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77" r:id="rId2"/>
    <p:sldMasterId id="2147483690" r:id="rId3"/>
    <p:sldMasterId id="2147483702" r:id="rId4"/>
    <p:sldMasterId id="2147483714" r:id="rId5"/>
    <p:sldMasterId id="2147483727" r:id="rId6"/>
    <p:sldMasterId id="2147483740" r:id="rId7"/>
    <p:sldMasterId id="2147483752" r:id="rId8"/>
    <p:sldMasterId id="2147483764" r:id="rId9"/>
    <p:sldMasterId id="2147483776" r:id="rId10"/>
  </p:sldMasterIdLst>
  <p:notesMasterIdLst>
    <p:notesMasterId r:id="rId34"/>
  </p:notesMasterIdLst>
  <p:sldIdLst>
    <p:sldId id="364" r:id="rId11"/>
    <p:sldId id="285" r:id="rId12"/>
    <p:sldId id="368" r:id="rId13"/>
    <p:sldId id="369" r:id="rId14"/>
    <p:sldId id="365" r:id="rId15"/>
    <p:sldId id="366" r:id="rId16"/>
    <p:sldId id="367" r:id="rId17"/>
    <p:sldId id="344" r:id="rId18"/>
    <p:sldId id="349" r:id="rId19"/>
    <p:sldId id="351" r:id="rId20"/>
    <p:sldId id="342" r:id="rId21"/>
    <p:sldId id="348" r:id="rId22"/>
    <p:sldId id="346" r:id="rId23"/>
    <p:sldId id="345" r:id="rId24"/>
    <p:sldId id="373" r:id="rId25"/>
    <p:sldId id="374" r:id="rId26"/>
    <p:sldId id="377" r:id="rId27"/>
    <p:sldId id="376" r:id="rId28"/>
    <p:sldId id="375" r:id="rId29"/>
    <p:sldId id="357" r:id="rId30"/>
    <p:sldId id="378" r:id="rId31"/>
    <p:sldId id="370" r:id="rId32"/>
    <p:sldId id="371" r:id="rId33"/>
  </p:sldIdLst>
  <p:sldSz cx="9906000" cy="6858000" type="A4"/>
  <p:notesSz cx="6858000" cy="91440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FFFFFF"/>
    <a:srgbClr val="66FF33"/>
    <a:srgbClr val="FF66CC"/>
    <a:srgbClr val="FF0000"/>
    <a:srgbClr val="BBE0E3"/>
    <a:srgbClr val="6699FF"/>
    <a:srgbClr val="66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34" autoAdjust="0"/>
    <p:restoredTop sz="94667" autoAdjust="0"/>
  </p:normalViewPr>
  <p:slideViewPr>
    <p:cSldViewPr>
      <p:cViewPr varScale="1">
        <p:scale>
          <a:sx n="75" d="100"/>
          <a:sy n="75" d="100"/>
        </p:scale>
        <p:origin x="792" y="4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ableStyles" Target="tableStyles.xml"/><Relationship Id="rId21" Type="http://schemas.openxmlformats.org/officeDocument/2006/relationships/slide" Target="slides/slide11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ags" Target="tags/tag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2E556A14-EBAD-4C68-B9B0-FFFF4D3380F8}" type="datetimeFigureOut">
              <a:rPr lang="en-US" altLang="en-US"/>
              <a:pPr/>
              <a:t>2/27/2022</a:t>
            </a:fld>
            <a:endParaRPr lang="en-US" alt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AFF5471F-94FF-4529-90F9-E0B85F5E7CC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AEEA2C-93DA-4836-8E0B-70953B046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9189719"/>
      </p:ext>
    </p:extLst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74EEA-5231-408F-90C5-D13530FA46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569213"/>
      </p:ext>
    </p:extLst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F337A34-F3B0-4036-BEE0-447608446E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963B8A-2D94-4504-A281-07324346011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174455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F337A34-F3B0-4036-BEE0-447608446E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963B8A-2D94-4504-A281-07324346011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124286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F337A34-F3B0-4036-BEE0-447608446E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963B8A-2D94-4504-A281-07324346011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13822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F337A34-F3B0-4036-BEE0-447608446E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963B8A-2D94-4504-A281-07324346011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735636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F337A34-F3B0-4036-BEE0-447608446E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963B8A-2D94-4504-A281-07324346011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232147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F337A34-F3B0-4036-BEE0-447608446E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963B8A-2D94-4504-A281-07324346011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706897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F337A34-F3B0-4036-BEE0-447608446E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963B8A-2D94-4504-A281-07324346011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993827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F337A34-F3B0-4036-BEE0-447608446E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963B8A-2D94-4504-A281-07324346011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52709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F337A34-F3B0-4036-BEE0-447608446E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963B8A-2D94-4504-A281-07324346011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272353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F337A34-F3B0-4036-BEE0-447608446E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963B8A-2D94-4504-A281-07324346011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819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C3BF81-ECDA-42FA-8EB1-E98AB74DFA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273226"/>
      </p:ext>
    </p:extLst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F337A34-F3B0-4036-BEE0-447608446E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963B8A-2D94-4504-A281-07324346011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522199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F337A34-F3B0-4036-BEE0-447608446E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963B8A-2D94-4504-A281-07324346011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441309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F337A34-F3B0-4036-BEE0-447608446E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963B8A-2D94-4504-A281-07324346011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448827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F337A34-F3B0-4036-BEE0-447608446E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963B8A-2D94-4504-A281-07324346011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582202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F337A34-F3B0-4036-BEE0-447608446E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963B8A-2D94-4504-A281-07324346011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457154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F337A34-F3B0-4036-BEE0-447608446E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963B8A-2D94-4504-A281-07324346011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538737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F337A34-F3B0-4036-BEE0-447608446E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963B8A-2D94-4504-A281-07324346011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989474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F337A34-F3B0-4036-BEE0-447608446E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963B8A-2D94-4504-A281-07324346011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8135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3938588"/>
            <a:ext cx="43815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D4F100-5BA5-40CE-BFF1-B5CCD7B95B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786823"/>
      </p:ext>
    </p:extLst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D59679-8DA1-4881-9FBE-A7F52CEC2A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8921876"/>
      </p:ext>
    </p:extLst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43815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5300" y="3938588"/>
            <a:ext cx="43815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3938588"/>
            <a:ext cx="43815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D51852-F506-42FA-9704-5156A99497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0125307"/>
      </p:ext>
    </p:extLst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EFA05-F82D-4D6A-AE0C-BFDB97E348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9202775"/>
      </p:ext>
    </p:extLst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61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846"/>
            </a:lvl1pPr>
            <a:lvl2pPr marL="351678" indent="0" algn="ctr">
              <a:buNone/>
              <a:defRPr sz="1538"/>
            </a:lvl2pPr>
            <a:lvl3pPr marL="703356" indent="0" algn="ctr">
              <a:buNone/>
              <a:defRPr sz="1385"/>
            </a:lvl3pPr>
            <a:lvl4pPr marL="1055035" indent="0" algn="ctr">
              <a:buNone/>
              <a:defRPr sz="1231"/>
            </a:lvl4pPr>
            <a:lvl5pPr marL="1406713" indent="0" algn="ctr">
              <a:buNone/>
              <a:defRPr sz="1231"/>
            </a:lvl5pPr>
            <a:lvl6pPr marL="1758391" indent="0" algn="ctr">
              <a:buNone/>
              <a:defRPr sz="1231"/>
            </a:lvl6pPr>
            <a:lvl7pPr marL="2110069" indent="0" algn="ctr">
              <a:buNone/>
              <a:defRPr sz="1231"/>
            </a:lvl7pPr>
            <a:lvl8pPr marL="2461748" indent="0" algn="ctr">
              <a:buNone/>
              <a:defRPr sz="1231"/>
            </a:lvl8pPr>
            <a:lvl9pPr marL="2813426" indent="0" algn="ctr">
              <a:buNone/>
              <a:defRPr sz="1231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A2790E2-1AED-4058-88F6-11B496D202C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381370"/>
      </p:ext>
    </p:extLst>
  </p:cSld>
  <p:clrMapOvr>
    <a:masterClrMapping/>
  </p:clrMapOvr>
  <p:transition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5D10236-C894-4F2D-AC50-367FC89E9E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0075084"/>
      </p:ext>
    </p:extLst>
  </p:cSld>
  <p:clrMapOvr>
    <a:masterClrMapping/>
  </p:clrMapOvr>
  <p:transition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3"/>
            <a:ext cx="8543925" cy="2852737"/>
          </a:xfrm>
        </p:spPr>
        <p:txBody>
          <a:bodyPr anchor="b"/>
          <a:lstStyle>
            <a:lvl1pPr>
              <a:defRPr sz="461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8"/>
            <a:ext cx="8543925" cy="1500187"/>
          </a:xfrm>
        </p:spPr>
        <p:txBody>
          <a:bodyPr/>
          <a:lstStyle>
            <a:lvl1pPr marL="0" indent="0">
              <a:buNone/>
              <a:defRPr sz="1846"/>
            </a:lvl1pPr>
            <a:lvl2pPr marL="351678" indent="0">
              <a:buNone/>
              <a:defRPr sz="1538"/>
            </a:lvl2pPr>
            <a:lvl3pPr marL="703356" indent="0">
              <a:buNone/>
              <a:defRPr sz="1385"/>
            </a:lvl3pPr>
            <a:lvl4pPr marL="1055035" indent="0">
              <a:buNone/>
              <a:defRPr sz="1231"/>
            </a:lvl4pPr>
            <a:lvl5pPr marL="1406713" indent="0">
              <a:buNone/>
              <a:defRPr sz="1231"/>
            </a:lvl5pPr>
            <a:lvl6pPr marL="1758391" indent="0">
              <a:buNone/>
              <a:defRPr sz="1231"/>
            </a:lvl6pPr>
            <a:lvl7pPr marL="2110069" indent="0">
              <a:buNone/>
              <a:defRPr sz="1231"/>
            </a:lvl7pPr>
            <a:lvl8pPr marL="2461748" indent="0">
              <a:buNone/>
              <a:defRPr sz="1231"/>
            </a:lvl8pPr>
            <a:lvl9pPr marL="2813426" indent="0">
              <a:buNone/>
              <a:defRPr sz="12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1D46FBD-F463-4654-850B-05E4B4FFFE2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5665440"/>
      </p:ext>
    </p:extLst>
  </p:cSld>
  <p:clrMapOvr>
    <a:masterClrMapping/>
  </p:clrMapOvr>
  <p:transition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5"/>
            <a:ext cx="437515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5"/>
            <a:ext cx="437515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3511A60-0B25-418B-9613-C82F59C7DB8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617841"/>
      </p:ext>
    </p:extLst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8A4F7F-7449-4193-B6F4-DF0E86B2C4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209994"/>
      </p:ext>
    </p:extLst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365129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759" y="1681163"/>
            <a:ext cx="4191132" cy="823912"/>
          </a:xfrm>
        </p:spPr>
        <p:txBody>
          <a:bodyPr anchor="b"/>
          <a:lstStyle>
            <a:lvl1pPr marL="0" indent="0">
              <a:buNone/>
              <a:defRPr sz="1846" b="1"/>
            </a:lvl1pPr>
            <a:lvl2pPr marL="351678" indent="0">
              <a:buNone/>
              <a:defRPr sz="1538" b="1"/>
            </a:lvl2pPr>
            <a:lvl3pPr marL="703356" indent="0">
              <a:buNone/>
              <a:defRPr sz="1385" b="1"/>
            </a:lvl3pPr>
            <a:lvl4pPr marL="1055035" indent="0">
              <a:buNone/>
              <a:defRPr sz="1231" b="1"/>
            </a:lvl4pPr>
            <a:lvl5pPr marL="1406713" indent="0">
              <a:buNone/>
              <a:defRPr sz="1231" b="1"/>
            </a:lvl5pPr>
            <a:lvl6pPr marL="1758391" indent="0">
              <a:buNone/>
              <a:defRPr sz="1231" b="1"/>
            </a:lvl6pPr>
            <a:lvl7pPr marL="2110069" indent="0">
              <a:buNone/>
              <a:defRPr sz="1231" b="1"/>
            </a:lvl7pPr>
            <a:lvl8pPr marL="2461748" indent="0">
              <a:buNone/>
              <a:defRPr sz="1231" b="1"/>
            </a:lvl8pPr>
            <a:lvl9pPr marL="2813426" indent="0">
              <a:buNone/>
              <a:defRPr sz="123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759" y="2505075"/>
            <a:ext cx="419113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770" cy="823912"/>
          </a:xfrm>
        </p:spPr>
        <p:txBody>
          <a:bodyPr anchor="b"/>
          <a:lstStyle>
            <a:lvl1pPr marL="0" indent="0">
              <a:buNone/>
              <a:defRPr sz="1846" b="1"/>
            </a:lvl1pPr>
            <a:lvl2pPr marL="351678" indent="0">
              <a:buNone/>
              <a:defRPr sz="1538" b="1"/>
            </a:lvl2pPr>
            <a:lvl3pPr marL="703356" indent="0">
              <a:buNone/>
              <a:defRPr sz="1385" b="1"/>
            </a:lvl3pPr>
            <a:lvl4pPr marL="1055035" indent="0">
              <a:buNone/>
              <a:defRPr sz="1231" b="1"/>
            </a:lvl4pPr>
            <a:lvl5pPr marL="1406713" indent="0">
              <a:buNone/>
              <a:defRPr sz="1231" b="1"/>
            </a:lvl5pPr>
            <a:lvl6pPr marL="1758391" indent="0">
              <a:buNone/>
              <a:defRPr sz="1231" b="1"/>
            </a:lvl6pPr>
            <a:lvl7pPr marL="2110069" indent="0">
              <a:buNone/>
              <a:defRPr sz="1231" b="1"/>
            </a:lvl7pPr>
            <a:lvl8pPr marL="2461748" indent="0">
              <a:buNone/>
              <a:defRPr sz="1231" b="1"/>
            </a:lvl8pPr>
            <a:lvl9pPr marL="2813426" indent="0">
              <a:buNone/>
              <a:defRPr sz="123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77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AB3933D-7453-4E13-8EDC-338E01EA48D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189561"/>
      </p:ext>
    </p:extLst>
  </p:cSld>
  <p:clrMapOvr>
    <a:masterClrMapping/>
  </p:clrMapOvr>
  <p:transition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59D4EEA-53F6-4044-A648-C8FC71DF529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8454521"/>
      </p:ext>
    </p:extLst>
  </p:cSld>
  <p:clrMapOvr>
    <a:masterClrMapping/>
  </p:clrMapOvr>
  <p:transition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1878B4-6744-43C2-9FD5-4DB3CB7B7E1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9105527"/>
      </p:ext>
    </p:extLst>
  </p:cSld>
  <p:clrMapOvr>
    <a:masterClrMapping/>
  </p:clrMapOvr>
  <p:transition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61" y="457200"/>
            <a:ext cx="3195373" cy="1600200"/>
          </a:xfrm>
        </p:spPr>
        <p:txBody>
          <a:bodyPr anchor="b"/>
          <a:lstStyle>
            <a:lvl1pPr>
              <a:defRPr sz="246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770" y="987430"/>
            <a:ext cx="5014913" cy="4873625"/>
          </a:xfrm>
        </p:spPr>
        <p:txBody>
          <a:bodyPr/>
          <a:lstStyle>
            <a:lvl1pPr>
              <a:defRPr sz="2461"/>
            </a:lvl1pPr>
            <a:lvl2pPr>
              <a:defRPr sz="2154"/>
            </a:lvl2pPr>
            <a:lvl3pPr>
              <a:defRPr sz="1846"/>
            </a:lvl3pPr>
            <a:lvl4pPr>
              <a:defRPr sz="1538"/>
            </a:lvl4pPr>
            <a:lvl5pPr>
              <a:defRPr sz="1538"/>
            </a:lvl5pPr>
            <a:lvl6pPr>
              <a:defRPr sz="1538"/>
            </a:lvl6pPr>
            <a:lvl7pPr>
              <a:defRPr sz="1538"/>
            </a:lvl7pPr>
            <a:lvl8pPr>
              <a:defRPr sz="1538"/>
            </a:lvl8pPr>
            <a:lvl9pPr>
              <a:defRPr sz="153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761" y="2057400"/>
            <a:ext cx="3195373" cy="3811588"/>
          </a:xfrm>
        </p:spPr>
        <p:txBody>
          <a:bodyPr/>
          <a:lstStyle>
            <a:lvl1pPr marL="0" indent="0">
              <a:buNone/>
              <a:defRPr sz="1231"/>
            </a:lvl1pPr>
            <a:lvl2pPr marL="351678" indent="0">
              <a:buNone/>
              <a:defRPr sz="1077"/>
            </a:lvl2pPr>
            <a:lvl3pPr marL="703356" indent="0">
              <a:buNone/>
              <a:defRPr sz="923"/>
            </a:lvl3pPr>
            <a:lvl4pPr marL="1055035" indent="0">
              <a:buNone/>
              <a:defRPr sz="769"/>
            </a:lvl4pPr>
            <a:lvl5pPr marL="1406713" indent="0">
              <a:buNone/>
              <a:defRPr sz="769"/>
            </a:lvl5pPr>
            <a:lvl6pPr marL="1758391" indent="0">
              <a:buNone/>
              <a:defRPr sz="769"/>
            </a:lvl6pPr>
            <a:lvl7pPr marL="2110069" indent="0">
              <a:buNone/>
              <a:defRPr sz="769"/>
            </a:lvl7pPr>
            <a:lvl8pPr marL="2461748" indent="0">
              <a:buNone/>
              <a:defRPr sz="769"/>
            </a:lvl8pPr>
            <a:lvl9pPr marL="2813426" indent="0">
              <a:buNone/>
              <a:defRPr sz="76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342CDF-9AD6-4C70-A8C9-2EE15B8DDE5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3100573"/>
      </p:ext>
    </p:extLst>
  </p:cSld>
  <p:clrMapOvr>
    <a:masterClrMapping/>
  </p:clrMapOvr>
  <p:transition>
    <p:circl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61" y="457200"/>
            <a:ext cx="3195373" cy="1600200"/>
          </a:xfrm>
        </p:spPr>
        <p:txBody>
          <a:bodyPr anchor="b"/>
          <a:lstStyle>
            <a:lvl1pPr>
              <a:defRPr sz="246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770" y="987430"/>
            <a:ext cx="5014913" cy="4873625"/>
          </a:xfrm>
        </p:spPr>
        <p:txBody>
          <a:bodyPr/>
          <a:lstStyle>
            <a:lvl1pPr marL="0" indent="0">
              <a:buNone/>
              <a:defRPr sz="2461"/>
            </a:lvl1pPr>
            <a:lvl2pPr marL="351678" indent="0">
              <a:buNone/>
              <a:defRPr sz="2154"/>
            </a:lvl2pPr>
            <a:lvl3pPr marL="703356" indent="0">
              <a:buNone/>
              <a:defRPr sz="1846"/>
            </a:lvl3pPr>
            <a:lvl4pPr marL="1055035" indent="0">
              <a:buNone/>
              <a:defRPr sz="1538"/>
            </a:lvl4pPr>
            <a:lvl5pPr marL="1406713" indent="0">
              <a:buNone/>
              <a:defRPr sz="1538"/>
            </a:lvl5pPr>
            <a:lvl6pPr marL="1758391" indent="0">
              <a:buNone/>
              <a:defRPr sz="1538"/>
            </a:lvl6pPr>
            <a:lvl7pPr marL="2110069" indent="0">
              <a:buNone/>
              <a:defRPr sz="1538"/>
            </a:lvl7pPr>
            <a:lvl8pPr marL="2461748" indent="0">
              <a:buNone/>
              <a:defRPr sz="1538"/>
            </a:lvl8pPr>
            <a:lvl9pPr marL="2813426" indent="0">
              <a:buNone/>
              <a:defRPr sz="1538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761" y="2057400"/>
            <a:ext cx="3195373" cy="3811588"/>
          </a:xfrm>
        </p:spPr>
        <p:txBody>
          <a:bodyPr/>
          <a:lstStyle>
            <a:lvl1pPr marL="0" indent="0">
              <a:buNone/>
              <a:defRPr sz="1231"/>
            </a:lvl1pPr>
            <a:lvl2pPr marL="351678" indent="0">
              <a:buNone/>
              <a:defRPr sz="1077"/>
            </a:lvl2pPr>
            <a:lvl3pPr marL="703356" indent="0">
              <a:buNone/>
              <a:defRPr sz="923"/>
            </a:lvl3pPr>
            <a:lvl4pPr marL="1055035" indent="0">
              <a:buNone/>
              <a:defRPr sz="769"/>
            </a:lvl4pPr>
            <a:lvl5pPr marL="1406713" indent="0">
              <a:buNone/>
              <a:defRPr sz="769"/>
            </a:lvl5pPr>
            <a:lvl6pPr marL="1758391" indent="0">
              <a:buNone/>
              <a:defRPr sz="769"/>
            </a:lvl6pPr>
            <a:lvl7pPr marL="2110069" indent="0">
              <a:buNone/>
              <a:defRPr sz="769"/>
            </a:lvl7pPr>
            <a:lvl8pPr marL="2461748" indent="0">
              <a:buNone/>
              <a:defRPr sz="769"/>
            </a:lvl8pPr>
            <a:lvl9pPr marL="2813426" indent="0">
              <a:buNone/>
              <a:defRPr sz="76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CCE7D21-8D69-46CD-89C9-A51036A1F29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534372"/>
      </p:ext>
    </p:extLst>
  </p:cSld>
  <p:clrMapOvr>
    <a:masterClrMapping/>
  </p:clrMapOvr>
  <p:transition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ED64886-9B0C-4CA3-B443-41ADAE6A104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617874"/>
      </p:ext>
    </p:extLst>
  </p:cSld>
  <p:clrMapOvr>
    <a:masterClrMapping/>
  </p:clrMapOvr>
  <p:transition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3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BF8995A-7D99-4EEF-99FA-F5282C5BB12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04543"/>
      </p:ext>
    </p:extLst>
  </p:cSld>
  <p:clrMapOvr>
    <a:masterClrMapping/>
  </p:clrMapOvr>
  <p:transition>
    <p:circl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95300" y="292100"/>
            <a:ext cx="89154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9F7943-F619-4290-9D85-08077D7BAC1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274584"/>
      </p:ext>
    </p:extLst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3938588"/>
            <a:ext cx="43815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D4F100-5BA5-40CE-BFF1-B5CCD7B95B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201365"/>
      </p:ext>
    </p:extLst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2358" y="12701"/>
            <a:ext cx="9637713" cy="6780213"/>
          </a:xfrm>
          <a:custGeom>
            <a:avLst/>
            <a:gdLst>
              <a:gd name="T0" fmla="*/ 2147483646 w 3985"/>
              <a:gd name="T1" fmla="*/ 0 h 3619"/>
              <a:gd name="T2" fmla="*/ 0 w 3985"/>
              <a:gd name="T3" fmla="*/ 2147483646 h 3619"/>
              <a:gd name="T4" fmla="*/ 2147483646 w 3985"/>
              <a:gd name="T5" fmla="*/ 2147483646 h 3619"/>
              <a:gd name="T6" fmla="*/ 2147483646 w 3985"/>
              <a:gd name="T7" fmla="*/ 2147483646 h 3619"/>
              <a:gd name="T8" fmla="*/ 2147483646 w 3985"/>
              <a:gd name="T9" fmla="*/ 0 h 3619"/>
              <a:gd name="T10" fmla="*/ 2147483646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11535" y="234950"/>
            <a:ext cx="4103423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2147483646 w 794"/>
                <a:gd name="T1" fmla="*/ 282677479 h 414"/>
                <a:gd name="T2" fmla="*/ 2147483646 w 794"/>
                <a:gd name="T3" fmla="*/ 227637368 h 414"/>
                <a:gd name="T4" fmla="*/ 2147483646 w 794"/>
                <a:gd name="T5" fmla="*/ 150415550 h 414"/>
                <a:gd name="T6" fmla="*/ 433075605 w 794"/>
                <a:gd name="T7" fmla="*/ 0 h 414"/>
                <a:gd name="T8" fmla="*/ 139675611 w 794"/>
                <a:gd name="T9" fmla="*/ 14251007 h 414"/>
                <a:gd name="T10" fmla="*/ 0 w 794"/>
                <a:gd name="T11" fmla="*/ 59450214 h 414"/>
                <a:gd name="T12" fmla="*/ 170217266 w 794"/>
                <a:gd name="T13" fmla="*/ 111021832 h 414"/>
                <a:gd name="T14" fmla="*/ 2147483646 w 794"/>
                <a:gd name="T15" fmla="*/ 292878829 h 414"/>
                <a:gd name="T16" fmla="*/ 2147483646 w 794"/>
                <a:gd name="T17" fmla="*/ 281233513 h 414"/>
                <a:gd name="T18" fmla="*/ 2147483646 w 794"/>
                <a:gd name="T19" fmla="*/ 296295895 h 414"/>
                <a:gd name="T20" fmla="*/ 2147483646 w 794"/>
                <a:gd name="T21" fmla="*/ 282677479 h 414"/>
                <a:gd name="T22" fmla="*/ 2147483646 w 794"/>
                <a:gd name="T23" fmla="*/ 282677479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24980 w 1586"/>
                <a:gd name="T1" fmla="*/ 0 h 821"/>
                <a:gd name="T2" fmla="*/ 242628 w 1586"/>
                <a:gd name="T3" fmla="*/ 11102 h 821"/>
                <a:gd name="T4" fmla="*/ 260296 w 1586"/>
                <a:gd name="T5" fmla="*/ 13648 h 821"/>
                <a:gd name="T6" fmla="*/ 289136 w 1586"/>
                <a:gd name="T7" fmla="*/ 16940 h 821"/>
                <a:gd name="T8" fmla="*/ 285311 w 1586"/>
                <a:gd name="T9" fmla="*/ 17563 h 821"/>
                <a:gd name="T10" fmla="*/ 246048 w 1586"/>
                <a:gd name="T11" fmla="*/ 16833 h 821"/>
                <a:gd name="T12" fmla="*/ 208692 w 1586"/>
                <a:gd name="T13" fmla="*/ 17350 h 821"/>
                <a:gd name="T14" fmla="*/ 7546 w 1586"/>
                <a:gd name="T15" fmla="*/ 6393 h 821"/>
                <a:gd name="T16" fmla="*/ 0 w 1586"/>
                <a:gd name="T17" fmla="*/ 3210 h 821"/>
                <a:gd name="T18" fmla="*/ 8368 w 1586"/>
                <a:gd name="T19" fmla="*/ 677 h 821"/>
                <a:gd name="T20" fmla="*/ 24980 w 1586"/>
                <a:gd name="T21" fmla="*/ 0 h 821"/>
                <a:gd name="T22" fmla="*/ 2498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7270 h 747"/>
                <a:gd name="T2" fmla="*/ 174614 w 1049"/>
                <a:gd name="T3" fmla="*/ 16723 h 747"/>
                <a:gd name="T4" fmla="*/ 177862 w 1049"/>
                <a:gd name="T5" fmla="*/ 11956 h 747"/>
                <a:gd name="T6" fmla="*/ 198691 w 1049"/>
                <a:gd name="T7" fmla="*/ 9452 h 747"/>
                <a:gd name="T8" fmla="*/ 14771 w 1049"/>
                <a:gd name="T9" fmla="*/ 0 h 747"/>
                <a:gd name="T10" fmla="*/ 0 w 1049"/>
                <a:gd name="T11" fmla="*/ 2832 h 747"/>
                <a:gd name="T12" fmla="*/ 0 w 1049"/>
                <a:gd name="T13" fmla="*/ 7270 h 747"/>
                <a:gd name="T14" fmla="*/ 0 w 1049"/>
                <a:gd name="T15" fmla="*/ 727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9692 w 150"/>
                  <a:gd name="T1" fmla="*/ 0 h 173"/>
                  <a:gd name="T2" fmla="*/ 7248 w 150"/>
                  <a:gd name="T3" fmla="*/ 1613 h 173"/>
                  <a:gd name="T4" fmla="*/ 0 w 150"/>
                  <a:gd name="T5" fmla="*/ 4208 h 173"/>
                  <a:gd name="T6" fmla="*/ 14328 w 150"/>
                  <a:gd name="T7" fmla="*/ 3889 h 173"/>
                  <a:gd name="T8" fmla="*/ 18457 w 150"/>
                  <a:gd name="T9" fmla="*/ 2055 h 173"/>
                  <a:gd name="T10" fmla="*/ 26932 w 150"/>
                  <a:gd name="T11" fmla="*/ 652 h 173"/>
                  <a:gd name="T12" fmla="*/ 19692 w 150"/>
                  <a:gd name="T13" fmla="*/ 0 h 173"/>
                  <a:gd name="T14" fmla="*/ 19692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29030 w 1684"/>
                  <a:gd name="T1" fmla="*/ 0 h 880"/>
                  <a:gd name="T2" fmla="*/ 11737 w 1684"/>
                  <a:gd name="T3" fmla="*/ 1139 h 880"/>
                  <a:gd name="T4" fmla="*/ 0 w 1684"/>
                  <a:gd name="T5" fmla="*/ 4554 h 880"/>
                  <a:gd name="T6" fmla="*/ 12519 w 1684"/>
                  <a:gd name="T7" fmla="*/ 7854 h 880"/>
                  <a:gd name="T8" fmla="*/ 220043 w 1684"/>
                  <a:gd name="T9" fmla="*/ 18973 h 880"/>
                  <a:gd name="T10" fmla="*/ 264748 w 1684"/>
                  <a:gd name="T11" fmla="*/ 18281 h 880"/>
                  <a:gd name="T12" fmla="*/ 300973 w 1684"/>
                  <a:gd name="T13" fmla="*/ 19260 h 880"/>
                  <a:gd name="T14" fmla="*/ 313542 w 1684"/>
                  <a:gd name="T15" fmla="*/ 17705 h 880"/>
                  <a:gd name="T16" fmla="*/ 279624 w 1684"/>
                  <a:gd name="T17" fmla="*/ 14527 h 880"/>
                  <a:gd name="T18" fmla="*/ 265842 w 1684"/>
                  <a:gd name="T19" fmla="*/ 11218 h 880"/>
                  <a:gd name="T20" fmla="*/ 254965 w 1684"/>
                  <a:gd name="T21" fmla="*/ 11535 h 880"/>
                  <a:gd name="T22" fmla="*/ 267888 w 1684"/>
                  <a:gd name="T23" fmla="*/ 14527 h 880"/>
                  <a:gd name="T24" fmla="*/ 293797 w 1684"/>
                  <a:gd name="T25" fmla="*/ 17717 h 880"/>
                  <a:gd name="T26" fmla="*/ 263106 w 1684"/>
                  <a:gd name="T27" fmla="*/ 17227 h 880"/>
                  <a:gd name="T28" fmla="*/ 226918 w 1684"/>
                  <a:gd name="T29" fmla="*/ 17797 h 880"/>
                  <a:gd name="T30" fmla="*/ 233615 w 1684"/>
                  <a:gd name="T31" fmla="*/ 14216 h 880"/>
                  <a:gd name="T32" fmla="*/ 249132 w 1684"/>
                  <a:gd name="T33" fmla="*/ 11777 h 880"/>
                  <a:gd name="T34" fmla="*/ 230967 w 1684"/>
                  <a:gd name="T35" fmla="*/ 12081 h 880"/>
                  <a:gd name="T36" fmla="*/ 216885 w 1684"/>
                  <a:gd name="T37" fmla="*/ 14413 h 880"/>
                  <a:gd name="T38" fmla="*/ 212099 w 1684"/>
                  <a:gd name="T39" fmla="*/ 17318 h 880"/>
                  <a:gd name="T40" fmla="*/ 19945 w 1684"/>
                  <a:gd name="T41" fmla="*/ 6783 h 880"/>
                  <a:gd name="T42" fmla="*/ 14850 w 1684"/>
                  <a:gd name="T43" fmla="*/ 4699 h 880"/>
                  <a:gd name="T44" fmla="*/ 19167 w 1684"/>
                  <a:gd name="T45" fmla="*/ 2092 h 880"/>
                  <a:gd name="T46" fmla="*/ 40337 w 1684"/>
                  <a:gd name="T47" fmla="*/ 0 h 880"/>
                  <a:gd name="T48" fmla="*/ 29030 w 1684"/>
                  <a:gd name="T49" fmla="*/ 0 h 880"/>
                  <a:gd name="T50" fmla="*/ 2903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8632 w 1190"/>
                  <a:gd name="T1" fmla="*/ 0 h 500"/>
                  <a:gd name="T2" fmla="*/ 221460 w 1190"/>
                  <a:gd name="T3" fmla="*/ 10669 h 500"/>
                  <a:gd name="T4" fmla="*/ 200108 w 1190"/>
                  <a:gd name="T5" fmla="*/ 10885 h 500"/>
                  <a:gd name="T6" fmla="*/ 0 w 1190"/>
                  <a:gd name="T7" fmla="*/ 587 h 500"/>
                  <a:gd name="T8" fmla="*/ 18632 w 1190"/>
                  <a:gd name="T9" fmla="*/ 0 h 500"/>
                  <a:gd name="T10" fmla="*/ 1863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22077 w 160"/>
                  <a:gd name="T1" fmla="*/ 0 h 335"/>
                  <a:gd name="T2" fmla="*/ 3615 w 160"/>
                  <a:gd name="T3" fmla="*/ 2208 h 335"/>
                  <a:gd name="T4" fmla="*/ 0 w 160"/>
                  <a:gd name="T5" fmla="*/ 4755 h 335"/>
                  <a:gd name="T6" fmla="*/ 6335 w 160"/>
                  <a:gd name="T7" fmla="*/ 6501 h 335"/>
                  <a:gd name="T8" fmla="*/ 17801 w 160"/>
                  <a:gd name="T9" fmla="*/ 6931 h 335"/>
                  <a:gd name="T10" fmla="*/ 14453 w 160"/>
                  <a:gd name="T11" fmla="*/ 3174 h 335"/>
                  <a:gd name="T12" fmla="*/ 30368 w 160"/>
                  <a:gd name="T13" fmla="*/ 362 h 335"/>
                  <a:gd name="T14" fmla="*/ 22077 w 160"/>
                  <a:gd name="T15" fmla="*/ 0 h 335"/>
                  <a:gd name="T16" fmla="*/ 22077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563 w 489"/>
                  <a:gd name="T1" fmla="*/ 764 h 296"/>
                  <a:gd name="T2" fmla="*/ 28564 w 489"/>
                  <a:gd name="T3" fmla="*/ 1476 h 296"/>
                  <a:gd name="T4" fmla="*/ 57959 w 489"/>
                  <a:gd name="T5" fmla="*/ 3053 h 296"/>
                  <a:gd name="T6" fmla="*/ 78715 w 489"/>
                  <a:gd name="T7" fmla="*/ 5413 h 296"/>
                  <a:gd name="T8" fmla="*/ 58310 w 489"/>
                  <a:gd name="T9" fmla="*/ 5119 h 296"/>
                  <a:gd name="T10" fmla="*/ 24794 w 489"/>
                  <a:gd name="T11" fmla="*/ 3253 h 296"/>
                  <a:gd name="T12" fmla="*/ 8922 w 489"/>
                  <a:gd name="T13" fmla="*/ 1779 h 296"/>
                  <a:gd name="T14" fmla="*/ 19084 w 489"/>
                  <a:gd name="T15" fmla="*/ 3626 h 296"/>
                  <a:gd name="T16" fmla="*/ 48640 w 489"/>
                  <a:gd name="T17" fmla="*/ 6001 h 296"/>
                  <a:gd name="T18" fmla="*/ 83313 w 489"/>
                  <a:gd name="T19" fmla="*/ 6602 h 296"/>
                  <a:gd name="T20" fmla="*/ 87445 w 489"/>
                  <a:gd name="T21" fmla="*/ 4984 h 296"/>
                  <a:gd name="T22" fmla="*/ 70479 w 489"/>
                  <a:gd name="T23" fmla="*/ 2680 h 296"/>
                  <a:gd name="T24" fmla="*/ 30370 w 489"/>
                  <a:gd name="T25" fmla="*/ 386 h 296"/>
                  <a:gd name="T26" fmla="*/ 0 w 489"/>
                  <a:gd name="T27" fmla="*/ 0 h 296"/>
                  <a:gd name="T28" fmla="*/ 2563 w 489"/>
                  <a:gd name="T29" fmla="*/ 764 h 296"/>
                  <a:gd name="T30" fmla="*/ 2563 w 489"/>
                  <a:gd name="T31" fmla="*/ 76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8574881" y="4368801"/>
            <a:ext cx="804863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24 w 794"/>
                <a:gd name="T1" fmla="*/ 2 h 414"/>
                <a:gd name="T2" fmla="*/ 22 w 794"/>
                <a:gd name="T3" fmla="*/ 2 h 414"/>
                <a:gd name="T4" fmla="*/ 17 w 794"/>
                <a:gd name="T5" fmla="*/ 1 h 414"/>
                <a:gd name="T6" fmla="*/ 2 w 794"/>
                <a:gd name="T7" fmla="*/ 0 h 414"/>
                <a:gd name="T8" fmla="*/ 2 w 794"/>
                <a:gd name="T9" fmla="*/ 1 h 414"/>
                <a:gd name="T10" fmla="*/ 0 w 794"/>
                <a:gd name="T11" fmla="*/ 1 h 414"/>
                <a:gd name="T12" fmla="*/ 2 w 794"/>
                <a:gd name="T13" fmla="*/ 1 h 414"/>
                <a:gd name="T14" fmla="*/ 17 w 794"/>
                <a:gd name="T15" fmla="*/ 2 h 414"/>
                <a:gd name="T16" fmla="*/ 21 w 794"/>
                <a:gd name="T17" fmla="*/ 2 h 414"/>
                <a:gd name="T18" fmla="*/ 24 w 794"/>
                <a:gd name="T19" fmla="*/ 2 h 414"/>
                <a:gd name="T20" fmla="*/ 24 w 794"/>
                <a:gd name="T21" fmla="*/ 2 h 414"/>
                <a:gd name="T22" fmla="*/ 24 w 794"/>
                <a:gd name="T23" fmla="*/ 2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0 w 1049"/>
                <a:gd name="T3" fmla="*/ 0 h 747"/>
                <a:gd name="T4" fmla="*/ 0 w 1049"/>
                <a:gd name="T5" fmla="*/ 0 h 747"/>
                <a:gd name="T6" fmla="*/ 0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0 w 1684"/>
                  <a:gd name="T9" fmla="*/ 0 h 880"/>
                  <a:gd name="T10" fmla="*/ 0 w 1684"/>
                  <a:gd name="T11" fmla="*/ 0 h 880"/>
                  <a:gd name="T12" fmla="*/ 0 w 1684"/>
                  <a:gd name="T13" fmla="*/ 0 h 880"/>
                  <a:gd name="T14" fmla="*/ 0 w 1684"/>
                  <a:gd name="T15" fmla="*/ 0 h 880"/>
                  <a:gd name="T16" fmla="*/ 0 w 1684"/>
                  <a:gd name="T17" fmla="*/ 0 h 880"/>
                  <a:gd name="T18" fmla="*/ 0 w 1684"/>
                  <a:gd name="T19" fmla="*/ 0 h 880"/>
                  <a:gd name="T20" fmla="*/ 0 w 1684"/>
                  <a:gd name="T21" fmla="*/ 0 h 880"/>
                  <a:gd name="T22" fmla="*/ 0 w 1684"/>
                  <a:gd name="T23" fmla="*/ 0 h 880"/>
                  <a:gd name="T24" fmla="*/ 0 w 1684"/>
                  <a:gd name="T25" fmla="*/ 0 h 880"/>
                  <a:gd name="T26" fmla="*/ 0 w 1684"/>
                  <a:gd name="T27" fmla="*/ 0 h 880"/>
                  <a:gd name="T28" fmla="*/ 0 w 1684"/>
                  <a:gd name="T29" fmla="*/ 0 h 880"/>
                  <a:gd name="T30" fmla="*/ 0 w 1684"/>
                  <a:gd name="T31" fmla="*/ 0 h 880"/>
                  <a:gd name="T32" fmla="*/ 0 w 1684"/>
                  <a:gd name="T33" fmla="*/ 0 h 880"/>
                  <a:gd name="T34" fmla="*/ 0 w 1684"/>
                  <a:gd name="T35" fmla="*/ 0 h 880"/>
                  <a:gd name="T36" fmla="*/ 0 w 1684"/>
                  <a:gd name="T37" fmla="*/ 0 h 880"/>
                  <a:gd name="T38" fmla="*/ 0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0 w 1190"/>
                  <a:gd name="T3" fmla="*/ 0 h 500"/>
                  <a:gd name="T4" fmla="*/ 0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0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0 w 489"/>
                  <a:gd name="T19" fmla="*/ 0 h 296"/>
                  <a:gd name="T20" fmla="*/ 0 w 489"/>
                  <a:gd name="T21" fmla="*/ 0 h 296"/>
                  <a:gd name="T22" fmla="*/ 0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76842" y="5054601"/>
            <a:ext cx="7374467" cy="728663"/>
          </a:xfrm>
          <a:custGeom>
            <a:avLst/>
            <a:gdLst>
              <a:gd name="T0" fmla="*/ 0 w 4288"/>
              <a:gd name="T1" fmla="*/ 0 h 459"/>
              <a:gd name="T2" fmla="*/ 2147483646 w 4288"/>
              <a:gd name="T3" fmla="*/ 2147483646 h 459"/>
              <a:gd name="T4" fmla="*/ 2147483646 w 4288"/>
              <a:gd name="T5" fmla="*/ 2147483646 h 459"/>
              <a:gd name="T6" fmla="*/ 2147483646 w 4288"/>
              <a:gd name="T7" fmla="*/ 2147483646 h 459"/>
              <a:gd name="T8" fmla="*/ 2147483646 w 4288"/>
              <a:gd name="T9" fmla="*/ 2147483646 h 459"/>
              <a:gd name="T10" fmla="*/ 2147483646 w 4288"/>
              <a:gd name="T11" fmla="*/ 2147483646 h 459"/>
              <a:gd name="T12" fmla="*/ 2147483646 w 4288"/>
              <a:gd name="T13" fmla="*/ 214748364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416425" y="1930400"/>
            <a:ext cx="963083" cy="381000"/>
          </a:xfrm>
          <a:custGeom>
            <a:avLst/>
            <a:gdLst>
              <a:gd name="T0" fmla="*/ 0 w 560"/>
              <a:gd name="T1" fmla="*/ 2147483646 h 240"/>
              <a:gd name="T2" fmla="*/ 2147483646 w 560"/>
              <a:gd name="T3" fmla="*/ 2147483646 h 240"/>
              <a:gd name="T4" fmla="*/ 2147483646 w 560"/>
              <a:gd name="T5" fmla="*/ 2147483646 h 240"/>
              <a:gd name="T6" fmla="*/ 2147483646 w 560"/>
              <a:gd name="T7" fmla="*/ 2147483646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85901" y="1511300"/>
            <a:ext cx="69342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78519" y="4051300"/>
            <a:ext cx="6535206" cy="1003300"/>
          </a:xfrm>
        </p:spPr>
        <p:txBody>
          <a:bodyPr/>
          <a:lstStyle>
            <a:lvl1pPr marL="0" indent="0" algn="ctr">
              <a:buFontTx/>
              <a:buNone/>
              <a:defRPr sz="2153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22E375C-1917-40F2-A26B-75CA63F062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62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C346D8-2782-4EDB-81F2-51AF18DDE0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286485"/>
      </p:ext>
    </p:extLst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9FC44C1-0FA5-484A-B353-ED0540B0A8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052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7" y="4406908"/>
            <a:ext cx="8420101" cy="1362075"/>
          </a:xfrm>
        </p:spPr>
        <p:txBody>
          <a:bodyPr anchor="t"/>
          <a:lstStyle>
            <a:lvl1pPr algn="l">
              <a:defRPr sz="307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7" y="2906716"/>
            <a:ext cx="8420101" cy="1500187"/>
          </a:xfrm>
        </p:spPr>
        <p:txBody>
          <a:bodyPr anchor="b"/>
          <a:lstStyle>
            <a:lvl1pPr marL="0" indent="0">
              <a:buNone/>
              <a:defRPr sz="1537"/>
            </a:lvl1pPr>
            <a:lvl2pPr marL="351658" indent="0">
              <a:buNone/>
              <a:defRPr sz="1385"/>
            </a:lvl2pPr>
            <a:lvl3pPr marL="703316" indent="0">
              <a:buNone/>
              <a:defRPr sz="1231"/>
            </a:lvl3pPr>
            <a:lvl4pPr marL="1054976" indent="0">
              <a:buNone/>
              <a:defRPr sz="1076"/>
            </a:lvl4pPr>
            <a:lvl5pPr marL="1406635" indent="0">
              <a:buNone/>
              <a:defRPr sz="1076"/>
            </a:lvl5pPr>
            <a:lvl6pPr marL="1758292" indent="0">
              <a:buNone/>
              <a:defRPr sz="1076"/>
            </a:lvl6pPr>
            <a:lvl7pPr marL="2109952" indent="0">
              <a:buNone/>
              <a:defRPr sz="1076"/>
            </a:lvl7pPr>
            <a:lvl8pPr marL="2461610" indent="0">
              <a:buNone/>
              <a:defRPr sz="1076"/>
            </a:lvl8pPr>
            <a:lvl9pPr marL="2813267" indent="0">
              <a:buNone/>
              <a:defRPr sz="107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2CCF13-AD40-4216-B870-A101BC686D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335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2" y="1828800"/>
            <a:ext cx="4086225" cy="3657600"/>
          </a:xfrm>
        </p:spPr>
        <p:txBody>
          <a:bodyPr/>
          <a:lstStyle>
            <a:lvl1pPr>
              <a:defRPr sz="2153"/>
            </a:lvl1pPr>
            <a:lvl2pPr>
              <a:defRPr sz="1846"/>
            </a:lvl2pPr>
            <a:lvl3pPr>
              <a:defRPr sz="1537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4277" y="1828800"/>
            <a:ext cx="4086225" cy="3657600"/>
          </a:xfrm>
        </p:spPr>
        <p:txBody>
          <a:bodyPr/>
          <a:lstStyle>
            <a:lvl1pPr>
              <a:defRPr sz="2153"/>
            </a:lvl1pPr>
            <a:lvl2pPr>
              <a:defRPr sz="1846"/>
            </a:lvl2pPr>
            <a:lvl3pPr>
              <a:defRPr sz="1537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6FE76F7-84E1-42FE-8751-2FDB969464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327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4638"/>
            <a:ext cx="89154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2" y="1535114"/>
            <a:ext cx="4376870" cy="639762"/>
          </a:xfrm>
        </p:spPr>
        <p:txBody>
          <a:bodyPr anchor="b"/>
          <a:lstStyle>
            <a:lvl1pPr marL="0" indent="0">
              <a:buNone/>
              <a:defRPr sz="1846" b="1"/>
            </a:lvl1pPr>
            <a:lvl2pPr marL="351658" indent="0">
              <a:buNone/>
              <a:defRPr sz="1537" b="1"/>
            </a:lvl2pPr>
            <a:lvl3pPr marL="703316" indent="0">
              <a:buNone/>
              <a:defRPr sz="1385" b="1"/>
            </a:lvl3pPr>
            <a:lvl4pPr marL="1054976" indent="0">
              <a:buNone/>
              <a:defRPr sz="1231" b="1"/>
            </a:lvl4pPr>
            <a:lvl5pPr marL="1406635" indent="0">
              <a:buNone/>
              <a:defRPr sz="1231" b="1"/>
            </a:lvl5pPr>
            <a:lvl6pPr marL="1758292" indent="0">
              <a:buNone/>
              <a:defRPr sz="1231" b="1"/>
            </a:lvl6pPr>
            <a:lvl7pPr marL="2109952" indent="0">
              <a:buNone/>
              <a:defRPr sz="1231" b="1"/>
            </a:lvl7pPr>
            <a:lvl8pPr marL="2461610" indent="0">
              <a:buNone/>
              <a:defRPr sz="1231" b="1"/>
            </a:lvl8pPr>
            <a:lvl9pPr marL="2813267" indent="0">
              <a:buNone/>
              <a:defRPr sz="123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2" y="2174877"/>
            <a:ext cx="4376870" cy="3951288"/>
          </a:xfrm>
        </p:spPr>
        <p:txBody>
          <a:bodyPr/>
          <a:lstStyle>
            <a:lvl1pPr>
              <a:defRPr sz="1846"/>
            </a:lvl1pPr>
            <a:lvl2pPr>
              <a:defRPr sz="1537"/>
            </a:lvl2pPr>
            <a:lvl3pPr>
              <a:defRPr sz="1385"/>
            </a:lvl3pPr>
            <a:lvl4pPr>
              <a:defRPr sz="1231"/>
            </a:lvl4pPr>
            <a:lvl5pPr>
              <a:defRPr sz="1231"/>
            </a:lvl5pPr>
            <a:lvl6pPr>
              <a:defRPr sz="1231"/>
            </a:lvl6pPr>
            <a:lvl7pPr>
              <a:defRPr sz="1231"/>
            </a:lvl7pPr>
            <a:lvl8pPr>
              <a:defRPr sz="1231"/>
            </a:lvl8pPr>
            <a:lvl9pPr>
              <a:defRPr sz="123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3" y="1535114"/>
            <a:ext cx="4378589" cy="639762"/>
          </a:xfrm>
        </p:spPr>
        <p:txBody>
          <a:bodyPr anchor="b"/>
          <a:lstStyle>
            <a:lvl1pPr marL="0" indent="0">
              <a:buNone/>
              <a:defRPr sz="1846" b="1"/>
            </a:lvl1pPr>
            <a:lvl2pPr marL="351658" indent="0">
              <a:buNone/>
              <a:defRPr sz="1537" b="1"/>
            </a:lvl2pPr>
            <a:lvl3pPr marL="703316" indent="0">
              <a:buNone/>
              <a:defRPr sz="1385" b="1"/>
            </a:lvl3pPr>
            <a:lvl4pPr marL="1054976" indent="0">
              <a:buNone/>
              <a:defRPr sz="1231" b="1"/>
            </a:lvl4pPr>
            <a:lvl5pPr marL="1406635" indent="0">
              <a:buNone/>
              <a:defRPr sz="1231" b="1"/>
            </a:lvl5pPr>
            <a:lvl6pPr marL="1758292" indent="0">
              <a:buNone/>
              <a:defRPr sz="1231" b="1"/>
            </a:lvl6pPr>
            <a:lvl7pPr marL="2109952" indent="0">
              <a:buNone/>
              <a:defRPr sz="1231" b="1"/>
            </a:lvl7pPr>
            <a:lvl8pPr marL="2461610" indent="0">
              <a:buNone/>
              <a:defRPr sz="1231" b="1"/>
            </a:lvl8pPr>
            <a:lvl9pPr marL="2813267" indent="0">
              <a:buNone/>
              <a:defRPr sz="123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3" y="2174877"/>
            <a:ext cx="4378589" cy="3951288"/>
          </a:xfrm>
        </p:spPr>
        <p:txBody>
          <a:bodyPr/>
          <a:lstStyle>
            <a:lvl1pPr>
              <a:defRPr sz="1846"/>
            </a:lvl1pPr>
            <a:lvl2pPr>
              <a:defRPr sz="1537"/>
            </a:lvl2pPr>
            <a:lvl3pPr>
              <a:defRPr sz="1385"/>
            </a:lvl3pPr>
            <a:lvl4pPr>
              <a:defRPr sz="1231"/>
            </a:lvl4pPr>
            <a:lvl5pPr>
              <a:defRPr sz="1231"/>
            </a:lvl5pPr>
            <a:lvl6pPr>
              <a:defRPr sz="1231"/>
            </a:lvl6pPr>
            <a:lvl7pPr>
              <a:defRPr sz="1231"/>
            </a:lvl7pPr>
            <a:lvl8pPr>
              <a:defRPr sz="1231"/>
            </a:lvl8pPr>
            <a:lvl9pPr>
              <a:defRPr sz="123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FD5D5CF-CE66-48C0-BD62-26BE71917C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246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85569E6-59A1-4EA8-8D0E-F6D86E0015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837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68E5826-6E45-424B-8E96-BEB9A4E4A9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244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4" y="273050"/>
            <a:ext cx="3259006" cy="1162050"/>
          </a:xfrm>
        </p:spPr>
        <p:txBody>
          <a:bodyPr/>
          <a:lstStyle>
            <a:lvl1pPr algn="l">
              <a:defRPr sz="153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3" y="273057"/>
            <a:ext cx="5537729" cy="5853113"/>
          </a:xfrm>
        </p:spPr>
        <p:txBody>
          <a:bodyPr/>
          <a:lstStyle>
            <a:lvl1pPr>
              <a:defRPr sz="2460"/>
            </a:lvl1pPr>
            <a:lvl2pPr>
              <a:defRPr sz="2153"/>
            </a:lvl2pPr>
            <a:lvl3pPr>
              <a:defRPr sz="1846"/>
            </a:lvl3pPr>
            <a:lvl4pPr>
              <a:defRPr sz="1537"/>
            </a:lvl4pPr>
            <a:lvl5pPr>
              <a:defRPr sz="1537"/>
            </a:lvl5pPr>
            <a:lvl6pPr>
              <a:defRPr sz="1537"/>
            </a:lvl6pPr>
            <a:lvl7pPr>
              <a:defRPr sz="1537"/>
            </a:lvl7pPr>
            <a:lvl8pPr>
              <a:defRPr sz="1537"/>
            </a:lvl8pPr>
            <a:lvl9pPr>
              <a:defRPr sz="153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4" y="1435107"/>
            <a:ext cx="3259006" cy="4691063"/>
          </a:xfrm>
        </p:spPr>
        <p:txBody>
          <a:bodyPr/>
          <a:lstStyle>
            <a:lvl1pPr marL="0" indent="0">
              <a:buNone/>
              <a:defRPr sz="1076"/>
            </a:lvl1pPr>
            <a:lvl2pPr marL="351658" indent="0">
              <a:buNone/>
              <a:defRPr sz="924"/>
            </a:lvl2pPr>
            <a:lvl3pPr marL="703316" indent="0">
              <a:buNone/>
              <a:defRPr sz="770"/>
            </a:lvl3pPr>
            <a:lvl4pPr marL="1054976" indent="0">
              <a:buNone/>
              <a:defRPr sz="692"/>
            </a:lvl4pPr>
            <a:lvl5pPr marL="1406635" indent="0">
              <a:buNone/>
              <a:defRPr sz="692"/>
            </a:lvl5pPr>
            <a:lvl6pPr marL="1758292" indent="0">
              <a:buNone/>
              <a:defRPr sz="692"/>
            </a:lvl6pPr>
            <a:lvl7pPr marL="2109952" indent="0">
              <a:buNone/>
              <a:defRPr sz="692"/>
            </a:lvl7pPr>
            <a:lvl8pPr marL="2461610" indent="0">
              <a:buNone/>
              <a:defRPr sz="692"/>
            </a:lvl8pPr>
            <a:lvl9pPr marL="2813267" indent="0">
              <a:buNone/>
              <a:defRPr sz="6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5A4F337-3AE6-4B5A-B5EA-F0B0BD9BF1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626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/>
          <a:lstStyle>
            <a:lvl1pPr algn="l">
              <a:defRPr sz="153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6" y="612776"/>
            <a:ext cx="5943600" cy="4114800"/>
          </a:xfrm>
        </p:spPr>
        <p:txBody>
          <a:bodyPr/>
          <a:lstStyle>
            <a:lvl1pPr marL="0" indent="0">
              <a:buNone/>
              <a:defRPr sz="2460"/>
            </a:lvl1pPr>
            <a:lvl2pPr marL="351658" indent="0">
              <a:buNone/>
              <a:defRPr sz="2153"/>
            </a:lvl2pPr>
            <a:lvl3pPr marL="703316" indent="0">
              <a:buNone/>
              <a:defRPr sz="1846"/>
            </a:lvl3pPr>
            <a:lvl4pPr marL="1054976" indent="0">
              <a:buNone/>
              <a:defRPr sz="1537"/>
            </a:lvl4pPr>
            <a:lvl5pPr marL="1406635" indent="0">
              <a:buNone/>
              <a:defRPr sz="1537"/>
            </a:lvl5pPr>
            <a:lvl6pPr marL="1758292" indent="0">
              <a:buNone/>
              <a:defRPr sz="1537"/>
            </a:lvl6pPr>
            <a:lvl7pPr marL="2109952" indent="0">
              <a:buNone/>
              <a:defRPr sz="1537"/>
            </a:lvl7pPr>
            <a:lvl8pPr marL="2461610" indent="0">
              <a:buNone/>
              <a:defRPr sz="1537"/>
            </a:lvl8pPr>
            <a:lvl9pPr marL="2813267" indent="0">
              <a:buNone/>
              <a:defRPr sz="1537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6" y="5367338"/>
            <a:ext cx="5943600" cy="804862"/>
          </a:xfrm>
        </p:spPr>
        <p:txBody>
          <a:bodyPr/>
          <a:lstStyle>
            <a:lvl1pPr marL="0" indent="0">
              <a:buNone/>
              <a:defRPr sz="1076"/>
            </a:lvl1pPr>
            <a:lvl2pPr marL="351658" indent="0">
              <a:buNone/>
              <a:defRPr sz="924"/>
            </a:lvl2pPr>
            <a:lvl3pPr marL="703316" indent="0">
              <a:buNone/>
              <a:defRPr sz="770"/>
            </a:lvl3pPr>
            <a:lvl4pPr marL="1054976" indent="0">
              <a:buNone/>
              <a:defRPr sz="692"/>
            </a:lvl4pPr>
            <a:lvl5pPr marL="1406635" indent="0">
              <a:buNone/>
              <a:defRPr sz="692"/>
            </a:lvl5pPr>
            <a:lvl6pPr marL="1758292" indent="0">
              <a:buNone/>
              <a:defRPr sz="692"/>
            </a:lvl6pPr>
            <a:lvl7pPr marL="2109952" indent="0">
              <a:buNone/>
              <a:defRPr sz="692"/>
            </a:lvl7pPr>
            <a:lvl8pPr marL="2461610" indent="0">
              <a:buNone/>
              <a:defRPr sz="692"/>
            </a:lvl8pPr>
            <a:lvl9pPr marL="2813267" indent="0">
              <a:buNone/>
              <a:defRPr sz="6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6DB29D-BCF4-4ACF-8D4B-407A616A99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485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F84069-6EEE-4289-9FD9-06E2C43BA3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302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6115" y="152402"/>
            <a:ext cx="2084386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152402"/>
            <a:ext cx="6088063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3294AE1-44C7-4914-9B65-B7F2105DEA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84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C22007-100A-4898-9E99-0A373A513D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724906"/>
      </p:ext>
    </p:extLst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60400" y="1219200"/>
            <a:ext cx="85852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3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146301" y="3962400"/>
            <a:ext cx="705458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3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7" y="1524000"/>
            <a:ext cx="8258440" cy="1752600"/>
          </a:xfrm>
        </p:spPr>
        <p:txBody>
          <a:bodyPr/>
          <a:lstStyle>
            <a:lvl1pPr>
              <a:defRPr sz="2885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6300" y="3962400"/>
            <a:ext cx="70993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615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3638"/>
            <a:ext cx="3136900" cy="457200"/>
          </a:xfrm>
        </p:spPr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7F952BD-0633-45DB-99CC-0F733E6F4B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3723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7A8A456-7E7A-48A2-85A8-4F5A571DE44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11459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7" y="4406909"/>
            <a:ext cx="8420101" cy="1362075"/>
          </a:xfrm>
        </p:spPr>
        <p:txBody>
          <a:bodyPr/>
          <a:lstStyle>
            <a:lvl1pPr algn="l">
              <a:defRPr sz="230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7" y="2906716"/>
            <a:ext cx="8420101" cy="1500187"/>
          </a:xfrm>
        </p:spPr>
        <p:txBody>
          <a:bodyPr anchor="b"/>
          <a:lstStyle>
            <a:lvl1pPr marL="0" indent="0">
              <a:buNone/>
              <a:defRPr sz="1152"/>
            </a:lvl1pPr>
            <a:lvl2pPr marL="263746" indent="0">
              <a:buNone/>
              <a:defRPr sz="1037"/>
            </a:lvl2pPr>
            <a:lvl3pPr marL="527487" indent="0">
              <a:buNone/>
              <a:defRPr sz="924"/>
            </a:lvl3pPr>
            <a:lvl4pPr marL="791233" indent="0">
              <a:buNone/>
              <a:defRPr sz="809"/>
            </a:lvl4pPr>
            <a:lvl5pPr marL="1054976" indent="0">
              <a:buNone/>
              <a:defRPr sz="809"/>
            </a:lvl5pPr>
            <a:lvl6pPr marL="1318720" indent="0">
              <a:buNone/>
              <a:defRPr sz="809"/>
            </a:lvl6pPr>
            <a:lvl7pPr marL="1582463" indent="0">
              <a:buNone/>
              <a:defRPr sz="809"/>
            </a:lvl7pPr>
            <a:lvl8pPr marL="1846206" indent="0">
              <a:buNone/>
              <a:defRPr sz="809"/>
            </a:lvl8pPr>
            <a:lvl9pPr marL="2109952" indent="0">
              <a:buNone/>
              <a:defRPr sz="80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AFBEC75-4D9F-48A5-A698-80E9EE4BFEC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797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30725"/>
          </a:xfrm>
        </p:spPr>
        <p:txBody>
          <a:bodyPr/>
          <a:lstStyle>
            <a:lvl1pPr>
              <a:defRPr sz="1615"/>
            </a:lvl1pPr>
            <a:lvl2pPr>
              <a:defRPr sz="1385"/>
            </a:lvl2pPr>
            <a:lvl3pPr>
              <a:defRPr sz="1152"/>
            </a:lvl3pPr>
            <a:lvl4pPr>
              <a:defRPr sz="1037"/>
            </a:lvl4pPr>
            <a:lvl5pPr>
              <a:defRPr sz="1037"/>
            </a:lvl5pPr>
            <a:lvl6pPr>
              <a:defRPr sz="1037"/>
            </a:lvl6pPr>
            <a:lvl7pPr>
              <a:defRPr sz="1037"/>
            </a:lvl7pPr>
            <a:lvl8pPr>
              <a:defRPr sz="1037"/>
            </a:lvl8pPr>
            <a:lvl9pPr>
              <a:defRPr sz="103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30725"/>
          </a:xfrm>
        </p:spPr>
        <p:txBody>
          <a:bodyPr/>
          <a:lstStyle>
            <a:lvl1pPr>
              <a:defRPr sz="1615"/>
            </a:lvl1pPr>
            <a:lvl2pPr>
              <a:defRPr sz="1385"/>
            </a:lvl2pPr>
            <a:lvl3pPr>
              <a:defRPr sz="1152"/>
            </a:lvl3pPr>
            <a:lvl4pPr>
              <a:defRPr sz="1037"/>
            </a:lvl4pPr>
            <a:lvl5pPr>
              <a:defRPr sz="1037"/>
            </a:lvl5pPr>
            <a:lvl6pPr>
              <a:defRPr sz="1037"/>
            </a:lvl6pPr>
            <a:lvl7pPr>
              <a:defRPr sz="1037"/>
            </a:lvl7pPr>
            <a:lvl8pPr>
              <a:defRPr sz="1037"/>
            </a:lvl8pPr>
            <a:lvl9pPr>
              <a:defRPr sz="103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F77BE0-06CE-48C8-843B-1675159069E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3774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4640"/>
            <a:ext cx="89154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2" y="1535121"/>
            <a:ext cx="4376870" cy="639763"/>
          </a:xfrm>
        </p:spPr>
        <p:txBody>
          <a:bodyPr anchor="b"/>
          <a:lstStyle>
            <a:lvl1pPr marL="0" indent="0">
              <a:buNone/>
              <a:defRPr sz="1385" b="1"/>
            </a:lvl1pPr>
            <a:lvl2pPr marL="263746" indent="0">
              <a:buNone/>
              <a:defRPr sz="1152" b="1"/>
            </a:lvl2pPr>
            <a:lvl3pPr marL="527487" indent="0">
              <a:buNone/>
              <a:defRPr sz="1037" b="1"/>
            </a:lvl3pPr>
            <a:lvl4pPr marL="791233" indent="0">
              <a:buNone/>
              <a:defRPr sz="924" b="1"/>
            </a:lvl4pPr>
            <a:lvl5pPr marL="1054976" indent="0">
              <a:buNone/>
              <a:defRPr sz="924" b="1"/>
            </a:lvl5pPr>
            <a:lvl6pPr marL="1318720" indent="0">
              <a:buNone/>
              <a:defRPr sz="924" b="1"/>
            </a:lvl6pPr>
            <a:lvl7pPr marL="1582463" indent="0">
              <a:buNone/>
              <a:defRPr sz="924" b="1"/>
            </a:lvl7pPr>
            <a:lvl8pPr marL="1846206" indent="0">
              <a:buNone/>
              <a:defRPr sz="924" b="1"/>
            </a:lvl8pPr>
            <a:lvl9pPr marL="2109952" indent="0">
              <a:buNone/>
              <a:defRPr sz="92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2" y="2174877"/>
            <a:ext cx="4376870" cy="3951288"/>
          </a:xfrm>
        </p:spPr>
        <p:txBody>
          <a:bodyPr/>
          <a:lstStyle>
            <a:lvl1pPr>
              <a:defRPr sz="1385"/>
            </a:lvl1pPr>
            <a:lvl2pPr>
              <a:defRPr sz="1152"/>
            </a:lvl2pPr>
            <a:lvl3pPr>
              <a:defRPr sz="1037"/>
            </a:lvl3pPr>
            <a:lvl4pPr>
              <a:defRPr sz="924"/>
            </a:lvl4pPr>
            <a:lvl5pPr>
              <a:defRPr sz="924"/>
            </a:lvl5pPr>
            <a:lvl6pPr>
              <a:defRPr sz="924"/>
            </a:lvl6pPr>
            <a:lvl7pPr>
              <a:defRPr sz="924"/>
            </a:lvl7pPr>
            <a:lvl8pPr>
              <a:defRPr sz="924"/>
            </a:lvl8pPr>
            <a:lvl9pPr>
              <a:defRPr sz="92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6" y="1535121"/>
            <a:ext cx="4378589" cy="639763"/>
          </a:xfrm>
        </p:spPr>
        <p:txBody>
          <a:bodyPr anchor="b"/>
          <a:lstStyle>
            <a:lvl1pPr marL="0" indent="0">
              <a:buNone/>
              <a:defRPr sz="1385" b="1"/>
            </a:lvl1pPr>
            <a:lvl2pPr marL="263746" indent="0">
              <a:buNone/>
              <a:defRPr sz="1152" b="1"/>
            </a:lvl2pPr>
            <a:lvl3pPr marL="527487" indent="0">
              <a:buNone/>
              <a:defRPr sz="1037" b="1"/>
            </a:lvl3pPr>
            <a:lvl4pPr marL="791233" indent="0">
              <a:buNone/>
              <a:defRPr sz="924" b="1"/>
            </a:lvl4pPr>
            <a:lvl5pPr marL="1054976" indent="0">
              <a:buNone/>
              <a:defRPr sz="924" b="1"/>
            </a:lvl5pPr>
            <a:lvl6pPr marL="1318720" indent="0">
              <a:buNone/>
              <a:defRPr sz="924" b="1"/>
            </a:lvl6pPr>
            <a:lvl7pPr marL="1582463" indent="0">
              <a:buNone/>
              <a:defRPr sz="924" b="1"/>
            </a:lvl7pPr>
            <a:lvl8pPr marL="1846206" indent="0">
              <a:buNone/>
              <a:defRPr sz="924" b="1"/>
            </a:lvl8pPr>
            <a:lvl9pPr marL="2109952" indent="0">
              <a:buNone/>
              <a:defRPr sz="92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6" y="2174877"/>
            <a:ext cx="4378589" cy="3951288"/>
          </a:xfrm>
        </p:spPr>
        <p:txBody>
          <a:bodyPr/>
          <a:lstStyle>
            <a:lvl1pPr>
              <a:defRPr sz="1385"/>
            </a:lvl1pPr>
            <a:lvl2pPr>
              <a:defRPr sz="1152"/>
            </a:lvl2pPr>
            <a:lvl3pPr>
              <a:defRPr sz="1037"/>
            </a:lvl3pPr>
            <a:lvl4pPr>
              <a:defRPr sz="924"/>
            </a:lvl4pPr>
            <a:lvl5pPr>
              <a:defRPr sz="924"/>
            </a:lvl5pPr>
            <a:lvl6pPr>
              <a:defRPr sz="924"/>
            </a:lvl6pPr>
            <a:lvl7pPr>
              <a:defRPr sz="924"/>
            </a:lvl7pPr>
            <a:lvl8pPr>
              <a:defRPr sz="924"/>
            </a:lvl8pPr>
            <a:lvl9pPr>
              <a:defRPr sz="92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198B763-4043-4CF5-918F-C6CDAA4DC9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9929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206081-3247-4680-812E-FC99010DEEF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0212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145C385-9732-4492-93E2-8FF2005AB8D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08924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6" y="273057"/>
            <a:ext cx="3259006" cy="1162051"/>
          </a:xfrm>
        </p:spPr>
        <p:txBody>
          <a:bodyPr anchor="b"/>
          <a:lstStyle>
            <a:lvl1pPr algn="l">
              <a:defRPr sz="115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3" y="273060"/>
            <a:ext cx="5537729" cy="5853113"/>
          </a:xfrm>
        </p:spPr>
        <p:txBody>
          <a:bodyPr/>
          <a:lstStyle>
            <a:lvl1pPr>
              <a:defRPr sz="1846"/>
            </a:lvl1pPr>
            <a:lvl2pPr>
              <a:defRPr sz="1615"/>
            </a:lvl2pPr>
            <a:lvl3pPr>
              <a:defRPr sz="1385"/>
            </a:lvl3pPr>
            <a:lvl4pPr>
              <a:defRPr sz="1152"/>
            </a:lvl4pPr>
            <a:lvl5pPr>
              <a:defRPr sz="1152"/>
            </a:lvl5pPr>
            <a:lvl6pPr>
              <a:defRPr sz="1152"/>
            </a:lvl6pPr>
            <a:lvl7pPr>
              <a:defRPr sz="1152"/>
            </a:lvl7pPr>
            <a:lvl8pPr>
              <a:defRPr sz="1152"/>
            </a:lvl8pPr>
            <a:lvl9pPr>
              <a:defRPr sz="115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6" y="1435107"/>
            <a:ext cx="3259006" cy="4691063"/>
          </a:xfrm>
        </p:spPr>
        <p:txBody>
          <a:bodyPr/>
          <a:lstStyle>
            <a:lvl1pPr marL="0" indent="0">
              <a:buNone/>
              <a:defRPr sz="809"/>
            </a:lvl1pPr>
            <a:lvl2pPr marL="263746" indent="0">
              <a:buNone/>
              <a:defRPr sz="692"/>
            </a:lvl2pPr>
            <a:lvl3pPr marL="527487" indent="0">
              <a:buNone/>
              <a:defRPr sz="576"/>
            </a:lvl3pPr>
            <a:lvl4pPr marL="791233" indent="0">
              <a:buNone/>
              <a:defRPr sz="518"/>
            </a:lvl4pPr>
            <a:lvl5pPr marL="1054976" indent="0">
              <a:buNone/>
              <a:defRPr sz="518"/>
            </a:lvl5pPr>
            <a:lvl6pPr marL="1318720" indent="0">
              <a:buNone/>
              <a:defRPr sz="518"/>
            </a:lvl6pPr>
            <a:lvl7pPr marL="1582463" indent="0">
              <a:buNone/>
              <a:defRPr sz="518"/>
            </a:lvl7pPr>
            <a:lvl8pPr marL="1846206" indent="0">
              <a:buNone/>
              <a:defRPr sz="518"/>
            </a:lvl8pPr>
            <a:lvl9pPr marL="2109952" indent="0">
              <a:buNone/>
              <a:defRPr sz="51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F2C7047-9FD6-4583-A656-601E9E070AA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103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6" y="4800607"/>
            <a:ext cx="5943600" cy="566739"/>
          </a:xfrm>
        </p:spPr>
        <p:txBody>
          <a:bodyPr anchor="b"/>
          <a:lstStyle>
            <a:lvl1pPr algn="l">
              <a:defRPr sz="115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6" y="612776"/>
            <a:ext cx="5943600" cy="4114800"/>
          </a:xfrm>
        </p:spPr>
        <p:txBody>
          <a:bodyPr/>
          <a:lstStyle>
            <a:lvl1pPr marL="0" indent="0">
              <a:buNone/>
              <a:defRPr sz="1846"/>
            </a:lvl1pPr>
            <a:lvl2pPr marL="263746" indent="0">
              <a:buNone/>
              <a:defRPr sz="1615"/>
            </a:lvl2pPr>
            <a:lvl3pPr marL="527487" indent="0">
              <a:buNone/>
              <a:defRPr sz="1385"/>
            </a:lvl3pPr>
            <a:lvl4pPr marL="791233" indent="0">
              <a:buNone/>
              <a:defRPr sz="1152"/>
            </a:lvl4pPr>
            <a:lvl5pPr marL="1054976" indent="0">
              <a:buNone/>
              <a:defRPr sz="1152"/>
            </a:lvl5pPr>
            <a:lvl6pPr marL="1318720" indent="0">
              <a:buNone/>
              <a:defRPr sz="1152"/>
            </a:lvl6pPr>
            <a:lvl7pPr marL="1582463" indent="0">
              <a:buNone/>
              <a:defRPr sz="1152"/>
            </a:lvl7pPr>
            <a:lvl8pPr marL="1846206" indent="0">
              <a:buNone/>
              <a:defRPr sz="1152"/>
            </a:lvl8pPr>
            <a:lvl9pPr marL="2109952" indent="0">
              <a:buNone/>
              <a:defRPr sz="1152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6" y="5367346"/>
            <a:ext cx="5943600" cy="804863"/>
          </a:xfrm>
        </p:spPr>
        <p:txBody>
          <a:bodyPr/>
          <a:lstStyle>
            <a:lvl1pPr marL="0" indent="0">
              <a:buNone/>
              <a:defRPr sz="809"/>
            </a:lvl1pPr>
            <a:lvl2pPr marL="263746" indent="0">
              <a:buNone/>
              <a:defRPr sz="692"/>
            </a:lvl2pPr>
            <a:lvl3pPr marL="527487" indent="0">
              <a:buNone/>
              <a:defRPr sz="576"/>
            </a:lvl3pPr>
            <a:lvl4pPr marL="791233" indent="0">
              <a:buNone/>
              <a:defRPr sz="518"/>
            </a:lvl4pPr>
            <a:lvl5pPr marL="1054976" indent="0">
              <a:buNone/>
              <a:defRPr sz="518"/>
            </a:lvl5pPr>
            <a:lvl6pPr marL="1318720" indent="0">
              <a:buNone/>
              <a:defRPr sz="518"/>
            </a:lvl6pPr>
            <a:lvl7pPr marL="1582463" indent="0">
              <a:buNone/>
              <a:defRPr sz="518"/>
            </a:lvl7pPr>
            <a:lvl8pPr marL="1846206" indent="0">
              <a:buNone/>
              <a:defRPr sz="518"/>
            </a:lvl8pPr>
            <a:lvl9pPr marL="2109952" indent="0">
              <a:buNone/>
              <a:defRPr sz="51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0354CC1-5759-4094-8302-79602AEEE52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2932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88A190F-9273-479A-9923-5663FD9A4D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691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34B9B8-9B83-4956-BFFA-1395E82815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090110"/>
      </p:ext>
    </p:extLst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1" y="277813"/>
            <a:ext cx="2228851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4" y="277813"/>
            <a:ext cx="6521449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023CFC3-4FED-4529-8B71-3DA23108E5B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0815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9248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3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8117417" y="2992438"/>
            <a:ext cx="1449785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8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8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2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2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2"/>
              <a:ext cx="128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2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2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8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8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8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9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9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9"/>
              <a:ext cx="128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9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30200" y="2819400"/>
            <a:ext cx="89154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3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42240" y="466726"/>
            <a:ext cx="7346950" cy="2133600"/>
          </a:xfrm>
        </p:spPr>
        <p:txBody>
          <a:bodyPr/>
          <a:lstStyle>
            <a:lvl1pPr algn="r">
              <a:defRPr sz="277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20093" y="3049588"/>
            <a:ext cx="6769099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846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47E141A-9069-44F3-AF77-EA334351C4A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53525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854FF8F-11A4-4518-9219-E3902030AB4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1518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7" y="4406909"/>
            <a:ext cx="8420101" cy="1362075"/>
          </a:xfrm>
        </p:spPr>
        <p:txBody>
          <a:bodyPr anchor="t"/>
          <a:lstStyle>
            <a:lvl1pPr algn="l">
              <a:defRPr sz="230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7" y="2906716"/>
            <a:ext cx="8420101" cy="1500187"/>
          </a:xfrm>
        </p:spPr>
        <p:txBody>
          <a:bodyPr anchor="b"/>
          <a:lstStyle>
            <a:lvl1pPr marL="0" indent="0">
              <a:buNone/>
              <a:defRPr sz="1152"/>
            </a:lvl1pPr>
            <a:lvl2pPr marL="263746" indent="0">
              <a:buNone/>
              <a:defRPr sz="1037"/>
            </a:lvl2pPr>
            <a:lvl3pPr marL="527487" indent="0">
              <a:buNone/>
              <a:defRPr sz="924"/>
            </a:lvl3pPr>
            <a:lvl4pPr marL="791233" indent="0">
              <a:buNone/>
              <a:defRPr sz="809"/>
            </a:lvl4pPr>
            <a:lvl5pPr marL="1054976" indent="0">
              <a:buNone/>
              <a:defRPr sz="809"/>
            </a:lvl5pPr>
            <a:lvl6pPr marL="1318720" indent="0">
              <a:buNone/>
              <a:defRPr sz="809"/>
            </a:lvl6pPr>
            <a:lvl7pPr marL="1582463" indent="0">
              <a:buNone/>
              <a:defRPr sz="809"/>
            </a:lvl7pPr>
            <a:lvl8pPr marL="1846206" indent="0">
              <a:buNone/>
              <a:defRPr sz="809"/>
            </a:lvl8pPr>
            <a:lvl9pPr marL="2109952" indent="0">
              <a:buNone/>
              <a:defRPr sz="80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CFB804D-017B-4F2F-B4AA-56FD44BB573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60050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719266"/>
            <a:ext cx="4375150" cy="4411663"/>
          </a:xfrm>
        </p:spPr>
        <p:txBody>
          <a:bodyPr/>
          <a:lstStyle>
            <a:lvl1pPr>
              <a:defRPr sz="1615"/>
            </a:lvl1pPr>
            <a:lvl2pPr>
              <a:defRPr sz="1385"/>
            </a:lvl2pPr>
            <a:lvl3pPr>
              <a:defRPr sz="1152"/>
            </a:lvl3pPr>
            <a:lvl4pPr>
              <a:defRPr sz="1037"/>
            </a:lvl4pPr>
            <a:lvl5pPr>
              <a:defRPr sz="1037"/>
            </a:lvl5pPr>
            <a:lvl6pPr>
              <a:defRPr sz="1037"/>
            </a:lvl6pPr>
            <a:lvl7pPr>
              <a:defRPr sz="1037"/>
            </a:lvl7pPr>
            <a:lvl8pPr>
              <a:defRPr sz="1037"/>
            </a:lvl8pPr>
            <a:lvl9pPr>
              <a:defRPr sz="103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719266"/>
            <a:ext cx="4375150" cy="4411663"/>
          </a:xfrm>
        </p:spPr>
        <p:txBody>
          <a:bodyPr/>
          <a:lstStyle>
            <a:lvl1pPr>
              <a:defRPr sz="1615"/>
            </a:lvl1pPr>
            <a:lvl2pPr>
              <a:defRPr sz="1385"/>
            </a:lvl2pPr>
            <a:lvl3pPr>
              <a:defRPr sz="1152"/>
            </a:lvl3pPr>
            <a:lvl4pPr>
              <a:defRPr sz="1037"/>
            </a:lvl4pPr>
            <a:lvl5pPr>
              <a:defRPr sz="1037"/>
            </a:lvl5pPr>
            <a:lvl6pPr>
              <a:defRPr sz="1037"/>
            </a:lvl6pPr>
            <a:lvl7pPr>
              <a:defRPr sz="1037"/>
            </a:lvl7pPr>
            <a:lvl8pPr>
              <a:defRPr sz="1037"/>
            </a:lvl8pPr>
            <a:lvl9pPr>
              <a:defRPr sz="103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E06259-DA5A-42CE-A25F-36A94F7C154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1963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4640"/>
            <a:ext cx="89154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2" y="1535121"/>
            <a:ext cx="4376870" cy="639763"/>
          </a:xfrm>
        </p:spPr>
        <p:txBody>
          <a:bodyPr anchor="b"/>
          <a:lstStyle>
            <a:lvl1pPr marL="0" indent="0">
              <a:buNone/>
              <a:defRPr sz="1385" b="1"/>
            </a:lvl1pPr>
            <a:lvl2pPr marL="263746" indent="0">
              <a:buNone/>
              <a:defRPr sz="1152" b="1"/>
            </a:lvl2pPr>
            <a:lvl3pPr marL="527487" indent="0">
              <a:buNone/>
              <a:defRPr sz="1037" b="1"/>
            </a:lvl3pPr>
            <a:lvl4pPr marL="791233" indent="0">
              <a:buNone/>
              <a:defRPr sz="924" b="1"/>
            </a:lvl4pPr>
            <a:lvl5pPr marL="1054976" indent="0">
              <a:buNone/>
              <a:defRPr sz="924" b="1"/>
            </a:lvl5pPr>
            <a:lvl6pPr marL="1318720" indent="0">
              <a:buNone/>
              <a:defRPr sz="924" b="1"/>
            </a:lvl6pPr>
            <a:lvl7pPr marL="1582463" indent="0">
              <a:buNone/>
              <a:defRPr sz="924" b="1"/>
            </a:lvl7pPr>
            <a:lvl8pPr marL="1846206" indent="0">
              <a:buNone/>
              <a:defRPr sz="924" b="1"/>
            </a:lvl8pPr>
            <a:lvl9pPr marL="2109952" indent="0">
              <a:buNone/>
              <a:defRPr sz="92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2" y="2174877"/>
            <a:ext cx="4376870" cy="3951288"/>
          </a:xfrm>
        </p:spPr>
        <p:txBody>
          <a:bodyPr/>
          <a:lstStyle>
            <a:lvl1pPr>
              <a:defRPr sz="1385"/>
            </a:lvl1pPr>
            <a:lvl2pPr>
              <a:defRPr sz="1152"/>
            </a:lvl2pPr>
            <a:lvl3pPr>
              <a:defRPr sz="1037"/>
            </a:lvl3pPr>
            <a:lvl4pPr>
              <a:defRPr sz="924"/>
            </a:lvl4pPr>
            <a:lvl5pPr>
              <a:defRPr sz="924"/>
            </a:lvl5pPr>
            <a:lvl6pPr>
              <a:defRPr sz="924"/>
            </a:lvl6pPr>
            <a:lvl7pPr>
              <a:defRPr sz="924"/>
            </a:lvl7pPr>
            <a:lvl8pPr>
              <a:defRPr sz="924"/>
            </a:lvl8pPr>
            <a:lvl9pPr>
              <a:defRPr sz="92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6" y="1535121"/>
            <a:ext cx="4378589" cy="639763"/>
          </a:xfrm>
        </p:spPr>
        <p:txBody>
          <a:bodyPr anchor="b"/>
          <a:lstStyle>
            <a:lvl1pPr marL="0" indent="0">
              <a:buNone/>
              <a:defRPr sz="1385" b="1"/>
            </a:lvl1pPr>
            <a:lvl2pPr marL="263746" indent="0">
              <a:buNone/>
              <a:defRPr sz="1152" b="1"/>
            </a:lvl2pPr>
            <a:lvl3pPr marL="527487" indent="0">
              <a:buNone/>
              <a:defRPr sz="1037" b="1"/>
            </a:lvl3pPr>
            <a:lvl4pPr marL="791233" indent="0">
              <a:buNone/>
              <a:defRPr sz="924" b="1"/>
            </a:lvl4pPr>
            <a:lvl5pPr marL="1054976" indent="0">
              <a:buNone/>
              <a:defRPr sz="924" b="1"/>
            </a:lvl5pPr>
            <a:lvl6pPr marL="1318720" indent="0">
              <a:buNone/>
              <a:defRPr sz="924" b="1"/>
            </a:lvl6pPr>
            <a:lvl7pPr marL="1582463" indent="0">
              <a:buNone/>
              <a:defRPr sz="924" b="1"/>
            </a:lvl7pPr>
            <a:lvl8pPr marL="1846206" indent="0">
              <a:buNone/>
              <a:defRPr sz="924" b="1"/>
            </a:lvl8pPr>
            <a:lvl9pPr marL="2109952" indent="0">
              <a:buNone/>
              <a:defRPr sz="92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6" y="2174877"/>
            <a:ext cx="4378589" cy="3951288"/>
          </a:xfrm>
        </p:spPr>
        <p:txBody>
          <a:bodyPr/>
          <a:lstStyle>
            <a:lvl1pPr>
              <a:defRPr sz="1385"/>
            </a:lvl1pPr>
            <a:lvl2pPr>
              <a:defRPr sz="1152"/>
            </a:lvl2pPr>
            <a:lvl3pPr>
              <a:defRPr sz="1037"/>
            </a:lvl3pPr>
            <a:lvl4pPr>
              <a:defRPr sz="924"/>
            </a:lvl4pPr>
            <a:lvl5pPr>
              <a:defRPr sz="924"/>
            </a:lvl5pPr>
            <a:lvl6pPr>
              <a:defRPr sz="924"/>
            </a:lvl6pPr>
            <a:lvl7pPr>
              <a:defRPr sz="924"/>
            </a:lvl7pPr>
            <a:lvl8pPr>
              <a:defRPr sz="924"/>
            </a:lvl8pPr>
            <a:lvl9pPr>
              <a:defRPr sz="92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A832CBA-EE6A-4EE6-90D5-90ED2C1BA4C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84243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E689C4D-ADC4-470F-98D8-0C1BDE9713C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5424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846A3AC-12C5-451C-A41B-9E6831B41F4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0767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6" y="273057"/>
            <a:ext cx="3259006" cy="1162051"/>
          </a:xfrm>
        </p:spPr>
        <p:txBody>
          <a:bodyPr/>
          <a:lstStyle>
            <a:lvl1pPr algn="l">
              <a:defRPr sz="115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3" y="273060"/>
            <a:ext cx="5537729" cy="5853113"/>
          </a:xfrm>
        </p:spPr>
        <p:txBody>
          <a:bodyPr/>
          <a:lstStyle>
            <a:lvl1pPr>
              <a:defRPr sz="1846"/>
            </a:lvl1pPr>
            <a:lvl2pPr>
              <a:defRPr sz="1615"/>
            </a:lvl2pPr>
            <a:lvl3pPr>
              <a:defRPr sz="1385"/>
            </a:lvl3pPr>
            <a:lvl4pPr>
              <a:defRPr sz="1152"/>
            </a:lvl4pPr>
            <a:lvl5pPr>
              <a:defRPr sz="1152"/>
            </a:lvl5pPr>
            <a:lvl6pPr>
              <a:defRPr sz="1152"/>
            </a:lvl6pPr>
            <a:lvl7pPr>
              <a:defRPr sz="1152"/>
            </a:lvl7pPr>
            <a:lvl8pPr>
              <a:defRPr sz="1152"/>
            </a:lvl8pPr>
            <a:lvl9pPr>
              <a:defRPr sz="115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6" y="1435107"/>
            <a:ext cx="3259006" cy="4691063"/>
          </a:xfrm>
        </p:spPr>
        <p:txBody>
          <a:bodyPr/>
          <a:lstStyle>
            <a:lvl1pPr marL="0" indent="0">
              <a:buNone/>
              <a:defRPr sz="809"/>
            </a:lvl1pPr>
            <a:lvl2pPr marL="263746" indent="0">
              <a:buNone/>
              <a:defRPr sz="692"/>
            </a:lvl2pPr>
            <a:lvl3pPr marL="527487" indent="0">
              <a:buNone/>
              <a:defRPr sz="576"/>
            </a:lvl3pPr>
            <a:lvl4pPr marL="791233" indent="0">
              <a:buNone/>
              <a:defRPr sz="518"/>
            </a:lvl4pPr>
            <a:lvl5pPr marL="1054976" indent="0">
              <a:buNone/>
              <a:defRPr sz="518"/>
            </a:lvl5pPr>
            <a:lvl6pPr marL="1318720" indent="0">
              <a:buNone/>
              <a:defRPr sz="518"/>
            </a:lvl6pPr>
            <a:lvl7pPr marL="1582463" indent="0">
              <a:buNone/>
              <a:defRPr sz="518"/>
            </a:lvl7pPr>
            <a:lvl8pPr marL="1846206" indent="0">
              <a:buNone/>
              <a:defRPr sz="518"/>
            </a:lvl8pPr>
            <a:lvl9pPr marL="2109952" indent="0">
              <a:buNone/>
              <a:defRPr sz="51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3B1124D-7E59-475F-B481-0C9B5A6DB72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6543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6" y="4800607"/>
            <a:ext cx="5943600" cy="566739"/>
          </a:xfrm>
        </p:spPr>
        <p:txBody>
          <a:bodyPr/>
          <a:lstStyle>
            <a:lvl1pPr algn="l">
              <a:defRPr sz="115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6" y="612776"/>
            <a:ext cx="5943600" cy="4114800"/>
          </a:xfrm>
        </p:spPr>
        <p:txBody>
          <a:bodyPr/>
          <a:lstStyle>
            <a:lvl1pPr marL="0" indent="0">
              <a:buNone/>
              <a:defRPr sz="1846"/>
            </a:lvl1pPr>
            <a:lvl2pPr marL="263746" indent="0">
              <a:buNone/>
              <a:defRPr sz="1615"/>
            </a:lvl2pPr>
            <a:lvl3pPr marL="527487" indent="0">
              <a:buNone/>
              <a:defRPr sz="1385"/>
            </a:lvl3pPr>
            <a:lvl4pPr marL="791233" indent="0">
              <a:buNone/>
              <a:defRPr sz="1152"/>
            </a:lvl4pPr>
            <a:lvl5pPr marL="1054976" indent="0">
              <a:buNone/>
              <a:defRPr sz="1152"/>
            </a:lvl5pPr>
            <a:lvl6pPr marL="1318720" indent="0">
              <a:buNone/>
              <a:defRPr sz="1152"/>
            </a:lvl6pPr>
            <a:lvl7pPr marL="1582463" indent="0">
              <a:buNone/>
              <a:defRPr sz="1152"/>
            </a:lvl7pPr>
            <a:lvl8pPr marL="1846206" indent="0">
              <a:buNone/>
              <a:defRPr sz="1152"/>
            </a:lvl8pPr>
            <a:lvl9pPr marL="2109952" indent="0">
              <a:buNone/>
              <a:defRPr sz="1152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6" y="5367346"/>
            <a:ext cx="5943600" cy="804863"/>
          </a:xfrm>
        </p:spPr>
        <p:txBody>
          <a:bodyPr/>
          <a:lstStyle>
            <a:lvl1pPr marL="0" indent="0">
              <a:buNone/>
              <a:defRPr sz="809"/>
            </a:lvl1pPr>
            <a:lvl2pPr marL="263746" indent="0">
              <a:buNone/>
              <a:defRPr sz="692"/>
            </a:lvl2pPr>
            <a:lvl3pPr marL="527487" indent="0">
              <a:buNone/>
              <a:defRPr sz="576"/>
            </a:lvl3pPr>
            <a:lvl4pPr marL="791233" indent="0">
              <a:buNone/>
              <a:defRPr sz="518"/>
            </a:lvl4pPr>
            <a:lvl5pPr marL="1054976" indent="0">
              <a:buNone/>
              <a:defRPr sz="518"/>
            </a:lvl5pPr>
            <a:lvl6pPr marL="1318720" indent="0">
              <a:buNone/>
              <a:defRPr sz="518"/>
            </a:lvl6pPr>
            <a:lvl7pPr marL="1582463" indent="0">
              <a:buNone/>
              <a:defRPr sz="518"/>
            </a:lvl7pPr>
            <a:lvl8pPr marL="1846206" indent="0">
              <a:buNone/>
              <a:defRPr sz="518"/>
            </a:lvl8pPr>
            <a:lvl9pPr marL="2109952" indent="0">
              <a:buNone/>
              <a:defRPr sz="51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6CEFDB-003F-4490-BB22-18599E5EF6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9984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6D548-9B45-4959-BB21-F1748415CB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272120"/>
      </p:ext>
    </p:extLst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DE838B8-BAF0-431E-A1B0-D19E3B76943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7954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1" y="122247"/>
            <a:ext cx="2228851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4" y="122247"/>
            <a:ext cx="6521449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DA4D607-80D6-439B-A251-C1312C0C9AF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83037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E4410-F7E7-4C08-9AA3-A155E894EF6E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6093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5A89A-A23C-4319-BDF6-6BB57349EE2C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58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8CB81-D32E-41A9-A558-F02154C95154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1354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DC5BB-8B4C-4CBB-AD6F-01DB43DE749A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3527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365126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758" y="1681163"/>
            <a:ext cx="41911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758" y="2505075"/>
            <a:ext cx="419113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7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77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69F77-2BA3-4FFF-A182-1DE3BCDD1928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0959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83D8D-CA35-45FC-AAB0-D69098800D64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1091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9D50D-EE28-49CC-8BD7-86EE75864E3B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9093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77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77FAB-F259-40AB-BC0B-AE9BE12444F0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41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2BCD4-EC6F-4680-92D7-7800A747DB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8721905"/>
      </p:ext>
    </p:extLst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77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601C1-1248-4226-B371-B3BB739FC2CF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3490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4C324-80CB-45C3-A487-BEED53210782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1205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87589-4CDA-4AC1-AB20-6BD532E4342D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3952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95300" y="274639"/>
            <a:ext cx="89154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78E65-D8A1-4117-9FCE-BD87AB02CCA3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4148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F337A34-F3B0-4036-BEE0-447608446E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963B8A-2D94-4504-A281-07324346011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1355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F337A34-F3B0-4036-BEE0-447608446E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963B8A-2D94-4504-A281-07324346011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36434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F337A34-F3B0-4036-BEE0-447608446E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963B8A-2D94-4504-A281-07324346011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74477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F337A34-F3B0-4036-BEE0-447608446E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963B8A-2D94-4504-A281-07324346011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04800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F337A34-F3B0-4036-BEE0-447608446E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963B8A-2D94-4504-A281-07324346011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56296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F337A34-F3B0-4036-BEE0-447608446E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963B8A-2D94-4504-A281-07324346011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0661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43E45E-20A3-4504-91C4-A849B0AA88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92903"/>
      </p:ext>
    </p:extLst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F337A34-F3B0-4036-BEE0-447608446E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963B8A-2D94-4504-A281-07324346011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73165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F337A34-F3B0-4036-BEE0-447608446E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963B8A-2D94-4504-A281-07324346011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18859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F337A34-F3B0-4036-BEE0-447608446E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963B8A-2D94-4504-A281-07324346011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83723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F337A34-F3B0-4036-BEE0-447608446E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963B8A-2D94-4504-A281-07324346011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54946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F337A34-F3B0-4036-BEE0-447608446E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963B8A-2D94-4504-A281-07324346011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08592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F337A34-F3B0-4036-BEE0-447608446E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963B8A-2D94-4504-A281-07324346011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38519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F337A34-F3B0-4036-BEE0-447608446E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963B8A-2D94-4504-A281-07324346011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66588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F337A34-F3B0-4036-BEE0-447608446E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963B8A-2D94-4504-A281-07324346011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98017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F337A34-F3B0-4036-BEE0-447608446E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963B8A-2D94-4504-A281-07324346011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64782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F337A34-F3B0-4036-BEE0-447608446E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963B8A-2D94-4504-A281-07324346011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6973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BF8B50-6D1F-4635-BD6C-0C0DD188EA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1843452"/>
      </p:ext>
    </p:extLst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F337A34-F3B0-4036-BEE0-447608446E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963B8A-2D94-4504-A281-07324346011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84841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F337A34-F3B0-4036-BEE0-447608446E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963B8A-2D94-4504-A281-07324346011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387445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F337A34-F3B0-4036-BEE0-447608446E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963B8A-2D94-4504-A281-07324346011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51823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F337A34-F3B0-4036-BEE0-447608446E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963B8A-2D94-4504-A281-07324346011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413902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F337A34-F3B0-4036-BEE0-447608446E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963B8A-2D94-4504-A281-07324346011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93933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F337A34-F3B0-4036-BEE0-447608446E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963B8A-2D94-4504-A281-07324346011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62211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F337A34-F3B0-4036-BEE0-447608446E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963B8A-2D94-4504-A281-07324346011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413542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F337A34-F3B0-4036-BEE0-447608446E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963B8A-2D94-4504-A281-07324346011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47343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F337A34-F3B0-4036-BEE0-447608446E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963B8A-2D94-4504-A281-07324346011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17152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F337A34-F3B0-4036-BEE0-447608446E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963B8A-2D94-4504-A281-07324346011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9037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A6D6305F-21CF-4630-AC40-4552581D104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4" r:id="rId3"/>
    <p:sldLayoutId id="2147483673" r:id="rId4"/>
    <p:sldLayoutId id="2147483672" r:id="rId5"/>
    <p:sldLayoutId id="2147483671" r:id="rId6"/>
    <p:sldLayoutId id="2147483670" r:id="rId7"/>
    <p:sldLayoutId id="2147483669" r:id="rId8"/>
    <p:sldLayoutId id="2147483668" r:id="rId9"/>
    <p:sldLayoutId id="2147483667" r:id="rId10"/>
    <p:sldLayoutId id="2147483666" r:id="rId11"/>
    <p:sldLayoutId id="2147483665" r:id="rId12"/>
    <p:sldLayoutId id="2147483664" r:id="rId13"/>
    <p:sldLayoutId id="2147483663" r:id="rId14"/>
    <p:sldLayoutId id="2147483662" r:id="rId15"/>
  </p:sldLayoutIdLst>
  <p:transition>
    <p:newsflash/>
    <p:sndAc>
      <p:stSnd>
        <p:snd r:embed="rId17" name="chimes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337A34-F3B0-4036-BEE0-447608446E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1963B8A-2D94-4504-A281-07324346011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270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77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77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77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1C50AC-B8D2-42AE-9A88-D854E2C7423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58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726" r:id="rId13"/>
  </p:sldLayoutIdLst>
  <p:transition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51678" algn="ctr" rtl="0" fontAlgn="base">
        <a:spcBef>
          <a:spcPct val="0"/>
        </a:spcBef>
        <a:spcAft>
          <a:spcPct val="0"/>
        </a:spcAft>
        <a:defRPr sz="3384">
          <a:solidFill>
            <a:schemeClr val="tx2"/>
          </a:solidFill>
          <a:latin typeface="Arial" panose="020B0604020202020204" pitchFamily="34" charset="0"/>
        </a:defRPr>
      </a:lvl6pPr>
      <a:lvl7pPr marL="703356" algn="ctr" rtl="0" fontAlgn="base">
        <a:spcBef>
          <a:spcPct val="0"/>
        </a:spcBef>
        <a:spcAft>
          <a:spcPct val="0"/>
        </a:spcAft>
        <a:defRPr sz="3384">
          <a:solidFill>
            <a:schemeClr val="tx2"/>
          </a:solidFill>
          <a:latin typeface="Arial" panose="020B0604020202020204" pitchFamily="34" charset="0"/>
        </a:defRPr>
      </a:lvl7pPr>
      <a:lvl8pPr marL="1055035" algn="ctr" rtl="0" fontAlgn="base">
        <a:spcBef>
          <a:spcPct val="0"/>
        </a:spcBef>
        <a:spcAft>
          <a:spcPct val="0"/>
        </a:spcAft>
        <a:defRPr sz="3384">
          <a:solidFill>
            <a:schemeClr val="tx2"/>
          </a:solidFill>
          <a:latin typeface="Arial" panose="020B0604020202020204" pitchFamily="34" charset="0"/>
        </a:defRPr>
      </a:lvl8pPr>
      <a:lvl9pPr marL="1406713" algn="ctr" rtl="0" fontAlgn="base">
        <a:spcBef>
          <a:spcPct val="0"/>
        </a:spcBef>
        <a:spcAft>
          <a:spcPct val="0"/>
        </a:spcAft>
        <a:defRPr sz="3384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63525" indent="-26352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19075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7888" indent="-174625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30313" indent="-174625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81150" indent="-174625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34230" indent="-175839" algn="l" defTabSz="703356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indent="-175839" algn="l" defTabSz="703356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637587" indent="-175839" algn="l" defTabSz="703356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989265" indent="-175839" algn="l" defTabSz="703356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335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1pPr>
      <a:lvl2pPr marL="351678" algn="l" defTabSz="70335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2pPr>
      <a:lvl3pPr marL="703356" algn="l" defTabSz="70335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055035" algn="l" defTabSz="70335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06713" algn="l" defTabSz="70335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58391" algn="l" defTabSz="70335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110069" algn="l" defTabSz="70335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461748" algn="l" defTabSz="70335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813426" algn="l" defTabSz="70335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 rot="18427436">
            <a:off x="8474539" y="-101930"/>
            <a:ext cx="1162050" cy="2258086"/>
          </a:xfrm>
          <a:custGeom>
            <a:avLst/>
            <a:gdLst>
              <a:gd name="T0" fmla="*/ 2147483646 w 2903"/>
              <a:gd name="T1" fmla="*/ 2147483646 h 3686"/>
              <a:gd name="T2" fmla="*/ 2147483646 w 2903"/>
              <a:gd name="T3" fmla="*/ 2147483646 h 3686"/>
              <a:gd name="T4" fmla="*/ 2147483646 w 2903"/>
              <a:gd name="T5" fmla="*/ 0 h 3686"/>
              <a:gd name="T6" fmla="*/ 2147483646 w 2903"/>
              <a:gd name="T7" fmla="*/ 2147483646 h 3686"/>
              <a:gd name="T8" fmla="*/ 2147483646 w 2903"/>
              <a:gd name="T9" fmla="*/ 2147483646 h 3686"/>
              <a:gd name="T10" fmla="*/ 0 w 2903"/>
              <a:gd name="T11" fmla="*/ 2147483646 h 3686"/>
              <a:gd name="T12" fmla="*/ 2147483646 w 2903"/>
              <a:gd name="T13" fmla="*/ 2147483646 h 3686"/>
              <a:gd name="T14" fmla="*/ 2147483646 w 2903"/>
              <a:gd name="T15" fmla="*/ 2147483646 h 3686"/>
              <a:gd name="T16" fmla="*/ 2147483646 w 2903"/>
              <a:gd name="T17" fmla="*/ 2147483646 h 3686"/>
              <a:gd name="T18" fmla="*/ 2147483646 w 2903"/>
              <a:gd name="T19" fmla="*/ 2147483646 h 3686"/>
              <a:gd name="T20" fmla="*/ 2147483646 w 2903"/>
              <a:gd name="T21" fmla="*/ 214748364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152400"/>
            <a:ext cx="744325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828800"/>
            <a:ext cx="83375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859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76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52333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76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78158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76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E2C317-6355-48AA-B3B9-2BCBCF5431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 rot="18427436">
            <a:off x="8569260" y="-62771"/>
            <a:ext cx="1165225" cy="2271844"/>
          </a:xfrm>
          <a:custGeom>
            <a:avLst/>
            <a:gdLst>
              <a:gd name="T0" fmla="*/ 2147483646 w 2911"/>
              <a:gd name="T1" fmla="*/ 0 h 3703"/>
              <a:gd name="T2" fmla="*/ 2147483646 w 2911"/>
              <a:gd name="T3" fmla="*/ 2147483646 h 3703"/>
              <a:gd name="T4" fmla="*/ 2147483646 w 2911"/>
              <a:gd name="T5" fmla="*/ 2147483646 h 3703"/>
              <a:gd name="T6" fmla="*/ 0 w 2911"/>
              <a:gd name="T7" fmla="*/ 2147483646 h 3703"/>
              <a:gd name="T8" fmla="*/ 2147483646 w 2911"/>
              <a:gd name="T9" fmla="*/ 2147483646 h 3703"/>
              <a:gd name="T10" fmla="*/ 2147483646 w 2911"/>
              <a:gd name="T11" fmla="*/ 2147483646 h 3703"/>
              <a:gd name="T12" fmla="*/ 2147483646 w 2911"/>
              <a:gd name="T13" fmla="*/ 2147483646 h 3703"/>
              <a:gd name="T14" fmla="*/ 2147483646 w 2911"/>
              <a:gd name="T15" fmla="*/ 2147483646 h 3703"/>
              <a:gd name="T16" fmla="*/ 2147483646 w 2911"/>
              <a:gd name="T17" fmla="*/ 2147483646 h 3703"/>
              <a:gd name="T18" fmla="*/ 2147483646 w 2911"/>
              <a:gd name="T19" fmla="*/ 0 h 3703"/>
              <a:gd name="T20" fmla="*/ 214748364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 rot="18427436">
            <a:off x="8526464" y="126604"/>
            <a:ext cx="1025525" cy="1702594"/>
          </a:xfrm>
          <a:custGeom>
            <a:avLst/>
            <a:gdLst>
              <a:gd name="T0" fmla="*/ 0 w 2561"/>
              <a:gd name="T1" fmla="*/ 2147483646 h 2777"/>
              <a:gd name="T2" fmla="*/ 2147483646 w 2561"/>
              <a:gd name="T3" fmla="*/ 2147483646 h 2777"/>
              <a:gd name="T4" fmla="*/ 2147483646 w 2561"/>
              <a:gd name="T5" fmla="*/ 2147483646 h 2777"/>
              <a:gd name="T6" fmla="*/ 2147483646 w 2561"/>
              <a:gd name="T7" fmla="*/ 2147483646 h 2777"/>
              <a:gd name="T8" fmla="*/ 2147483646 w 2561"/>
              <a:gd name="T9" fmla="*/ 2147483646 h 2777"/>
              <a:gd name="T10" fmla="*/ 2147483646 w 2561"/>
              <a:gd name="T11" fmla="*/ 0 h 2777"/>
              <a:gd name="T12" fmla="*/ 0 w 2561"/>
              <a:gd name="T13" fmla="*/ 2147483646 h 2777"/>
              <a:gd name="T14" fmla="*/ 0 w 2561"/>
              <a:gd name="T15" fmla="*/ 2147483646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8599" y="5540375"/>
            <a:ext cx="1933046" cy="1246188"/>
            <a:chOff x="5" y="3490"/>
            <a:chExt cx="1124" cy="785"/>
          </a:xfrm>
        </p:grpSpPr>
        <p:sp>
          <p:nvSpPr>
            <p:cNvPr id="309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 w 2177"/>
                <a:gd name="T1" fmla="*/ 1 h 1298"/>
                <a:gd name="T2" fmla="*/ 1 w 2177"/>
                <a:gd name="T3" fmla="*/ 1 h 1298"/>
                <a:gd name="T4" fmla="*/ 1 w 2177"/>
                <a:gd name="T5" fmla="*/ 1 h 1298"/>
                <a:gd name="T6" fmla="*/ 1 w 2177"/>
                <a:gd name="T7" fmla="*/ 1 h 1298"/>
                <a:gd name="T8" fmla="*/ 1 w 2177"/>
                <a:gd name="T9" fmla="*/ 1 h 1298"/>
                <a:gd name="T10" fmla="*/ 1 w 2177"/>
                <a:gd name="T11" fmla="*/ 1 h 1298"/>
                <a:gd name="T12" fmla="*/ 1 w 2177"/>
                <a:gd name="T13" fmla="*/ 1 h 1298"/>
                <a:gd name="T14" fmla="*/ 1 w 2177"/>
                <a:gd name="T15" fmla="*/ 1 h 1298"/>
                <a:gd name="T16" fmla="*/ 1 w 2177"/>
                <a:gd name="T17" fmla="*/ 0 h 1298"/>
                <a:gd name="T18" fmla="*/ 1 w 2177"/>
                <a:gd name="T19" fmla="*/ 1 h 1298"/>
                <a:gd name="T20" fmla="*/ 1 w 2177"/>
                <a:gd name="T21" fmla="*/ 1 h 1298"/>
                <a:gd name="T22" fmla="*/ 1 w 2177"/>
                <a:gd name="T23" fmla="*/ 1 h 1298"/>
                <a:gd name="T24" fmla="*/ 1 w 2177"/>
                <a:gd name="T25" fmla="*/ 1 h 1298"/>
                <a:gd name="T26" fmla="*/ 1 w 2177"/>
                <a:gd name="T27" fmla="*/ 1 h 1298"/>
                <a:gd name="T28" fmla="*/ 1 w 2177"/>
                <a:gd name="T29" fmla="*/ 1 h 1298"/>
                <a:gd name="T30" fmla="*/ 1 w 2177"/>
                <a:gd name="T31" fmla="*/ 1 h 1298"/>
                <a:gd name="T32" fmla="*/ 1 w 2177"/>
                <a:gd name="T33" fmla="*/ 1 h 1298"/>
                <a:gd name="T34" fmla="*/ 0 w 2177"/>
                <a:gd name="T35" fmla="*/ 1 h 1298"/>
                <a:gd name="T36" fmla="*/ 1 w 2177"/>
                <a:gd name="T37" fmla="*/ 1 h 1298"/>
                <a:gd name="T38" fmla="*/ 1 w 2177"/>
                <a:gd name="T39" fmla="*/ 1 h 1298"/>
                <a:gd name="T40" fmla="*/ 1 w 2177"/>
                <a:gd name="T41" fmla="*/ 1 h 1298"/>
                <a:gd name="T42" fmla="*/ 1 w 2177"/>
                <a:gd name="T43" fmla="*/ 1 h 1298"/>
                <a:gd name="T44" fmla="*/ 1 w 2177"/>
                <a:gd name="T45" fmla="*/ 1 h 1298"/>
                <a:gd name="T46" fmla="*/ 1 w 2177"/>
                <a:gd name="T47" fmla="*/ 1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0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0 w 143"/>
                <a:gd name="T5" fmla="*/ 1 h 258"/>
                <a:gd name="T6" fmla="*/ 0 w 143"/>
                <a:gd name="T7" fmla="*/ 1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0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0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 h 747"/>
                <a:gd name="T2" fmla="*/ 1 w 1049"/>
                <a:gd name="T3" fmla="*/ 1 h 747"/>
                <a:gd name="T4" fmla="*/ 1 w 1049"/>
                <a:gd name="T5" fmla="*/ 1 h 747"/>
                <a:gd name="T6" fmla="*/ 1 w 1049"/>
                <a:gd name="T7" fmla="*/ 1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1 h 747"/>
                <a:gd name="T14" fmla="*/ 0 w 1049"/>
                <a:gd name="T15" fmla="*/ 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0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0 w 272"/>
                <a:gd name="T3" fmla="*/ 0 h 241"/>
                <a:gd name="T4" fmla="*/ 0 w 272"/>
                <a:gd name="T5" fmla="*/ 1 h 241"/>
                <a:gd name="T6" fmla="*/ 0 w 272"/>
                <a:gd name="T7" fmla="*/ 1 h 241"/>
                <a:gd name="T8" fmla="*/ 0 w 272"/>
                <a:gd name="T9" fmla="*/ 1 h 241"/>
                <a:gd name="T10" fmla="*/ 0 w 272"/>
                <a:gd name="T11" fmla="*/ 1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0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 w 152"/>
                <a:gd name="T1" fmla="*/ 1 h 224"/>
                <a:gd name="T2" fmla="*/ 1 w 152"/>
                <a:gd name="T3" fmla="*/ 1 h 224"/>
                <a:gd name="T4" fmla="*/ 0 w 152"/>
                <a:gd name="T5" fmla="*/ 1 h 224"/>
                <a:gd name="T6" fmla="*/ 1 w 152"/>
                <a:gd name="T7" fmla="*/ 0 h 224"/>
                <a:gd name="T8" fmla="*/ 1 w 152"/>
                <a:gd name="T9" fmla="*/ 1 h 224"/>
                <a:gd name="T10" fmla="*/ 1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0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1 w 386"/>
                <a:gd name="T5" fmla="*/ 1 h 764"/>
                <a:gd name="T6" fmla="*/ 1 w 386"/>
                <a:gd name="T7" fmla="*/ 1 h 764"/>
                <a:gd name="T8" fmla="*/ 1 w 386"/>
                <a:gd name="T9" fmla="*/ 1 h 764"/>
                <a:gd name="T10" fmla="*/ 1 w 386"/>
                <a:gd name="T11" fmla="*/ 1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0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1 w 728"/>
                <a:gd name="T1" fmla="*/ 0 h 348"/>
                <a:gd name="T2" fmla="*/ 0 w 728"/>
                <a:gd name="T3" fmla="*/ 1 h 348"/>
                <a:gd name="T4" fmla="*/ 1 w 728"/>
                <a:gd name="T5" fmla="*/ 1 h 348"/>
                <a:gd name="T6" fmla="*/ 1 w 728"/>
                <a:gd name="T7" fmla="*/ 1 h 348"/>
                <a:gd name="T8" fmla="*/ 1 w 728"/>
                <a:gd name="T9" fmla="*/ 1 h 348"/>
                <a:gd name="T10" fmla="*/ 1 w 728"/>
                <a:gd name="T11" fmla="*/ 0 h 348"/>
                <a:gd name="T12" fmla="*/ 1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0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 w 312"/>
                <a:gd name="T1" fmla="*/ 0 h 135"/>
                <a:gd name="T2" fmla="*/ 0 w 312"/>
                <a:gd name="T3" fmla="*/ 0 h 135"/>
                <a:gd name="T4" fmla="*/ 1 w 312"/>
                <a:gd name="T5" fmla="*/ 0 h 135"/>
                <a:gd name="T6" fmla="*/ 1 w 312"/>
                <a:gd name="T7" fmla="*/ 0 h 135"/>
                <a:gd name="T8" fmla="*/ 1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10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310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312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1 w 313"/>
                    <a:gd name="T5" fmla="*/ 0 h 175"/>
                    <a:gd name="T6" fmla="*/ 1 w 313"/>
                    <a:gd name="T7" fmla="*/ 0 h 175"/>
                    <a:gd name="T8" fmla="*/ 1 w 313"/>
                    <a:gd name="T9" fmla="*/ 0 h 175"/>
                    <a:gd name="T10" fmla="*/ 1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0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2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1 w 230"/>
                    <a:gd name="T3" fmla="*/ 1 h 266"/>
                    <a:gd name="T4" fmla="*/ 1 w 230"/>
                    <a:gd name="T5" fmla="*/ 1 h 266"/>
                    <a:gd name="T6" fmla="*/ 1 w 230"/>
                    <a:gd name="T7" fmla="*/ 1 h 266"/>
                    <a:gd name="T8" fmla="*/ 1 w 230"/>
                    <a:gd name="T9" fmla="*/ 0 h 266"/>
                    <a:gd name="T10" fmla="*/ 1 w 230"/>
                    <a:gd name="T11" fmla="*/ 1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2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1 h 234"/>
                    <a:gd name="T6" fmla="*/ 0 w 87"/>
                    <a:gd name="T7" fmla="*/ 1 h 234"/>
                    <a:gd name="T8" fmla="*/ 0 w 87"/>
                    <a:gd name="T9" fmla="*/ 1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110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1 w 1190"/>
                  <a:gd name="T3" fmla="*/ 1 h 500"/>
                  <a:gd name="T4" fmla="*/ 1 w 1190"/>
                  <a:gd name="T5" fmla="*/ 1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11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0 w 489"/>
                  <a:gd name="T3" fmla="*/ 1 h 296"/>
                  <a:gd name="T4" fmla="*/ 0 w 489"/>
                  <a:gd name="T5" fmla="*/ 1 h 296"/>
                  <a:gd name="T6" fmla="*/ 0 w 489"/>
                  <a:gd name="T7" fmla="*/ 1 h 296"/>
                  <a:gd name="T8" fmla="*/ 0 w 489"/>
                  <a:gd name="T9" fmla="*/ 1 h 296"/>
                  <a:gd name="T10" fmla="*/ 0 w 489"/>
                  <a:gd name="T11" fmla="*/ 1 h 296"/>
                  <a:gd name="T12" fmla="*/ 0 w 489"/>
                  <a:gd name="T13" fmla="*/ 1 h 296"/>
                  <a:gd name="T14" fmla="*/ 0 w 489"/>
                  <a:gd name="T15" fmla="*/ 1 h 296"/>
                  <a:gd name="T16" fmla="*/ 0 w 489"/>
                  <a:gd name="T17" fmla="*/ 1 h 296"/>
                  <a:gd name="T18" fmla="*/ 0 w 489"/>
                  <a:gd name="T19" fmla="*/ 1 h 296"/>
                  <a:gd name="T20" fmla="*/ 0 w 489"/>
                  <a:gd name="T21" fmla="*/ 1 h 296"/>
                  <a:gd name="T22" fmla="*/ 0 w 489"/>
                  <a:gd name="T23" fmla="*/ 1 h 296"/>
                  <a:gd name="T24" fmla="*/ 0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12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0 h 478"/>
                  <a:gd name="T6" fmla="*/ 1 w 213"/>
                  <a:gd name="T7" fmla="*/ 0 h 478"/>
                  <a:gd name="T8" fmla="*/ 1 w 213"/>
                  <a:gd name="T9" fmla="*/ 0 h 478"/>
                  <a:gd name="T10" fmla="*/ 1 w 213"/>
                  <a:gd name="T11" fmla="*/ 0 h 478"/>
                  <a:gd name="T12" fmla="*/ 1 w 213"/>
                  <a:gd name="T13" fmla="*/ 0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3113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3114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1 h 173"/>
                    <a:gd name="T6" fmla="*/ 1 w 150"/>
                    <a:gd name="T7" fmla="*/ 1 h 173"/>
                    <a:gd name="T8" fmla="*/ 1 w 150"/>
                    <a:gd name="T9" fmla="*/ 1 h 173"/>
                    <a:gd name="T10" fmla="*/ 1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15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1 h 880"/>
                    <a:gd name="T6" fmla="*/ 1 w 1684"/>
                    <a:gd name="T7" fmla="*/ 1 h 880"/>
                    <a:gd name="T8" fmla="*/ 1 w 1684"/>
                    <a:gd name="T9" fmla="*/ 1 h 880"/>
                    <a:gd name="T10" fmla="*/ 1 w 1684"/>
                    <a:gd name="T11" fmla="*/ 1 h 880"/>
                    <a:gd name="T12" fmla="*/ 1 w 1684"/>
                    <a:gd name="T13" fmla="*/ 1 h 880"/>
                    <a:gd name="T14" fmla="*/ 1 w 1684"/>
                    <a:gd name="T15" fmla="*/ 1 h 880"/>
                    <a:gd name="T16" fmla="*/ 1 w 1684"/>
                    <a:gd name="T17" fmla="*/ 1 h 880"/>
                    <a:gd name="T18" fmla="*/ 1 w 1684"/>
                    <a:gd name="T19" fmla="*/ 1 h 880"/>
                    <a:gd name="T20" fmla="*/ 1 w 1684"/>
                    <a:gd name="T21" fmla="*/ 1 h 880"/>
                    <a:gd name="T22" fmla="*/ 1 w 1684"/>
                    <a:gd name="T23" fmla="*/ 1 h 880"/>
                    <a:gd name="T24" fmla="*/ 1 w 1684"/>
                    <a:gd name="T25" fmla="*/ 1 h 880"/>
                    <a:gd name="T26" fmla="*/ 1 w 1684"/>
                    <a:gd name="T27" fmla="*/ 1 h 880"/>
                    <a:gd name="T28" fmla="*/ 1 w 1684"/>
                    <a:gd name="T29" fmla="*/ 1 h 880"/>
                    <a:gd name="T30" fmla="*/ 1 w 1684"/>
                    <a:gd name="T31" fmla="*/ 1 h 880"/>
                    <a:gd name="T32" fmla="*/ 1 w 1684"/>
                    <a:gd name="T33" fmla="*/ 1 h 880"/>
                    <a:gd name="T34" fmla="*/ 1 w 1684"/>
                    <a:gd name="T35" fmla="*/ 1 h 880"/>
                    <a:gd name="T36" fmla="*/ 1 w 1684"/>
                    <a:gd name="T37" fmla="*/ 1 h 880"/>
                    <a:gd name="T38" fmla="*/ 1 w 1684"/>
                    <a:gd name="T39" fmla="*/ 1 h 880"/>
                    <a:gd name="T40" fmla="*/ 1 w 1684"/>
                    <a:gd name="T41" fmla="*/ 1 h 880"/>
                    <a:gd name="T42" fmla="*/ 1 w 1684"/>
                    <a:gd name="T43" fmla="*/ 1 h 880"/>
                    <a:gd name="T44" fmla="*/ 1 w 1684"/>
                    <a:gd name="T45" fmla="*/ 1 h 880"/>
                    <a:gd name="T46" fmla="*/ 1 w 1684"/>
                    <a:gd name="T47" fmla="*/ 0 h 880"/>
                    <a:gd name="T48" fmla="*/ 1 w 1684"/>
                    <a:gd name="T49" fmla="*/ 0 h 880"/>
                    <a:gd name="T50" fmla="*/ 1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16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0 h 335"/>
                    <a:gd name="T6" fmla="*/ 1 w 160"/>
                    <a:gd name="T7" fmla="*/ 0 h 335"/>
                    <a:gd name="T8" fmla="*/ 1 w 160"/>
                    <a:gd name="T9" fmla="*/ 0 h 335"/>
                    <a:gd name="T10" fmla="*/ 1 w 160"/>
                    <a:gd name="T11" fmla="*/ 0 h 335"/>
                    <a:gd name="T12" fmla="*/ 1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17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 w 642"/>
                    <a:gd name="T1" fmla="*/ 1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1 w 642"/>
                    <a:gd name="T7" fmla="*/ 0 h 1188"/>
                    <a:gd name="T8" fmla="*/ 1 w 642"/>
                    <a:gd name="T9" fmla="*/ 1 h 1188"/>
                    <a:gd name="T10" fmla="*/ 1 w 642"/>
                    <a:gd name="T11" fmla="*/ 1 h 1188"/>
                    <a:gd name="T12" fmla="*/ 1 w 642"/>
                    <a:gd name="T13" fmla="*/ 1 h 1188"/>
                    <a:gd name="T14" fmla="*/ 1 w 642"/>
                    <a:gd name="T15" fmla="*/ 1 h 1188"/>
                    <a:gd name="T16" fmla="*/ 1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1 h 1188"/>
                    <a:gd name="T22" fmla="*/ 1 w 642"/>
                    <a:gd name="T23" fmla="*/ 1 h 1188"/>
                    <a:gd name="T24" fmla="*/ 1 w 642"/>
                    <a:gd name="T25" fmla="*/ 1 h 1188"/>
                    <a:gd name="T26" fmla="*/ 1 w 642"/>
                    <a:gd name="T27" fmla="*/ 1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18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1 h 504"/>
                    <a:gd name="T4" fmla="*/ 1 w 192"/>
                    <a:gd name="T5" fmla="*/ 1 h 504"/>
                    <a:gd name="T6" fmla="*/ 1 w 192"/>
                    <a:gd name="T7" fmla="*/ 1 h 504"/>
                    <a:gd name="T8" fmla="*/ 1 w 192"/>
                    <a:gd name="T9" fmla="*/ 1 h 504"/>
                    <a:gd name="T10" fmla="*/ 1 w 192"/>
                    <a:gd name="T11" fmla="*/ 1 h 504"/>
                    <a:gd name="T12" fmla="*/ 1 w 192"/>
                    <a:gd name="T13" fmla="*/ 1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19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 w 390"/>
                    <a:gd name="T1" fmla="*/ 0 h 269"/>
                    <a:gd name="T2" fmla="*/ 1 w 390"/>
                    <a:gd name="T3" fmla="*/ 1 h 269"/>
                    <a:gd name="T4" fmla="*/ 1 w 390"/>
                    <a:gd name="T5" fmla="*/ 1 h 269"/>
                    <a:gd name="T6" fmla="*/ 0 w 390"/>
                    <a:gd name="T7" fmla="*/ 1 h 269"/>
                    <a:gd name="T8" fmla="*/ 0 w 390"/>
                    <a:gd name="T9" fmla="*/ 1 h 269"/>
                    <a:gd name="T10" fmla="*/ 1 w 390"/>
                    <a:gd name="T11" fmla="*/ 1 h 269"/>
                    <a:gd name="T12" fmla="*/ 1 w 390"/>
                    <a:gd name="T13" fmla="*/ 1 h 269"/>
                    <a:gd name="T14" fmla="*/ 1 w 390"/>
                    <a:gd name="T15" fmla="*/ 1 h 269"/>
                    <a:gd name="T16" fmla="*/ 1 w 390"/>
                    <a:gd name="T17" fmla="*/ 1 h 269"/>
                    <a:gd name="T18" fmla="*/ 1 w 390"/>
                    <a:gd name="T19" fmla="*/ 1 h 269"/>
                    <a:gd name="T20" fmla="*/ 1 w 390"/>
                    <a:gd name="T21" fmla="*/ 1 h 269"/>
                    <a:gd name="T22" fmla="*/ 1 w 390"/>
                    <a:gd name="T23" fmla="*/ 0 h 269"/>
                    <a:gd name="T24" fmla="*/ 1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20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 h 424"/>
                    <a:gd name="T2" fmla="*/ 1 w 941"/>
                    <a:gd name="T3" fmla="*/ 0 h 424"/>
                    <a:gd name="T4" fmla="*/ 1 w 941"/>
                    <a:gd name="T5" fmla="*/ 1 h 424"/>
                    <a:gd name="T6" fmla="*/ 1 w 941"/>
                    <a:gd name="T7" fmla="*/ 1 h 424"/>
                    <a:gd name="T8" fmla="*/ 1 w 941"/>
                    <a:gd name="T9" fmla="*/ 1 h 424"/>
                    <a:gd name="T10" fmla="*/ 1 w 941"/>
                    <a:gd name="T11" fmla="*/ 1 h 424"/>
                    <a:gd name="T12" fmla="*/ 1 w 941"/>
                    <a:gd name="T13" fmla="*/ 1 h 424"/>
                    <a:gd name="T14" fmla="*/ 1 w 941"/>
                    <a:gd name="T15" fmla="*/ 1 h 424"/>
                    <a:gd name="T16" fmla="*/ 1 w 941"/>
                    <a:gd name="T17" fmla="*/ 1 h 424"/>
                    <a:gd name="T18" fmla="*/ 1 w 941"/>
                    <a:gd name="T19" fmla="*/ 1 h 424"/>
                    <a:gd name="T20" fmla="*/ 0 w 941"/>
                    <a:gd name="T21" fmla="*/ 1 h 424"/>
                    <a:gd name="T22" fmla="*/ 0 w 941"/>
                    <a:gd name="T23" fmla="*/ 1 h 424"/>
                    <a:gd name="T24" fmla="*/ 0 w 941"/>
                    <a:gd name="T25" fmla="*/ 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21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0 h 173"/>
                    <a:gd name="T4" fmla="*/ 1 w 488"/>
                    <a:gd name="T5" fmla="*/ 0 h 173"/>
                    <a:gd name="T6" fmla="*/ 1 w 488"/>
                    <a:gd name="T7" fmla="*/ 0 h 173"/>
                    <a:gd name="T8" fmla="*/ 1 w 488"/>
                    <a:gd name="T9" fmla="*/ 0 h 173"/>
                    <a:gd name="T10" fmla="*/ 1 w 488"/>
                    <a:gd name="T11" fmla="*/ 0 h 173"/>
                    <a:gd name="T12" fmla="*/ 1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1 w 488"/>
                    <a:gd name="T21" fmla="*/ 0 h 173"/>
                    <a:gd name="T22" fmla="*/ 1 w 488"/>
                    <a:gd name="T23" fmla="*/ 0 h 173"/>
                    <a:gd name="T24" fmla="*/ 1 w 488"/>
                    <a:gd name="T25" fmla="*/ 0 h 173"/>
                    <a:gd name="T26" fmla="*/ 1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3083" name="Group 37"/>
          <p:cNvGrpSpPr>
            <a:grpSpLocks/>
          </p:cNvGrpSpPr>
          <p:nvPr/>
        </p:nvGrpSpPr>
        <p:grpSpPr bwMode="auto">
          <a:xfrm>
            <a:off x="9403821" y="2116139"/>
            <a:ext cx="417910" cy="4308475"/>
            <a:chOff x="5468" y="1333"/>
            <a:chExt cx="243" cy="2714"/>
          </a:xfrm>
        </p:grpSpPr>
        <p:sp>
          <p:nvSpPr>
            <p:cNvPr id="3097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0 h 3266"/>
                <a:gd name="T2" fmla="*/ 0 w 772"/>
                <a:gd name="T3" fmla="*/ 0 h 3266"/>
                <a:gd name="T4" fmla="*/ 0 w 772"/>
                <a:gd name="T5" fmla="*/ 0 h 3266"/>
                <a:gd name="T6" fmla="*/ 0 w 772"/>
                <a:gd name="T7" fmla="*/ 0 h 3266"/>
                <a:gd name="T8" fmla="*/ 0 w 772"/>
                <a:gd name="T9" fmla="*/ 0 h 3266"/>
                <a:gd name="T10" fmla="*/ 0 w 772"/>
                <a:gd name="T11" fmla="*/ 0 h 3266"/>
                <a:gd name="T12" fmla="*/ 0 w 772"/>
                <a:gd name="T13" fmla="*/ 0 h 3266"/>
                <a:gd name="T14" fmla="*/ 0 w 772"/>
                <a:gd name="T15" fmla="*/ 0 h 3266"/>
                <a:gd name="T16" fmla="*/ 0 w 772"/>
                <a:gd name="T17" fmla="*/ 0 h 3266"/>
                <a:gd name="T18" fmla="*/ 0 w 772"/>
                <a:gd name="T19" fmla="*/ 0 h 3266"/>
                <a:gd name="T20" fmla="*/ 0 w 772"/>
                <a:gd name="T21" fmla="*/ 0 h 3266"/>
                <a:gd name="T22" fmla="*/ 0 w 772"/>
                <a:gd name="T23" fmla="*/ 0 h 3266"/>
                <a:gd name="T24" fmla="*/ 0 w 772"/>
                <a:gd name="T25" fmla="*/ 0 h 3266"/>
                <a:gd name="T26" fmla="*/ 0 w 772"/>
                <a:gd name="T27" fmla="*/ 0 h 3266"/>
                <a:gd name="T28" fmla="*/ 0 w 772"/>
                <a:gd name="T29" fmla="*/ 0 h 3266"/>
                <a:gd name="T30" fmla="*/ 0 w 772"/>
                <a:gd name="T31" fmla="*/ 0 h 3266"/>
                <a:gd name="T32" fmla="*/ 0 w 772"/>
                <a:gd name="T33" fmla="*/ 0 h 3266"/>
                <a:gd name="T34" fmla="*/ 0 w 772"/>
                <a:gd name="T35" fmla="*/ 0 h 3266"/>
                <a:gd name="T36" fmla="*/ 0 w 772"/>
                <a:gd name="T37" fmla="*/ 0 h 3266"/>
                <a:gd name="T38" fmla="*/ 0 w 772"/>
                <a:gd name="T39" fmla="*/ 0 h 3266"/>
                <a:gd name="T40" fmla="*/ 0 w 772"/>
                <a:gd name="T41" fmla="*/ 0 h 3266"/>
                <a:gd name="T42" fmla="*/ 0 w 772"/>
                <a:gd name="T43" fmla="*/ 0 h 3266"/>
                <a:gd name="T44" fmla="*/ 0 w 772"/>
                <a:gd name="T45" fmla="*/ 0 h 3266"/>
                <a:gd name="T46" fmla="*/ 0 w 772"/>
                <a:gd name="T47" fmla="*/ 0 h 3266"/>
                <a:gd name="T48" fmla="*/ 0 w 772"/>
                <a:gd name="T49" fmla="*/ 0 h 3266"/>
                <a:gd name="T50" fmla="*/ 0 w 772"/>
                <a:gd name="T51" fmla="*/ 0 h 3266"/>
                <a:gd name="T52" fmla="*/ 0 w 772"/>
                <a:gd name="T53" fmla="*/ 0 h 3266"/>
                <a:gd name="T54" fmla="*/ 0 w 772"/>
                <a:gd name="T55" fmla="*/ 0 h 3266"/>
                <a:gd name="T56" fmla="*/ 0 w 772"/>
                <a:gd name="T57" fmla="*/ 0 h 3266"/>
                <a:gd name="T58" fmla="*/ 0 w 772"/>
                <a:gd name="T59" fmla="*/ 0 h 3266"/>
                <a:gd name="T60" fmla="*/ 0 w 772"/>
                <a:gd name="T61" fmla="*/ 0 h 3266"/>
                <a:gd name="T62" fmla="*/ 0 w 772"/>
                <a:gd name="T63" fmla="*/ 0 h 3266"/>
                <a:gd name="T64" fmla="*/ 0 w 772"/>
                <a:gd name="T65" fmla="*/ 0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98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1 h 3266"/>
                <a:gd name="T2" fmla="*/ 0 w 772"/>
                <a:gd name="T3" fmla="*/ 1 h 3266"/>
                <a:gd name="T4" fmla="*/ 0 w 772"/>
                <a:gd name="T5" fmla="*/ 1 h 3266"/>
                <a:gd name="T6" fmla="*/ 0 w 772"/>
                <a:gd name="T7" fmla="*/ 1 h 3266"/>
                <a:gd name="T8" fmla="*/ 0 w 772"/>
                <a:gd name="T9" fmla="*/ 1 h 3266"/>
                <a:gd name="T10" fmla="*/ 0 w 772"/>
                <a:gd name="T11" fmla="*/ 1 h 3266"/>
                <a:gd name="T12" fmla="*/ 0 w 772"/>
                <a:gd name="T13" fmla="*/ 1 h 3266"/>
                <a:gd name="T14" fmla="*/ 0 w 772"/>
                <a:gd name="T15" fmla="*/ 1 h 3266"/>
                <a:gd name="T16" fmla="*/ 0 w 772"/>
                <a:gd name="T17" fmla="*/ 1 h 3266"/>
                <a:gd name="T18" fmla="*/ 0 w 772"/>
                <a:gd name="T19" fmla="*/ 1 h 3266"/>
                <a:gd name="T20" fmla="*/ 0 w 772"/>
                <a:gd name="T21" fmla="*/ 1 h 3266"/>
                <a:gd name="T22" fmla="*/ 0 w 772"/>
                <a:gd name="T23" fmla="*/ 1 h 3266"/>
                <a:gd name="T24" fmla="*/ 0 w 772"/>
                <a:gd name="T25" fmla="*/ 1 h 3266"/>
                <a:gd name="T26" fmla="*/ 0 w 772"/>
                <a:gd name="T27" fmla="*/ 1 h 3266"/>
                <a:gd name="T28" fmla="*/ 0 w 772"/>
                <a:gd name="T29" fmla="*/ 1 h 3266"/>
                <a:gd name="T30" fmla="*/ 0 w 772"/>
                <a:gd name="T31" fmla="*/ 0 h 3266"/>
                <a:gd name="T32" fmla="*/ 0 w 772"/>
                <a:gd name="T33" fmla="*/ 1 h 3266"/>
                <a:gd name="T34" fmla="*/ 0 w 772"/>
                <a:gd name="T35" fmla="*/ 1 h 3266"/>
                <a:gd name="T36" fmla="*/ 0 w 772"/>
                <a:gd name="T37" fmla="*/ 1 h 3266"/>
                <a:gd name="T38" fmla="*/ 0 w 772"/>
                <a:gd name="T39" fmla="*/ 1 h 3266"/>
                <a:gd name="T40" fmla="*/ 0 w 772"/>
                <a:gd name="T41" fmla="*/ 1 h 3266"/>
                <a:gd name="T42" fmla="*/ 0 w 772"/>
                <a:gd name="T43" fmla="*/ 1 h 3266"/>
                <a:gd name="T44" fmla="*/ 0 w 772"/>
                <a:gd name="T45" fmla="*/ 1 h 3266"/>
                <a:gd name="T46" fmla="*/ 0 w 772"/>
                <a:gd name="T47" fmla="*/ 1 h 3266"/>
                <a:gd name="T48" fmla="*/ 0 w 772"/>
                <a:gd name="T49" fmla="*/ 1 h 3266"/>
                <a:gd name="T50" fmla="*/ 0 w 772"/>
                <a:gd name="T51" fmla="*/ 1 h 3266"/>
                <a:gd name="T52" fmla="*/ 0 w 772"/>
                <a:gd name="T53" fmla="*/ 1 h 3266"/>
                <a:gd name="T54" fmla="*/ 0 w 772"/>
                <a:gd name="T55" fmla="*/ 1 h 3266"/>
                <a:gd name="T56" fmla="*/ 0 w 772"/>
                <a:gd name="T57" fmla="*/ 1 h 3266"/>
                <a:gd name="T58" fmla="*/ 0 w 772"/>
                <a:gd name="T59" fmla="*/ 1 h 3266"/>
                <a:gd name="T60" fmla="*/ 0 w 772"/>
                <a:gd name="T61" fmla="*/ 1 h 3266"/>
                <a:gd name="T62" fmla="*/ 0 w 772"/>
                <a:gd name="T63" fmla="*/ 1 h 3266"/>
                <a:gd name="T64" fmla="*/ 0 w 772"/>
                <a:gd name="T65" fmla="*/ 1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084" name="Group 40"/>
          <p:cNvGrpSpPr>
            <a:grpSpLocks/>
          </p:cNvGrpSpPr>
          <p:nvPr/>
        </p:nvGrpSpPr>
        <p:grpSpPr bwMode="auto">
          <a:xfrm>
            <a:off x="7928240" y="90488"/>
            <a:ext cx="2311400" cy="1911350"/>
            <a:chOff x="4610" y="57"/>
            <a:chExt cx="1344" cy="1204"/>
          </a:xfrm>
        </p:grpSpPr>
        <p:grpSp>
          <p:nvGrpSpPr>
            <p:cNvPr id="3085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3087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0 h 806"/>
                  <a:gd name="T6" fmla="*/ 0 w 245"/>
                  <a:gd name="T7" fmla="*/ 0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3088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3089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90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0 h 1230"/>
                    <a:gd name="T8" fmla="*/ 0 w 1064"/>
                    <a:gd name="T9" fmla="*/ 0 h 1230"/>
                    <a:gd name="T10" fmla="*/ 0 w 1064"/>
                    <a:gd name="T11" fmla="*/ 0 h 1230"/>
                    <a:gd name="T12" fmla="*/ 0 w 1064"/>
                    <a:gd name="T13" fmla="*/ 0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0 h 1230"/>
                    <a:gd name="T32" fmla="*/ 0 w 1064"/>
                    <a:gd name="T33" fmla="*/ 0 h 1230"/>
                    <a:gd name="T34" fmla="*/ 0 w 1064"/>
                    <a:gd name="T35" fmla="*/ 0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91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0 h 2521"/>
                    <a:gd name="T4" fmla="*/ 0 w 2002"/>
                    <a:gd name="T5" fmla="*/ 0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92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0 h 3771"/>
                    <a:gd name="T2" fmla="*/ 0 w 3007"/>
                    <a:gd name="T3" fmla="*/ 0 h 3771"/>
                    <a:gd name="T4" fmla="*/ 0 w 3007"/>
                    <a:gd name="T5" fmla="*/ 0 h 3771"/>
                    <a:gd name="T6" fmla="*/ 0 w 3007"/>
                    <a:gd name="T7" fmla="*/ 0 h 3771"/>
                    <a:gd name="T8" fmla="*/ 0 w 3007"/>
                    <a:gd name="T9" fmla="*/ 0 h 3771"/>
                    <a:gd name="T10" fmla="*/ 0 w 3007"/>
                    <a:gd name="T11" fmla="*/ 0 h 3771"/>
                    <a:gd name="T12" fmla="*/ 0 w 3007"/>
                    <a:gd name="T13" fmla="*/ 0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0 h 3771"/>
                    <a:gd name="T26" fmla="*/ 0 w 3007"/>
                    <a:gd name="T27" fmla="*/ 0 h 3771"/>
                    <a:gd name="T28" fmla="*/ 0 w 3007"/>
                    <a:gd name="T29" fmla="*/ 0 h 3771"/>
                    <a:gd name="T30" fmla="*/ 0 w 3007"/>
                    <a:gd name="T31" fmla="*/ 0 h 3771"/>
                    <a:gd name="T32" fmla="*/ 0 w 3007"/>
                    <a:gd name="T33" fmla="*/ 0 h 3771"/>
                    <a:gd name="T34" fmla="*/ 0 w 3007"/>
                    <a:gd name="T35" fmla="*/ 0 h 3771"/>
                    <a:gd name="T36" fmla="*/ 0 w 3007"/>
                    <a:gd name="T37" fmla="*/ 0 h 3771"/>
                    <a:gd name="T38" fmla="*/ 0 w 3007"/>
                    <a:gd name="T39" fmla="*/ 0 h 3771"/>
                    <a:gd name="T40" fmla="*/ 0 w 3007"/>
                    <a:gd name="T41" fmla="*/ 0 h 3771"/>
                    <a:gd name="T42" fmla="*/ 0 w 3007"/>
                    <a:gd name="T43" fmla="*/ 0 h 3771"/>
                    <a:gd name="T44" fmla="*/ 0 w 3007"/>
                    <a:gd name="T45" fmla="*/ 0 h 3771"/>
                    <a:gd name="T46" fmla="*/ 0 w 3007"/>
                    <a:gd name="T47" fmla="*/ 0 h 3771"/>
                    <a:gd name="T48" fmla="*/ 0 w 3007"/>
                    <a:gd name="T49" fmla="*/ 0 h 3771"/>
                    <a:gd name="T50" fmla="*/ 0 w 3007"/>
                    <a:gd name="T51" fmla="*/ 0 h 3771"/>
                    <a:gd name="T52" fmla="*/ 0 w 3007"/>
                    <a:gd name="T53" fmla="*/ 0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93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94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95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96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08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229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omic Sans MS" pitchFamily="66" charset="0"/>
        </a:defRPr>
      </a:lvl5pPr>
      <a:lvl6pPr marL="351658" algn="ctr" rtl="0" fontAlgn="base">
        <a:spcBef>
          <a:spcPct val="0"/>
        </a:spcBef>
        <a:spcAft>
          <a:spcPct val="0"/>
        </a:spcAft>
        <a:defRPr sz="3384">
          <a:solidFill>
            <a:schemeClr val="tx1"/>
          </a:solidFill>
          <a:latin typeface="Comic Sans MS" pitchFamily="66" charset="0"/>
        </a:defRPr>
      </a:lvl6pPr>
      <a:lvl7pPr marL="703316" algn="ctr" rtl="0" fontAlgn="base">
        <a:spcBef>
          <a:spcPct val="0"/>
        </a:spcBef>
        <a:spcAft>
          <a:spcPct val="0"/>
        </a:spcAft>
        <a:defRPr sz="3384">
          <a:solidFill>
            <a:schemeClr val="tx1"/>
          </a:solidFill>
          <a:latin typeface="Comic Sans MS" pitchFamily="66" charset="0"/>
        </a:defRPr>
      </a:lvl7pPr>
      <a:lvl8pPr marL="1054976" algn="ctr" rtl="0" fontAlgn="base">
        <a:spcBef>
          <a:spcPct val="0"/>
        </a:spcBef>
        <a:spcAft>
          <a:spcPct val="0"/>
        </a:spcAft>
        <a:defRPr sz="3384">
          <a:solidFill>
            <a:schemeClr val="tx1"/>
          </a:solidFill>
          <a:latin typeface="Comic Sans MS" pitchFamily="66" charset="0"/>
        </a:defRPr>
      </a:lvl8pPr>
      <a:lvl9pPr marL="1406635" algn="ctr" rtl="0" fontAlgn="base">
        <a:spcBef>
          <a:spcPct val="0"/>
        </a:spcBef>
        <a:spcAft>
          <a:spcPct val="0"/>
        </a:spcAft>
        <a:defRPr sz="3384">
          <a:solidFill>
            <a:schemeClr val="tx1"/>
          </a:solidFill>
          <a:latin typeface="Comic Sans MS" pitchFamily="66" charset="0"/>
        </a:defRPr>
      </a:lvl9pPr>
    </p:titleStyle>
    <p:bodyStyle>
      <a:lvl1pPr marL="263525" indent="-2635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19075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77888" indent="-174625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30313" indent="-174625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81150" indent="-174625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934123" indent="-175829" algn="l" rtl="0" fontAlgn="base">
        <a:spcBef>
          <a:spcPct val="20000"/>
        </a:spcBef>
        <a:spcAft>
          <a:spcPct val="0"/>
        </a:spcAft>
        <a:buChar char="»"/>
        <a:defRPr sz="1537">
          <a:solidFill>
            <a:schemeClr val="tx1"/>
          </a:solidFill>
          <a:latin typeface="+mn-lt"/>
        </a:defRPr>
      </a:lvl6pPr>
      <a:lvl7pPr marL="2285780" indent="-175829" algn="l" rtl="0" fontAlgn="base">
        <a:spcBef>
          <a:spcPct val="20000"/>
        </a:spcBef>
        <a:spcAft>
          <a:spcPct val="0"/>
        </a:spcAft>
        <a:buChar char="»"/>
        <a:defRPr sz="1537">
          <a:solidFill>
            <a:schemeClr val="tx1"/>
          </a:solidFill>
          <a:latin typeface="+mn-lt"/>
        </a:defRPr>
      </a:lvl7pPr>
      <a:lvl8pPr marL="2637439" indent="-175829" algn="l" rtl="0" fontAlgn="base">
        <a:spcBef>
          <a:spcPct val="20000"/>
        </a:spcBef>
        <a:spcAft>
          <a:spcPct val="0"/>
        </a:spcAft>
        <a:buChar char="»"/>
        <a:defRPr sz="1537">
          <a:solidFill>
            <a:schemeClr val="tx1"/>
          </a:solidFill>
          <a:latin typeface="+mn-lt"/>
        </a:defRPr>
      </a:lvl8pPr>
      <a:lvl9pPr marL="2989097" indent="-175829" algn="l" rtl="0" fontAlgn="base">
        <a:spcBef>
          <a:spcPct val="20000"/>
        </a:spcBef>
        <a:spcAft>
          <a:spcPct val="0"/>
        </a:spcAft>
        <a:buChar char="»"/>
        <a:defRPr sz="153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0331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1pPr>
      <a:lvl2pPr marL="351658" algn="l" defTabSz="70331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2pPr>
      <a:lvl3pPr marL="703316" algn="l" defTabSz="70331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054976" algn="l" defTabSz="70331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06635" algn="l" defTabSz="70331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58292" algn="l" defTabSz="70331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109952" algn="l" defTabSz="70331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461610" algn="l" defTabSz="70331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813267" algn="l" defTabSz="70331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7814"/>
            <a:ext cx="89154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3638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692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692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3638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692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6E69307A-323F-4325-A182-A54FB8355BF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412750" y="228600"/>
            <a:ext cx="89154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3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95300" y="6172200"/>
            <a:ext cx="89154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3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41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Garamond" pitchFamily="18" charset="0"/>
        </a:defRPr>
      </a:lvl5pPr>
      <a:lvl6pPr marL="263746" algn="l" rtl="0" fontAlgn="base">
        <a:spcBef>
          <a:spcPct val="0"/>
        </a:spcBef>
        <a:spcAft>
          <a:spcPct val="0"/>
        </a:spcAft>
        <a:defRPr sz="2424">
          <a:solidFill>
            <a:schemeClr val="tx2"/>
          </a:solidFill>
          <a:latin typeface="Garamond" pitchFamily="18" charset="0"/>
        </a:defRPr>
      </a:lvl6pPr>
      <a:lvl7pPr marL="527487" algn="l" rtl="0" fontAlgn="base">
        <a:spcBef>
          <a:spcPct val="0"/>
        </a:spcBef>
        <a:spcAft>
          <a:spcPct val="0"/>
        </a:spcAft>
        <a:defRPr sz="2424">
          <a:solidFill>
            <a:schemeClr val="tx2"/>
          </a:solidFill>
          <a:latin typeface="Garamond" pitchFamily="18" charset="0"/>
        </a:defRPr>
      </a:lvl7pPr>
      <a:lvl8pPr marL="791233" algn="l" rtl="0" fontAlgn="base">
        <a:spcBef>
          <a:spcPct val="0"/>
        </a:spcBef>
        <a:spcAft>
          <a:spcPct val="0"/>
        </a:spcAft>
        <a:defRPr sz="2424">
          <a:solidFill>
            <a:schemeClr val="tx2"/>
          </a:solidFill>
          <a:latin typeface="Garamond" pitchFamily="18" charset="0"/>
        </a:defRPr>
      </a:lvl8pPr>
      <a:lvl9pPr marL="1054976" algn="l" rtl="0" fontAlgn="base">
        <a:spcBef>
          <a:spcPct val="0"/>
        </a:spcBef>
        <a:spcAft>
          <a:spcPct val="0"/>
        </a:spcAft>
        <a:defRPr sz="2424">
          <a:solidFill>
            <a:schemeClr val="tx2"/>
          </a:solidFill>
          <a:latin typeface="Garamond" pitchFamily="18" charset="0"/>
        </a:defRPr>
      </a:lvl9pPr>
    </p:titleStyle>
    <p:bodyStyle>
      <a:lvl1pPr marL="196850" indent="-1968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857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1400">
          <a:solidFill>
            <a:schemeClr val="tx1"/>
          </a:solidFill>
          <a:latin typeface="+mn-lt"/>
        </a:defRPr>
      </a:lvl2pPr>
      <a:lvl3pPr marL="588963" indent="-2000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1200">
          <a:solidFill>
            <a:schemeClr val="tx1"/>
          </a:solidFill>
          <a:latin typeface="+mn-lt"/>
        </a:defRPr>
      </a:lvl3pPr>
      <a:lvl4pPr marL="771525" indent="-1809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1100">
          <a:solidFill>
            <a:schemeClr val="tx1"/>
          </a:solidFill>
          <a:latin typeface="+mn-lt"/>
        </a:defRPr>
      </a:lvl4pPr>
      <a:lvl5pPr marL="968375" indent="-1952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1100">
          <a:solidFill>
            <a:schemeClr val="tx1"/>
          </a:solidFill>
          <a:latin typeface="+mn-lt"/>
        </a:defRPr>
      </a:lvl5pPr>
      <a:lvl6pPr marL="1233551" indent="-19597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152">
          <a:solidFill>
            <a:schemeClr val="tx1"/>
          </a:solidFill>
          <a:latin typeface="+mn-lt"/>
        </a:defRPr>
      </a:lvl6pPr>
      <a:lvl7pPr marL="1497296" indent="-19597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152">
          <a:solidFill>
            <a:schemeClr val="tx1"/>
          </a:solidFill>
          <a:latin typeface="+mn-lt"/>
        </a:defRPr>
      </a:lvl7pPr>
      <a:lvl8pPr marL="1761040" indent="-19597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152">
          <a:solidFill>
            <a:schemeClr val="tx1"/>
          </a:solidFill>
          <a:latin typeface="+mn-lt"/>
        </a:defRPr>
      </a:lvl8pPr>
      <a:lvl9pPr marL="2024783" indent="-19597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15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27487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1pPr>
      <a:lvl2pPr marL="263746" algn="l" defTabSz="527487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2pPr>
      <a:lvl3pPr marL="527487" algn="l" defTabSz="527487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3pPr>
      <a:lvl4pPr marL="791233" algn="l" defTabSz="527487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4pPr>
      <a:lvl5pPr marL="1054976" algn="l" defTabSz="527487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5pPr>
      <a:lvl6pPr marL="1318720" algn="l" defTabSz="527487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6pPr>
      <a:lvl7pPr marL="1582463" algn="l" defTabSz="527487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7pPr>
      <a:lvl8pPr marL="1846206" algn="l" defTabSz="527487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8pPr>
      <a:lvl9pPr marL="2109952" algn="l" defTabSz="527487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8626475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3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22238"/>
            <a:ext cx="81724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719263"/>
            <a:ext cx="8915400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576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576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576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BDD7DDC-8C87-4B4B-9E3D-BADD634E3A0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8832850" y="152400"/>
            <a:ext cx="858177" cy="1295400"/>
            <a:chOff x="5136" y="960"/>
            <a:chExt cx="528" cy="864"/>
          </a:xfrm>
        </p:grpSpPr>
        <p:sp>
          <p:nvSpPr>
            <p:cNvPr id="205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8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8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8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8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8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8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8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8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211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263746" algn="l" rtl="0" fontAlgn="base">
        <a:spcBef>
          <a:spcPct val="0"/>
        </a:spcBef>
        <a:spcAft>
          <a:spcPct val="0"/>
        </a:spcAft>
        <a:defRPr sz="2251" b="1">
          <a:solidFill>
            <a:schemeClr val="tx2"/>
          </a:solidFill>
          <a:latin typeface="Arial" charset="0"/>
        </a:defRPr>
      </a:lvl6pPr>
      <a:lvl7pPr marL="527487" algn="l" rtl="0" fontAlgn="base">
        <a:spcBef>
          <a:spcPct val="0"/>
        </a:spcBef>
        <a:spcAft>
          <a:spcPct val="0"/>
        </a:spcAft>
        <a:defRPr sz="2251" b="1">
          <a:solidFill>
            <a:schemeClr val="tx2"/>
          </a:solidFill>
          <a:latin typeface="Arial" charset="0"/>
        </a:defRPr>
      </a:lvl7pPr>
      <a:lvl8pPr marL="791233" algn="l" rtl="0" fontAlgn="base">
        <a:spcBef>
          <a:spcPct val="0"/>
        </a:spcBef>
        <a:spcAft>
          <a:spcPct val="0"/>
        </a:spcAft>
        <a:defRPr sz="2251" b="1">
          <a:solidFill>
            <a:schemeClr val="tx2"/>
          </a:solidFill>
          <a:latin typeface="Arial" charset="0"/>
        </a:defRPr>
      </a:lvl8pPr>
      <a:lvl9pPr marL="1054976" algn="l" rtl="0" fontAlgn="base">
        <a:spcBef>
          <a:spcPct val="0"/>
        </a:spcBef>
        <a:spcAft>
          <a:spcPct val="0"/>
        </a:spcAft>
        <a:defRPr sz="2251" b="1">
          <a:solidFill>
            <a:schemeClr val="tx2"/>
          </a:solidFill>
          <a:latin typeface="Arial" charset="0"/>
        </a:defRPr>
      </a:lvl9pPr>
    </p:titleStyle>
    <p:bodyStyle>
      <a:lvl1pPr marL="196850" indent="-1968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98463" indent="-2000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400">
          <a:solidFill>
            <a:schemeClr val="tx1"/>
          </a:solidFill>
          <a:latin typeface="+mn-lt"/>
        </a:defRPr>
      </a:lvl2pPr>
      <a:lvl3pPr marL="568325" indent="-1682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1300">
          <a:solidFill>
            <a:schemeClr val="tx1"/>
          </a:solidFill>
          <a:latin typeface="+mn-lt"/>
        </a:defRPr>
      </a:lvl3pPr>
      <a:lvl4pPr marL="738188" indent="-1682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100">
          <a:solidFill>
            <a:schemeClr val="tx1"/>
          </a:solidFill>
          <a:latin typeface="+mn-lt"/>
        </a:defRPr>
      </a:lvl4pPr>
      <a:lvl5pPr marL="920750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100">
          <a:solidFill>
            <a:schemeClr val="tx1"/>
          </a:solidFill>
          <a:latin typeface="+mn-lt"/>
        </a:defRPr>
      </a:lvl5pPr>
      <a:lvl6pPr marL="1185933" indent="-18224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152">
          <a:solidFill>
            <a:schemeClr val="tx1"/>
          </a:solidFill>
          <a:latin typeface="+mn-lt"/>
        </a:defRPr>
      </a:lvl6pPr>
      <a:lvl7pPr marL="1449676" indent="-18224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152">
          <a:solidFill>
            <a:schemeClr val="tx1"/>
          </a:solidFill>
          <a:latin typeface="+mn-lt"/>
        </a:defRPr>
      </a:lvl7pPr>
      <a:lvl8pPr marL="1713420" indent="-18224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152">
          <a:solidFill>
            <a:schemeClr val="tx1"/>
          </a:solidFill>
          <a:latin typeface="+mn-lt"/>
        </a:defRPr>
      </a:lvl8pPr>
      <a:lvl9pPr marL="1977164" indent="-18224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15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27487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1pPr>
      <a:lvl2pPr marL="263746" algn="l" defTabSz="527487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2pPr>
      <a:lvl3pPr marL="527487" algn="l" defTabSz="527487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3pPr>
      <a:lvl4pPr marL="791233" algn="l" defTabSz="527487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4pPr>
      <a:lvl5pPr marL="1054976" algn="l" defTabSz="527487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5pPr>
      <a:lvl6pPr marL="1318720" algn="l" defTabSz="527487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6pPr>
      <a:lvl7pPr marL="1582463" algn="l" defTabSz="527487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7pPr>
      <a:lvl8pPr marL="1846206" algn="l" defTabSz="527487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8pPr>
      <a:lvl9pPr marL="2109952" algn="l" defTabSz="527487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5C9CC83-7713-43A8-B1CF-0D9A7E712727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24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337A34-F3B0-4036-BEE0-447608446E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1963B8A-2D94-4504-A281-07324346011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9663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337A34-F3B0-4036-BEE0-447608446E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1963B8A-2D94-4504-A281-07324346011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999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337A34-F3B0-4036-BEE0-447608446E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1963B8A-2D94-4504-A281-07324346011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5052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3.xml"/><Relationship Id="rId1" Type="http://schemas.openxmlformats.org/officeDocument/2006/relationships/video" Target="file:///D:\Dao%20duc%205\DAO%20DUC%20EM%20YEU%20TO%20QUOC%20VN%20(T2)%20HOAN%20CHINH%20T.24\tuyen%20ngon%20doc%20lap%202%20-%209%20-%201945.mpg" TargetMode="External"/><Relationship Id="rId5" Type="http://schemas.openxmlformats.org/officeDocument/2006/relationships/image" Target="../media/image9.jpe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GiAO%20AN%20DIEN%20TU\DAO%20DUC%20EM%20YEU%20TO%20QUOC%20VN%20(T2)%20HOAN%20CHINH\c&#226;y%20&#273;a%20t&#226;n%20tr&#224;o.mp3" TargetMode="Externa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3.xml"/><Relationship Id="rId1" Type="http://schemas.openxmlformats.org/officeDocument/2006/relationships/video" Target="file:///E:\Lam%20bai%20giang\Dao%20duc%204,5%20%20them%20moi\Dao%20duc%205%20OK\Tuan%2024%20Em%20yeu%20to%20quoc%20Viet%20Nam%20(Tiet%202)\dien%20bien%20phu.mpg" TargetMode="External"/><Relationship Id="rId5" Type="http://schemas.openxmlformats.org/officeDocument/2006/relationships/image" Target="../media/image11.pn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3.xml"/><Relationship Id="rId1" Type="http://schemas.openxmlformats.org/officeDocument/2006/relationships/video" Target="file:///D:\Dao%20duc%205\DAO%20DUC%20EM%20YEU%20TO%20QUOC%20VN%20(T2)%20HOAN%20CHINH%20T.24\dinh%20doc%20lap%2030%20-%204%20-1975.mpg" TargetMode="External"/><Relationship Id="rId5" Type="http://schemas.openxmlformats.org/officeDocument/2006/relationships/image" Target="../media/image12.png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video" Target="file:///H:\DAO%20DUC%20EM%20YEU%20TO%20QUOC%20VN%20(T2)\AVSEQ03%20(5).mpg" TargetMode="External"/><Relationship Id="rId7" Type="http://schemas.openxmlformats.org/officeDocument/2006/relationships/image" Target="../media/image13.jpeg"/><Relationship Id="rId2" Type="http://schemas.openxmlformats.org/officeDocument/2006/relationships/video" Target="file:///H:\DAO%20DUC%20EM%20YEU%20TO%20QUOC%20VN%20(T2)\AVSEQ03%20(1).mpg" TargetMode="External"/><Relationship Id="rId1" Type="http://schemas.openxmlformats.org/officeDocument/2006/relationships/video" Target="file:///H:\DAO%20DUC%20EM%20YEU%20TO%20QUOC%20VN%20(T2)\AVSEQ02%20(1).mpg" TargetMode="External"/><Relationship Id="rId6" Type="http://schemas.openxmlformats.org/officeDocument/2006/relationships/image" Target="../media/image10.jpeg"/><Relationship Id="rId11" Type="http://schemas.openxmlformats.org/officeDocument/2006/relationships/image" Target="../media/image17.jpeg"/><Relationship Id="rId5" Type="http://schemas.openxmlformats.org/officeDocument/2006/relationships/audio" Target="../media/audio1.wav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Dao%20duc%205\DAO%20DUC%20EM%20YEU%20TO%20QUOC%20VN%20(T2)%20HOAN%20CHINH%20T.24\Em%20yeu%20hoa%20binh.wav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AO%20AN%20DIEN%20TU\DAO%20DUC%20EM%20YEU%20TO%20QUOC%20VN%20(T2)%20HOAN%20CHINH\CT%20b&#7841;ch%20&#273;&#7857;ng.mp3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3.xml"/><Relationship Id="rId1" Type="http://schemas.openxmlformats.org/officeDocument/2006/relationships/video" Target="file:///E:\Lam%20bai%20giang\Dao%20duc%204,5%20%20them%20moi\Dao%20duc%205%20OK\Tuan%2024%20Em%20yeu%20to%20quoc%20Viet%20Nam%20(Tiet%202)\nha%20rong.mpg" TargetMode="External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6" descr="SmileySu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1" y="225426"/>
            <a:ext cx="1230313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 descr="Book-0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5" y="5638800"/>
            <a:ext cx="128905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8" descr="FlowerWink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9" y="4708525"/>
            <a:ext cx="1641475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7800" y="1844056"/>
            <a:ext cx="845455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i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cs typeface="Arial" panose="020B0604020202020204" pitchFamily="34" charset="0"/>
              </a:rPr>
              <a:t>CHÀO MỪNG CÁC CON ĐẾN VỚI TIẾT HỌC</a:t>
            </a:r>
          </a:p>
        </p:txBody>
      </p:sp>
      <p:sp>
        <p:nvSpPr>
          <p:cNvPr id="7" name="Rectangle 6"/>
          <p:cNvSpPr/>
          <p:nvPr/>
        </p:nvSpPr>
        <p:spPr>
          <a:xfrm>
            <a:off x="2027369" y="818485"/>
            <a:ext cx="601542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703281">
              <a:defRPr/>
            </a:pPr>
            <a:r>
              <a:rPr lang="en-US" sz="28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TRƯỜNG TIỂU HỌC VIỆT HƯNG</a:t>
            </a:r>
          </a:p>
        </p:txBody>
      </p:sp>
      <p:sp>
        <p:nvSpPr>
          <p:cNvPr id="54279" name="TextBox 3"/>
          <p:cNvSpPr txBox="1">
            <a:spLocks noChangeArrowheads="1"/>
          </p:cNvSpPr>
          <p:nvPr/>
        </p:nvSpPr>
        <p:spPr bwMode="auto">
          <a:xfrm>
            <a:off x="3690939" y="5114926"/>
            <a:ext cx="54312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12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9" name="Rectangle 8"/>
          <p:cNvSpPr/>
          <p:nvPr/>
        </p:nvSpPr>
        <p:spPr>
          <a:xfrm>
            <a:off x="4237941" y="4029881"/>
            <a:ext cx="159428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703281">
              <a:defRPr/>
            </a:pPr>
            <a:r>
              <a:rPr lang="en-US" sz="4000" b="1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LỚP 5</a:t>
            </a:r>
          </a:p>
        </p:txBody>
      </p:sp>
      <p:sp>
        <p:nvSpPr>
          <p:cNvPr id="3" name="Rectangle 2"/>
          <p:cNvSpPr/>
          <p:nvPr/>
        </p:nvSpPr>
        <p:spPr>
          <a:xfrm>
            <a:off x="2377943" y="2931180"/>
            <a:ext cx="531427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cs typeface="Arial" panose="020B0604020202020204" pitchFamily="34" charset="0"/>
              </a:rPr>
              <a:t>MÔN ĐẠO ĐỨC</a:t>
            </a:r>
          </a:p>
        </p:txBody>
      </p:sp>
    </p:spTree>
    <p:extLst>
      <p:ext uri="{BB962C8B-B14F-4D97-AF65-F5344CB8AC3E}">
        <p14:creationId xmlns:p14="http://schemas.microsoft.com/office/powerpoint/2010/main" val="3800844145"/>
      </p:ext>
    </p:extLst>
  </p:cSld>
  <p:clrMapOvr>
    <a:masterClrMapping/>
  </p:clrMapOvr>
  <p:transition spd="slow" advClick="0" advTm="186048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ao rung ho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50" name="tuyen ngon doc lap 2 - 9 - 1945.mp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762000"/>
            <a:ext cx="7848600" cy="5351463"/>
          </a:xfrm>
          <a:ln w="2857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57200" y="-457200"/>
            <a:ext cx="84582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</a:rPr>
              <a:t>	Mời các con xem đoạn phim</a:t>
            </a:r>
            <a:endParaRPr lang="en-US" altLang="en-US" sz="4000" b="1" i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6300" y="4387116"/>
            <a:ext cx="8153400" cy="181588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2/9/1945 </a:t>
            </a: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BH </a:t>
            </a: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TNĐL </a:t>
            </a: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2 – 9 </a:t>
            </a: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en-US" sz="28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72" fill="hold"/>
                                        <p:tgtEl>
                                          <p:spTgt spid="870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7050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7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870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50"/>
                  </p:tgtEl>
                </p:cond>
              </p:nextCondLst>
            </p:seq>
          </p:childTnLst>
        </p:cTn>
      </p:par>
    </p:tnLst>
    <p:bldLst>
      <p:bldP spid="38916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cây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9372600" cy="63246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9" name="cây đa tân trào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6096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5367953"/>
            <a:ext cx="8534400" cy="95410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b="1" dirty="0" err="1">
                <a:ea typeface="Times New Roman" panose="02020603050405020304" pitchFamily="18" charset="0"/>
              </a:rPr>
              <a:t>Cây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đa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Tân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Trào</a:t>
            </a:r>
            <a:r>
              <a:rPr lang="en-US" sz="2800" b="1" dirty="0">
                <a:ea typeface="Times New Roman" panose="02020603050405020304" pitchFamily="18" charset="0"/>
              </a:rPr>
              <a:t>: </a:t>
            </a:r>
            <a:r>
              <a:rPr lang="en-US" sz="2800" b="1" dirty="0" err="1">
                <a:ea typeface="Times New Roman" panose="02020603050405020304" pitchFamily="18" charset="0"/>
              </a:rPr>
              <a:t>nơi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xuất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phát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đơn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vị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giải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phóng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quân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tiến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về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giải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phóng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Thái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Nguyên</a:t>
            </a:r>
            <a:r>
              <a:rPr lang="en-US" sz="2800" b="1" dirty="0">
                <a:ea typeface="Times New Roman" panose="02020603050405020304" pitchFamily="18" charset="0"/>
              </a:rPr>
              <a:t> 16/8/1945.</a:t>
            </a:r>
            <a:endParaRPr lang="en-US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76" fill="hold"/>
                                        <p:tgtEl>
                                          <p:spTgt spid="522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39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5" name="dien bien phu.mp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685800"/>
            <a:ext cx="9142413" cy="5867400"/>
          </a:xfrm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57200" y="-457200"/>
            <a:ext cx="84582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</a:rPr>
              <a:t>	Mời các con xem đoạn phim</a:t>
            </a:r>
            <a:endParaRPr lang="en-US" altLang="en-US" sz="4000" b="1" i="1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006" y="5943600"/>
            <a:ext cx="8534400" cy="52322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7/5/1954 </a:t>
            </a: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LS ĐBP.</a:t>
            </a:r>
            <a:endParaRPr lang="en-US" sz="28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80" fill="hold"/>
                                        <p:tgtEl>
                                          <p:spTgt spid="737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3735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37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737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35"/>
                  </p:tgtEl>
                </p:cond>
              </p:nextCondLst>
            </p:seq>
          </p:childTnLst>
        </p:cTn>
      </p:par>
    </p:tnLst>
    <p:bldLst>
      <p:bldP spid="38916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52" name="dinh doc lap 30 - 4 -1975.mp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762000"/>
            <a:ext cx="8991600" cy="6019800"/>
          </a:xfrm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57200" y="-457200"/>
            <a:ext cx="84582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</a:rPr>
              <a:t>	Mời các con xem đoạn phim</a:t>
            </a:r>
            <a:endParaRPr lang="en-US" altLang="en-US" sz="4000" b="1" i="1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5257800"/>
            <a:ext cx="8534400" cy="138499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30/4/1975 </a:t>
            </a: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MN </a:t>
            </a: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nguỵ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Gòn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13" fill="hold"/>
                                        <p:tgtEl>
                                          <p:spTgt spid="696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9652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96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696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52"/>
                  </p:tgtEl>
                </p:cond>
              </p:nextCondLst>
            </p:seq>
          </p:childTnLst>
        </p:cTn>
      </p:par>
    </p:tnLst>
    <p:bldLst>
      <p:bldP spid="38916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cây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3505200"/>
            <a:ext cx="3049587" cy="304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5" descr="ngoquyen-bachda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23825"/>
            <a:ext cx="2976562" cy="304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25" name="AVSEQ02 (1).mpg">
            <a:hlinkClick r:id="" action="ppaction://media"/>
          </p:cNvPr>
          <p:cNvPicPr>
            <a:picLocks noGrp="1" noRot="1" noChangeAspect="1" noChangeArrowheads="1"/>
          </p:cNvPicPr>
          <p:nvPr>
            <p:ph sz="quarter" idx="1"/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0"/>
            <a:ext cx="2978150" cy="3048000"/>
          </a:xfrm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8630" name="AVSEQ03 (1).mpg">
            <a:hlinkClick r:id="" action="ppaction://media"/>
          </p:cNvPr>
          <p:cNvPicPr>
            <a:picLocks noGrp="1" noRot="1" noChangeAspect="1" noChangeArrowheads="1"/>
          </p:cNvPicPr>
          <p:nvPr>
            <p:ph sz="quarter" idx="3"/>
            <a:videoFile r:link="rId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3490913"/>
            <a:ext cx="3124200" cy="3062287"/>
          </a:xfrm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8633" name="AVSEQ03 (5).mpg">
            <a:hlinkClick r:id="" action="ppaction://media"/>
          </p:cNvPr>
          <p:cNvPicPr>
            <a:picLocks noGrp="1" noRot="1" noChangeAspect="1" noChangeArrowheads="1"/>
          </p:cNvPicPr>
          <p:nvPr>
            <p:ph sz="quarter" idx="4"/>
            <a:videoFile r:link="rId3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4200" y="3505200"/>
            <a:ext cx="2835275" cy="3048000"/>
          </a:xfrm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5" name="Picture 31" descr="BH7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8600"/>
            <a:ext cx="2590800" cy="29575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41" name="Line 33"/>
          <p:cNvSpPr>
            <a:spLocks noChangeShapeType="1"/>
          </p:cNvSpPr>
          <p:nvPr/>
        </p:nvSpPr>
        <p:spPr bwMode="auto">
          <a:xfrm>
            <a:off x="3297238" y="0"/>
            <a:ext cx="0" cy="3276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42" name="Line 34"/>
          <p:cNvSpPr>
            <a:spLocks noChangeShapeType="1"/>
          </p:cNvSpPr>
          <p:nvPr/>
        </p:nvSpPr>
        <p:spPr bwMode="auto">
          <a:xfrm>
            <a:off x="76200" y="3276600"/>
            <a:ext cx="3200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43" name="Line 35"/>
          <p:cNvSpPr>
            <a:spLocks noChangeShapeType="1"/>
          </p:cNvSpPr>
          <p:nvPr/>
        </p:nvSpPr>
        <p:spPr bwMode="auto">
          <a:xfrm>
            <a:off x="76200" y="20638"/>
            <a:ext cx="3200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44" name="Line 36"/>
          <p:cNvSpPr>
            <a:spLocks noChangeShapeType="1"/>
          </p:cNvSpPr>
          <p:nvPr/>
        </p:nvSpPr>
        <p:spPr bwMode="auto">
          <a:xfrm>
            <a:off x="96838" y="0"/>
            <a:ext cx="0" cy="3276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45" name="Line 37"/>
          <p:cNvSpPr>
            <a:spLocks noChangeShapeType="1"/>
          </p:cNvSpPr>
          <p:nvPr/>
        </p:nvSpPr>
        <p:spPr bwMode="auto">
          <a:xfrm>
            <a:off x="6629400" y="0"/>
            <a:ext cx="0" cy="3276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46" name="Line 38"/>
          <p:cNvSpPr>
            <a:spLocks noChangeShapeType="1"/>
          </p:cNvSpPr>
          <p:nvPr/>
        </p:nvSpPr>
        <p:spPr bwMode="auto">
          <a:xfrm>
            <a:off x="3443288" y="3276600"/>
            <a:ext cx="3200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47" name="Line 39"/>
          <p:cNvSpPr>
            <a:spLocks noChangeShapeType="1"/>
          </p:cNvSpPr>
          <p:nvPr/>
        </p:nvSpPr>
        <p:spPr bwMode="auto">
          <a:xfrm>
            <a:off x="3429000" y="20638"/>
            <a:ext cx="3200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48" name="Line 40"/>
          <p:cNvSpPr>
            <a:spLocks noChangeShapeType="1"/>
          </p:cNvSpPr>
          <p:nvPr/>
        </p:nvSpPr>
        <p:spPr bwMode="auto">
          <a:xfrm>
            <a:off x="3429000" y="0"/>
            <a:ext cx="0" cy="3276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49" name="Line 41"/>
          <p:cNvSpPr>
            <a:spLocks noChangeShapeType="1"/>
          </p:cNvSpPr>
          <p:nvPr/>
        </p:nvSpPr>
        <p:spPr bwMode="auto">
          <a:xfrm>
            <a:off x="9712325" y="0"/>
            <a:ext cx="0" cy="3276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50" name="Line 42"/>
          <p:cNvSpPr>
            <a:spLocks noChangeShapeType="1"/>
          </p:cNvSpPr>
          <p:nvPr/>
        </p:nvSpPr>
        <p:spPr bwMode="auto">
          <a:xfrm>
            <a:off x="6705600" y="3276600"/>
            <a:ext cx="297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51" name="Line 43"/>
          <p:cNvSpPr>
            <a:spLocks noChangeShapeType="1"/>
          </p:cNvSpPr>
          <p:nvPr/>
        </p:nvSpPr>
        <p:spPr bwMode="auto">
          <a:xfrm>
            <a:off x="6705600" y="25400"/>
            <a:ext cx="297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52" name="Line 44"/>
          <p:cNvSpPr>
            <a:spLocks noChangeShapeType="1"/>
          </p:cNvSpPr>
          <p:nvPr/>
        </p:nvSpPr>
        <p:spPr bwMode="auto">
          <a:xfrm>
            <a:off x="6705600" y="0"/>
            <a:ext cx="0" cy="3276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67" name="Line 59"/>
          <p:cNvSpPr>
            <a:spLocks noChangeShapeType="1"/>
          </p:cNvSpPr>
          <p:nvPr/>
        </p:nvSpPr>
        <p:spPr bwMode="auto">
          <a:xfrm>
            <a:off x="3333750" y="3352800"/>
            <a:ext cx="0" cy="3276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68" name="Line 60"/>
          <p:cNvSpPr>
            <a:spLocks noChangeShapeType="1"/>
          </p:cNvSpPr>
          <p:nvPr/>
        </p:nvSpPr>
        <p:spPr bwMode="auto">
          <a:xfrm>
            <a:off x="111125" y="6629400"/>
            <a:ext cx="32019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69" name="Line 61"/>
          <p:cNvSpPr>
            <a:spLocks noChangeShapeType="1"/>
          </p:cNvSpPr>
          <p:nvPr/>
        </p:nvSpPr>
        <p:spPr bwMode="auto">
          <a:xfrm>
            <a:off x="111125" y="3373438"/>
            <a:ext cx="32019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70" name="Line 62"/>
          <p:cNvSpPr>
            <a:spLocks noChangeShapeType="1"/>
          </p:cNvSpPr>
          <p:nvPr/>
        </p:nvSpPr>
        <p:spPr bwMode="auto">
          <a:xfrm>
            <a:off x="131763" y="3352800"/>
            <a:ext cx="0" cy="3276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71" name="Line 63"/>
          <p:cNvSpPr>
            <a:spLocks noChangeShapeType="1"/>
          </p:cNvSpPr>
          <p:nvPr/>
        </p:nvSpPr>
        <p:spPr bwMode="auto">
          <a:xfrm>
            <a:off x="6629400" y="3359150"/>
            <a:ext cx="0" cy="3276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72" name="Line 64"/>
          <p:cNvSpPr>
            <a:spLocks noChangeShapeType="1"/>
          </p:cNvSpPr>
          <p:nvPr/>
        </p:nvSpPr>
        <p:spPr bwMode="auto">
          <a:xfrm>
            <a:off x="3408363" y="6635750"/>
            <a:ext cx="3200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73" name="Line 65"/>
          <p:cNvSpPr>
            <a:spLocks noChangeShapeType="1"/>
          </p:cNvSpPr>
          <p:nvPr/>
        </p:nvSpPr>
        <p:spPr bwMode="auto">
          <a:xfrm>
            <a:off x="3408363" y="3379788"/>
            <a:ext cx="3200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74" name="Line 66"/>
          <p:cNvSpPr>
            <a:spLocks noChangeShapeType="1"/>
          </p:cNvSpPr>
          <p:nvPr/>
        </p:nvSpPr>
        <p:spPr bwMode="auto">
          <a:xfrm>
            <a:off x="3429000" y="3359150"/>
            <a:ext cx="0" cy="3276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75" name="Line 67"/>
          <p:cNvSpPr>
            <a:spLocks noChangeShapeType="1"/>
          </p:cNvSpPr>
          <p:nvPr/>
        </p:nvSpPr>
        <p:spPr bwMode="auto">
          <a:xfrm>
            <a:off x="9917113" y="3338513"/>
            <a:ext cx="0" cy="3276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76" name="Line 68"/>
          <p:cNvSpPr>
            <a:spLocks noChangeShapeType="1"/>
          </p:cNvSpPr>
          <p:nvPr/>
        </p:nvSpPr>
        <p:spPr bwMode="auto">
          <a:xfrm flipV="1">
            <a:off x="6781800" y="6615113"/>
            <a:ext cx="3114675" cy="142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77" name="Line 69"/>
          <p:cNvSpPr>
            <a:spLocks noChangeShapeType="1"/>
          </p:cNvSpPr>
          <p:nvPr/>
        </p:nvSpPr>
        <p:spPr bwMode="auto">
          <a:xfrm>
            <a:off x="6781800" y="3352800"/>
            <a:ext cx="3114675" cy="6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78" name="Line 70"/>
          <p:cNvSpPr>
            <a:spLocks noChangeShapeType="1"/>
          </p:cNvSpPr>
          <p:nvPr/>
        </p:nvSpPr>
        <p:spPr bwMode="auto">
          <a:xfrm>
            <a:off x="6781800" y="3352800"/>
            <a:ext cx="0" cy="32623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newsflash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86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2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862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86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86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30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8630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6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86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33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863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0"/>
            <a:ext cx="9125893" cy="6882756"/>
          </a:xfrm>
          <a:prstGeom prst="rect">
            <a:avLst/>
          </a:prstGeom>
        </p:spPr>
      </p:pic>
      <p:sp>
        <p:nvSpPr>
          <p:cNvPr id="5" name="AutoShape 288"/>
          <p:cNvSpPr>
            <a:spLocks noChangeArrowheads="1"/>
          </p:cNvSpPr>
          <p:nvPr/>
        </p:nvSpPr>
        <p:spPr bwMode="auto">
          <a:xfrm>
            <a:off x="1113655" y="1905000"/>
            <a:ext cx="7962106" cy="3067348"/>
          </a:xfrm>
          <a:prstGeom prst="horizontalScroll">
            <a:avLst>
              <a:gd name="adj" fmla="val 12500"/>
            </a:avLst>
          </a:prstGeom>
          <a:solidFill>
            <a:srgbClr val="92D050"/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r>
              <a:rPr lang="en-US" sz="3600" b="1" i="1" dirty="0">
                <a:solidFill>
                  <a:prstClr val="black"/>
                </a:solidFill>
                <a:latin typeface=".VnTime" pitchFamily="34" charset="0"/>
              </a:rPr>
              <a:t>    </a:t>
            </a:r>
            <a:r>
              <a:rPr lang="en-US" sz="3600" b="1" i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9" descr="duck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738" y="4980297"/>
            <a:ext cx="2437263" cy="179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duck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5212322"/>
            <a:ext cx="2437263" cy="179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duck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5029201"/>
            <a:ext cx="2437263" cy="179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"/>
          <p:cNvSpPr txBox="1"/>
          <p:nvPr/>
        </p:nvSpPr>
        <p:spPr>
          <a:xfrm>
            <a:off x="457200" y="979636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cs typeface="Times New Roman" pitchFamily="18" charset="0"/>
              </a:rPr>
              <a:t>BÀI 11:  YÊU TỔ QUỐC VIỆT NAM (</a:t>
            </a:r>
            <a:r>
              <a:rPr lang="en-US" sz="3200" b="1" u="sng" dirty="0" err="1">
                <a:solidFill>
                  <a:srgbClr val="FF0000"/>
                </a:solidFill>
                <a:cs typeface="Times New Roman" pitchFamily="18" charset="0"/>
              </a:rPr>
              <a:t>Tiết</a:t>
            </a:r>
            <a:r>
              <a:rPr lang="en-US" sz="3200" b="1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en-US" sz="3200" b="1" u="sng" dirty="0">
                <a:solidFill>
                  <a:srgbClr val="FF0000"/>
                </a:solidFill>
                <a:cs typeface="Times New Roman" pitchFamily="18" charset="0"/>
              </a:rPr>
              <a:t>)</a:t>
            </a:r>
            <a:endParaRPr lang="en-US" sz="3200" b="1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41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3"/>
          <p:cNvSpPr>
            <a:spLocks noGrp="1"/>
          </p:cNvSpPr>
          <p:nvPr>
            <p:ph type="ctrTitle"/>
          </p:nvPr>
        </p:nvSpPr>
        <p:spPr>
          <a:xfrm>
            <a:off x="2293938" y="1611313"/>
            <a:ext cx="5218112" cy="12319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HOẠT ĐỘNG </a:t>
            </a:r>
            <a:r>
              <a:rPr lang="en-US" altLang="en-US" dirty="0" smtClean="0"/>
              <a:t>2</a:t>
            </a:r>
            <a:endParaRPr lang="en-US" altLang="en-US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" y="2843213"/>
            <a:ext cx="7462838" cy="1362075"/>
          </a:xfrm>
        </p:spPr>
        <p:txBody>
          <a:bodyPr anchor="ctr"/>
          <a:lstStyle/>
          <a:p>
            <a:pPr>
              <a:defRPr/>
            </a:pP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</a:rPr>
              <a:t>“TÔI LÀ HƯỚNG DẪN VIÊN DU LỊCH”</a:t>
            </a:r>
            <a:endParaRPr lang="en-US" sz="3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34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7700" y="1582319"/>
            <a:ext cx="8534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2800" i="1" dirty="0" err="1"/>
              <a:t>G</a:t>
            </a:r>
            <a:r>
              <a:rPr lang="en-US" sz="2800" i="1" dirty="0" err="1" smtClean="0"/>
              <a:t>iới</a:t>
            </a:r>
            <a:r>
              <a:rPr lang="en-US" sz="2800" i="1" dirty="0" smtClean="0"/>
              <a:t> </a:t>
            </a:r>
            <a:r>
              <a:rPr lang="en-US" sz="2800" i="1" dirty="0" err="1"/>
              <a:t>thiệu</a:t>
            </a:r>
            <a:r>
              <a:rPr lang="en-US" sz="2800" i="1" dirty="0"/>
              <a:t> </a:t>
            </a:r>
            <a:r>
              <a:rPr lang="en-US" sz="2800" i="1" dirty="0" err="1"/>
              <a:t>với</a:t>
            </a:r>
            <a:r>
              <a:rPr lang="en-US" sz="2800" i="1" dirty="0"/>
              <a:t> </a:t>
            </a:r>
            <a:r>
              <a:rPr lang="en-US" sz="2800" i="1" dirty="0" err="1"/>
              <a:t>khách</a:t>
            </a:r>
            <a:r>
              <a:rPr lang="en-US" sz="2800" i="1" dirty="0"/>
              <a:t> du </a:t>
            </a:r>
            <a:r>
              <a:rPr lang="en-US" sz="2800" i="1" dirty="0" err="1"/>
              <a:t>lịch</a:t>
            </a:r>
            <a:r>
              <a:rPr lang="en-US" sz="2800" i="1" dirty="0"/>
              <a:t> (</a:t>
            </a:r>
            <a:r>
              <a:rPr lang="en-US" sz="2800" i="1" dirty="0" err="1"/>
              <a:t>các</a:t>
            </a:r>
            <a:r>
              <a:rPr lang="en-US" sz="2800" i="1" dirty="0"/>
              <a:t> HS </a:t>
            </a:r>
            <a:r>
              <a:rPr lang="en-US" sz="2800" i="1" dirty="0" err="1"/>
              <a:t>khác</a:t>
            </a:r>
            <a:r>
              <a:rPr lang="en-US" sz="2800" i="1" dirty="0"/>
              <a:t> </a:t>
            </a:r>
            <a:r>
              <a:rPr lang="en-US" sz="2800" i="1" dirty="0" err="1"/>
              <a:t>trong</a:t>
            </a:r>
            <a:r>
              <a:rPr lang="en-US" sz="2800" i="1" dirty="0"/>
              <a:t> </a:t>
            </a:r>
            <a:r>
              <a:rPr lang="en-US" sz="2800" i="1" dirty="0" err="1"/>
              <a:t>lớp</a:t>
            </a:r>
            <a:r>
              <a:rPr lang="en-US" sz="2800" i="1" dirty="0"/>
              <a:t> </a:t>
            </a:r>
            <a:r>
              <a:rPr lang="en-US" sz="2800" i="1" dirty="0" err="1"/>
              <a:t>đóng</a:t>
            </a:r>
            <a:r>
              <a:rPr lang="en-US" sz="2800" i="1" dirty="0"/>
              <a:t>) </a:t>
            </a:r>
            <a:r>
              <a:rPr lang="en-US" sz="2800" i="1" dirty="0" err="1"/>
              <a:t>về</a:t>
            </a:r>
            <a:r>
              <a:rPr lang="en-US" sz="2800" i="1" dirty="0"/>
              <a:t> </a:t>
            </a:r>
            <a:r>
              <a:rPr lang="en-US" sz="2800" i="1" dirty="0" err="1"/>
              <a:t>một</a:t>
            </a:r>
            <a:r>
              <a:rPr lang="en-US" sz="2800" i="1" dirty="0"/>
              <a:t> </a:t>
            </a:r>
            <a:r>
              <a:rPr lang="en-US" sz="2800" i="1" dirty="0" err="1"/>
              <a:t>trong</a:t>
            </a:r>
            <a:r>
              <a:rPr lang="en-US" sz="2800" i="1" dirty="0"/>
              <a:t> </a:t>
            </a:r>
            <a:r>
              <a:rPr lang="en-US" sz="2800" i="1" dirty="0" err="1" smtClean="0"/>
              <a:t>các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hình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ảnh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sau</a:t>
            </a:r>
            <a:r>
              <a:rPr lang="en-US" sz="2800" i="1" dirty="0" smtClean="0"/>
              <a:t>:</a:t>
            </a:r>
            <a:endParaRPr lang="en-US" sz="2800" i="1" dirty="0"/>
          </a:p>
        </p:txBody>
      </p:sp>
      <p:sp>
        <p:nvSpPr>
          <p:cNvPr id="8" name="TextBox 2"/>
          <p:cNvSpPr txBox="1"/>
          <p:nvPr/>
        </p:nvSpPr>
        <p:spPr>
          <a:xfrm>
            <a:off x="457200" y="-156618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vi-VN" sz="3200" b="1" dirty="0">
              <a:solidFill>
                <a:srgbClr val="FF0000"/>
              </a:solidFill>
              <a:effectLst>
                <a:glow rad="63500">
                  <a:srgbClr val="9BBB59">
                    <a:satMod val="175000"/>
                    <a:alpha val="40000"/>
                  </a:srgbClr>
                </a:glow>
              </a:effectLst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cs typeface="Times New Roman" pitchFamily="18" charset="0"/>
              </a:rPr>
              <a:t>BÀI 11: EM YÊU TỔ QUỐC VIỆT NAM (</a:t>
            </a:r>
            <a:r>
              <a:rPr lang="en-US" sz="3200" b="1" u="sng" dirty="0" err="1">
                <a:solidFill>
                  <a:srgbClr val="FF0000"/>
                </a:solidFill>
                <a:cs typeface="Times New Roman" pitchFamily="18" charset="0"/>
              </a:rPr>
              <a:t>Tiết</a:t>
            </a:r>
            <a:r>
              <a:rPr lang="en-US" sz="3200" b="1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sz="3200" b="1" u="sng" dirty="0" smtClean="0">
                <a:solidFill>
                  <a:srgbClr val="FF0000"/>
                </a:solidFill>
                <a:cs typeface="Times New Roman" pitchFamily="18" charset="0"/>
              </a:rPr>
              <a:t>)</a:t>
            </a:r>
            <a:endParaRPr lang="en-US" sz="3200" b="1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6" name="Picture 5" descr="images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99509"/>
            <a:ext cx="2513012" cy="1524000"/>
          </a:xfrm>
          <a:prstGeom prst="rect">
            <a:avLst/>
          </a:prstGeom>
          <a:solidFill>
            <a:srgbClr val="FFFFCC"/>
          </a:solidFill>
          <a:ln w="57150">
            <a:solidFill>
              <a:srgbClr val="66FFFF"/>
            </a:solidFill>
            <a:miter lim="800000"/>
            <a:headEnd/>
            <a:tailEnd/>
          </a:ln>
        </p:spPr>
      </p:pic>
      <p:pic>
        <p:nvPicPr>
          <p:cNvPr id="9" name="Picture 8" descr="bando"/>
          <p:cNvPicPr>
            <a:picLocks noChangeAspect="1" noChangeArrowheads="1"/>
          </p:cNvPicPr>
          <p:nvPr/>
        </p:nvPicPr>
        <p:blipFill>
          <a:blip r:embed="rId3">
            <a:lum bright="-6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2136" r="4572"/>
          <a:stretch>
            <a:fillRect/>
          </a:stretch>
        </p:blipFill>
        <p:spPr bwMode="auto">
          <a:xfrm>
            <a:off x="4038600" y="2590628"/>
            <a:ext cx="2057400" cy="1983921"/>
          </a:xfrm>
          <a:prstGeom prst="rect">
            <a:avLst/>
          </a:prstGeom>
          <a:noFill/>
          <a:ln w="57150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4[2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800600"/>
            <a:ext cx="1741488" cy="2057400"/>
          </a:xfrm>
          <a:prstGeom prst="rect">
            <a:avLst/>
          </a:prstGeom>
          <a:solidFill>
            <a:srgbClr val="66FFFF"/>
          </a:solidFill>
          <a:ln w="57150">
            <a:solidFill>
              <a:srgbClr val="66FFFF"/>
            </a:solidFill>
            <a:miter lim="800000"/>
            <a:headEnd/>
            <a:tailEnd/>
          </a:ln>
        </p:spPr>
      </p:pic>
      <p:pic>
        <p:nvPicPr>
          <p:cNvPr id="11" name="Picture 10" descr="200px-%C3%81o_d%C3%A0i_1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657" y="4786593"/>
            <a:ext cx="1612900" cy="2057400"/>
          </a:xfrm>
          <a:prstGeom prst="rect">
            <a:avLst/>
          </a:prstGeom>
          <a:noFill/>
          <a:ln w="57150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hutichhochimin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700029"/>
            <a:ext cx="1752600" cy="167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4243" y="920600"/>
            <a:ext cx="4801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1F497D">
                    <a:lumMod val="75000"/>
                  </a:srgbClr>
                </a:solidFill>
                <a:cs typeface="Times New Roman" pitchFamily="18" charset="0"/>
              </a:rPr>
              <a:t>THẢO </a:t>
            </a:r>
            <a:r>
              <a:rPr lang="en-US" sz="3600" b="1" dirty="0" smtClean="0">
                <a:solidFill>
                  <a:srgbClr val="1F497D">
                    <a:lumMod val="75000"/>
                  </a:srgbClr>
                </a:solidFill>
                <a:cs typeface="Times New Roman" pitchFamily="18" charset="0"/>
              </a:rPr>
              <a:t>LUẬN NHÓM  </a:t>
            </a:r>
            <a:endParaRPr lang="en-US" sz="3600" b="1" dirty="0">
              <a:solidFill>
                <a:srgbClr val="1F497D">
                  <a:lumMod val="75000"/>
                </a:srgb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5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0"/>
            <a:ext cx="9125893" cy="6882756"/>
          </a:xfrm>
          <a:prstGeom prst="rect">
            <a:avLst/>
          </a:prstGeom>
        </p:spPr>
      </p:pic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838200" y="2576512"/>
            <a:ext cx="2667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/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Quốc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kỳ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Việt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Nam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lá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cờ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đỏ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, ở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giữa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ngôi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sao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vàng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5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cánh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19800" y="2500312"/>
            <a:ext cx="32766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2400" b="1" i="1">
                <a:solidFill>
                  <a:srgbClr val="0000FF"/>
                </a:solidFill>
              </a:rPr>
              <a:t>   B</a:t>
            </a:r>
            <a:r>
              <a:rPr lang="en-US" sz="2800" b="1" i="1">
                <a:solidFill>
                  <a:srgbClr val="0000FF"/>
                </a:solidFill>
              </a:rPr>
              <a:t>ác</a:t>
            </a:r>
            <a:r>
              <a:rPr lang="en-US" sz="2400" b="1" i="1">
                <a:solidFill>
                  <a:srgbClr val="0000FF"/>
                </a:solidFill>
              </a:rPr>
              <a:t> Hồ là lãnh tụ vĩ đại của dân tộc Việt Nam, là danh nhân văn hoá thế giới.</a:t>
            </a:r>
          </a:p>
        </p:txBody>
      </p:sp>
      <p:pic>
        <p:nvPicPr>
          <p:cNvPr id="8" name="Picture 7" descr="images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94" y="519112"/>
            <a:ext cx="2513012" cy="1524000"/>
          </a:xfrm>
          <a:prstGeom prst="rect">
            <a:avLst/>
          </a:prstGeom>
          <a:solidFill>
            <a:srgbClr val="FFFFCC"/>
          </a:solidFill>
          <a:ln w="57150">
            <a:solidFill>
              <a:srgbClr val="66FFFF"/>
            </a:solidFill>
            <a:miter lim="800000"/>
            <a:headEnd/>
            <a:tailEnd/>
          </a:ln>
        </p:spPr>
      </p:pic>
      <p:pic>
        <p:nvPicPr>
          <p:cNvPr id="9" name="Picture 8" descr="bando"/>
          <p:cNvPicPr>
            <a:picLocks noChangeAspect="1" noChangeArrowheads="1"/>
          </p:cNvPicPr>
          <p:nvPr/>
        </p:nvPicPr>
        <p:blipFill>
          <a:blip r:embed="rId4">
            <a:lum bright="-6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2136" r="4572"/>
          <a:stretch>
            <a:fillRect/>
          </a:stretch>
        </p:blipFill>
        <p:spPr bwMode="auto">
          <a:xfrm>
            <a:off x="3962400" y="138112"/>
            <a:ext cx="2133600" cy="2057400"/>
          </a:xfrm>
          <a:prstGeom prst="rect">
            <a:avLst/>
          </a:prstGeom>
          <a:noFill/>
          <a:ln w="57150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3962400" y="2576513"/>
            <a:ext cx="2133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</a:rPr>
              <a:t>Đất nước Việt Nam có dạng hình chữ S.</a:t>
            </a:r>
          </a:p>
        </p:txBody>
      </p:sp>
      <p:pic>
        <p:nvPicPr>
          <p:cNvPr id="11" name="Picture 10" descr="4[2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91000"/>
            <a:ext cx="1741488" cy="2057400"/>
          </a:xfrm>
          <a:prstGeom prst="rect">
            <a:avLst/>
          </a:prstGeom>
          <a:solidFill>
            <a:srgbClr val="66FFFF"/>
          </a:solidFill>
          <a:ln w="57150">
            <a:solidFill>
              <a:srgbClr val="66FFFF"/>
            </a:solidFill>
            <a:miter lim="800000"/>
            <a:headEnd/>
            <a:tailEnd/>
          </a:ln>
        </p:spPr>
      </p:pic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762000" y="4267200"/>
            <a:ext cx="2133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 dirty="0" err="1">
                <a:solidFill>
                  <a:srgbClr val="0000FF"/>
                </a:solidFill>
              </a:rPr>
              <a:t>Văn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Miếu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Quốc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Tử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Giám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là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trường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Đại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học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đầu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tiên</a:t>
            </a:r>
            <a:r>
              <a:rPr lang="en-US" sz="2400" b="1" i="1" dirty="0">
                <a:solidFill>
                  <a:srgbClr val="0000FF"/>
                </a:solidFill>
              </a:rPr>
              <a:t> ở </a:t>
            </a:r>
            <a:r>
              <a:rPr lang="en-US" sz="2400" b="1" i="1" dirty="0" err="1">
                <a:solidFill>
                  <a:srgbClr val="0000FF"/>
                </a:solidFill>
              </a:rPr>
              <a:t>nước</a:t>
            </a:r>
            <a:r>
              <a:rPr lang="en-US" sz="2400" b="1" i="1" dirty="0">
                <a:solidFill>
                  <a:srgbClr val="0000FF"/>
                </a:solidFill>
              </a:rPr>
              <a:t> ta. </a:t>
            </a:r>
          </a:p>
        </p:txBody>
      </p:sp>
      <p:pic>
        <p:nvPicPr>
          <p:cNvPr id="13" name="Picture 12" descr="200px-%C3%81o_d%C3%A0i_1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91000"/>
            <a:ext cx="1612900" cy="2057400"/>
          </a:xfrm>
          <a:prstGeom prst="rect">
            <a:avLst/>
          </a:prstGeom>
          <a:noFill/>
          <a:ln w="57150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6781800" y="4343400"/>
            <a:ext cx="2362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 dirty="0" err="1">
                <a:solidFill>
                  <a:srgbClr val="0000FF"/>
                </a:solidFill>
              </a:rPr>
              <a:t>Áo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dài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Việt</a:t>
            </a:r>
            <a:r>
              <a:rPr lang="en-US" sz="2400" b="1" i="1" dirty="0">
                <a:solidFill>
                  <a:srgbClr val="0000FF"/>
                </a:solidFill>
              </a:rPr>
              <a:t> Nam </a:t>
            </a:r>
            <a:r>
              <a:rPr lang="en-US" sz="2400" b="1" i="1" dirty="0" err="1">
                <a:solidFill>
                  <a:srgbClr val="0000FF"/>
                </a:solidFill>
              </a:rPr>
              <a:t>là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một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nét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văn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hóa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truyền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thống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của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dân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tộc</a:t>
            </a:r>
            <a:r>
              <a:rPr lang="en-US" sz="2400" b="1" i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1981200" y="2043112"/>
            <a:ext cx="0" cy="457200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Line 27"/>
          <p:cNvSpPr>
            <a:spLocks noChangeShapeType="1"/>
          </p:cNvSpPr>
          <p:nvPr/>
        </p:nvSpPr>
        <p:spPr bwMode="auto">
          <a:xfrm flipH="1">
            <a:off x="7467601" y="2195512"/>
            <a:ext cx="53975" cy="381000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Line 28"/>
          <p:cNvSpPr>
            <a:spLocks noChangeShapeType="1"/>
          </p:cNvSpPr>
          <p:nvPr/>
        </p:nvSpPr>
        <p:spPr bwMode="auto">
          <a:xfrm flipH="1">
            <a:off x="5029200" y="2119312"/>
            <a:ext cx="76200" cy="533400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Line 29"/>
          <p:cNvSpPr>
            <a:spLocks noChangeShapeType="1"/>
          </p:cNvSpPr>
          <p:nvPr/>
        </p:nvSpPr>
        <p:spPr bwMode="auto">
          <a:xfrm flipH="1">
            <a:off x="2743200" y="4724400"/>
            <a:ext cx="228600" cy="609600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Line 30"/>
          <p:cNvSpPr>
            <a:spLocks noChangeShapeType="1"/>
          </p:cNvSpPr>
          <p:nvPr/>
        </p:nvSpPr>
        <p:spPr bwMode="auto">
          <a:xfrm>
            <a:off x="6629400" y="4648200"/>
            <a:ext cx="152400" cy="609600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1" name="Picture 20" descr="chutichhochimin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19113"/>
            <a:ext cx="1752600" cy="167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1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2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3"/>
          <p:cNvSpPr>
            <a:spLocks noGrp="1"/>
          </p:cNvSpPr>
          <p:nvPr>
            <p:ph type="ctrTitle"/>
          </p:nvPr>
        </p:nvSpPr>
        <p:spPr>
          <a:xfrm>
            <a:off x="2293938" y="1611313"/>
            <a:ext cx="5218112" cy="12319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HOẠT ĐỘNG </a:t>
            </a:r>
            <a:r>
              <a:rPr lang="en-US" altLang="en-US" dirty="0"/>
              <a:t>3</a:t>
            </a:r>
            <a:endParaRPr lang="en-US" altLang="en-US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" y="2843213"/>
            <a:ext cx="7462838" cy="1362075"/>
          </a:xfrm>
        </p:spPr>
        <p:txBody>
          <a:bodyPr anchor="ctr"/>
          <a:lstStyle/>
          <a:p>
            <a:pPr>
              <a:defRPr/>
            </a:pP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</a:rPr>
              <a:t>TRÒ CHƠI: “Ô CHỮ KÌ DIỆU”</a:t>
            </a:r>
            <a:endParaRPr lang="en-US" sz="3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50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Em yeu hoa binh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94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WordArt 5"/>
          <p:cNvSpPr>
            <a:spLocks noChangeArrowheads="1" noChangeShapeType="1" noTextEdit="1"/>
          </p:cNvSpPr>
          <p:nvPr/>
        </p:nvSpPr>
        <p:spPr bwMode="auto">
          <a:xfrm>
            <a:off x="941523" y="1788560"/>
            <a:ext cx="8022955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 TRA BÀI CŨ</a:t>
            </a:r>
          </a:p>
          <a:p>
            <a:pPr algn="ctr"/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(</a:t>
            </a: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  <p:grpSp>
        <p:nvGrpSpPr>
          <p:cNvPr id="5130" name="Group 10"/>
          <p:cNvGrpSpPr>
            <a:grpSpLocks/>
          </p:cNvGrpSpPr>
          <p:nvPr/>
        </p:nvGrpSpPr>
        <p:grpSpPr bwMode="auto">
          <a:xfrm>
            <a:off x="0" y="0"/>
            <a:ext cx="9906000" cy="6705600"/>
            <a:chOff x="48" y="0"/>
            <a:chExt cx="5664" cy="4224"/>
          </a:xfrm>
        </p:grpSpPr>
        <p:sp>
          <p:nvSpPr>
            <p:cNvPr id="5131" name="Line 11"/>
            <p:cNvSpPr>
              <a:spLocks noChangeShapeType="1"/>
            </p:cNvSpPr>
            <p:nvPr/>
          </p:nvSpPr>
          <p:spPr bwMode="auto">
            <a:xfrm>
              <a:off x="288" y="1104"/>
              <a:ext cx="0" cy="2880"/>
            </a:xfrm>
            <a:prstGeom prst="line">
              <a:avLst/>
            </a:prstGeom>
            <a:noFill/>
            <a:ln w="57150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" name="Line 12"/>
            <p:cNvSpPr>
              <a:spLocks noChangeShapeType="1"/>
            </p:cNvSpPr>
            <p:nvPr/>
          </p:nvSpPr>
          <p:spPr bwMode="auto">
            <a:xfrm>
              <a:off x="5472" y="288"/>
              <a:ext cx="0" cy="2928"/>
            </a:xfrm>
            <a:prstGeom prst="line">
              <a:avLst/>
            </a:prstGeom>
            <a:noFill/>
            <a:ln w="57150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3" name="Line 13"/>
            <p:cNvSpPr>
              <a:spLocks noChangeShapeType="1"/>
            </p:cNvSpPr>
            <p:nvPr/>
          </p:nvSpPr>
          <p:spPr bwMode="auto">
            <a:xfrm>
              <a:off x="192" y="432"/>
              <a:ext cx="0" cy="2880"/>
            </a:xfrm>
            <a:prstGeom prst="line">
              <a:avLst/>
            </a:prstGeom>
            <a:noFill/>
            <a:ln w="57150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4" name="Line 14"/>
            <p:cNvSpPr>
              <a:spLocks noChangeShapeType="1"/>
            </p:cNvSpPr>
            <p:nvPr/>
          </p:nvSpPr>
          <p:spPr bwMode="auto">
            <a:xfrm>
              <a:off x="5568" y="1008"/>
              <a:ext cx="0" cy="2928"/>
            </a:xfrm>
            <a:prstGeom prst="line">
              <a:avLst/>
            </a:prstGeom>
            <a:noFill/>
            <a:ln w="57150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35" name="Group 15"/>
            <p:cNvGrpSpPr>
              <a:grpSpLocks/>
            </p:cNvGrpSpPr>
            <p:nvPr/>
          </p:nvGrpSpPr>
          <p:grpSpPr bwMode="auto">
            <a:xfrm>
              <a:off x="48" y="0"/>
              <a:ext cx="5664" cy="4224"/>
              <a:chOff x="48" y="0"/>
              <a:chExt cx="5664" cy="4272"/>
            </a:xfrm>
          </p:grpSpPr>
          <p:pic>
            <p:nvPicPr>
              <p:cNvPr id="5136" name="Picture 16" descr="BAR0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4032"/>
                <a:ext cx="5088" cy="2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37" name="Picture 17" descr="BAR0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48"/>
                <a:ext cx="5088" cy="2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138" name="AutoShape 18"/>
              <p:cNvSpPr>
                <a:spLocks noChangeArrowheads="1"/>
              </p:cNvSpPr>
              <p:nvPr/>
            </p:nvSpPr>
            <p:spPr bwMode="auto">
              <a:xfrm>
                <a:off x="48" y="48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9" name="AutoShape 19"/>
              <p:cNvSpPr>
                <a:spLocks noChangeArrowheads="1"/>
              </p:cNvSpPr>
              <p:nvPr/>
            </p:nvSpPr>
            <p:spPr bwMode="auto">
              <a:xfrm>
                <a:off x="5376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0" name="AutoShape 20"/>
              <p:cNvSpPr>
                <a:spLocks noChangeArrowheads="1"/>
              </p:cNvSpPr>
              <p:nvPr/>
            </p:nvSpPr>
            <p:spPr bwMode="auto">
              <a:xfrm>
                <a:off x="5376" y="0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1" name="AutoShape 21"/>
              <p:cNvSpPr>
                <a:spLocks noChangeArrowheads="1"/>
              </p:cNvSpPr>
              <p:nvPr/>
            </p:nvSpPr>
            <p:spPr bwMode="auto">
              <a:xfrm>
                <a:off x="48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500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8534400" y="2362200"/>
            <a:ext cx="4572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8077200" y="2362200"/>
            <a:ext cx="4572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876800" y="1143000"/>
            <a:ext cx="458788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5335588" y="1143000"/>
            <a:ext cx="455612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5791200" y="1143000"/>
            <a:ext cx="4572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6248400" y="1143000"/>
            <a:ext cx="4572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8534400" y="1143000"/>
            <a:ext cx="4572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8991600" y="1143000"/>
            <a:ext cx="4572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7620000" y="1143000"/>
            <a:ext cx="4572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8077200" y="1143000"/>
            <a:ext cx="4572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6705600" y="1143000"/>
            <a:ext cx="4572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7162800" y="1143000"/>
            <a:ext cx="4572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1676400" y="1752600"/>
            <a:ext cx="4572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2133600" y="1752600"/>
            <a:ext cx="4572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2590800" y="1752600"/>
            <a:ext cx="4572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3048000" y="1752600"/>
            <a:ext cx="4572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3505200" y="1752600"/>
            <a:ext cx="4572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3962400" y="1752600"/>
            <a:ext cx="4572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4419600" y="1752600"/>
            <a:ext cx="4572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4876800" y="1752600"/>
            <a:ext cx="458788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5335588" y="1752600"/>
            <a:ext cx="455612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5791200" y="1752600"/>
            <a:ext cx="4572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1219200" y="4800600"/>
            <a:ext cx="4572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1676400" y="4800600"/>
            <a:ext cx="4572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54" name="Rectangle 26"/>
          <p:cNvSpPr>
            <a:spLocks noChangeArrowheads="1"/>
          </p:cNvSpPr>
          <p:nvPr/>
        </p:nvSpPr>
        <p:spPr bwMode="auto">
          <a:xfrm>
            <a:off x="2133600" y="4800600"/>
            <a:ext cx="4572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2590800" y="4800600"/>
            <a:ext cx="4572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56" name="Rectangle 28"/>
          <p:cNvSpPr>
            <a:spLocks noChangeArrowheads="1"/>
          </p:cNvSpPr>
          <p:nvPr/>
        </p:nvSpPr>
        <p:spPr bwMode="auto">
          <a:xfrm>
            <a:off x="3048000" y="4800600"/>
            <a:ext cx="4572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3505200" y="4800600"/>
            <a:ext cx="4572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58" name="Rectangle 30"/>
          <p:cNvSpPr>
            <a:spLocks noChangeArrowheads="1"/>
          </p:cNvSpPr>
          <p:nvPr/>
        </p:nvSpPr>
        <p:spPr bwMode="auto">
          <a:xfrm>
            <a:off x="3962400" y="4800600"/>
            <a:ext cx="4572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59" name="Rectangle 31"/>
          <p:cNvSpPr>
            <a:spLocks noChangeArrowheads="1"/>
          </p:cNvSpPr>
          <p:nvPr/>
        </p:nvSpPr>
        <p:spPr bwMode="auto">
          <a:xfrm>
            <a:off x="4419600" y="4800600"/>
            <a:ext cx="4572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4876800" y="4800600"/>
            <a:ext cx="458788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61" name="Rectangle 33"/>
          <p:cNvSpPr>
            <a:spLocks noChangeArrowheads="1"/>
          </p:cNvSpPr>
          <p:nvPr/>
        </p:nvSpPr>
        <p:spPr bwMode="auto">
          <a:xfrm>
            <a:off x="5335588" y="4800600"/>
            <a:ext cx="455612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62" name="Rectangle 34"/>
          <p:cNvSpPr>
            <a:spLocks noChangeArrowheads="1"/>
          </p:cNvSpPr>
          <p:nvPr/>
        </p:nvSpPr>
        <p:spPr bwMode="auto">
          <a:xfrm>
            <a:off x="5791200" y="4800600"/>
            <a:ext cx="4572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63" name="Rectangle 35"/>
          <p:cNvSpPr>
            <a:spLocks noChangeArrowheads="1"/>
          </p:cNvSpPr>
          <p:nvPr/>
        </p:nvSpPr>
        <p:spPr bwMode="auto">
          <a:xfrm>
            <a:off x="6248400" y="4800600"/>
            <a:ext cx="4572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64" name="Rectangle 36"/>
          <p:cNvSpPr>
            <a:spLocks noChangeArrowheads="1"/>
          </p:cNvSpPr>
          <p:nvPr/>
        </p:nvSpPr>
        <p:spPr bwMode="auto">
          <a:xfrm>
            <a:off x="6705600" y="4800600"/>
            <a:ext cx="4572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65" name="Rectangle 37"/>
          <p:cNvSpPr>
            <a:spLocks noChangeArrowheads="1"/>
          </p:cNvSpPr>
          <p:nvPr/>
        </p:nvSpPr>
        <p:spPr bwMode="auto">
          <a:xfrm>
            <a:off x="1676400" y="4191000"/>
            <a:ext cx="4572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66" name="Rectangle 38"/>
          <p:cNvSpPr>
            <a:spLocks noChangeArrowheads="1"/>
          </p:cNvSpPr>
          <p:nvPr/>
        </p:nvSpPr>
        <p:spPr bwMode="auto">
          <a:xfrm>
            <a:off x="2133600" y="4191000"/>
            <a:ext cx="4572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67" name="Rectangle 39"/>
          <p:cNvSpPr>
            <a:spLocks noChangeArrowheads="1"/>
          </p:cNvSpPr>
          <p:nvPr/>
        </p:nvSpPr>
        <p:spPr bwMode="auto">
          <a:xfrm>
            <a:off x="2590800" y="4191000"/>
            <a:ext cx="4572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68" name="Rectangle 40"/>
          <p:cNvSpPr>
            <a:spLocks noChangeArrowheads="1"/>
          </p:cNvSpPr>
          <p:nvPr/>
        </p:nvSpPr>
        <p:spPr bwMode="auto">
          <a:xfrm>
            <a:off x="3048000" y="4191000"/>
            <a:ext cx="4572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69" name="Rectangle 41"/>
          <p:cNvSpPr>
            <a:spLocks noChangeArrowheads="1"/>
          </p:cNvSpPr>
          <p:nvPr/>
        </p:nvSpPr>
        <p:spPr bwMode="auto">
          <a:xfrm>
            <a:off x="3505200" y="4191000"/>
            <a:ext cx="4572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70" name="Rectangle 42"/>
          <p:cNvSpPr>
            <a:spLocks noChangeArrowheads="1"/>
          </p:cNvSpPr>
          <p:nvPr/>
        </p:nvSpPr>
        <p:spPr bwMode="auto">
          <a:xfrm>
            <a:off x="3962400" y="4191000"/>
            <a:ext cx="4572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71" name="Rectangle 43"/>
          <p:cNvSpPr>
            <a:spLocks noChangeArrowheads="1"/>
          </p:cNvSpPr>
          <p:nvPr/>
        </p:nvSpPr>
        <p:spPr bwMode="auto">
          <a:xfrm>
            <a:off x="4419600" y="4191000"/>
            <a:ext cx="4572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72" name="Rectangle 44"/>
          <p:cNvSpPr>
            <a:spLocks noChangeArrowheads="1"/>
          </p:cNvSpPr>
          <p:nvPr/>
        </p:nvSpPr>
        <p:spPr bwMode="auto">
          <a:xfrm>
            <a:off x="4876800" y="4191000"/>
            <a:ext cx="458788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5335588" y="4191000"/>
            <a:ext cx="455612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5791200" y="4191000"/>
            <a:ext cx="4572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6248400" y="4191000"/>
            <a:ext cx="4572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76" name="Rectangle 48"/>
          <p:cNvSpPr>
            <a:spLocks noChangeArrowheads="1"/>
          </p:cNvSpPr>
          <p:nvPr/>
        </p:nvSpPr>
        <p:spPr bwMode="auto">
          <a:xfrm>
            <a:off x="7620000" y="4191000"/>
            <a:ext cx="4572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77" name="Rectangle 49"/>
          <p:cNvSpPr>
            <a:spLocks noChangeArrowheads="1"/>
          </p:cNvSpPr>
          <p:nvPr/>
        </p:nvSpPr>
        <p:spPr bwMode="auto">
          <a:xfrm>
            <a:off x="6705600" y="4191000"/>
            <a:ext cx="4572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78" name="Rectangle 50"/>
          <p:cNvSpPr>
            <a:spLocks noChangeArrowheads="1"/>
          </p:cNvSpPr>
          <p:nvPr/>
        </p:nvSpPr>
        <p:spPr bwMode="auto">
          <a:xfrm>
            <a:off x="7162800" y="4191000"/>
            <a:ext cx="4572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79" name="Rectangle 51"/>
          <p:cNvSpPr>
            <a:spLocks noChangeArrowheads="1"/>
          </p:cNvSpPr>
          <p:nvPr/>
        </p:nvSpPr>
        <p:spPr bwMode="auto">
          <a:xfrm>
            <a:off x="2133600" y="2362200"/>
            <a:ext cx="4572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80" name="Rectangle 52"/>
          <p:cNvSpPr>
            <a:spLocks noChangeArrowheads="1"/>
          </p:cNvSpPr>
          <p:nvPr/>
        </p:nvSpPr>
        <p:spPr bwMode="auto">
          <a:xfrm>
            <a:off x="2590800" y="2362200"/>
            <a:ext cx="4572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81" name="Rectangle 53"/>
          <p:cNvSpPr>
            <a:spLocks noChangeArrowheads="1"/>
          </p:cNvSpPr>
          <p:nvPr/>
        </p:nvSpPr>
        <p:spPr bwMode="auto">
          <a:xfrm>
            <a:off x="3048000" y="2362200"/>
            <a:ext cx="4572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82" name="Rectangle 54"/>
          <p:cNvSpPr>
            <a:spLocks noChangeArrowheads="1"/>
          </p:cNvSpPr>
          <p:nvPr/>
        </p:nvSpPr>
        <p:spPr bwMode="auto">
          <a:xfrm>
            <a:off x="3505200" y="2362200"/>
            <a:ext cx="4572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83" name="Rectangle 55"/>
          <p:cNvSpPr>
            <a:spLocks noChangeArrowheads="1"/>
          </p:cNvSpPr>
          <p:nvPr/>
        </p:nvSpPr>
        <p:spPr bwMode="auto">
          <a:xfrm>
            <a:off x="3962400" y="2362200"/>
            <a:ext cx="4572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84" name="Rectangle 56"/>
          <p:cNvSpPr>
            <a:spLocks noChangeArrowheads="1"/>
          </p:cNvSpPr>
          <p:nvPr/>
        </p:nvSpPr>
        <p:spPr bwMode="auto">
          <a:xfrm>
            <a:off x="4419600" y="2362200"/>
            <a:ext cx="4572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85" name="Rectangle 57"/>
          <p:cNvSpPr>
            <a:spLocks noChangeArrowheads="1"/>
          </p:cNvSpPr>
          <p:nvPr/>
        </p:nvSpPr>
        <p:spPr bwMode="auto">
          <a:xfrm>
            <a:off x="4876800" y="2362200"/>
            <a:ext cx="458788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86" name="Rectangle 58"/>
          <p:cNvSpPr>
            <a:spLocks noChangeArrowheads="1"/>
          </p:cNvSpPr>
          <p:nvPr/>
        </p:nvSpPr>
        <p:spPr bwMode="auto">
          <a:xfrm>
            <a:off x="5335588" y="2362200"/>
            <a:ext cx="455612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87" name="Rectangle 59"/>
          <p:cNvSpPr>
            <a:spLocks noChangeArrowheads="1"/>
          </p:cNvSpPr>
          <p:nvPr/>
        </p:nvSpPr>
        <p:spPr bwMode="auto">
          <a:xfrm>
            <a:off x="5791200" y="2362200"/>
            <a:ext cx="4572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88" name="Rectangle 60"/>
          <p:cNvSpPr>
            <a:spLocks noChangeArrowheads="1"/>
          </p:cNvSpPr>
          <p:nvPr/>
        </p:nvSpPr>
        <p:spPr bwMode="auto">
          <a:xfrm>
            <a:off x="6248400" y="2362200"/>
            <a:ext cx="4572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89" name="Rectangle 61"/>
          <p:cNvSpPr>
            <a:spLocks noChangeArrowheads="1"/>
          </p:cNvSpPr>
          <p:nvPr/>
        </p:nvSpPr>
        <p:spPr bwMode="auto">
          <a:xfrm>
            <a:off x="7620000" y="2362200"/>
            <a:ext cx="4572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90" name="Rectangle 62"/>
          <p:cNvSpPr>
            <a:spLocks noChangeArrowheads="1"/>
          </p:cNvSpPr>
          <p:nvPr/>
        </p:nvSpPr>
        <p:spPr bwMode="auto">
          <a:xfrm>
            <a:off x="6705600" y="2362200"/>
            <a:ext cx="4572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91" name="Rectangle 63"/>
          <p:cNvSpPr>
            <a:spLocks noChangeArrowheads="1"/>
          </p:cNvSpPr>
          <p:nvPr/>
        </p:nvSpPr>
        <p:spPr bwMode="auto">
          <a:xfrm>
            <a:off x="7162800" y="2362200"/>
            <a:ext cx="4572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92" name="Rectangle 64"/>
          <p:cNvSpPr>
            <a:spLocks noChangeArrowheads="1"/>
          </p:cNvSpPr>
          <p:nvPr/>
        </p:nvSpPr>
        <p:spPr bwMode="auto">
          <a:xfrm>
            <a:off x="3962400" y="2971800"/>
            <a:ext cx="4572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93" name="Rectangle 65"/>
          <p:cNvSpPr>
            <a:spLocks noChangeArrowheads="1"/>
          </p:cNvSpPr>
          <p:nvPr/>
        </p:nvSpPr>
        <p:spPr bwMode="auto">
          <a:xfrm>
            <a:off x="4419600" y="2971800"/>
            <a:ext cx="4572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94" name="Rectangle 66"/>
          <p:cNvSpPr>
            <a:spLocks noChangeArrowheads="1"/>
          </p:cNvSpPr>
          <p:nvPr/>
        </p:nvSpPr>
        <p:spPr bwMode="auto">
          <a:xfrm>
            <a:off x="4876800" y="2971800"/>
            <a:ext cx="458788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95" name="Rectangle 67"/>
          <p:cNvSpPr>
            <a:spLocks noChangeArrowheads="1"/>
          </p:cNvSpPr>
          <p:nvPr/>
        </p:nvSpPr>
        <p:spPr bwMode="auto">
          <a:xfrm>
            <a:off x="5335588" y="2971800"/>
            <a:ext cx="455612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96" name="Rectangle 68"/>
          <p:cNvSpPr>
            <a:spLocks noChangeArrowheads="1"/>
          </p:cNvSpPr>
          <p:nvPr/>
        </p:nvSpPr>
        <p:spPr bwMode="auto">
          <a:xfrm>
            <a:off x="5791200" y="2971800"/>
            <a:ext cx="4572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97" name="Rectangle 69"/>
          <p:cNvSpPr>
            <a:spLocks noChangeArrowheads="1"/>
          </p:cNvSpPr>
          <p:nvPr/>
        </p:nvSpPr>
        <p:spPr bwMode="auto">
          <a:xfrm>
            <a:off x="3048000" y="3581400"/>
            <a:ext cx="4572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98" name="Rectangle 70"/>
          <p:cNvSpPr>
            <a:spLocks noChangeArrowheads="1"/>
          </p:cNvSpPr>
          <p:nvPr/>
        </p:nvSpPr>
        <p:spPr bwMode="auto">
          <a:xfrm>
            <a:off x="3505200" y="3581400"/>
            <a:ext cx="4572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99" name="Rectangle 71"/>
          <p:cNvSpPr>
            <a:spLocks noChangeArrowheads="1"/>
          </p:cNvSpPr>
          <p:nvPr/>
        </p:nvSpPr>
        <p:spPr bwMode="auto">
          <a:xfrm>
            <a:off x="3962400" y="3581400"/>
            <a:ext cx="4572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600" name="Rectangle 72"/>
          <p:cNvSpPr>
            <a:spLocks noChangeArrowheads="1"/>
          </p:cNvSpPr>
          <p:nvPr/>
        </p:nvSpPr>
        <p:spPr bwMode="auto">
          <a:xfrm>
            <a:off x="4419600" y="3581400"/>
            <a:ext cx="4572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601" name="Rectangle 73"/>
          <p:cNvSpPr>
            <a:spLocks noChangeArrowheads="1"/>
          </p:cNvSpPr>
          <p:nvPr/>
        </p:nvSpPr>
        <p:spPr bwMode="auto">
          <a:xfrm>
            <a:off x="4876800" y="3581400"/>
            <a:ext cx="458788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602" name="Rectangle 74"/>
          <p:cNvSpPr>
            <a:spLocks noChangeArrowheads="1"/>
          </p:cNvSpPr>
          <p:nvPr/>
        </p:nvSpPr>
        <p:spPr bwMode="auto">
          <a:xfrm>
            <a:off x="5335588" y="3581400"/>
            <a:ext cx="455612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2603" name="Group 75"/>
          <p:cNvGrpSpPr>
            <a:grpSpLocks/>
          </p:cNvGrpSpPr>
          <p:nvPr/>
        </p:nvGrpSpPr>
        <p:grpSpPr bwMode="auto">
          <a:xfrm>
            <a:off x="4876800" y="1143000"/>
            <a:ext cx="458788" cy="4267200"/>
            <a:chOff x="480" y="720"/>
            <a:chExt cx="288" cy="2688"/>
          </a:xfrm>
        </p:grpSpPr>
        <p:sp>
          <p:nvSpPr>
            <p:cNvPr id="22701" name="Rectangle 76"/>
            <p:cNvSpPr>
              <a:spLocks noChangeArrowheads="1"/>
            </p:cNvSpPr>
            <p:nvPr/>
          </p:nvSpPr>
          <p:spPr bwMode="auto">
            <a:xfrm>
              <a:off x="480" y="2256"/>
              <a:ext cx="288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22702" name="Group 77"/>
            <p:cNvGrpSpPr>
              <a:grpSpLocks/>
            </p:cNvGrpSpPr>
            <p:nvPr/>
          </p:nvGrpSpPr>
          <p:grpSpPr bwMode="auto">
            <a:xfrm>
              <a:off x="480" y="720"/>
              <a:ext cx="288" cy="2688"/>
              <a:chOff x="480" y="720"/>
              <a:chExt cx="288" cy="2688"/>
            </a:xfrm>
          </p:grpSpPr>
          <p:sp>
            <p:nvSpPr>
              <p:cNvPr id="22703" name="Rectangle 78"/>
              <p:cNvSpPr>
                <a:spLocks noChangeArrowheads="1"/>
              </p:cNvSpPr>
              <p:nvPr/>
            </p:nvSpPr>
            <p:spPr bwMode="auto">
              <a:xfrm>
                <a:off x="480" y="720"/>
                <a:ext cx="288" cy="38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704" name="Rectangle 79"/>
              <p:cNvSpPr>
                <a:spLocks noChangeArrowheads="1"/>
              </p:cNvSpPr>
              <p:nvPr/>
            </p:nvSpPr>
            <p:spPr bwMode="auto">
              <a:xfrm>
                <a:off x="480" y="1104"/>
                <a:ext cx="288" cy="38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705" name="Rectangle 80"/>
              <p:cNvSpPr>
                <a:spLocks noChangeArrowheads="1"/>
              </p:cNvSpPr>
              <p:nvPr/>
            </p:nvSpPr>
            <p:spPr bwMode="auto">
              <a:xfrm>
                <a:off x="480" y="1488"/>
                <a:ext cx="288" cy="38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706" name="Rectangle 81"/>
              <p:cNvSpPr>
                <a:spLocks noChangeArrowheads="1"/>
              </p:cNvSpPr>
              <p:nvPr/>
            </p:nvSpPr>
            <p:spPr bwMode="auto">
              <a:xfrm>
                <a:off x="480" y="1872"/>
                <a:ext cx="288" cy="38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707" name="Rectangle 82"/>
              <p:cNvSpPr>
                <a:spLocks noChangeArrowheads="1"/>
              </p:cNvSpPr>
              <p:nvPr/>
            </p:nvSpPr>
            <p:spPr bwMode="auto">
              <a:xfrm>
                <a:off x="480" y="2640"/>
                <a:ext cx="288" cy="38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708" name="Rectangle 83"/>
              <p:cNvSpPr>
                <a:spLocks noChangeArrowheads="1"/>
              </p:cNvSpPr>
              <p:nvPr/>
            </p:nvSpPr>
            <p:spPr bwMode="auto">
              <a:xfrm>
                <a:off x="480" y="3024"/>
                <a:ext cx="288" cy="38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103508" name="Oval 84"/>
          <p:cNvSpPr>
            <a:spLocks noChangeArrowheads="1"/>
          </p:cNvSpPr>
          <p:nvPr/>
        </p:nvSpPr>
        <p:spPr bwMode="auto">
          <a:xfrm>
            <a:off x="304800" y="1143000"/>
            <a:ext cx="495300" cy="457200"/>
          </a:xfrm>
          <a:prstGeom prst="ellipse">
            <a:avLst/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 b="1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03509" name="Oval 85"/>
          <p:cNvSpPr>
            <a:spLocks noChangeArrowheads="1"/>
          </p:cNvSpPr>
          <p:nvPr/>
        </p:nvSpPr>
        <p:spPr bwMode="auto">
          <a:xfrm>
            <a:off x="304800" y="1752600"/>
            <a:ext cx="457200" cy="457200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 b="1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03510" name="Oval 86"/>
          <p:cNvSpPr>
            <a:spLocks noChangeArrowheads="1"/>
          </p:cNvSpPr>
          <p:nvPr/>
        </p:nvSpPr>
        <p:spPr bwMode="auto">
          <a:xfrm>
            <a:off x="304800" y="2362200"/>
            <a:ext cx="495300" cy="4572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 b="1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03511" name="Oval 87"/>
          <p:cNvSpPr>
            <a:spLocks noChangeArrowheads="1"/>
          </p:cNvSpPr>
          <p:nvPr/>
        </p:nvSpPr>
        <p:spPr bwMode="auto">
          <a:xfrm>
            <a:off x="304800" y="2971800"/>
            <a:ext cx="4953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 b="1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03512" name="Oval 88"/>
          <p:cNvSpPr>
            <a:spLocks noChangeArrowheads="1"/>
          </p:cNvSpPr>
          <p:nvPr/>
        </p:nvSpPr>
        <p:spPr bwMode="auto">
          <a:xfrm>
            <a:off x="304800" y="3581400"/>
            <a:ext cx="495300" cy="457200"/>
          </a:xfrm>
          <a:prstGeom prst="ellipse">
            <a:avLst/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 b="1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03513" name="Oval 89"/>
          <p:cNvSpPr>
            <a:spLocks noChangeArrowheads="1"/>
          </p:cNvSpPr>
          <p:nvPr/>
        </p:nvSpPr>
        <p:spPr bwMode="auto">
          <a:xfrm>
            <a:off x="304800" y="4267200"/>
            <a:ext cx="495300" cy="4572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 b="1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03514" name="Oval 90"/>
          <p:cNvSpPr>
            <a:spLocks noChangeArrowheads="1"/>
          </p:cNvSpPr>
          <p:nvPr/>
        </p:nvSpPr>
        <p:spPr bwMode="auto">
          <a:xfrm>
            <a:off x="304800" y="4876800"/>
            <a:ext cx="495300" cy="4572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 b="1">
                <a:latin typeface="Arial" panose="020B0604020202020204" pitchFamily="34" charset="0"/>
              </a:rPr>
              <a:t>7</a:t>
            </a:r>
          </a:p>
        </p:txBody>
      </p:sp>
      <p:grpSp>
        <p:nvGrpSpPr>
          <p:cNvPr id="4" name="Group 91"/>
          <p:cNvGrpSpPr>
            <a:grpSpLocks/>
          </p:cNvGrpSpPr>
          <p:nvPr/>
        </p:nvGrpSpPr>
        <p:grpSpPr bwMode="auto">
          <a:xfrm>
            <a:off x="4876800" y="1143000"/>
            <a:ext cx="4572000" cy="609600"/>
            <a:chOff x="3168" y="192"/>
            <a:chExt cx="2880" cy="384"/>
          </a:xfrm>
        </p:grpSpPr>
        <p:sp>
          <p:nvSpPr>
            <p:cNvPr id="22691" name="Rectangle 92"/>
            <p:cNvSpPr>
              <a:spLocks noChangeArrowheads="1"/>
            </p:cNvSpPr>
            <p:nvPr/>
          </p:nvSpPr>
          <p:spPr bwMode="auto">
            <a:xfrm>
              <a:off x="3168" y="192"/>
              <a:ext cx="288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accent2"/>
                  </a:solidFill>
                </a:rPr>
                <a:t>V</a:t>
              </a:r>
            </a:p>
          </p:txBody>
        </p:sp>
        <p:sp>
          <p:nvSpPr>
            <p:cNvPr id="22692" name="Rectangle 93"/>
            <p:cNvSpPr>
              <a:spLocks noChangeArrowheads="1"/>
            </p:cNvSpPr>
            <p:nvPr/>
          </p:nvSpPr>
          <p:spPr bwMode="auto">
            <a:xfrm>
              <a:off x="3456" y="192"/>
              <a:ext cx="288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accent2"/>
                  </a:solidFill>
                </a:rPr>
                <a:t>Ị</a:t>
              </a:r>
            </a:p>
          </p:txBody>
        </p:sp>
        <p:sp>
          <p:nvSpPr>
            <p:cNvPr id="22693" name="Rectangle 94"/>
            <p:cNvSpPr>
              <a:spLocks noChangeArrowheads="1"/>
            </p:cNvSpPr>
            <p:nvPr/>
          </p:nvSpPr>
          <p:spPr bwMode="auto">
            <a:xfrm>
              <a:off x="3744" y="192"/>
              <a:ext cx="288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accent2"/>
                  </a:solidFill>
                </a:rPr>
                <a:t>N</a:t>
              </a:r>
            </a:p>
          </p:txBody>
        </p:sp>
        <p:sp>
          <p:nvSpPr>
            <p:cNvPr id="22694" name="Rectangle 95"/>
            <p:cNvSpPr>
              <a:spLocks noChangeArrowheads="1"/>
            </p:cNvSpPr>
            <p:nvPr/>
          </p:nvSpPr>
          <p:spPr bwMode="auto">
            <a:xfrm>
              <a:off x="4032" y="192"/>
              <a:ext cx="288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22695" name="Rectangle 96"/>
            <p:cNvSpPr>
              <a:spLocks noChangeArrowheads="1"/>
            </p:cNvSpPr>
            <p:nvPr/>
          </p:nvSpPr>
          <p:spPr bwMode="auto">
            <a:xfrm>
              <a:off x="5472" y="192"/>
              <a:ext cx="288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accent2"/>
                  </a:solidFill>
                </a:rPr>
                <a:t>N</a:t>
              </a:r>
            </a:p>
          </p:txBody>
        </p:sp>
        <p:sp>
          <p:nvSpPr>
            <p:cNvPr id="22696" name="Rectangle 97"/>
            <p:cNvSpPr>
              <a:spLocks noChangeArrowheads="1"/>
            </p:cNvSpPr>
            <p:nvPr/>
          </p:nvSpPr>
          <p:spPr bwMode="auto">
            <a:xfrm>
              <a:off x="5760" y="192"/>
              <a:ext cx="288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accent2"/>
                  </a:solidFill>
                </a:rPr>
                <a:t>G</a:t>
              </a:r>
            </a:p>
          </p:txBody>
        </p:sp>
        <p:sp>
          <p:nvSpPr>
            <p:cNvPr id="22697" name="Rectangle 98"/>
            <p:cNvSpPr>
              <a:spLocks noChangeArrowheads="1"/>
            </p:cNvSpPr>
            <p:nvPr/>
          </p:nvSpPr>
          <p:spPr bwMode="auto">
            <a:xfrm>
              <a:off x="4896" y="192"/>
              <a:ext cx="288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accent2"/>
                  </a:solidFill>
                </a:rPr>
                <a:t>L</a:t>
              </a:r>
            </a:p>
          </p:txBody>
        </p:sp>
        <p:sp>
          <p:nvSpPr>
            <p:cNvPr id="22698" name="Rectangle 99"/>
            <p:cNvSpPr>
              <a:spLocks noChangeArrowheads="1"/>
            </p:cNvSpPr>
            <p:nvPr/>
          </p:nvSpPr>
          <p:spPr bwMode="auto">
            <a:xfrm>
              <a:off x="5184" y="192"/>
              <a:ext cx="288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accent2"/>
                  </a:solidFill>
                </a:rPr>
                <a:t>O</a:t>
              </a:r>
            </a:p>
          </p:txBody>
        </p:sp>
        <p:sp>
          <p:nvSpPr>
            <p:cNvPr id="22699" name="Rectangle 100"/>
            <p:cNvSpPr>
              <a:spLocks noChangeArrowheads="1"/>
            </p:cNvSpPr>
            <p:nvPr/>
          </p:nvSpPr>
          <p:spPr bwMode="auto">
            <a:xfrm>
              <a:off x="4320" y="192"/>
              <a:ext cx="288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22700" name="Rectangle 101"/>
            <p:cNvSpPr>
              <a:spLocks noChangeArrowheads="1"/>
            </p:cNvSpPr>
            <p:nvPr/>
          </p:nvSpPr>
          <p:spPr bwMode="auto">
            <a:xfrm>
              <a:off x="4608" y="192"/>
              <a:ext cx="288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accent2"/>
                  </a:solidFill>
                </a:rPr>
                <a:t>Ạ</a:t>
              </a:r>
            </a:p>
          </p:txBody>
        </p:sp>
      </p:grpSp>
      <p:grpSp>
        <p:nvGrpSpPr>
          <p:cNvPr id="5" name="Group 102"/>
          <p:cNvGrpSpPr>
            <a:grpSpLocks/>
          </p:cNvGrpSpPr>
          <p:nvPr/>
        </p:nvGrpSpPr>
        <p:grpSpPr bwMode="auto">
          <a:xfrm>
            <a:off x="1676400" y="1752600"/>
            <a:ext cx="4572000" cy="609600"/>
            <a:chOff x="864" y="288"/>
            <a:chExt cx="2880" cy="384"/>
          </a:xfrm>
        </p:grpSpPr>
        <p:sp>
          <p:nvSpPr>
            <p:cNvPr id="22681" name="Rectangle 103"/>
            <p:cNvSpPr>
              <a:spLocks noChangeArrowheads="1"/>
            </p:cNvSpPr>
            <p:nvPr/>
          </p:nvSpPr>
          <p:spPr bwMode="auto">
            <a:xfrm>
              <a:off x="864" y="288"/>
              <a:ext cx="288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22682" name="Rectangle 104"/>
            <p:cNvSpPr>
              <a:spLocks noChangeArrowheads="1"/>
            </p:cNvSpPr>
            <p:nvPr/>
          </p:nvSpPr>
          <p:spPr bwMode="auto">
            <a:xfrm>
              <a:off x="1152" y="288"/>
              <a:ext cx="288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accent2"/>
                  </a:solidFill>
                </a:rPr>
                <a:t>Ồ</a:t>
              </a:r>
            </a:p>
          </p:txBody>
        </p:sp>
        <p:sp>
          <p:nvSpPr>
            <p:cNvPr id="22683" name="Rectangle 105"/>
            <p:cNvSpPr>
              <a:spLocks noChangeArrowheads="1"/>
            </p:cNvSpPr>
            <p:nvPr/>
          </p:nvSpPr>
          <p:spPr bwMode="auto">
            <a:xfrm>
              <a:off x="1440" y="288"/>
              <a:ext cx="288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22684" name="Rectangle 106"/>
            <p:cNvSpPr>
              <a:spLocks noChangeArrowheads="1"/>
            </p:cNvSpPr>
            <p:nvPr/>
          </p:nvSpPr>
          <p:spPr bwMode="auto">
            <a:xfrm>
              <a:off x="1728" y="288"/>
              <a:ext cx="288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accent2"/>
                  </a:solidFill>
                </a:rPr>
                <a:t>O</a:t>
              </a:r>
            </a:p>
          </p:txBody>
        </p:sp>
        <p:sp>
          <p:nvSpPr>
            <p:cNvPr id="22685" name="Rectangle 107"/>
            <p:cNvSpPr>
              <a:spLocks noChangeArrowheads="1"/>
            </p:cNvSpPr>
            <p:nvPr/>
          </p:nvSpPr>
          <p:spPr bwMode="auto">
            <a:xfrm>
              <a:off x="2016" y="288"/>
              <a:ext cx="288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accent2"/>
                  </a:solidFill>
                </a:rPr>
                <a:t>À</a:t>
              </a:r>
            </a:p>
          </p:txBody>
        </p:sp>
        <p:sp>
          <p:nvSpPr>
            <p:cNvPr id="22686" name="Rectangle 108"/>
            <p:cNvSpPr>
              <a:spLocks noChangeArrowheads="1"/>
            </p:cNvSpPr>
            <p:nvPr/>
          </p:nvSpPr>
          <p:spPr bwMode="auto">
            <a:xfrm>
              <a:off x="2304" y="288"/>
              <a:ext cx="288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accent2"/>
                  </a:solidFill>
                </a:rPr>
                <a:t>N</a:t>
              </a:r>
            </a:p>
          </p:txBody>
        </p:sp>
        <p:sp>
          <p:nvSpPr>
            <p:cNvPr id="22687" name="Rectangle 109"/>
            <p:cNvSpPr>
              <a:spLocks noChangeArrowheads="1"/>
            </p:cNvSpPr>
            <p:nvPr/>
          </p:nvSpPr>
          <p:spPr bwMode="auto">
            <a:xfrm>
              <a:off x="2592" y="288"/>
              <a:ext cx="288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accent2"/>
                  </a:solidFill>
                </a:rPr>
                <a:t>K</a:t>
              </a:r>
            </a:p>
          </p:txBody>
        </p:sp>
        <p:sp>
          <p:nvSpPr>
            <p:cNvPr id="22688" name="Rectangle 110"/>
            <p:cNvSpPr>
              <a:spLocks noChangeArrowheads="1"/>
            </p:cNvSpPr>
            <p:nvPr/>
          </p:nvSpPr>
          <p:spPr bwMode="auto">
            <a:xfrm>
              <a:off x="2880" y="288"/>
              <a:ext cx="288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accent2"/>
                  </a:solidFill>
                </a:rPr>
                <a:t>I</a:t>
              </a:r>
            </a:p>
          </p:txBody>
        </p:sp>
        <p:sp>
          <p:nvSpPr>
            <p:cNvPr id="22689" name="Rectangle 111"/>
            <p:cNvSpPr>
              <a:spLocks noChangeArrowheads="1"/>
            </p:cNvSpPr>
            <p:nvPr/>
          </p:nvSpPr>
          <p:spPr bwMode="auto">
            <a:xfrm>
              <a:off x="3168" y="288"/>
              <a:ext cx="288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accent2"/>
                  </a:solidFill>
                </a:rPr>
                <a:t>Ế</a:t>
              </a:r>
            </a:p>
          </p:txBody>
        </p:sp>
        <p:sp>
          <p:nvSpPr>
            <p:cNvPr id="22690" name="Rectangle 112"/>
            <p:cNvSpPr>
              <a:spLocks noChangeArrowheads="1"/>
            </p:cNvSpPr>
            <p:nvPr/>
          </p:nvSpPr>
          <p:spPr bwMode="auto">
            <a:xfrm>
              <a:off x="3456" y="288"/>
              <a:ext cx="288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accent2"/>
                  </a:solidFill>
                </a:rPr>
                <a:t>M</a:t>
              </a:r>
            </a:p>
          </p:txBody>
        </p:sp>
      </p:grpSp>
      <p:grpSp>
        <p:nvGrpSpPr>
          <p:cNvPr id="6" name="Group 113"/>
          <p:cNvGrpSpPr>
            <a:grpSpLocks/>
          </p:cNvGrpSpPr>
          <p:nvPr/>
        </p:nvGrpSpPr>
        <p:grpSpPr bwMode="auto">
          <a:xfrm>
            <a:off x="1219200" y="4800600"/>
            <a:ext cx="5943600" cy="609600"/>
            <a:chOff x="768" y="3024"/>
            <a:chExt cx="3744" cy="384"/>
          </a:xfrm>
        </p:grpSpPr>
        <p:sp>
          <p:nvSpPr>
            <p:cNvPr id="22668" name="Rectangle 114"/>
            <p:cNvSpPr>
              <a:spLocks noChangeArrowheads="1"/>
            </p:cNvSpPr>
            <p:nvPr/>
          </p:nvSpPr>
          <p:spPr bwMode="auto">
            <a:xfrm>
              <a:off x="768" y="3024"/>
              <a:ext cx="288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accent2"/>
                  </a:solidFill>
                </a:rPr>
                <a:t>T</a:t>
              </a:r>
            </a:p>
          </p:txBody>
        </p:sp>
        <p:sp>
          <p:nvSpPr>
            <p:cNvPr id="22669" name="Rectangle 115"/>
            <p:cNvSpPr>
              <a:spLocks noChangeArrowheads="1"/>
            </p:cNvSpPr>
            <p:nvPr/>
          </p:nvSpPr>
          <p:spPr bwMode="auto">
            <a:xfrm>
              <a:off x="1056" y="3024"/>
              <a:ext cx="288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22670" name="Rectangle 116"/>
            <p:cNvSpPr>
              <a:spLocks noChangeArrowheads="1"/>
            </p:cNvSpPr>
            <p:nvPr/>
          </p:nvSpPr>
          <p:spPr bwMode="auto">
            <a:xfrm>
              <a:off x="1344" y="3024"/>
              <a:ext cx="288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accent2"/>
                  </a:solidFill>
                </a:rPr>
                <a:t>Á</a:t>
              </a:r>
            </a:p>
          </p:txBody>
        </p:sp>
        <p:sp>
          <p:nvSpPr>
            <p:cNvPr id="22671" name="Rectangle 117"/>
            <p:cNvSpPr>
              <a:spLocks noChangeArrowheads="1"/>
            </p:cNvSpPr>
            <p:nvPr/>
          </p:nvSpPr>
          <p:spPr bwMode="auto">
            <a:xfrm>
              <a:off x="1632" y="3024"/>
              <a:ext cx="288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accent2"/>
                  </a:solidFill>
                </a:rPr>
                <a:t>N</a:t>
              </a:r>
            </a:p>
          </p:txBody>
        </p:sp>
        <p:sp>
          <p:nvSpPr>
            <p:cNvPr id="22672" name="Rectangle 118"/>
            <p:cNvSpPr>
              <a:spLocks noChangeArrowheads="1"/>
            </p:cNvSpPr>
            <p:nvPr/>
          </p:nvSpPr>
          <p:spPr bwMode="auto">
            <a:xfrm>
              <a:off x="1920" y="3024"/>
              <a:ext cx="288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22673" name="Rectangle 119"/>
            <p:cNvSpPr>
              <a:spLocks noChangeArrowheads="1"/>
            </p:cNvSpPr>
            <p:nvPr/>
          </p:nvSpPr>
          <p:spPr bwMode="auto">
            <a:xfrm>
              <a:off x="2208" y="3024"/>
              <a:ext cx="288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accent2"/>
                  </a:solidFill>
                </a:rPr>
                <a:t>Đ</a:t>
              </a:r>
            </a:p>
          </p:txBody>
        </p:sp>
        <p:sp>
          <p:nvSpPr>
            <p:cNvPr id="22674" name="Rectangle 120"/>
            <p:cNvSpPr>
              <a:spLocks noChangeArrowheads="1"/>
            </p:cNvSpPr>
            <p:nvPr/>
          </p:nvSpPr>
          <p:spPr bwMode="auto">
            <a:xfrm>
              <a:off x="2496" y="3024"/>
              <a:ext cx="288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accent2"/>
                  </a:solidFill>
                </a:rPr>
                <a:t>Ị</a:t>
              </a:r>
            </a:p>
          </p:txBody>
        </p:sp>
        <p:sp>
          <p:nvSpPr>
            <p:cNvPr id="22675" name="Rectangle 121"/>
            <p:cNvSpPr>
              <a:spLocks noChangeArrowheads="1"/>
            </p:cNvSpPr>
            <p:nvPr/>
          </p:nvSpPr>
          <p:spPr bwMode="auto">
            <a:xfrm>
              <a:off x="2784" y="3024"/>
              <a:ext cx="288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22676" name="Rectangle 122"/>
            <p:cNvSpPr>
              <a:spLocks noChangeArrowheads="1"/>
            </p:cNvSpPr>
            <p:nvPr/>
          </p:nvSpPr>
          <p:spPr bwMode="auto">
            <a:xfrm>
              <a:off x="3072" y="3024"/>
              <a:ext cx="288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accent2"/>
                  </a:solidFill>
                </a:rPr>
                <a:t>M</a:t>
              </a:r>
            </a:p>
          </p:txBody>
        </p:sp>
        <p:sp>
          <p:nvSpPr>
            <p:cNvPr id="22677" name="Rectangle 123"/>
            <p:cNvSpPr>
              <a:spLocks noChangeArrowheads="1"/>
            </p:cNvSpPr>
            <p:nvPr/>
          </p:nvSpPr>
          <p:spPr bwMode="auto">
            <a:xfrm>
              <a:off x="3360" y="3024"/>
              <a:ext cx="288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accent2"/>
                  </a:solidFill>
                </a:rPr>
                <a:t>Ỹ</a:t>
              </a:r>
            </a:p>
          </p:txBody>
        </p:sp>
        <p:sp>
          <p:nvSpPr>
            <p:cNvPr id="22678" name="Rectangle 124"/>
            <p:cNvSpPr>
              <a:spLocks noChangeArrowheads="1"/>
            </p:cNvSpPr>
            <p:nvPr/>
          </p:nvSpPr>
          <p:spPr bwMode="auto">
            <a:xfrm>
              <a:off x="3648" y="3024"/>
              <a:ext cx="288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accent2"/>
                  </a:solidFill>
                </a:rPr>
                <a:t>S</a:t>
              </a:r>
            </a:p>
          </p:txBody>
        </p:sp>
        <p:sp>
          <p:nvSpPr>
            <p:cNvPr id="22679" name="Rectangle 125"/>
            <p:cNvSpPr>
              <a:spLocks noChangeArrowheads="1"/>
            </p:cNvSpPr>
            <p:nvPr/>
          </p:nvSpPr>
          <p:spPr bwMode="auto">
            <a:xfrm>
              <a:off x="3936" y="3024"/>
              <a:ext cx="288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accent2"/>
                  </a:solidFill>
                </a:rPr>
                <a:t>Ơ</a:t>
              </a:r>
            </a:p>
          </p:txBody>
        </p:sp>
        <p:sp>
          <p:nvSpPr>
            <p:cNvPr id="22680" name="Rectangle 126"/>
            <p:cNvSpPr>
              <a:spLocks noChangeArrowheads="1"/>
            </p:cNvSpPr>
            <p:nvPr/>
          </p:nvSpPr>
          <p:spPr bwMode="auto">
            <a:xfrm>
              <a:off x="4224" y="3024"/>
              <a:ext cx="288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accent2"/>
                  </a:solidFill>
                </a:rPr>
                <a:t>N</a:t>
              </a:r>
            </a:p>
          </p:txBody>
        </p:sp>
      </p:grpSp>
      <p:grpSp>
        <p:nvGrpSpPr>
          <p:cNvPr id="7" name="Group 127"/>
          <p:cNvGrpSpPr>
            <a:grpSpLocks/>
          </p:cNvGrpSpPr>
          <p:nvPr/>
        </p:nvGrpSpPr>
        <p:grpSpPr bwMode="auto">
          <a:xfrm>
            <a:off x="1676400" y="4191000"/>
            <a:ext cx="6400800" cy="609600"/>
            <a:chOff x="672" y="3312"/>
            <a:chExt cx="4032" cy="384"/>
          </a:xfrm>
        </p:grpSpPr>
        <p:sp>
          <p:nvSpPr>
            <p:cNvPr id="22654" name="Rectangle 128"/>
            <p:cNvSpPr>
              <a:spLocks noChangeArrowheads="1"/>
            </p:cNvSpPr>
            <p:nvPr/>
          </p:nvSpPr>
          <p:spPr bwMode="auto">
            <a:xfrm>
              <a:off x="672" y="3312"/>
              <a:ext cx="288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accent2"/>
                  </a:solidFill>
                </a:rPr>
                <a:t>P</a:t>
              </a:r>
            </a:p>
          </p:txBody>
        </p:sp>
        <p:sp>
          <p:nvSpPr>
            <p:cNvPr id="22655" name="Rectangle 129"/>
            <p:cNvSpPr>
              <a:spLocks noChangeArrowheads="1"/>
            </p:cNvSpPr>
            <p:nvPr/>
          </p:nvSpPr>
          <p:spPr bwMode="auto">
            <a:xfrm>
              <a:off x="960" y="3312"/>
              <a:ext cx="288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22656" name="Rectangle 130"/>
            <p:cNvSpPr>
              <a:spLocks noChangeArrowheads="1"/>
            </p:cNvSpPr>
            <p:nvPr/>
          </p:nvSpPr>
          <p:spPr bwMode="auto">
            <a:xfrm>
              <a:off x="1248" y="3312"/>
              <a:ext cx="288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accent2"/>
                  </a:solidFill>
                </a:rPr>
                <a:t>O</a:t>
              </a:r>
            </a:p>
          </p:txBody>
        </p:sp>
        <p:sp>
          <p:nvSpPr>
            <p:cNvPr id="22657" name="Rectangle 131"/>
            <p:cNvSpPr>
              <a:spLocks noChangeArrowheads="1"/>
            </p:cNvSpPr>
            <p:nvPr/>
          </p:nvSpPr>
          <p:spPr bwMode="auto">
            <a:xfrm>
              <a:off x="1536" y="3312"/>
              <a:ext cx="288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accent2"/>
                  </a:solidFill>
                </a:rPr>
                <a:t>N</a:t>
              </a:r>
            </a:p>
          </p:txBody>
        </p:sp>
        <p:sp>
          <p:nvSpPr>
            <p:cNvPr id="22658" name="Rectangle 132"/>
            <p:cNvSpPr>
              <a:spLocks noChangeArrowheads="1"/>
            </p:cNvSpPr>
            <p:nvPr/>
          </p:nvSpPr>
          <p:spPr bwMode="auto">
            <a:xfrm>
              <a:off x="1824" y="3312"/>
              <a:ext cx="288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accent2"/>
                  </a:solidFill>
                </a:rPr>
                <a:t>G</a:t>
              </a:r>
            </a:p>
          </p:txBody>
        </p:sp>
        <p:sp>
          <p:nvSpPr>
            <p:cNvPr id="22659" name="Rectangle 133"/>
            <p:cNvSpPr>
              <a:spLocks noChangeArrowheads="1"/>
            </p:cNvSpPr>
            <p:nvPr/>
          </p:nvSpPr>
          <p:spPr bwMode="auto">
            <a:xfrm>
              <a:off x="2112" y="3312"/>
              <a:ext cx="288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accent2"/>
                  </a:solidFill>
                </a:rPr>
                <a:t>N</a:t>
              </a:r>
            </a:p>
          </p:txBody>
        </p:sp>
        <p:sp>
          <p:nvSpPr>
            <p:cNvPr id="22660" name="Rectangle 134"/>
            <p:cNvSpPr>
              <a:spLocks noChangeArrowheads="1"/>
            </p:cNvSpPr>
            <p:nvPr/>
          </p:nvSpPr>
          <p:spPr bwMode="auto">
            <a:xfrm>
              <a:off x="2400" y="3312"/>
              <a:ext cx="288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22661" name="Rectangle 135"/>
            <p:cNvSpPr>
              <a:spLocks noChangeArrowheads="1"/>
            </p:cNvSpPr>
            <p:nvPr/>
          </p:nvSpPr>
          <p:spPr bwMode="auto">
            <a:xfrm>
              <a:off x="2688" y="3312"/>
              <a:ext cx="288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22662" name="Rectangle 136"/>
            <p:cNvSpPr>
              <a:spLocks noChangeArrowheads="1"/>
            </p:cNvSpPr>
            <p:nvPr/>
          </p:nvSpPr>
          <p:spPr bwMode="auto">
            <a:xfrm>
              <a:off x="2976" y="3312"/>
              <a:ext cx="288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accent2"/>
                  </a:solidFill>
                </a:rPr>
                <a:t>K</a:t>
              </a:r>
            </a:p>
          </p:txBody>
        </p:sp>
        <p:sp>
          <p:nvSpPr>
            <p:cNvPr id="22663" name="Rectangle 137"/>
            <p:cNvSpPr>
              <a:spLocks noChangeArrowheads="1"/>
            </p:cNvSpPr>
            <p:nvPr/>
          </p:nvSpPr>
          <p:spPr bwMode="auto">
            <a:xfrm>
              <a:off x="3264" y="3312"/>
              <a:ext cx="288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accent2"/>
                  </a:solidFill>
                </a:rPr>
                <a:t>Ẻ</a:t>
              </a:r>
            </a:p>
          </p:txBody>
        </p:sp>
        <p:sp>
          <p:nvSpPr>
            <p:cNvPr id="22664" name="Rectangle 138"/>
            <p:cNvSpPr>
              <a:spLocks noChangeArrowheads="1"/>
            </p:cNvSpPr>
            <p:nvPr/>
          </p:nvSpPr>
          <p:spPr bwMode="auto">
            <a:xfrm>
              <a:off x="3552" y="3312"/>
              <a:ext cx="288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22665" name="Rectangle 139"/>
            <p:cNvSpPr>
              <a:spLocks noChangeArrowheads="1"/>
            </p:cNvSpPr>
            <p:nvPr/>
          </p:nvSpPr>
          <p:spPr bwMode="auto">
            <a:xfrm>
              <a:off x="3840" y="3312"/>
              <a:ext cx="288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accent2"/>
                  </a:solidFill>
                </a:rPr>
                <a:t>À</a:t>
              </a:r>
            </a:p>
          </p:txBody>
        </p:sp>
        <p:sp>
          <p:nvSpPr>
            <p:cNvPr id="22666" name="Rectangle 140"/>
            <p:cNvSpPr>
              <a:spLocks noChangeArrowheads="1"/>
            </p:cNvSpPr>
            <p:nvPr/>
          </p:nvSpPr>
          <p:spPr bwMode="auto">
            <a:xfrm>
              <a:off x="4128" y="3312"/>
              <a:ext cx="288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accent2"/>
                  </a:solidFill>
                </a:rPr>
                <a:t>N</a:t>
              </a:r>
            </a:p>
          </p:txBody>
        </p:sp>
        <p:sp>
          <p:nvSpPr>
            <p:cNvPr id="22667" name="Rectangle 141"/>
            <p:cNvSpPr>
              <a:spLocks noChangeArrowheads="1"/>
            </p:cNvSpPr>
            <p:nvPr/>
          </p:nvSpPr>
          <p:spPr bwMode="auto">
            <a:xfrm>
              <a:off x="4416" y="3312"/>
              <a:ext cx="288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accent2"/>
                  </a:solidFill>
                </a:rPr>
                <a:t>G</a:t>
              </a:r>
            </a:p>
          </p:txBody>
        </p:sp>
      </p:grpSp>
      <p:grpSp>
        <p:nvGrpSpPr>
          <p:cNvPr id="8" name="Group 142"/>
          <p:cNvGrpSpPr>
            <a:grpSpLocks/>
          </p:cNvGrpSpPr>
          <p:nvPr/>
        </p:nvGrpSpPr>
        <p:grpSpPr bwMode="auto">
          <a:xfrm>
            <a:off x="3962400" y="2971800"/>
            <a:ext cx="2286000" cy="609600"/>
            <a:chOff x="672" y="2544"/>
            <a:chExt cx="1440" cy="384"/>
          </a:xfrm>
        </p:grpSpPr>
        <p:sp>
          <p:nvSpPr>
            <p:cNvPr id="22649" name="Rectangle 143"/>
            <p:cNvSpPr>
              <a:spLocks noChangeArrowheads="1"/>
            </p:cNvSpPr>
            <p:nvPr/>
          </p:nvSpPr>
          <p:spPr bwMode="auto">
            <a:xfrm>
              <a:off x="672" y="2544"/>
              <a:ext cx="288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accent2"/>
                  </a:solidFill>
                </a:rPr>
                <a:t>C</a:t>
              </a:r>
            </a:p>
          </p:txBody>
        </p:sp>
        <p:sp>
          <p:nvSpPr>
            <p:cNvPr id="22650" name="Rectangle 144"/>
            <p:cNvSpPr>
              <a:spLocks noChangeArrowheads="1"/>
            </p:cNvSpPr>
            <p:nvPr/>
          </p:nvSpPr>
          <p:spPr bwMode="auto">
            <a:xfrm>
              <a:off x="960" y="2544"/>
              <a:ext cx="288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accent2"/>
                  </a:solidFill>
                </a:rPr>
                <a:t>Á</a:t>
              </a:r>
            </a:p>
          </p:txBody>
        </p:sp>
        <p:sp>
          <p:nvSpPr>
            <p:cNvPr id="22651" name="Rectangle 145"/>
            <p:cNvSpPr>
              <a:spLocks noChangeArrowheads="1"/>
            </p:cNvSpPr>
            <p:nvPr/>
          </p:nvSpPr>
          <p:spPr bwMode="auto">
            <a:xfrm>
              <a:off x="1248" y="2544"/>
              <a:ext cx="288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accent2"/>
                  </a:solidFill>
                </a:rPr>
                <a:t>T</a:t>
              </a:r>
            </a:p>
          </p:txBody>
        </p:sp>
        <p:sp>
          <p:nvSpPr>
            <p:cNvPr id="22652" name="Rectangle 146"/>
            <p:cNvSpPr>
              <a:spLocks noChangeArrowheads="1"/>
            </p:cNvSpPr>
            <p:nvPr/>
          </p:nvSpPr>
          <p:spPr bwMode="auto">
            <a:xfrm>
              <a:off x="1536" y="2544"/>
              <a:ext cx="288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22653" name="Rectangle 147"/>
            <p:cNvSpPr>
              <a:spLocks noChangeArrowheads="1"/>
            </p:cNvSpPr>
            <p:nvPr/>
          </p:nvSpPr>
          <p:spPr bwMode="auto">
            <a:xfrm>
              <a:off x="1824" y="2544"/>
              <a:ext cx="288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accent2"/>
                  </a:solidFill>
                </a:rPr>
                <a:t>À</a:t>
              </a:r>
            </a:p>
          </p:txBody>
        </p:sp>
      </p:grpSp>
      <p:grpSp>
        <p:nvGrpSpPr>
          <p:cNvPr id="9" name="Group 148"/>
          <p:cNvGrpSpPr>
            <a:grpSpLocks/>
          </p:cNvGrpSpPr>
          <p:nvPr/>
        </p:nvGrpSpPr>
        <p:grpSpPr bwMode="auto">
          <a:xfrm>
            <a:off x="3048000" y="3581400"/>
            <a:ext cx="2743200" cy="609600"/>
            <a:chOff x="672" y="2928"/>
            <a:chExt cx="1728" cy="384"/>
          </a:xfrm>
        </p:grpSpPr>
        <p:sp>
          <p:nvSpPr>
            <p:cNvPr id="22643" name="Rectangle 149"/>
            <p:cNvSpPr>
              <a:spLocks noChangeArrowheads="1"/>
            </p:cNvSpPr>
            <p:nvPr/>
          </p:nvSpPr>
          <p:spPr bwMode="auto">
            <a:xfrm>
              <a:off x="672" y="2928"/>
              <a:ext cx="288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accent2"/>
                  </a:solidFill>
                </a:rPr>
                <a:t>Đ</a:t>
              </a:r>
            </a:p>
          </p:txBody>
        </p:sp>
        <p:sp>
          <p:nvSpPr>
            <p:cNvPr id="22644" name="Rectangle 150"/>
            <p:cNvSpPr>
              <a:spLocks noChangeArrowheads="1"/>
            </p:cNvSpPr>
            <p:nvPr/>
          </p:nvSpPr>
          <p:spPr bwMode="auto">
            <a:xfrm>
              <a:off x="960" y="2928"/>
              <a:ext cx="288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accent2"/>
                  </a:solidFill>
                </a:rPr>
                <a:t>À</a:t>
              </a:r>
            </a:p>
          </p:txBody>
        </p:sp>
        <p:sp>
          <p:nvSpPr>
            <p:cNvPr id="22645" name="Rectangle 151"/>
            <p:cNvSpPr>
              <a:spLocks noChangeArrowheads="1"/>
            </p:cNvSpPr>
            <p:nvPr/>
          </p:nvSpPr>
          <p:spPr bwMode="auto">
            <a:xfrm>
              <a:off x="1248" y="2928"/>
              <a:ext cx="288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accent2"/>
                  </a:solidFill>
                </a:rPr>
                <a:t>N</a:t>
              </a:r>
            </a:p>
          </p:txBody>
        </p:sp>
        <p:sp>
          <p:nvSpPr>
            <p:cNvPr id="22646" name="Rectangle 152"/>
            <p:cNvSpPr>
              <a:spLocks noChangeArrowheads="1"/>
            </p:cNvSpPr>
            <p:nvPr/>
          </p:nvSpPr>
          <p:spPr bwMode="auto">
            <a:xfrm>
              <a:off x="1536" y="2928"/>
              <a:ext cx="288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accent2"/>
                  </a:solidFill>
                </a:rPr>
                <a:t>Ẵ</a:t>
              </a:r>
            </a:p>
          </p:txBody>
        </p:sp>
        <p:sp>
          <p:nvSpPr>
            <p:cNvPr id="22647" name="Rectangle 153"/>
            <p:cNvSpPr>
              <a:spLocks noChangeArrowheads="1"/>
            </p:cNvSpPr>
            <p:nvPr/>
          </p:nvSpPr>
          <p:spPr bwMode="auto">
            <a:xfrm>
              <a:off x="1824" y="2928"/>
              <a:ext cx="288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accent2"/>
                  </a:solidFill>
                </a:rPr>
                <a:t>N</a:t>
              </a:r>
            </a:p>
          </p:txBody>
        </p:sp>
        <p:sp>
          <p:nvSpPr>
            <p:cNvPr id="22648" name="Rectangle 154"/>
            <p:cNvSpPr>
              <a:spLocks noChangeArrowheads="1"/>
            </p:cNvSpPr>
            <p:nvPr/>
          </p:nvSpPr>
          <p:spPr bwMode="auto">
            <a:xfrm>
              <a:off x="2112" y="2928"/>
              <a:ext cx="288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accent2"/>
                  </a:solidFill>
                </a:rPr>
                <a:t>G</a:t>
              </a:r>
            </a:p>
          </p:txBody>
        </p:sp>
      </p:grpSp>
      <p:grpSp>
        <p:nvGrpSpPr>
          <p:cNvPr id="10" name="Group 155"/>
          <p:cNvGrpSpPr>
            <a:grpSpLocks/>
          </p:cNvGrpSpPr>
          <p:nvPr/>
        </p:nvGrpSpPr>
        <p:grpSpPr bwMode="auto">
          <a:xfrm>
            <a:off x="2133600" y="2362200"/>
            <a:ext cx="6858000" cy="609600"/>
            <a:chOff x="1344" y="1488"/>
            <a:chExt cx="4320" cy="384"/>
          </a:xfrm>
        </p:grpSpPr>
        <p:sp>
          <p:nvSpPr>
            <p:cNvPr id="22626" name="Rectangle 156"/>
            <p:cNvSpPr>
              <a:spLocks noChangeArrowheads="1"/>
            </p:cNvSpPr>
            <p:nvPr/>
          </p:nvSpPr>
          <p:spPr bwMode="auto">
            <a:xfrm>
              <a:off x="5376" y="1488"/>
              <a:ext cx="288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accent2"/>
                  </a:solidFill>
                </a:rPr>
                <a:t>H</a:t>
              </a:r>
            </a:p>
          </p:txBody>
        </p:sp>
        <p:grpSp>
          <p:nvGrpSpPr>
            <p:cNvPr id="22627" name="Group 157"/>
            <p:cNvGrpSpPr>
              <a:grpSpLocks/>
            </p:cNvGrpSpPr>
            <p:nvPr/>
          </p:nvGrpSpPr>
          <p:grpSpPr bwMode="auto">
            <a:xfrm>
              <a:off x="1344" y="1488"/>
              <a:ext cx="4032" cy="384"/>
              <a:chOff x="1248" y="3552"/>
              <a:chExt cx="4032" cy="384"/>
            </a:xfrm>
          </p:grpSpPr>
          <p:grpSp>
            <p:nvGrpSpPr>
              <p:cNvPr id="22628" name="Group 158"/>
              <p:cNvGrpSpPr>
                <a:grpSpLocks/>
              </p:cNvGrpSpPr>
              <p:nvPr/>
            </p:nvGrpSpPr>
            <p:grpSpPr bwMode="auto">
              <a:xfrm>
                <a:off x="1248" y="3552"/>
                <a:ext cx="3744" cy="384"/>
                <a:chOff x="672" y="2160"/>
                <a:chExt cx="3744" cy="384"/>
              </a:xfrm>
            </p:grpSpPr>
            <p:sp>
              <p:nvSpPr>
                <p:cNvPr id="22630" name="Rectangle 159"/>
                <p:cNvSpPr>
                  <a:spLocks noChangeArrowheads="1"/>
                </p:cNvSpPr>
                <p:nvPr/>
              </p:nvSpPr>
              <p:spPr bwMode="auto">
                <a:xfrm>
                  <a:off x="672" y="2160"/>
                  <a:ext cx="288" cy="38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2800" b="1">
                      <a:solidFill>
                        <a:schemeClr val="accent2"/>
                      </a:solidFill>
                    </a:rPr>
                    <a:t>T</a:t>
                  </a:r>
                </a:p>
              </p:txBody>
            </p:sp>
            <p:sp>
              <p:nvSpPr>
                <p:cNvPr id="22631" name="Rectangle 160"/>
                <p:cNvSpPr>
                  <a:spLocks noChangeArrowheads="1"/>
                </p:cNvSpPr>
                <p:nvPr/>
              </p:nvSpPr>
              <p:spPr bwMode="auto">
                <a:xfrm>
                  <a:off x="960" y="2160"/>
                  <a:ext cx="288" cy="38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2800" b="1">
                      <a:solidFill>
                        <a:schemeClr val="accent2"/>
                      </a:solidFill>
                    </a:rPr>
                    <a:t>H</a:t>
                  </a:r>
                </a:p>
              </p:txBody>
            </p:sp>
            <p:sp>
              <p:nvSpPr>
                <p:cNvPr id="22632" name="Rectangle 161"/>
                <p:cNvSpPr>
                  <a:spLocks noChangeArrowheads="1"/>
                </p:cNvSpPr>
                <p:nvPr/>
              </p:nvSpPr>
              <p:spPr bwMode="auto">
                <a:xfrm>
                  <a:off x="1248" y="2160"/>
                  <a:ext cx="288" cy="38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2800" b="1">
                      <a:solidFill>
                        <a:schemeClr val="accent2"/>
                      </a:solidFill>
                    </a:rPr>
                    <a:t>Ủ</a:t>
                  </a:r>
                </a:p>
              </p:txBody>
            </p:sp>
            <p:sp>
              <p:nvSpPr>
                <p:cNvPr id="22633" name="Rectangle 162"/>
                <p:cNvSpPr>
                  <a:spLocks noChangeArrowheads="1"/>
                </p:cNvSpPr>
                <p:nvPr/>
              </p:nvSpPr>
              <p:spPr bwMode="auto">
                <a:xfrm>
                  <a:off x="1536" y="2160"/>
                  <a:ext cx="288" cy="38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2800" b="1">
                      <a:solidFill>
                        <a:schemeClr val="accent2"/>
                      </a:solidFill>
                    </a:rPr>
                    <a:t>Y</a:t>
                  </a:r>
                </a:p>
              </p:txBody>
            </p:sp>
            <p:sp>
              <p:nvSpPr>
                <p:cNvPr id="22634" name="Rectangle 163"/>
                <p:cNvSpPr>
                  <a:spLocks noChangeArrowheads="1"/>
                </p:cNvSpPr>
                <p:nvPr/>
              </p:nvSpPr>
              <p:spPr bwMode="auto">
                <a:xfrm>
                  <a:off x="1824" y="2160"/>
                  <a:ext cx="288" cy="38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2800" b="1">
                      <a:solidFill>
                        <a:schemeClr val="accent2"/>
                      </a:solidFill>
                    </a:rPr>
                    <a:t>Đ</a:t>
                  </a:r>
                </a:p>
              </p:txBody>
            </p:sp>
            <p:sp>
              <p:nvSpPr>
                <p:cNvPr id="22635" name="Rectangle 164"/>
                <p:cNvSpPr>
                  <a:spLocks noChangeArrowheads="1"/>
                </p:cNvSpPr>
                <p:nvPr/>
              </p:nvSpPr>
              <p:spPr bwMode="auto">
                <a:xfrm>
                  <a:off x="2112" y="2160"/>
                  <a:ext cx="288" cy="38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2800" b="1">
                      <a:solidFill>
                        <a:schemeClr val="accent2"/>
                      </a:solidFill>
                    </a:rPr>
                    <a:t>I</a:t>
                  </a:r>
                </a:p>
              </p:txBody>
            </p:sp>
            <p:sp>
              <p:nvSpPr>
                <p:cNvPr id="22636" name="Rectangle 165"/>
                <p:cNvSpPr>
                  <a:spLocks noChangeArrowheads="1"/>
                </p:cNvSpPr>
                <p:nvPr/>
              </p:nvSpPr>
              <p:spPr bwMode="auto">
                <a:xfrm>
                  <a:off x="2400" y="2160"/>
                  <a:ext cx="288" cy="38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2800" b="1">
                      <a:solidFill>
                        <a:schemeClr val="accent2"/>
                      </a:solidFill>
                    </a:rPr>
                    <a:t>Ệ</a:t>
                  </a:r>
                </a:p>
              </p:txBody>
            </p:sp>
            <p:sp>
              <p:nvSpPr>
                <p:cNvPr id="22637" name="Rectangle 166"/>
                <p:cNvSpPr>
                  <a:spLocks noChangeArrowheads="1"/>
                </p:cNvSpPr>
                <p:nvPr/>
              </p:nvSpPr>
              <p:spPr bwMode="auto">
                <a:xfrm>
                  <a:off x="2688" y="2160"/>
                  <a:ext cx="288" cy="38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2800" b="1">
                      <a:solidFill>
                        <a:schemeClr val="accent2"/>
                      </a:solidFill>
                    </a:rPr>
                    <a:t>N</a:t>
                  </a:r>
                </a:p>
              </p:txBody>
            </p:sp>
            <p:sp>
              <p:nvSpPr>
                <p:cNvPr id="22638" name="Rectangle 167"/>
                <p:cNvSpPr>
                  <a:spLocks noChangeArrowheads="1"/>
                </p:cNvSpPr>
                <p:nvPr/>
              </p:nvSpPr>
              <p:spPr bwMode="auto">
                <a:xfrm>
                  <a:off x="2976" y="2160"/>
                  <a:ext cx="288" cy="38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2800" b="1">
                      <a:solidFill>
                        <a:schemeClr val="accent2"/>
                      </a:solidFill>
                    </a:rPr>
                    <a:t>H</a:t>
                  </a:r>
                </a:p>
              </p:txBody>
            </p:sp>
            <p:sp>
              <p:nvSpPr>
                <p:cNvPr id="22639" name="Rectangle 168"/>
                <p:cNvSpPr>
                  <a:spLocks noChangeArrowheads="1"/>
                </p:cNvSpPr>
                <p:nvPr/>
              </p:nvSpPr>
              <p:spPr bwMode="auto">
                <a:xfrm>
                  <a:off x="3264" y="2160"/>
                  <a:ext cx="288" cy="38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2800" b="1">
                      <a:solidFill>
                        <a:schemeClr val="accent2"/>
                      </a:solidFill>
                    </a:rPr>
                    <a:t>Ò</a:t>
                  </a:r>
                </a:p>
              </p:txBody>
            </p:sp>
            <p:sp>
              <p:nvSpPr>
                <p:cNvPr id="22640" name="Rectangle 169"/>
                <p:cNvSpPr>
                  <a:spLocks noChangeArrowheads="1"/>
                </p:cNvSpPr>
                <p:nvPr/>
              </p:nvSpPr>
              <p:spPr bwMode="auto">
                <a:xfrm>
                  <a:off x="3552" y="2160"/>
                  <a:ext cx="288" cy="38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2800" b="1">
                      <a:solidFill>
                        <a:schemeClr val="accent2"/>
                      </a:solidFill>
                    </a:rPr>
                    <a:t>A</a:t>
                  </a:r>
                </a:p>
              </p:txBody>
            </p:sp>
            <p:sp>
              <p:nvSpPr>
                <p:cNvPr id="22641" name="Rectangle 170"/>
                <p:cNvSpPr>
                  <a:spLocks noChangeArrowheads="1"/>
                </p:cNvSpPr>
                <p:nvPr/>
              </p:nvSpPr>
              <p:spPr bwMode="auto">
                <a:xfrm>
                  <a:off x="3840" y="2160"/>
                  <a:ext cx="288" cy="38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2800" b="1">
                      <a:solidFill>
                        <a:schemeClr val="accent2"/>
                      </a:solidFill>
                    </a:rPr>
                    <a:t>B</a:t>
                  </a:r>
                </a:p>
              </p:txBody>
            </p:sp>
            <p:sp>
              <p:nvSpPr>
                <p:cNvPr id="22642" name="Rectangle 171"/>
                <p:cNvSpPr>
                  <a:spLocks noChangeArrowheads="1"/>
                </p:cNvSpPr>
                <p:nvPr/>
              </p:nvSpPr>
              <p:spPr bwMode="auto">
                <a:xfrm>
                  <a:off x="4128" y="2160"/>
                  <a:ext cx="288" cy="38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2800" b="1">
                      <a:solidFill>
                        <a:schemeClr val="accent2"/>
                      </a:solidFill>
                    </a:rPr>
                    <a:t>Ì</a:t>
                  </a:r>
                </a:p>
              </p:txBody>
            </p:sp>
          </p:grpSp>
          <p:sp>
            <p:nvSpPr>
              <p:cNvPr id="22629" name="Rectangle 172"/>
              <p:cNvSpPr>
                <a:spLocks noChangeArrowheads="1"/>
              </p:cNvSpPr>
              <p:nvPr/>
            </p:nvSpPr>
            <p:spPr bwMode="auto">
              <a:xfrm>
                <a:off x="4992" y="3552"/>
                <a:ext cx="288" cy="38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2800" b="1">
                    <a:solidFill>
                      <a:schemeClr val="accent2"/>
                    </a:solidFill>
                  </a:rPr>
                  <a:t>N</a:t>
                </a:r>
              </a:p>
            </p:txBody>
          </p:sp>
        </p:grpSp>
      </p:grpSp>
      <p:grpSp>
        <p:nvGrpSpPr>
          <p:cNvPr id="13" name="Group 207"/>
          <p:cNvGrpSpPr>
            <a:grpSpLocks/>
          </p:cNvGrpSpPr>
          <p:nvPr/>
        </p:nvGrpSpPr>
        <p:grpSpPr bwMode="auto">
          <a:xfrm>
            <a:off x="4876800" y="1143000"/>
            <a:ext cx="458788" cy="4267200"/>
            <a:chOff x="3072" y="720"/>
            <a:chExt cx="288" cy="2688"/>
          </a:xfrm>
        </p:grpSpPr>
        <p:sp>
          <p:nvSpPr>
            <p:cNvPr id="22619" name="Rectangle 188"/>
            <p:cNvSpPr>
              <a:spLocks noChangeArrowheads="1"/>
            </p:cNvSpPr>
            <p:nvPr/>
          </p:nvSpPr>
          <p:spPr bwMode="auto">
            <a:xfrm>
              <a:off x="3072" y="3024"/>
              <a:ext cx="288" cy="384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rgbClr val="FF0000"/>
                  </a:solidFill>
                </a:rPr>
                <a:t>M</a:t>
              </a:r>
            </a:p>
          </p:txBody>
        </p:sp>
        <p:sp>
          <p:nvSpPr>
            <p:cNvPr id="22620" name="Rectangle 189"/>
            <p:cNvSpPr>
              <a:spLocks noChangeArrowheads="1"/>
            </p:cNvSpPr>
            <p:nvPr/>
          </p:nvSpPr>
          <p:spPr bwMode="auto">
            <a:xfrm>
              <a:off x="3072" y="2640"/>
              <a:ext cx="288" cy="384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22621" name="Rectangle 192"/>
            <p:cNvSpPr>
              <a:spLocks noChangeArrowheads="1"/>
            </p:cNvSpPr>
            <p:nvPr/>
          </p:nvSpPr>
          <p:spPr bwMode="auto">
            <a:xfrm>
              <a:off x="3072" y="2256"/>
              <a:ext cx="288" cy="384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22622" name="Rectangle 201"/>
            <p:cNvSpPr>
              <a:spLocks noChangeArrowheads="1"/>
            </p:cNvSpPr>
            <p:nvPr/>
          </p:nvSpPr>
          <p:spPr bwMode="auto">
            <a:xfrm>
              <a:off x="3072" y="1872"/>
              <a:ext cx="288" cy="384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22623" name="Rectangle 202"/>
            <p:cNvSpPr>
              <a:spLocks noChangeArrowheads="1"/>
            </p:cNvSpPr>
            <p:nvPr/>
          </p:nvSpPr>
          <p:spPr bwMode="auto">
            <a:xfrm>
              <a:off x="3072" y="1488"/>
              <a:ext cx="288" cy="384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rgbClr val="FF0000"/>
                  </a:solidFill>
                </a:rPr>
                <a:t>Ệ</a:t>
              </a:r>
            </a:p>
          </p:txBody>
        </p:sp>
        <p:sp>
          <p:nvSpPr>
            <p:cNvPr id="22624" name="Rectangle 203"/>
            <p:cNvSpPr>
              <a:spLocks noChangeArrowheads="1"/>
            </p:cNvSpPr>
            <p:nvPr/>
          </p:nvSpPr>
          <p:spPr bwMode="auto">
            <a:xfrm>
              <a:off x="3072" y="1104"/>
              <a:ext cx="288" cy="384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22625" name="Rectangle 204"/>
            <p:cNvSpPr>
              <a:spLocks noChangeArrowheads="1"/>
            </p:cNvSpPr>
            <p:nvPr/>
          </p:nvSpPr>
          <p:spPr bwMode="auto">
            <a:xfrm>
              <a:off x="3072" y="720"/>
              <a:ext cx="288" cy="384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rgbClr val="FF0000"/>
                  </a:solidFill>
                </a:rPr>
                <a:t>V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0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0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5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5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5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10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6250" y="2514600"/>
            <a:ext cx="8915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Nam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tươi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đẹp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truyền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thống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lâu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đời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đang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thay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từng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.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hào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 Nam.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cố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gắng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rèn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mai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góp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dựng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xây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nước</a:t>
            </a:r>
            <a:r>
              <a:rPr lang="vi-VN" sz="2800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.</a:t>
            </a:r>
            <a:endParaRPr lang="en-US" sz="2800" b="1" dirty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prstClr val="black"/>
              </a:solidFill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1" y="1752601"/>
            <a:ext cx="3654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 err="1">
                <a:solidFill>
                  <a:prstClr val="black"/>
                </a:solidFill>
                <a:cs typeface="Times New Roman" pitchFamily="18" charset="0"/>
              </a:rPr>
              <a:t>Ghi</a:t>
            </a:r>
            <a:r>
              <a:rPr lang="en-US" sz="3200" b="1" i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cs typeface="Times New Roman" pitchFamily="18" charset="0"/>
              </a:rPr>
              <a:t>nhớ</a:t>
            </a:r>
            <a:r>
              <a:rPr lang="en-US" sz="3200" b="1" i="1" dirty="0">
                <a:solidFill>
                  <a:prstClr val="black"/>
                </a:solidFill>
                <a:cs typeface="Times New Roman" pitchFamily="18" charset="0"/>
              </a:rPr>
              <a:t>: </a:t>
            </a:r>
            <a:r>
              <a:rPr lang="en-US" sz="3200" b="1" i="1" dirty="0" err="1">
                <a:solidFill>
                  <a:prstClr val="black"/>
                </a:solidFill>
                <a:cs typeface="Times New Roman" pitchFamily="18" charset="0"/>
              </a:rPr>
              <a:t>SGK</a:t>
            </a:r>
            <a:r>
              <a:rPr lang="en-US" sz="3200" b="1" i="1" dirty="0">
                <a:solidFill>
                  <a:prstClr val="black"/>
                </a:solidFill>
                <a:cs typeface="Times New Roman" pitchFamily="18" charset="0"/>
              </a:rPr>
              <a:t>/35</a:t>
            </a:r>
            <a:endParaRPr lang="en-US" sz="3200" b="1" i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7" name="TextBox 2"/>
          <p:cNvSpPr txBox="1"/>
          <p:nvPr/>
        </p:nvSpPr>
        <p:spPr>
          <a:xfrm>
            <a:off x="457200" y="979636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cs typeface="Times New Roman" pitchFamily="18" charset="0"/>
              </a:rPr>
              <a:t>BÀI 11: EM YÊU TỔ QUỐC VIỆT NAM (</a:t>
            </a:r>
            <a:r>
              <a:rPr lang="en-US" sz="3200" b="1" u="sng" dirty="0" err="1">
                <a:solidFill>
                  <a:srgbClr val="FF0000"/>
                </a:solidFill>
                <a:cs typeface="Times New Roman" pitchFamily="18" charset="0"/>
              </a:rPr>
              <a:t>Tiết</a:t>
            </a:r>
            <a:r>
              <a:rPr lang="en-US" sz="3200" b="1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sz="3200" b="1" u="sng" dirty="0" smtClean="0">
                <a:solidFill>
                  <a:srgbClr val="FF0000"/>
                </a:solidFill>
                <a:cs typeface="Times New Roman" pitchFamily="18" charset="0"/>
              </a:rPr>
              <a:t>)</a:t>
            </a:r>
            <a:endParaRPr lang="en-US" sz="3200" b="1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83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8" descr="BD21313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577013"/>
            <a:ext cx="91440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7" name="Picture 29" descr="BD21313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7463"/>
            <a:ext cx="91440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8" name="Picture 30" descr="BD21313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6" y="269875"/>
            <a:ext cx="307975" cy="655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9" name="Picture 31" descr="BD21313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413" y="25401"/>
            <a:ext cx="317500" cy="68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418" name="Rectangle 42"/>
          <p:cNvSpPr>
            <a:spLocks noChangeArrowheads="1"/>
          </p:cNvSpPr>
          <p:nvPr/>
        </p:nvSpPr>
        <p:spPr bwMode="auto">
          <a:xfrm>
            <a:off x="1074738" y="2212975"/>
            <a:ext cx="7797800" cy="33480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hangingPunct="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b="1" dirty="0" err="1">
                <a:solidFill>
                  <a:srgbClr val="002060"/>
                </a:solidFill>
              </a:rPr>
              <a:t>Sưu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tầm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các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bài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hát</a:t>
            </a:r>
            <a:r>
              <a:rPr lang="en-US" altLang="en-US" b="1" dirty="0">
                <a:solidFill>
                  <a:srgbClr val="002060"/>
                </a:solidFill>
              </a:rPr>
              <a:t>, </a:t>
            </a:r>
            <a:r>
              <a:rPr lang="en-US" altLang="en-US" b="1" dirty="0" err="1">
                <a:solidFill>
                  <a:srgbClr val="002060"/>
                </a:solidFill>
              </a:rPr>
              <a:t>bài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thơ</a:t>
            </a:r>
            <a:r>
              <a:rPr lang="en-US" altLang="en-US" b="1" dirty="0">
                <a:solidFill>
                  <a:srgbClr val="002060"/>
                </a:solidFill>
              </a:rPr>
              <a:t>, </a:t>
            </a:r>
            <a:r>
              <a:rPr lang="en-US" altLang="en-US" b="1" dirty="0" err="1">
                <a:solidFill>
                  <a:srgbClr val="002060"/>
                </a:solidFill>
              </a:rPr>
              <a:t>tranh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ảnh</a:t>
            </a:r>
            <a:r>
              <a:rPr lang="en-US" altLang="en-US" b="1" dirty="0">
                <a:solidFill>
                  <a:srgbClr val="002060"/>
                </a:solidFill>
              </a:rPr>
              <a:t>… </a:t>
            </a:r>
            <a:r>
              <a:rPr lang="en-US" altLang="en-US" b="1" dirty="0" err="1">
                <a:solidFill>
                  <a:srgbClr val="002060"/>
                </a:solidFill>
              </a:rPr>
              <a:t>liên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quan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đến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chủ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đề</a:t>
            </a:r>
            <a:r>
              <a:rPr lang="en-US" altLang="en-US" b="1" dirty="0">
                <a:solidFill>
                  <a:srgbClr val="002060"/>
                </a:solidFill>
              </a:rPr>
              <a:t> “</a:t>
            </a:r>
            <a:r>
              <a:rPr lang="en-US" altLang="en-US" b="1" dirty="0" err="1">
                <a:solidFill>
                  <a:srgbClr val="002060"/>
                </a:solidFill>
              </a:rPr>
              <a:t>Em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yêu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Tổ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quốc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Việt</a:t>
            </a:r>
            <a:r>
              <a:rPr lang="en-US" altLang="en-US" b="1" dirty="0">
                <a:solidFill>
                  <a:srgbClr val="002060"/>
                </a:solidFill>
              </a:rPr>
              <a:t> Nam”</a:t>
            </a:r>
          </a:p>
          <a:p>
            <a:pPr algn="just">
              <a:spcBef>
                <a:spcPct val="0"/>
              </a:spcBef>
              <a:defRPr/>
            </a:pPr>
            <a:r>
              <a:rPr lang="en-US" alt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Chuẩn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bị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bài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sau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 </a:t>
            </a:r>
            <a:r>
              <a:rPr lang="en-US" altLang="en-US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Phòng</a:t>
            </a:r>
            <a:r>
              <a:rPr lang="en-US" altLang="en-US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tránh</a:t>
            </a:r>
            <a:r>
              <a:rPr lang="en-US" altLang="en-US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xâm</a:t>
            </a:r>
            <a:r>
              <a:rPr lang="en-US" altLang="en-US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hại</a:t>
            </a:r>
            <a:r>
              <a:rPr lang="en-US" altLang="en-US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</a:t>
            </a:r>
            <a:r>
              <a:rPr lang="en-US" altLang="en-US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tiết</a:t>
            </a:r>
            <a:r>
              <a:rPr lang="en-US" altLang="en-US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1)</a:t>
            </a:r>
            <a:endParaRPr lang="en-US" altLang="en-US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" name="Cloud 1"/>
          <p:cNvSpPr/>
          <p:nvPr/>
        </p:nvSpPr>
        <p:spPr>
          <a:xfrm>
            <a:off x="3276601" y="533400"/>
            <a:ext cx="3214687" cy="14478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Arial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0495198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1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1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1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1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G:\anh slide\child-cartoon-illustration-cartoon-stud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9" y="1450975"/>
            <a:ext cx="7032625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TextBox 1"/>
          <p:cNvSpPr txBox="1">
            <a:spLocks noChangeArrowheads="1"/>
          </p:cNvSpPr>
          <p:nvPr/>
        </p:nvSpPr>
        <p:spPr bwMode="auto">
          <a:xfrm>
            <a:off x="3076575" y="2314576"/>
            <a:ext cx="4338638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US" altLang="en-US" sz="3384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học tập thật tốt nhé!</a:t>
            </a:r>
          </a:p>
        </p:txBody>
      </p:sp>
    </p:spTree>
    <p:extLst>
      <p:ext uri="{BB962C8B-B14F-4D97-AF65-F5344CB8AC3E}">
        <p14:creationId xmlns:p14="http://schemas.microsoft.com/office/powerpoint/2010/main" val="16736178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869950"/>
            <a:ext cx="8458200" cy="2362200"/>
          </a:xfrm>
        </p:spPr>
        <p:txBody>
          <a:bodyPr/>
          <a:lstStyle/>
          <a:p>
            <a:pPr algn="l" eaLnBrk="1" hangingPunct="1"/>
            <a:r>
              <a:rPr lang="en-US" altLang="en-US" sz="2800" smtClean="0">
                <a:solidFill>
                  <a:srgbClr val="0000FF"/>
                </a:solidFill>
                <a:latin typeface="VNI-Helve" pitchFamily="2" charset="0"/>
              </a:rPr>
              <a:t>Toå quoác, truyeàn thoáng, hoïc taäp, töôi ñeïp, töï haøo, </a:t>
            </a:r>
            <a:br>
              <a:rPr lang="en-US" altLang="en-US" sz="2800" smtClean="0">
                <a:solidFill>
                  <a:srgbClr val="0000FF"/>
                </a:solidFill>
                <a:latin typeface="VNI-Helve" pitchFamily="2" charset="0"/>
              </a:rPr>
            </a:br>
            <a:r>
              <a:rPr lang="en-US" altLang="en-US" sz="2800" smtClean="0">
                <a:solidFill>
                  <a:srgbClr val="0000FF"/>
                </a:solidFill>
                <a:latin typeface="VNI-Helve" pitchFamily="2" charset="0"/>
              </a:rPr>
              <a:t/>
            </a:r>
            <a:br>
              <a:rPr lang="en-US" altLang="en-US" sz="2800" smtClean="0">
                <a:solidFill>
                  <a:srgbClr val="0000FF"/>
                </a:solidFill>
                <a:latin typeface="VNI-Helve" pitchFamily="2" charset="0"/>
              </a:rPr>
            </a:br>
            <a:r>
              <a:rPr lang="en-US" altLang="en-US" sz="2800" smtClean="0">
                <a:solidFill>
                  <a:srgbClr val="0000FF"/>
                </a:solidFill>
                <a:latin typeface="VNI-Helve" pitchFamily="2" charset="0"/>
              </a:rPr>
              <a:t>xaây döïng, Vieät Nam.</a:t>
            </a:r>
            <a:br>
              <a:rPr lang="en-US" altLang="en-US" sz="2800" smtClean="0">
                <a:solidFill>
                  <a:srgbClr val="0000FF"/>
                </a:solidFill>
                <a:latin typeface="VNI-Helve" pitchFamily="2" charset="0"/>
              </a:rPr>
            </a:br>
            <a:endParaRPr lang="en-US" altLang="en-US" sz="2800" smtClean="0">
              <a:solidFill>
                <a:srgbClr val="0000FF"/>
              </a:solidFill>
              <a:latin typeface="VNI-Helve" pitchFamily="2" charset="0"/>
            </a:endParaRPr>
          </a:p>
        </p:txBody>
      </p:sp>
      <p:sp>
        <p:nvSpPr>
          <p:cNvPr id="7171" name="Text Box 11"/>
          <p:cNvSpPr txBox="1">
            <a:spLocks noChangeArrowheads="1"/>
          </p:cNvSpPr>
          <p:nvPr/>
        </p:nvSpPr>
        <p:spPr bwMode="auto">
          <a:xfrm>
            <a:off x="990600" y="717550"/>
            <a:ext cx="4175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VNI-Helve" pitchFamily="2" charset="0"/>
              </a:rPr>
              <a:t>1</a:t>
            </a:r>
          </a:p>
        </p:txBody>
      </p:sp>
      <p:sp>
        <p:nvSpPr>
          <p:cNvPr id="7172" name="Text Box 12"/>
          <p:cNvSpPr txBox="1">
            <a:spLocks noChangeArrowheads="1"/>
          </p:cNvSpPr>
          <p:nvPr/>
        </p:nvSpPr>
        <p:spPr bwMode="auto">
          <a:xfrm>
            <a:off x="3048000" y="641350"/>
            <a:ext cx="4175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VNI-Helve" pitchFamily="2" charset="0"/>
              </a:rPr>
              <a:t>2</a:t>
            </a:r>
          </a:p>
        </p:txBody>
      </p:sp>
      <p:sp>
        <p:nvSpPr>
          <p:cNvPr id="7173" name="Text Box 13"/>
          <p:cNvSpPr txBox="1">
            <a:spLocks noChangeArrowheads="1"/>
          </p:cNvSpPr>
          <p:nvPr/>
        </p:nvSpPr>
        <p:spPr bwMode="auto">
          <a:xfrm>
            <a:off x="5029200" y="641350"/>
            <a:ext cx="4175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VNI-Helve" pitchFamily="2" charset="0"/>
              </a:rPr>
              <a:t>3</a:t>
            </a:r>
          </a:p>
        </p:txBody>
      </p:sp>
      <p:sp>
        <p:nvSpPr>
          <p:cNvPr id="7174" name="Text Box 14"/>
          <p:cNvSpPr txBox="1">
            <a:spLocks noChangeArrowheads="1"/>
          </p:cNvSpPr>
          <p:nvPr/>
        </p:nvSpPr>
        <p:spPr bwMode="auto">
          <a:xfrm>
            <a:off x="6477000" y="588963"/>
            <a:ext cx="4175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VNI-Helve" pitchFamily="2" charset="0"/>
              </a:rPr>
              <a:t>4</a:t>
            </a:r>
          </a:p>
        </p:txBody>
      </p:sp>
      <p:sp>
        <p:nvSpPr>
          <p:cNvPr id="7175" name="Text Box 15"/>
          <p:cNvSpPr txBox="1">
            <a:spLocks noChangeArrowheads="1"/>
          </p:cNvSpPr>
          <p:nvPr/>
        </p:nvSpPr>
        <p:spPr bwMode="auto">
          <a:xfrm>
            <a:off x="7924800" y="614363"/>
            <a:ext cx="4175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VNI-Helve" pitchFamily="2" charset="0"/>
              </a:rPr>
              <a:t>5</a:t>
            </a:r>
          </a:p>
        </p:txBody>
      </p:sp>
      <p:sp>
        <p:nvSpPr>
          <p:cNvPr id="7176" name="Text Box 17"/>
          <p:cNvSpPr txBox="1">
            <a:spLocks noChangeArrowheads="1"/>
          </p:cNvSpPr>
          <p:nvPr/>
        </p:nvSpPr>
        <p:spPr bwMode="auto">
          <a:xfrm>
            <a:off x="2895600" y="1604963"/>
            <a:ext cx="4175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VNI-Helve" pitchFamily="2" charset="0"/>
              </a:rPr>
              <a:t>7</a:t>
            </a:r>
          </a:p>
        </p:txBody>
      </p:sp>
      <p:sp>
        <p:nvSpPr>
          <p:cNvPr id="7177" name="Text Box 18"/>
          <p:cNvSpPr txBox="1">
            <a:spLocks noChangeArrowheads="1"/>
          </p:cNvSpPr>
          <p:nvPr/>
        </p:nvSpPr>
        <p:spPr bwMode="auto">
          <a:xfrm>
            <a:off x="1066800" y="1604963"/>
            <a:ext cx="4175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VNI-Helve" pitchFamily="2" charset="0"/>
              </a:rPr>
              <a:t>6</a:t>
            </a:r>
          </a:p>
        </p:txBody>
      </p:sp>
      <p:sp>
        <p:nvSpPr>
          <p:cNvPr id="7178" name="Text Box 20"/>
          <p:cNvSpPr txBox="1">
            <a:spLocks noChangeArrowheads="1"/>
          </p:cNvSpPr>
          <p:nvPr/>
        </p:nvSpPr>
        <p:spPr bwMode="auto">
          <a:xfrm>
            <a:off x="457200" y="3003550"/>
            <a:ext cx="89154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>
                <a:solidFill>
                  <a:srgbClr val="0000FF"/>
                </a:solidFill>
                <a:latin typeface="VNI-Helve" pitchFamily="2" charset="0"/>
              </a:rPr>
              <a:t>..........</a:t>
            </a:r>
            <a:r>
              <a:rPr lang="en-US" altLang="en-US" sz="3200">
                <a:solidFill>
                  <a:srgbClr val="0000FF"/>
                </a:solidFill>
                <a:latin typeface="VNI-Helve" pitchFamily="2" charset="0"/>
              </a:rPr>
              <a:t>laø Toå quoác em. Ñaát nöôùc Vieät Nam raát.........vaø coù..........vaên hoùa laâu ñôøi. Toå quoác em ñang thay ñoåi, phaùt trieån töøng ngaøy.</a:t>
            </a:r>
          </a:p>
          <a:p>
            <a:pPr algn="just" eaLnBrk="1" hangingPunct="1"/>
            <a:r>
              <a:rPr lang="en-US" altLang="en-US" sz="3200">
                <a:solidFill>
                  <a:srgbClr val="0000FF"/>
                </a:solidFill>
                <a:latin typeface="VNI-Helve" pitchFamily="2" charset="0"/>
              </a:rPr>
              <a:t>Em yeâu……….Vieät Nam vaø……….mình laø ngöôøi Vieät Nam. Em seõ coá gaéng……….reøn luyeän toát ñeå sau naøy goùp phaàn……….Toå quoác.</a:t>
            </a: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776288" y="3003550"/>
            <a:ext cx="3667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FF0000"/>
                </a:solidFill>
                <a:latin typeface="VNI-Helve" pitchFamily="2" charset="0"/>
              </a:rPr>
              <a:t>7</a:t>
            </a: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1371600" y="3484563"/>
            <a:ext cx="3667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FF0000"/>
                </a:solidFill>
                <a:latin typeface="VNI-Helve" pitchFamily="2" charset="0"/>
              </a:rPr>
              <a:t>4</a:t>
            </a:r>
          </a:p>
        </p:txBody>
      </p: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3657600" y="3460750"/>
            <a:ext cx="366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FF0000"/>
                </a:solidFill>
                <a:latin typeface="VNI-Helve" pitchFamily="2" charset="0"/>
              </a:rPr>
              <a:t>2</a:t>
            </a:r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2057400" y="4398963"/>
            <a:ext cx="3683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FF0000"/>
                </a:solidFill>
                <a:latin typeface="VNI-Helve" pitchFamily="2" charset="0"/>
              </a:rPr>
              <a:t>1</a:t>
            </a:r>
          </a:p>
        </p:txBody>
      </p:sp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5791200" y="4451350"/>
            <a:ext cx="366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FF0000"/>
                </a:solidFill>
                <a:latin typeface="VNI-Helve" pitchFamily="2" charset="0"/>
              </a:rPr>
              <a:t>5</a:t>
            </a: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6096000" y="4984750"/>
            <a:ext cx="366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FF0000"/>
                </a:solidFill>
                <a:latin typeface="VNI-Helve" pitchFamily="2" charset="0"/>
              </a:rPr>
              <a:t>3</a:t>
            </a:r>
          </a:p>
        </p:txBody>
      </p:sp>
      <p:sp>
        <p:nvSpPr>
          <p:cNvPr id="36891" name="Text Box 27"/>
          <p:cNvSpPr txBox="1">
            <a:spLocks noChangeArrowheads="1"/>
          </p:cNvSpPr>
          <p:nvPr/>
        </p:nvSpPr>
        <p:spPr bwMode="auto">
          <a:xfrm>
            <a:off x="4876800" y="5441950"/>
            <a:ext cx="366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FF0000"/>
                </a:solidFill>
                <a:latin typeface="VNI-Helve" pitchFamily="2" charset="0"/>
              </a:rPr>
              <a:t>6</a:t>
            </a:r>
          </a:p>
        </p:txBody>
      </p:sp>
      <p:grpSp>
        <p:nvGrpSpPr>
          <p:cNvPr id="7198" name="Group 30"/>
          <p:cNvGrpSpPr>
            <a:grpSpLocks/>
          </p:cNvGrpSpPr>
          <p:nvPr/>
        </p:nvGrpSpPr>
        <p:grpSpPr bwMode="auto">
          <a:xfrm>
            <a:off x="0" y="0"/>
            <a:ext cx="9906000" cy="6705600"/>
            <a:chOff x="48" y="0"/>
            <a:chExt cx="5664" cy="4224"/>
          </a:xfrm>
        </p:grpSpPr>
        <p:sp>
          <p:nvSpPr>
            <p:cNvPr id="7199" name="Line 31"/>
            <p:cNvSpPr>
              <a:spLocks noChangeShapeType="1"/>
            </p:cNvSpPr>
            <p:nvPr/>
          </p:nvSpPr>
          <p:spPr bwMode="auto">
            <a:xfrm>
              <a:off x="288" y="1104"/>
              <a:ext cx="0" cy="2880"/>
            </a:xfrm>
            <a:prstGeom prst="line">
              <a:avLst/>
            </a:prstGeom>
            <a:noFill/>
            <a:ln w="57150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0" name="Line 32"/>
            <p:cNvSpPr>
              <a:spLocks noChangeShapeType="1"/>
            </p:cNvSpPr>
            <p:nvPr/>
          </p:nvSpPr>
          <p:spPr bwMode="auto">
            <a:xfrm>
              <a:off x="5472" y="288"/>
              <a:ext cx="0" cy="2928"/>
            </a:xfrm>
            <a:prstGeom prst="line">
              <a:avLst/>
            </a:prstGeom>
            <a:noFill/>
            <a:ln w="57150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1" name="Line 33"/>
            <p:cNvSpPr>
              <a:spLocks noChangeShapeType="1"/>
            </p:cNvSpPr>
            <p:nvPr/>
          </p:nvSpPr>
          <p:spPr bwMode="auto">
            <a:xfrm>
              <a:off x="192" y="432"/>
              <a:ext cx="0" cy="2880"/>
            </a:xfrm>
            <a:prstGeom prst="line">
              <a:avLst/>
            </a:prstGeom>
            <a:noFill/>
            <a:ln w="57150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2" name="Line 34"/>
            <p:cNvSpPr>
              <a:spLocks noChangeShapeType="1"/>
            </p:cNvSpPr>
            <p:nvPr/>
          </p:nvSpPr>
          <p:spPr bwMode="auto">
            <a:xfrm>
              <a:off x="5568" y="1008"/>
              <a:ext cx="0" cy="2928"/>
            </a:xfrm>
            <a:prstGeom prst="line">
              <a:avLst/>
            </a:prstGeom>
            <a:noFill/>
            <a:ln w="57150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203" name="Group 35"/>
            <p:cNvGrpSpPr>
              <a:grpSpLocks/>
            </p:cNvGrpSpPr>
            <p:nvPr/>
          </p:nvGrpSpPr>
          <p:grpSpPr bwMode="auto">
            <a:xfrm>
              <a:off x="48" y="0"/>
              <a:ext cx="5664" cy="4224"/>
              <a:chOff x="48" y="0"/>
              <a:chExt cx="5664" cy="4272"/>
            </a:xfrm>
          </p:grpSpPr>
          <p:pic>
            <p:nvPicPr>
              <p:cNvPr id="7204" name="Picture 36" descr="BAR0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4032"/>
                <a:ext cx="5088" cy="2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05" name="Picture 37" descr="BAR0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48"/>
                <a:ext cx="5088" cy="2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206" name="AutoShape 38"/>
              <p:cNvSpPr>
                <a:spLocks noChangeArrowheads="1"/>
              </p:cNvSpPr>
              <p:nvPr/>
            </p:nvSpPr>
            <p:spPr bwMode="auto">
              <a:xfrm>
                <a:off x="48" y="48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7" name="AutoShape 39"/>
              <p:cNvSpPr>
                <a:spLocks noChangeArrowheads="1"/>
              </p:cNvSpPr>
              <p:nvPr/>
            </p:nvSpPr>
            <p:spPr bwMode="auto">
              <a:xfrm>
                <a:off x="5376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8" name="AutoShape 40"/>
              <p:cNvSpPr>
                <a:spLocks noChangeArrowheads="1"/>
              </p:cNvSpPr>
              <p:nvPr/>
            </p:nvSpPr>
            <p:spPr bwMode="auto">
              <a:xfrm>
                <a:off x="5376" y="0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9" name="AutoShape 41"/>
              <p:cNvSpPr>
                <a:spLocks noChangeArrowheads="1"/>
              </p:cNvSpPr>
              <p:nvPr/>
            </p:nvSpPr>
            <p:spPr bwMode="auto">
              <a:xfrm>
                <a:off x="48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42093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6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6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6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5" grpId="0"/>
      <p:bldP spid="36886" grpId="0"/>
      <p:bldP spid="36887" grpId="0"/>
      <p:bldP spid="36888" grpId="0"/>
      <p:bldP spid="36889" grpId="0"/>
      <p:bldP spid="36890" grpId="0"/>
      <p:bldP spid="368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0" y="0"/>
            <a:ext cx="9906000" cy="6705600"/>
            <a:chOff x="48" y="0"/>
            <a:chExt cx="5664" cy="4224"/>
          </a:xfrm>
        </p:grpSpPr>
        <p:sp>
          <p:nvSpPr>
            <p:cNvPr id="8196" name="Line 4"/>
            <p:cNvSpPr>
              <a:spLocks noChangeShapeType="1"/>
            </p:cNvSpPr>
            <p:nvPr/>
          </p:nvSpPr>
          <p:spPr bwMode="auto">
            <a:xfrm>
              <a:off x="288" y="1104"/>
              <a:ext cx="0" cy="2880"/>
            </a:xfrm>
            <a:prstGeom prst="line">
              <a:avLst/>
            </a:prstGeom>
            <a:noFill/>
            <a:ln w="57150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7" name="Line 5"/>
            <p:cNvSpPr>
              <a:spLocks noChangeShapeType="1"/>
            </p:cNvSpPr>
            <p:nvPr/>
          </p:nvSpPr>
          <p:spPr bwMode="auto">
            <a:xfrm>
              <a:off x="5472" y="288"/>
              <a:ext cx="0" cy="2928"/>
            </a:xfrm>
            <a:prstGeom prst="line">
              <a:avLst/>
            </a:prstGeom>
            <a:noFill/>
            <a:ln w="57150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8" name="Line 6"/>
            <p:cNvSpPr>
              <a:spLocks noChangeShapeType="1"/>
            </p:cNvSpPr>
            <p:nvPr/>
          </p:nvSpPr>
          <p:spPr bwMode="auto">
            <a:xfrm>
              <a:off x="192" y="432"/>
              <a:ext cx="0" cy="2880"/>
            </a:xfrm>
            <a:prstGeom prst="line">
              <a:avLst/>
            </a:prstGeom>
            <a:noFill/>
            <a:ln w="57150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9" name="Line 7"/>
            <p:cNvSpPr>
              <a:spLocks noChangeShapeType="1"/>
            </p:cNvSpPr>
            <p:nvPr/>
          </p:nvSpPr>
          <p:spPr bwMode="auto">
            <a:xfrm>
              <a:off x="5568" y="1008"/>
              <a:ext cx="0" cy="2928"/>
            </a:xfrm>
            <a:prstGeom prst="line">
              <a:avLst/>
            </a:prstGeom>
            <a:noFill/>
            <a:ln w="57150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48" y="0"/>
              <a:ext cx="5664" cy="4224"/>
              <a:chOff x="48" y="0"/>
              <a:chExt cx="5664" cy="4272"/>
            </a:xfrm>
          </p:grpSpPr>
          <p:pic>
            <p:nvPicPr>
              <p:cNvPr id="8201" name="Picture 9" descr="BAR0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4032"/>
                <a:ext cx="5088" cy="2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02" name="Picture 10" descr="BAR0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48"/>
                <a:ext cx="5088" cy="2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203" name="AutoShape 11"/>
              <p:cNvSpPr>
                <a:spLocks noChangeArrowheads="1"/>
              </p:cNvSpPr>
              <p:nvPr/>
            </p:nvSpPr>
            <p:spPr bwMode="auto">
              <a:xfrm>
                <a:off x="48" y="48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4" name="AutoShape 12"/>
              <p:cNvSpPr>
                <a:spLocks noChangeArrowheads="1"/>
              </p:cNvSpPr>
              <p:nvPr/>
            </p:nvSpPr>
            <p:spPr bwMode="auto">
              <a:xfrm>
                <a:off x="5376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5" name="AutoShape 13"/>
              <p:cNvSpPr>
                <a:spLocks noChangeArrowheads="1"/>
              </p:cNvSpPr>
              <p:nvPr/>
            </p:nvSpPr>
            <p:spPr bwMode="auto">
              <a:xfrm>
                <a:off x="5376" y="0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6" name="AutoShape 14"/>
              <p:cNvSpPr>
                <a:spLocks noChangeArrowheads="1"/>
              </p:cNvSpPr>
              <p:nvPr/>
            </p:nvSpPr>
            <p:spPr bwMode="auto">
              <a:xfrm>
                <a:off x="48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671594" y="806749"/>
            <a:ext cx="8562811" cy="5095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FF"/>
                </a:solidFill>
                <a:cs typeface="Times New Roman" panose="02020603050405020304" pitchFamily="18" charset="0"/>
              </a:rPr>
              <a:t>…. </a:t>
            </a:r>
            <a:r>
              <a:rPr lang="en-US" sz="36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Việt</a:t>
            </a:r>
            <a:r>
              <a:rPr lang="en-US" sz="36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Nam </a:t>
            </a:r>
            <a:r>
              <a:rPr lang="en-US" sz="36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…</a:t>
            </a:r>
            <a:r>
              <a:rPr lang="en-US" sz="36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Tổ</a:t>
            </a:r>
            <a:r>
              <a:rPr lang="en-US" sz="36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quốc</a:t>
            </a:r>
            <a:r>
              <a:rPr lang="en-US" sz="36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FF"/>
                </a:solidFill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Đất</a:t>
            </a:r>
            <a:r>
              <a:rPr lang="en-US" sz="36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Việt</a:t>
            </a:r>
            <a:r>
              <a:rPr lang="en-US" sz="3600" dirty="0">
                <a:solidFill>
                  <a:srgbClr val="0000FF"/>
                </a:solidFill>
                <a:cs typeface="Times New Roman" panose="02020603050405020304" pitchFamily="18" charset="0"/>
              </a:rPr>
              <a:t> Nam </a:t>
            </a:r>
            <a:r>
              <a:rPr lang="en-US" sz="36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rất</a:t>
            </a:r>
            <a:r>
              <a:rPr lang="en-US" sz="36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… </a:t>
            </a:r>
            <a:r>
              <a:rPr lang="en-US" sz="3600" b="1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tươi</a:t>
            </a:r>
            <a:r>
              <a:rPr lang="en-US" sz="36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đẹp</a:t>
            </a:r>
            <a:r>
              <a:rPr lang="en-US" sz="36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…</a:t>
            </a:r>
            <a:r>
              <a:rPr lang="en-US" sz="36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… </a:t>
            </a:r>
            <a:r>
              <a:rPr lang="en-US" sz="3600" b="1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truyền</a:t>
            </a:r>
            <a:r>
              <a:rPr lang="en-US" sz="36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thống</a:t>
            </a:r>
            <a:r>
              <a:rPr lang="en-US" sz="36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…</a:t>
            </a:r>
            <a:r>
              <a:rPr lang="en-US" sz="36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lâu</a:t>
            </a:r>
            <a:r>
              <a:rPr lang="en-US" sz="36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đời</a:t>
            </a:r>
            <a:r>
              <a:rPr lang="en-US" sz="3600" dirty="0">
                <a:solidFill>
                  <a:srgbClr val="0000FF"/>
                </a:solidFill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Tổ</a:t>
            </a:r>
            <a:r>
              <a:rPr lang="en-US" sz="36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quốc</a:t>
            </a:r>
            <a:r>
              <a:rPr lang="en-US" sz="36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đang</a:t>
            </a:r>
            <a:r>
              <a:rPr lang="en-US" sz="36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thay</a:t>
            </a:r>
            <a:r>
              <a:rPr lang="en-US" sz="36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đổi</a:t>
            </a:r>
            <a:r>
              <a:rPr lang="en-US" sz="3600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phát</a:t>
            </a:r>
            <a:r>
              <a:rPr lang="en-US" sz="36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triển</a:t>
            </a:r>
            <a:r>
              <a:rPr lang="en-US" sz="36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từng</a:t>
            </a:r>
            <a:r>
              <a:rPr lang="en-US" sz="36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ngày</a:t>
            </a:r>
            <a:r>
              <a:rPr lang="en-US" sz="3600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  <a:endParaRPr lang="en-US" sz="3600" dirty="0" smtClean="0">
              <a:effectLst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yêu</a:t>
            </a:r>
            <a:r>
              <a:rPr lang="en-US" sz="36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… </a:t>
            </a:r>
            <a:r>
              <a:rPr lang="en-US" sz="3600" b="1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Tổ</a:t>
            </a:r>
            <a:r>
              <a:rPr lang="en-US" sz="36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quốc</a:t>
            </a:r>
            <a:r>
              <a:rPr lang="en-US" sz="36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…</a:t>
            </a:r>
            <a:r>
              <a:rPr lang="en-US" sz="36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Việt</a:t>
            </a:r>
            <a:r>
              <a:rPr lang="en-US" sz="36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FF"/>
                </a:solidFill>
                <a:cs typeface="Times New Roman" panose="02020603050405020304" pitchFamily="18" charset="0"/>
              </a:rPr>
              <a:t>Nam </a:t>
            </a:r>
            <a:r>
              <a:rPr lang="en-US" sz="36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… </a:t>
            </a:r>
            <a:r>
              <a:rPr lang="en-US" sz="3600" b="1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tự</a:t>
            </a:r>
            <a:r>
              <a:rPr lang="en-US" sz="36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hào</a:t>
            </a:r>
            <a:r>
              <a:rPr lang="en-US" sz="36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…</a:t>
            </a:r>
            <a:r>
              <a:rPr lang="en-US" sz="36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Việt</a:t>
            </a:r>
            <a:r>
              <a:rPr lang="en-US" sz="3600" dirty="0">
                <a:solidFill>
                  <a:srgbClr val="0000FF"/>
                </a:solidFill>
                <a:cs typeface="Times New Roman" panose="02020603050405020304" pitchFamily="18" charset="0"/>
              </a:rPr>
              <a:t> Nam. </a:t>
            </a:r>
            <a:r>
              <a:rPr lang="en-US" sz="36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cố</a:t>
            </a:r>
            <a:r>
              <a:rPr lang="en-US" sz="36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gắng</a:t>
            </a:r>
            <a:r>
              <a:rPr lang="en-US" sz="36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… </a:t>
            </a:r>
            <a:r>
              <a:rPr lang="en-US" sz="3600" b="1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học</a:t>
            </a:r>
            <a:r>
              <a:rPr lang="en-US" sz="36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tập</a:t>
            </a:r>
            <a:r>
              <a:rPr lang="en-US" sz="36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…</a:t>
            </a:r>
            <a:r>
              <a:rPr lang="en-US" sz="36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rèn</a:t>
            </a:r>
            <a:r>
              <a:rPr lang="en-US" sz="36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luyện</a:t>
            </a:r>
            <a:r>
              <a:rPr lang="en-US" sz="36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tốt</a:t>
            </a:r>
            <a:r>
              <a:rPr lang="en-US" sz="36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này</a:t>
            </a:r>
            <a:r>
              <a:rPr lang="en-US" sz="36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góp</a:t>
            </a:r>
            <a:r>
              <a:rPr lang="en-US" sz="36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phần</a:t>
            </a:r>
            <a:r>
              <a:rPr lang="en-US" sz="36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… </a:t>
            </a:r>
            <a:r>
              <a:rPr lang="en-US" sz="3600" b="1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xây</a:t>
            </a:r>
            <a:r>
              <a:rPr lang="en-US" sz="36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dựng</a:t>
            </a:r>
            <a:r>
              <a:rPr lang="en-US" sz="36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…</a:t>
            </a:r>
            <a:r>
              <a:rPr lang="en-US" sz="36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Tổ</a:t>
            </a:r>
            <a:r>
              <a:rPr lang="en-US" sz="36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quốc</a:t>
            </a:r>
            <a:r>
              <a:rPr lang="en-US" sz="3600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341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695451" y="2843213"/>
            <a:ext cx="6505575" cy="741362"/>
          </a:xfrm>
        </p:spPr>
        <p:txBody>
          <a:bodyPr/>
          <a:lstStyle/>
          <a:p>
            <a:pPr>
              <a:defRPr/>
            </a:pPr>
            <a:r>
              <a:rPr lang="en-US" sz="3075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7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5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075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5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7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5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 </a:t>
            </a:r>
            <a:r>
              <a:rPr lang="en-US" sz="3075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07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5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 </a:t>
            </a:r>
            <a:r>
              <a:rPr lang="en-US" sz="3075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7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br>
              <a:rPr lang="en-US" sz="307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75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07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5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3075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-381000" y="3657601"/>
            <a:ext cx="9745663" cy="771525"/>
          </a:xfrm>
        </p:spPr>
        <p:txBody>
          <a:bodyPr/>
          <a:lstStyle/>
          <a:p>
            <a:pPr>
              <a:defRPr/>
            </a:pPr>
            <a:r>
              <a:rPr lang="en-US" sz="3075" b="1" dirty="0">
                <a:latin typeface="Arial" panose="020B0604020202020204" pitchFamily="34" charset="0"/>
                <a:cs typeface="Arial" panose="020B0604020202020204" pitchFamily="34" charset="0"/>
              </a:rPr>
              <a:t>	EM YÊU TỔ QUỐC VIỆT NAM (TIẾT </a:t>
            </a:r>
            <a:r>
              <a:rPr lang="en-US" sz="3075" b="1" dirty="0" smtClean="0"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endParaRPr lang="en-US" sz="307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57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965325" y="506414"/>
            <a:ext cx="5976938" cy="5365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384" b="1">
                <a:solidFill>
                  <a:srgbClr val="C00000"/>
                </a:solidFill>
                <a:latin typeface="Arial" panose="020B0604020202020204" pitchFamily="34" charset="0"/>
              </a:rPr>
              <a:t>YÊU CẦU CẦN ĐẠT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5851525" y="1963739"/>
            <a:ext cx="1150938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3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panose="020B0604020202020204" pitchFamily="34" charset="0"/>
              </a:rPr>
              <a:t>	</a:t>
            </a:r>
            <a:r>
              <a:rPr lang="en-US" sz="1231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892175" y="1219200"/>
            <a:ext cx="8123238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hangingPunct="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t-BR" altLang="en-US" sz="3200" b="1">
                <a:solidFill>
                  <a:srgbClr val="002060"/>
                </a:solidFill>
              </a:rPr>
              <a:t>Biết Tổ quốc của em là Việt Nam, Tổ quốc em đang thay đổi từng ngày và đang hội nhập vào đời sống quốc tế.</a:t>
            </a:r>
            <a:endParaRPr lang="en-US" altLang="en-US" sz="3200" b="1">
              <a:solidFill>
                <a:srgbClr val="002060"/>
              </a:solidFill>
            </a:endParaRPr>
          </a:p>
          <a:p>
            <a:pPr algn="just" eaLnBrk="0" hangingPunct="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t-BR" altLang="en-US" sz="3200" b="1">
                <a:solidFill>
                  <a:srgbClr val="002060"/>
                </a:solidFill>
              </a:rPr>
              <a:t>Có một số hiểu biết phù hợp với lứa tuổi về lịch sử, văn hoá và kinh tế của Tổ quốc Việt Nam.</a:t>
            </a:r>
            <a:endParaRPr lang="en-US" altLang="en-US" sz="3200" b="1">
              <a:solidFill>
                <a:srgbClr val="002060"/>
              </a:solidFill>
            </a:endParaRPr>
          </a:p>
          <a:p>
            <a:pPr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t-BR" altLang="en-US" sz="3200" b="1">
                <a:solidFill>
                  <a:srgbClr val="002060"/>
                </a:solidFill>
              </a:rPr>
              <a:t>Có ý thức học tập và rèn luyện để góp phần xây dựng và bảo vệ đất nước.</a:t>
            </a:r>
            <a:endParaRPr lang="en-US" altLang="en-US" sz="32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98772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3"/>
          <p:cNvSpPr>
            <a:spLocks noGrp="1"/>
          </p:cNvSpPr>
          <p:nvPr>
            <p:ph type="ctrTitle"/>
          </p:nvPr>
        </p:nvSpPr>
        <p:spPr>
          <a:xfrm>
            <a:off x="2293938" y="1611313"/>
            <a:ext cx="5218112" cy="12319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HOẠT ĐỘNG 1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3124200"/>
            <a:ext cx="7462838" cy="1362075"/>
          </a:xfrm>
        </p:spPr>
        <p:txBody>
          <a:bodyPr anchor="ctr"/>
          <a:lstStyle/>
          <a:p>
            <a:pPr>
              <a:defRPr/>
            </a:pP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</a:rPr>
              <a:t>TÌM HIỂU 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</a:rPr>
              <a:t>MỘT SỐ ĐỊA DANH, MỐC THỜI GIAN, SỰ KIỆN LỊCH SỬ QUAN TRỌNG CỦA VIỆT NAM</a:t>
            </a:r>
            <a:endParaRPr lang="en-US" sz="3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92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ngoquyen-bachd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9448800" cy="6019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50" name="CT bạch đằ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988" y="594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0840" y="4863405"/>
            <a:ext cx="9110028" cy="138499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k/c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XL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6" fill="hold"/>
                                        <p:tgtEl>
                                          <p:spTgt spid="655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550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8" name="nha rong.mp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1266"/>
          <a:stretch>
            <a:fillRect/>
          </a:stretch>
        </p:blipFill>
        <p:spPr>
          <a:xfrm>
            <a:off x="914400" y="914400"/>
            <a:ext cx="8153400" cy="5324475"/>
          </a:xfrm>
          <a:ln w="19050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57200" y="-457200"/>
            <a:ext cx="84582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</a:rPr>
              <a:t>	Mời các con xem đoạn phim</a:t>
            </a:r>
            <a:endParaRPr lang="en-US" altLang="en-US" sz="4000" b="1" i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9480" y="5181600"/>
            <a:ext cx="8153400" cy="95410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800" b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2800" b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b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2800" b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Gòn</a:t>
            </a:r>
            <a:r>
              <a:rPr lang="en-US" sz="2800" b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BH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b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83" fill="hold"/>
                                        <p:tgtEl>
                                          <p:spTgt spid="788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8858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8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788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58"/>
                  </p:tgtEl>
                </p:cond>
              </p:nextCondLst>
            </p:seq>
          </p:childTnLst>
        </p:cTn>
      </p:par>
    </p:tnLst>
    <p:bldLst>
      <p:bldP spid="38916" grpId="0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21"/>
  <p:tag name="MMPROD_UIDATA" val="&lt;database version=&quot;7.0&quot;&gt;&lt;object type=&quot;1&quot; unique_id=&quot;10001&quot;&gt;&lt;object type=&quot;8&quot; unique_id=&quot;11898&quot;&gt;&lt;/object&gt;&lt;object type=&quot;2&quot; unique_id=&quot;11899&quot;&gt;&lt;object type=&quot;3&quot; unique_id=&quot;11900&quot;&gt;&lt;property id=&quot;20148&quot; value=&quot;5&quot;/&gt;&lt;property id=&quot;20300&quot; value=&quot;Slide 1&quot;/&gt;&lt;property id=&quot;20307&quot; value=&quot;362&quot;/&gt;&lt;/object&gt;&lt;object type=&quot;3&quot; unique_id=&quot;11901&quot;&gt;&lt;property id=&quot;20148&quot; value=&quot;5&quot;/&gt;&lt;property id=&quot;20300&quot; value=&quot;Slide 2&quot;/&gt;&lt;property id=&quot;20307&quot; value=&quot;285&quot;/&gt;&lt;/object&gt;&lt;object type=&quot;3&quot; unique_id=&quot;11902&quot;&gt;&lt;property id=&quot;20148&quot; value=&quot;5&quot;/&gt;&lt;property id=&quot;20300&quot; value=&quot;Slide 3 - &amp;quot;Toå quoác, truyeàn thoáng, hoïc taäp, töôi ñeïp, töï haøo, &amp;#x0D;&amp;#x0A;&amp;#x0D;&amp;#x0A;xaây döïng, Vieät Nam.&amp;#x0D;&amp;#x0A;&amp;quot;&quot;/&gt;&lt;property id=&quot;20307&quot; value=&quot;330&quot;/&gt;&lt;/object&gt;&lt;object type=&quot;3&quot; unique_id=&quot;11903&quot;&gt;&lt;property id=&quot;20148&quot; value=&quot;5&quot;/&gt;&lt;property id=&quot;20300&quot; value=&quot;Slide 4&quot;/&gt;&lt;property id=&quot;20307&quot; value=&quot;331&quot;/&gt;&lt;/object&gt;&lt;object type=&quot;3&quot; unique_id=&quot;11904&quot;&gt;&lt;property id=&quot;20148&quot; value=&quot;5&quot;/&gt;&lt;property id=&quot;20300&quot; value=&quot;Slide 5&quot;/&gt;&lt;property id=&quot;20307&quot; value=&quot;363&quot;/&gt;&lt;/object&gt;&lt;object type=&quot;3&quot; unique_id=&quot;11905&quot;&gt;&lt;property id=&quot;20148&quot; value=&quot;5&quot;/&gt;&lt;property id=&quot;20300&quot; value=&quot;Slide 6 - &amp;quot;&amp;amp;#x09;&amp;amp;#x09;Hoạt động 1:&amp;quot;&quot;/&gt;&lt;property id=&quot;20307&quot; value=&quot;332&quot;/&gt;&lt;/object&gt;&lt;object type=&quot;3&quot; unique_id=&quot;11906&quot;&gt;&lt;property id=&quot;20148&quot; value=&quot;5&quot;/&gt;&lt;property id=&quot;20300&quot; value=&quot;Slide 7&quot;/&gt;&lt;property id=&quot;20307&quot; value=&quot;344&quot;/&gt;&lt;/object&gt;&lt;object type=&quot;3&quot; unique_id=&quot;11907&quot;&gt;&lt;property id=&quot;20148&quot; value=&quot;5&quot;/&gt;&lt;property id=&quot;20300&quot; value=&quot;Slide 8&quot;/&gt;&lt;property id=&quot;20307&quot; value=&quot;349&quot;/&gt;&lt;/object&gt;&lt;object type=&quot;3&quot; unique_id=&quot;11908&quot;&gt;&lt;property id=&quot;20148&quot; value=&quot;5&quot;/&gt;&lt;property id=&quot;20300&quot; value=&quot;Slide 9&quot;/&gt;&lt;property id=&quot;20307&quot; value=&quot;351&quot;/&gt;&lt;/object&gt;&lt;object type=&quot;3&quot; unique_id=&quot;11909&quot;&gt;&lt;property id=&quot;20148&quot; value=&quot;5&quot;/&gt;&lt;property id=&quot;20300&quot; value=&quot;Slide 10&quot;/&gt;&lt;property id=&quot;20307&quot; value=&quot;342&quot;/&gt;&lt;/object&gt;&lt;object type=&quot;3&quot; unique_id=&quot;11910&quot;&gt;&lt;property id=&quot;20148&quot; value=&quot;5&quot;/&gt;&lt;property id=&quot;20300&quot; value=&quot;Slide 11&quot;/&gt;&lt;property id=&quot;20307&quot; value=&quot;348&quot;/&gt;&lt;/object&gt;&lt;object type=&quot;3&quot; unique_id=&quot;11911&quot;&gt;&lt;property id=&quot;20148&quot; value=&quot;5&quot;/&gt;&lt;property id=&quot;20300&quot; value=&quot;Slide 12&quot;/&gt;&lt;property id=&quot;20307&quot; value=&quot;346&quot;/&gt;&lt;/object&gt;&lt;object type=&quot;3&quot; unique_id=&quot;11912&quot;&gt;&lt;property id=&quot;20148&quot; value=&quot;5&quot;/&gt;&lt;property id=&quot;20300&quot; value=&quot;Slide 13&quot;/&gt;&lt;property id=&quot;20307&quot; value=&quot;352&quot;/&gt;&lt;/object&gt;&lt;object type=&quot;3&quot; unique_id=&quot;11913&quot;&gt;&lt;property id=&quot;20148&quot; value=&quot;5&quot;/&gt;&lt;property id=&quot;20300&quot; value=&quot;Slide 14&quot;/&gt;&lt;property id=&quot;20307&quot; value=&quot;345&quot;/&gt;&lt;/object&gt;&lt;object type=&quot;3&quot; unique_id=&quot;11914&quot;&gt;&lt;property id=&quot;20148&quot; value=&quot;5&quot;/&gt;&lt;property id=&quot;20300&quot; value=&quot;Slide 15 - &amp;quot;&amp;amp;#x09;&amp;amp;#x09;Hoạt động 2:&amp;quot;&quot;/&gt;&lt;property id=&quot;20307&quot; value=&quot;333&quot;/&gt;&lt;/object&gt;&lt;object type=&quot;3&quot; unique_id=&quot;11915&quot;&gt;&lt;property id=&quot;20148&quot; value=&quot;5&quot;/&gt;&lt;property id=&quot;20300&quot; value=&quot;Slide 16&quot;/&gt;&lt;property id=&quot;20307&quot; value=&quot;353&quot;/&gt;&lt;/object&gt;&lt;object type=&quot;3&quot; unique_id=&quot;11916&quot;&gt;&lt;property id=&quot;20148&quot; value=&quot;5&quot;/&gt;&lt;property id=&quot;20300&quot; value=&quot;Slide 17 - &amp;quot;Hoạt động 3:&amp;quot;&quot;/&gt;&lt;property id=&quot;20307&quot; value=&quot;356&quot;/&gt;&lt;/object&gt;&lt;object type=&quot;3&quot; unique_id=&quot;11917&quot;&gt;&lt;property id=&quot;20148&quot; value=&quot;5&quot;/&gt;&lt;property id=&quot;20300&quot; value=&quot;Slide 18 - &amp;quot;&amp;amp;#x09;&amp;amp;#x09;Củng cố:&amp;quot;&quot;/&gt;&lt;property id=&quot;20307&quot; value=&quot;334&quot;/&gt;&lt;/object&gt;&lt;object type=&quot;3&quot; unique_id=&quot;11918&quot;&gt;&lt;property id=&quot;20148&quot; value=&quot;5&quot;/&gt;&lt;property id=&quot;20300&quot; value=&quot;Slide 19&quot;/&gt;&lt;property id=&quot;20307&quot; value=&quot;357&quot;/&gt;&lt;/object&gt;&lt;object type=&quot;3&quot; unique_id=&quot;11919&quot;&gt;&lt;property id=&quot;20148&quot; value=&quot;5&quot;/&gt;&lt;property id=&quot;20300&quot; value=&quot;Slide 20&quot;/&gt;&lt;property id=&quot;20307&quot; value=&quot;360&quot;/&gt;&lt;/object&gt;&lt;object type=&quot;3&quot; unique_id=&quot;11920&quot;&gt;&lt;property id=&quot;20148&quot; value=&quot;5&quot;/&gt;&lt;property id=&quot;20300&quot; value=&quot;Slide 21&quot;/&gt;&lt;property id=&quot;20307&quot; value=&quot;36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1153</TotalTime>
  <Words>875</Words>
  <Application>Microsoft Office PowerPoint</Application>
  <PresentationFormat>A4 Paper (210x297 mm)</PresentationFormat>
  <Paragraphs>155</Paragraphs>
  <Slides>23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23</vt:i4>
      </vt:variant>
    </vt:vector>
  </HeadingPairs>
  <TitlesOfParts>
    <vt:vector size="41" baseType="lpstr">
      <vt:lpstr>.VnTime</vt:lpstr>
      <vt:lpstr>Arial</vt:lpstr>
      <vt:lpstr>Calibri</vt:lpstr>
      <vt:lpstr>Comic Sans MS</vt:lpstr>
      <vt:lpstr>Garamond</vt:lpstr>
      <vt:lpstr>Times New Roman</vt:lpstr>
      <vt:lpstr>VNI-Helve</vt:lpstr>
      <vt:lpstr>Wingdings</vt:lpstr>
      <vt:lpstr>Default Design</vt:lpstr>
      <vt:lpstr>2_Default Design</vt:lpstr>
      <vt:lpstr>1_Crayons</vt:lpstr>
      <vt:lpstr>2_Edge</vt:lpstr>
      <vt:lpstr>1_Network</vt:lpstr>
      <vt:lpstr>1_Default Design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Toå quoác, truyeàn thoáng, hoïc taäp, töôi ñeïp, töï haøo,   xaây döïng, Vieät Nam. </vt:lpstr>
      <vt:lpstr>PowerPoint Presentation</vt:lpstr>
      <vt:lpstr>Thứ sáu ngày 04 tháng 03 năm 2021 Đạo đức</vt:lpstr>
      <vt:lpstr>YÊU CẦU CẦN ĐẠT</vt:lpstr>
      <vt:lpstr>HOẠT ĐỘNG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2</vt:lpstr>
      <vt:lpstr>PowerPoint Presentation</vt:lpstr>
      <vt:lpstr>PowerPoint Presentation</vt:lpstr>
      <vt:lpstr>HOẠT ĐỘNG 3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 yeu to quoc Viet Nam (T2).ppt</dc:title>
  <dc:creator>AQ</dc:creator>
  <cp:lastModifiedBy>admin</cp:lastModifiedBy>
  <cp:revision>260</cp:revision>
  <dcterms:created xsi:type="dcterms:W3CDTF">2007-12-11T05:26:53Z</dcterms:created>
  <dcterms:modified xsi:type="dcterms:W3CDTF">2022-02-27T07:14:30Z</dcterms:modified>
</cp:coreProperties>
</file>