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8" r:id="rId2"/>
    <p:sldId id="371" r:id="rId3"/>
    <p:sldId id="299" r:id="rId4"/>
    <p:sldId id="292" r:id="rId5"/>
    <p:sldId id="261" r:id="rId6"/>
    <p:sldId id="347" r:id="rId7"/>
    <p:sldId id="262" r:id="rId8"/>
    <p:sldId id="264" r:id="rId9"/>
    <p:sldId id="293" r:id="rId10"/>
    <p:sldId id="268" r:id="rId11"/>
    <p:sldId id="269" r:id="rId12"/>
    <p:sldId id="294" r:id="rId13"/>
    <p:sldId id="295" r:id="rId14"/>
    <p:sldId id="381" r:id="rId15"/>
    <p:sldId id="276" r:id="rId16"/>
    <p:sldId id="278" r:id="rId17"/>
    <p:sldId id="277" r:id="rId18"/>
    <p:sldId id="275" r:id="rId19"/>
    <p:sldId id="280" r:id="rId20"/>
    <p:sldId id="281" r:id="rId21"/>
    <p:sldId id="291" r:id="rId22"/>
    <p:sldId id="282" r:id="rId23"/>
    <p:sldId id="296" r:id="rId24"/>
    <p:sldId id="283" r:id="rId25"/>
    <p:sldId id="287" r:id="rId26"/>
    <p:sldId id="284" r:id="rId27"/>
    <p:sldId id="288" r:id="rId28"/>
    <p:sldId id="491" r:id="rId29"/>
    <p:sldId id="37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1" d="100"/>
          <a:sy n="81" d="100"/>
        </p:scale>
        <p:origin x="23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5EDF4-4E20-4B53-9974-90E71D1B7EF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A8D13-2364-4FEA-A1DB-0ABFA623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32F2BE0A-4F1F-41E4-925A-328271EF9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9176806C-FDEB-49F4-9409-EBA2E083A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22ECA946-E2C3-4B0A-A567-3F0CD2DFA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01043D-330C-4DB2-A62A-B1643DA97BF2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14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34.jpeg"/><Relationship Id="rId10" Type="http://schemas.openxmlformats.org/officeDocument/2006/relationships/slide" Target="slide30.xml"/><Relationship Id="rId4" Type="http://schemas.openxmlformats.org/officeDocument/2006/relationships/slide" Target="slide25.xml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34F0526F-C2C9-45BC-A7D0-59684096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attachment">
            <a:extLst>
              <a:ext uri="{FF2B5EF4-FFF2-40B4-BE49-F238E27FC236}">
                <a16:creationId xmlns:a16="http://schemas.microsoft.com/office/drawing/2014/main" id="{A36BDC06-4FD3-46D9-BB5B-BE09D52C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982788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>
            <a:extLst>
              <a:ext uri="{FF2B5EF4-FFF2-40B4-BE49-F238E27FC236}">
                <a16:creationId xmlns:a16="http://schemas.microsoft.com/office/drawing/2014/main" id="{1434516D-AB19-419D-A777-E26CC4F0ED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0025" y="1998663"/>
            <a:ext cx="3632200" cy="449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13" b="1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.VnSouthernH"/>
            </a:endParaRPr>
          </a:p>
        </p:txBody>
      </p:sp>
      <p:sp>
        <p:nvSpPr>
          <p:cNvPr id="17" name="WordArt 3">
            <a:extLst>
              <a:ext uri="{FF2B5EF4-FFF2-40B4-BE49-F238E27FC236}">
                <a16:creationId xmlns:a16="http://schemas.microsoft.com/office/drawing/2014/main" id="{6E2FB0D9-41A3-403E-B210-BACD2F34C5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0250" y="2459038"/>
            <a:ext cx="2813050" cy="223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13" b="1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.VnSouthernH"/>
            </a:endParaRPr>
          </a:p>
        </p:txBody>
      </p:sp>
      <p:sp>
        <p:nvSpPr>
          <p:cNvPr id="3078" name="WordArt 3">
            <a:extLst>
              <a:ext uri="{FF2B5EF4-FFF2-40B4-BE49-F238E27FC236}">
                <a16:creationId xmlns:a16="http://schemas.microsoft.com/office/drawing/2014/main" id="{AC355784-CCB7-4A14-ACE3-A5BE330768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0250" y="3140075"/>
            <a:ext cx="2732088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13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SouthernH"/>
              </a:rPr>
              <a:t>    Tập đọc</a:t>
            </a:r>
          </a:p>
          <a:p>
            <a:pPr algn="ctr"/>
            <a:r>
              <a:rPr lang="en-US" sz="1013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SouthernH"/>
              </a:rPr>
              <a:t>          Lớp : 5</a:t>
            </a:r>
          </a:p>
        </p:txBody>
      </p:sp>
      <p:sp>
        <p:nvSpPr>
          <p:cNvPr id="2" name="WordArt 3">
            <a:extLst>
              <a:ext uri="{FF2B5EF4-FFF2-40B4-BE49-F238E27FC236}">
                <a16:creationId xmlns:a16="http://schemas.microsoft.com/office/drawing/2014/main" id="{8368E68F-9017-417A-9213-F98B70869B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96804" y="4007646"/>
            <a:ext cx="3246835" cy="610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13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101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CÁI GÌ QUÝ NHẤT</a:t>
            </a:r>
            <a:endParaRPr lang="vi-VN" sz="1013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01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Năm học : 202</a:t>
            </a:r>
            <a:r>
              <a:rPr lang="en-US" sz="101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101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-202</a:t>
            </a:r>
            <a:r>
              <a:rPr lang="en-US" sz="101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3080" name="Picture 3" descr="WhitecornerFlower">
            <a:extLst>
              <a:ext uri="{FF2B5EF4-FFF2-40B4-BE49-F238E27FC236}">
                <a16:creationId xmlns:a16="http://schemas.microsoft.com/office/drawing/2014/main" id="{B7BDA9A2-079C-4C49-85C9-16C82BD2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08188"/>
            <a:ext cx="3222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9">
            <a:extLst>
              <a:ext uri="{FF2B5EF4-FFF2-40B4-BE49-F238E27FC236}">
                <a16:creationId xmlns:a16="http://schemas.microsoft.com/office/drawing/2014/main" id="{8B473AF6-AEDE-4F27-8CC3-C215EBEB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989138"/>
            <a:ext cx="25717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42DA04-46B5-4F49-910A-372A00BAB291}"/>
              </a:ext>
            </a:extLst>
          </p:cNvPr>
          <p:cNvSpPr/>
          <p:nvPr/>
        </p:nvSpPr>
        <p:spPr>
          <a:xfrm>
            <a:off x="3717925" y="3351213"/>
            <a:ext cx="1754188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013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2CFC81-9A1F-43C7-9E6C-854A233FE92C}"/>
              </a:ext>
            </a:extLst>
          </p:cNvPr>
          <p:cNvSpPr/>
          <p:nvPr/>
        </p:nvSpPr>
        <p:spPr>
          <a:xfrm>
            <a:off x="3783013" y="3416300"/>
            <a:ext cx="17526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013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4" name="Picture 10">
            <a:extLst>
              <a:ext uri="{FF2B5EF4-FFF2-40B4-BE49-F238E27FC236}">
                <a16:creationId xmlns:a16="http://schemas.microsoft.com/office/drawing/2014/main" id="{5C14CF1A-9307-4857-B58B-3CD9CE7FC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074863"/>
            <a:ext cx="3621087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2" descr="2011_300102b">
            <a:extLst>
              <a:ext uri="{FF2B5EF4-FFF2-40B4-BE49-F238E27FC236}">
                <a16:creationId xmlns:a16="http://schemas.microsoft.com/office/drawing/2014/main" id="{90DA3812-7093-4B28-ADDA-CF5938625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79675"/>
            <a:ext cx="1358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4" descr="Hình nền Powerpoint bảng đen - Mẫu Powerpoint bảng đen cực đẹp - VnDoc.com">
            <a:extLst>
              <a:ext uri="{FF2B5EF4-FFF2-40B4-BE49-F238E27FC236}">
                <a16:creationId xmlns:a16="http://schemas.microsoft.com/office/drawing/2014/main" id="{FA17D4E0-5529-4F9D-ADEC-CE0A0EFF6F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6913" y="3363913"/>
            <a:ext cx="130175" cy="130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760"/>
          </a:p>
        </p:txBody>
      </p:sp>
      <p:pic>
        <p:nvPicPr>
          <p:cNvPr id="3087" name="Picture 18" descr="Hình nền Powerpoint bảng đen - Mẫu Powerpoint bảng đen cực đẹp - VnDoc.com">
            <a:extLst>
              <a:ext uri="{FF2B5EF4-FFF2-40B4-BE49-F238E27FC236}">
                <a16:creationId xmlns:a16="http://schemas.microsoft.com/office/drawing/2014/main" id="{3C52F7B6-32FA-47BC-AF59-3E199C48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762000"/>
            <a:ext cx="91487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C6FBFD-418A-4A66-A7B0-D42B4723E394}"/>
              </a:ext>
            </a:extLst>
          </p:cNvPr>
          <p:cNvSpPr txBox="1"/>
          <p:nvPr/>
        </p:nvSpPr>
        <p:spPr>
          <a:xfrm>
            <a:off x="914400" y="1989138"/>
            <a:ext cx="676775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MÔN: TẬP ĐỌC</a:t>
            </a:r>
          </a:p>
          <a:p>
            <a:pPr algn="ctr" eaLnBrk="1" hangingPunct="1">
              <a:defRPr/>
            </a:pP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D0D57C7C-8CE2-4617-8B91-09957C0B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1676400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16764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Go Back or Previous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228CA70-E548-47A7-AE1A-30E0CBA49B99}"/>
              </a:ext>
            </a:extLst>
          </p:cNvPr>
          <p:cNvSpPr/>
          <p:nvPr/>
        </p:nvSpPr>
        <p:spPr>
          <a:xfrm>
            <a:off x="8305800" y="6477000"/>
            <a:ext cx="6858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6FA8CC88-26EF-48B6-AD94-258AF5B1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5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77261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7EB8FB4E-43D3-4469-A898-CB6C918F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CF0B0548-847C-406C-8309-284C5C6BF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2860953"/>
            <a:ext cx="525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>
                <a:latin typeface="+mj-lt"/>
              </a:rPr>
              <a:t>Luyện đọc nhóm đôi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81000" y="1905000"/>
            <a:ext cx="990600" cy="9559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6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07A2CA12-C4F6-4E5E-BFAF-ACB4DCE3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0"/>
            <a:ext cx="93186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2" descr="583bf2c0947695c562ac5d998569417a">
            <a:extLst>
              <a:ext uri="{FF2B5EF4-FFF2-40B4-BE49-F238E27FC236}">
                <a16:creationId xmlns:a16="http://schemas.microsoft.com/office/drawing/2014/main" id="{CCD939E3-8D14-485F-91C1-181148AD0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9638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17" descr="69a8f3e94da59fb9c00491d0266be90c">
            <a:extLst>
              <a:ext uri="{FF2B5EF4-FFF2-40B4-BE49-F238E27FC236}">
                <a16:creationId xmlns:a16="http://schemas.microsoft.com/office/drawing/2014/main" id="{035A44A6-A8E0-466A-BDA2-4DD42AB4B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04800"/>
            <a:ext cx="23018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>
            <a:extLst>
              <a:ext uri="{FF2B5EF4-FFF2-40B4-BE49-F238E27FC236}">
                <a16:creationId xmlns:a16="http://schemas.microsoft.com/office/drawing/2014/main" id="{9D2DEE7E-0D01-4F62-9D07-E60D8AA12C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0850" y="2898775"/>
            <a:ext cx="60198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prstShdw prst="shdw16">
                    <a:srgbClr val="808080">
                      <a:alpha val="50000"/>
                    </a:srgbClr>
                  </a:prstShdw>
                </a:effectLst>
                <a:latin typeface="VNI-Times"/>
              </a:rPr>
              <a:t>Tìm hiểu bài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D8D2A256-872D-48B1-9A74-9EA7BACC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447800" y="3505200"/>
            <a:ext cx="6705600" cy="32004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8" name="Horizontal Scroll 7">
            <a:hlinkClick r:id="rId4" action="ppaction://hlinksldjump"/>
          </p:cNvPr>
          <p:cNvSpPr/>
          <p:nvPr/>
        </p:nvSpPr>
        <p:spPr>
          <a:xfrm>
            <a:off x="1467678" y="1524000"/>
            <a:ext cx="6324600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>
                <a:latin typeface="Times New Roman" pitchFamily="18" charset="0"/>
                <a:cs typeface="Times New Roman" pitchFamily="18" charset="0"/>
              </a:rPr>
              <a:t>1.Người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13" y="1159565"/>
            <a:ext cx="213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524000"/>
            <a:ext cx="7772400" cy="2195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>
            <a:hlinkClick r:id="rId4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/>
              <a:t>3. Tìm </a:t>
            </a:r>
            <a:r>
              <a:rPr lang="en-US" sz="3200" dirty="0" err="1"/>
              <a:t>những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Ê-</a:t>
            </a:r>
            <a:r>
              <a:rPr lang="en-US" sz="3200" dirty="0" err="1"/>
              <a:t>đê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phạt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CEAA8EDB-A770-4D76-81C4-804CC24C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rizontal Scroll 10">
            <a:hlinkClick r:id="rId4" action="ppaction://hlinksldjump"/>
          </p:cNvPr>
          <p:cNvSpPr/>
          <p:nvPr/>
        </p:nvSpPr>
        <p:spPr>
          <a:xfrm>
            <a:off x="1562100" y="1447800"/>
            <a:ext cx="6210300" cy="2057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2.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060" y="3631096"/>
            <a:ext cx="7467601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không hỏi mẹ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ăn cắp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giúp kẻ có tội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dẫn đường cho địch đến đánh làng mình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ED67DF30-80AD-425D-9170-8F0CF238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rizontal Scroll 3">
            <a:hlinkClick r:id="rId4" action="ppaction://hlinksldjump"/>
          </p:cNvPr>
          <p:cNvSpPr/>
          <p:nvPr/>
        </p:nvSpPr>
        <p:spPr>
          <a:xfrm>
            <a:off x="2667000" y="1371600"/>
            <a:ext cx="6324600" cy="2438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639957" y="4038600"/>
            <a:ext cx="71628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38200" y="1981200"/>
            <a:ext cx="6934200" cy="36576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sống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k00-9">
            <a:extLst>
              <a:ext uri="{FF2B5EF4-FFF2-40B4-BE49-F238E27FC236}">
                <a16:creationId xmlns:a16="http://schemas.microsoft.com/office/drawing/2014/main" id="{BE0AF655-7AE6-4382-A8EF-9E60D447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74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k00-9">
            <a:extLst>
              <a:ext uri="{FF2B5EF4-FFF2-40B4-BE49-F238E27FC236}">
                <a16:creationId xmlns:a16="http://schemas.microsoft.com/office/drawing/2014/main" id="{96FD1FD9-0E5B-49DF-81EF-42826353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59525"/>
            <a:ext cx="3695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12">
            <a:extLst>
              <a:ext uri="{FF2B5EF4-FFF2-40B4-BE49-F238E27FC236}">
                <a16:creationId xmlns:a16="http://schemas.microsoft.com/office/drawing/2014/main" id="{2EFE074D-1886-4387-92FA-D9D363FE2A30}"/>
              </a:ext>
            </a:extLst>
          </p:cNvPr>
          <p:cNvGrpSpPr>
            <a:grpSpLocks/>
          </p:cNvGrpSpPr>
          <p:nvPr/>
        </p:nvGrpSpPr>
        <p:grpSpPr bwMode="auto">
          <a:xfrm>
            <a:off x="0" y="3733800"/>
            <a:ext cx="9144000" cy="3124200"/>
            <a:chOff x="0" y="1392"/>
            <a:chExt cx="5760" cy="2928"/>
          </a:xfrm>
        </p:grpSpPr>
        <p:pic>
          <p:nvPicPr>
            <p:cNvPr id="4104" name="Picture 4" descr="8184-003-02-1027">
              <a:extLst>
                <a:ext uri="{FF2B5EF4-FFF2-40B4-BE49-F238E27FC236}">
                  <a16:creationId xmlns:a16="http://schemas.microsoft.com/office/drawing/2014/main" id="{0BFBFA24-5BCD-48D2-867F-A260C51E991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7" descr="k00-9">
              <a:extLst>
                <a:ext uri="{FF2B5EF4-FFF2-40B4-BE49-F238E27FC236}">
                  <a16:creationId xmlns:a16="http://schemas.microsoft.com/office/drawing/2014/main" id="{8CBE0939-7AF2-47CD-A395-F1573DF2F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8" descr="k00-9">
              <a:extLst>
                <a:ext uri="{FF2B5EF4-FFF2-40B4-BE49-F238E27FC236}">
                  <a16:creationId xmlns:a16="http://schemas.microsoft.com/office/drawing/2014/main" id="{7EB26670-03E0-4894-BDC2-8038F9F9D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0" descr="k00-9">
              <a:extLst>
                <a:ext uri="{FF2B5EF4-FFF2-40B4-BE49-F238E27FC236}">
                  <a16:creationId xmlns:a16="http://schemas.microsoft.com/office/drawing/2014/main" id="{CBE58A86-DD58-4B2B-95B4-E071B7DF1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1" descr="k00-9">
              <a:extLst>
                <a:ext uri="{FF2B5EF4-FFF2-40B4-BE49-F238E27FC236}">
                  <a16:creationId xmlns:a16="http://schemas.microsoft.com/office/drawing/2014/main" id="{C70B9D04-05A8-4F4C-B361-7A798F6B9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77A0B041-31F2-4FB5-B356-6B85AE68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2">
            <a:extLst>
              <a:ext uri="{FF2B5EF4-FFF2-40B4-BE49-F238E27FC236}">
                <a16:creationId xmlns:a16="http://schemas.microsoft.com/office/drawing/2014/main" id="{E315D5EF-EC95-40B5-9450-3776AA5A13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48125" y="4114800"/>
            <a:ext cx="34290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12">
            <a:extLst>
              <a:ext uri="{FF2B5EF4-FFF2-40B4-BE49-F238E27FC236}">
                <a16:creationId xmlns:a16="http://schemas.microsoft.com/office/drawing/2014/main" id="{1D2A7B75-B2DB-47CF-8ECE-7C7F5B1945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222500"/>
            <a:ext cx="553085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0D412383-0419-455C-A0AE-A0A12334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09600" y="3657600"/>
            <a:ext cx="3886200" cy="15240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438400"/>
            <a:ext cx="39624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679771AE-0F06-4C41-B3C5-8F0124F28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củi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nước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nọ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khác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1E9EF60A-2EC1-40E2-883C-C0C45D28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878" y="1752600"/>
            <a:ext cx="8305800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77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5419DD36-3351-4826-AEA6-A31316DB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rId10" action="ppaction://hlinksldjump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061D297C-C18C-416E-BE16-CB3907BA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85D2FC0C-5E72-4561-842C-BBEAD586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4B43A962-C5D2-4678-8DEA-E6122DB6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>
            <a:extLst>
              <a:ext uri="{FF2B5EF4-FFF2-40B4-BE49-F238E27FC236}">
                <a16:creationId xmlns:a16="http://schemas.microsoft.com/office/drawing/2014/main" id="{11310884-9711-4F0E-850A-03621BB7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98713"/>
            <a:ext cx="8001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4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587FBF9-75A0-4590-81B4-AC96CF2B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6858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2022	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DDD0327-0F5F-4B91-8DB2-5C4AFBF1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609600"/>
            <a:ext cx="716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TẬP ĐỌC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D722625A-E831-441E-A369-91E47B60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23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6">
            <a:extLst>
              <a:ext uri="{FF2B5EF4-FFF2-40B4-BE49-F238E27FC236}">
                <a16:creationId xmlns:a16="http://schemas.microsoft.com/office/drawing/2014/main" id="{E658EE57-34CA-46C9-9BE1-2DBB84785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0035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AutoShape 2">
            <a:extLst>
              <a:ext uri="{FF2B5EF4-FFF2-40B4-BE49-F238E27FC236}">
                <a16:creationId xmlns:a16="http://schemas.microsoft.com/office/drawing/2014/main" id="{6F9CFFA5-9CD3-4B07-A91A-F7149AB99D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85900" y="2686050"/>
            <a:ext cx="6172200" cy="1200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6796859-97AC-4081-B213-12F97AA4D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000500"/>
            <a:ext cx="5200650" cy="1646238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WordArt 4">
            <a:extLst>
              <a:ext uri="{FF2B5EF4-FFF2-40B4-BE49-F238E27FC236}">
                <a16:creationId xmlns:a16="http://schemas.microsoft.com/office/drawing/2014/main" id="{5067DBB7-2A1F-4236-9C1F-3E24650221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43300" y="3086100"/>
            <a:ext cx="21145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</a:p>
        </p:txBody>
      </p:sp>
      <p:sp>
        <p:nvSpPr>
          <p:cNvPr id="29703" name="Text Box 4">
            <a:extLst>
              <a:ext uri="{FF2B5EF4-FFF2-40B4-BE49-F238E27FC236}">
                <a16:creationId xmlns:a16="http://schemas.microsoft.com/office/drawing/2014/main" id="{9332D7DC-933C-4C14-BDBF-C14D25B6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503238"/>
            <a:ext cx="6858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2022	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890368-30D3-4208-861A-0BEA048A85DE}"/>
              </a:ext>
            </a:extLst>
          </p:cNvPr>
          <p:cNvGraphicFramePr>
            <a:graphicFrameLocks noGrp="1"/>
          </p:cNvGraphicFramePr>
          <p:nvPr/>
        </p:nvGraphicFramePr>
        <p:xfrm>
          <a:off x="2000250" y="4324350"/>
          <a:ext cx="4572000" cy="731838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Bài tập gợi ý thực hiện tại nhà: 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 tắt lại câu chuyện đã đọc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6" name="Text Box 14">
            <a:extLst>
              <a:ext uri="{FF2B5EF4-FFF2-40B4-BE49-F238E27FC236}">
                <a16:creationId xmlns:a16="http://schemas.microsoft.com/office/drawing/2014/main" id="{D203D5A6-C45E-4804-989E-9BE792E29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54075"/>
            <a:ext cx="716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TẬP ĐỌC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AEB6CFB6-FA7E-4FDA-911E-DD978B32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8793" y="457200"/>
            <a:ext cx="3725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75076"/>
            <a:ext cx="685800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Em hãy cho biết người chiến sĩ đi tuần trong hoàn cảnh như thế nào ?</a:t>
            </a:r>
          </a:p>
          <a:p>
            <a:endParaRPr lang="vi-VN" sz="3600"/>
          </a:p>
        </p:txBody>
      </p:sp>
      <p:sp>
        <p:nvSpPr>
          <p:cNvPr id="10" name="TextBox 9"/>
          <p:cNvSpPr txBox="1"/>
          <p:nvPr/>
        </p:nvSpPr>
        <p:spPr>
          <a:xfrm>
            <a:off x="1866900" y="1828800"/>
            <a:ext cx="52577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Bài thơ nói lên điều gì ?</a:t>
            </a:r>
          </a:p>
          <a:p>
            <a:endParaRPr lang="vi-VN" sz="4000"/>
          </a:p>
        </p:txBody>
      </p:sp>
      <p:sp>
        <p:nvSpPr>
          <p:cNvPr id="12" name="TextBox 11"/>
          <p:cNvSpPr txBox="1"/>
          <p:nvPr/>
        </p:nvSpPr>
        <p:spPr>
          <a:xfrm>
            <a:off x="2011022" y="4277139"/>
            <a:ext cx="52578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Hoàn cảnh: đêm khuya, gió rét, mọi người đã yên giấc ngủ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92" y="3657600"/>
            <a:ext cx="5791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Tình cảm và mong ước của người chiến sĩ đối với các cháu học sinh</a:t>
            </a: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6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A26F7020-F874-4EF4-972B-7702AEDB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52" y="685800"/>
            <a:ext cx="2570162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Quang Trung\VNMap-V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66800"/>
            <a:ext cx="43053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3860800"/>
            <a:ext cx="533400" cy="124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33700" y="3778250"/>
            <a:ext cx="3314700" cy="704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8A06D415-436B-4D06-9883-5F08B836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971925" cy="5029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810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4B43A962-C5D2-4678-8DEA-E6122DB6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>
            <a:extLst>
              <a:ext uri="{FF2B5EF4-FFF2-40B4-BE49-F238E27FC236}">
                <a16:creationId xmlns:a16="http://schemas.microsoft.com/office/drawing/2014/main" id="{11310884-9711-4F0E-850A-03621BB7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98713"/>
            <a:ext cx="8001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4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587FBF9-75A0-4590-81B4-AC96CF2B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6858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2022	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DDD0327-0F5F-4B91-8DB2-5C4AFBF1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609600"/>
            <a:ext cx="716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TẬP ĐỌC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27215A63-C3AF-4947-A4AF-4F4BE56C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209800"/>
            <a:ext cx="7162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vi-VN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: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Chuyện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nhỏ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xử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…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81400"/>
            <a:ext cx="71628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vi-V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ừ: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…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mới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76800"/>
            <a:ext cx="7162800" cy="1447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457200" indent="-457200"/>
            <a:r>
              <a:rPr lang="vi-VN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Tội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cha …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diều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quạ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mổ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457200" indent="-457200"/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887" y="1447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 đoạn:</a:t>
            </a:r>
            <a:endParaRPr lang="vi-VN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A2ABDF39-A191-47B2-B8CC-99B6A7B7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06457" y="1524000"/>
            <a:ext cx="4114800" cy="1828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424070" y="3810000"/>
            <a:ext cx="236220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3276600" y="3819939"/>
            <a:ext cx="2362200" cy="1295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248400" y="3793435"/>
            <a:ext cx="2438400" cy="1295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Hình nền Powerpoint đẹp tạo nên một Slide chuyên nghiệp">
            <a:extLst>
              <a:ext uri="{FF2B5EF4-FFF2-40B4-BE49-F238E27FC236}">
                <a16:creationId xmlns:a16="http://schemas.microsoft.com/office/drawing/2014/main" id="{C24E66E0-60E9-485A-8702-E37CA22AB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567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òn .</a:t>
            </a:r>
          </a:p>
          <a:p>
            <a:pPr marL="285750" indent="-285750"/>
            <a:r>
              <a:rPr lang="en-US" sz="280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ấu .</a:t>
            </a:r>
          </a:p>
          <a:p>
            <a:pPr marL="285750" indent="-285750"/>
            <a:r>
              <a:rPr lang="en-US" sz="2800"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ừng .</a:t>
            </a:r>
          </a:p>
          <a:p>
            <a:pPr marL="285750" indent="-285750"/>
            <a:r>
              <a:rPr lang="en-US" sz="280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3951288"/>
          </a:xfrm>
        </p:spPr>
        <p:txBody>
          <a:bodyPr>
            <a:normAutofit lnSpcReduction="10000"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Gùi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Cây sung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Song, co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Ê- đê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Luật tục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Tang chứng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Nhân chứng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Trả lại đủ giá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44196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800" dirty="0">
                <a:latin typeface="+mj-lt"/>
              </a:rPr>
              <a:t>Gánh không nổi, vác không kham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2800" dirty="0">
                <a:latin typeface="+mj-lt"/>
              </a:rPr>
              <a:t>Nhìn tận mặt, bắt tận tay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2800" dirty="0">
                <a:latin typeface="+mj-lt"/>
              </a:rPr>
              <a:t>Diều tha quạ mổ</a:t>
            </a:r>
          </a:p>
          <a:p>
            <a:endParaRPr lang="vi-VN" sz="2800" dirty="0">
              <a:latin typeface="+mj-lt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34400" y="1981200"/>
            <a:ext cx="533400" cy="3810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ction Button: End 18">
            <a:hlinkClick r:id="rId4" action="ppaction://hlinksldjump" highlightClick="1"/>
          </p:cNvPr>
          <p:cNvSpPr/>
          <p:nvPr/>
        </p:nvSpPr>
        <p:spPr>
          <a:xfrm>
            <a:off x="8534400" y="2514600"/>
            <a:ext cx="533400" cy="381000"/>
          </a:xfrm>
          <a:prstGeom prst="actionButtonE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ction Button: End 19">
            <a:hlinkClick r:id="rId5" action="ppaction://hlinksldjump" highlightClick="1"/>
          </p:cNvPr>
          <p:cNvSpPr/>
          <p:nvPr/>
        </p:nvSpPr>
        <p:spPr>
          <a:xfrm>
            <a:off x="8534400" y="3429000"/>
            <a:ext cx="533400" cy="304800"/>
          </a:xfrm>
          <a:prstGeom prst="actionButtonE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Action Button: Home 20">
            <a:hlinkClick r:id="rId6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1555</Words>
  <Application>Microsoft Office PowerPoint</Application>
  <PresentationFormat>On-screen Show (4:3)</PresentationFormat>
  <Paragraphs>146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.VnSouthernH</vt:lpstr>
      <vt:lpstr>.VnTime</vt:lpstr>
      <vt:lpstr>Arial</vt:lpstr>
      <vt:lpstr>Calibri</vt:lpstr>
      <vt:lpstr>Times New Roman</vt:lpstr>
      <vt:lpstr>Trebuchet MS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28 tháng 2 năm 2022 Tập đọc Luật tục xưa của người Ê- đê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A33515 Vũ Tuấn Long</cp:lastModifiedBy>
  <cp:revision>77</cp:revision>
  <dcterms:created xsi:type="dcterms:W3CDTF">2016-02-22T00:56:09Z</dcterms:created>
  <dcterms:modified xsi:type="dcterms:W3CDTF">2022-02-20T09:33:00Z</dcterms:modified>
</cp:coreProperties>
</file>