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0" r:id="rId3"/>
    <p:sldId id="257" r:id="rId4"/>
    <p:sldId id="271" r:id="rId5"/>
    <p:sldId id="273" r:id="rId6"/>
    <p:sldId id="259" r:id="rId7"/>
    <p:sldId id="261" r:id="rId8"/>
    <p:sldId id="262" r:id="rId9"/>
    <p:sldId id="263" r:id="rId10"/>
    <p:sldId id="269" r:id="rId11"/>
    <p:sldId id="268" r:id="rId12"/>
    <p:sldId id="264" r:id="rId13"/>
    <p:sldId id="265" r:id="rId14"/>
    <p:sldId id="258" r:id="rId15"/>
    <p:sldId id="274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A60AA-2907-42DD-9A62-888D2BCE0AA1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54AB4-E9F8-40AC-A287-3A83724B00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1C7A-DEBE-4C00-93A8-5F9DD1F7A0DF}" type="datetimeFigureOut">
              <a:rPr lang="en-US" smtClean="0"/>
              <a:pPr/>
              <a:t>3/5/2022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D82F-74E5-4CE1-A966-9F0CC9B52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5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14.xml"/><Relationship Id="rId4" Type="http://schemas.openxmlformats.org/officeDocument/2006/relationships/image" Target="../media/image3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0"/>
          <p:cNvSpPr>
            <a:spLocks noChangeArrowheads="1" noChangeShapeType="1" noTextEdit="1"/>
          </p:cNvSpPr>
          <p:nvPr/>
        </p:nvSpPr>
        <p:spPr bwMode="auto">
          <a:xfrm>
            <a:off x="2133600" y="137231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Lớp 5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580190" y="2722478"/>
            <a:ext cx="82296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trực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tuyến</a:t>
            </a:r>
            <a:endParaRPr lang="vi-VN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78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752600"/>
            <a:ext cx="16002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2">
            <a:extLst>
              <a:ext uri="{FF2B5EF4-FFF2-40B4-BE49-F238E27FC236}">
                <a16:creationId xmlns:a16="http://schemas.microsoft.com/office/drawing/2014/main" id="{E0E65D20-6C97-4B98-8572-8F6F8F36D901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934200"/>
            <a:chOff x="0" y="-24"/>
            <a:chExt cx="5760" cy="4368"/>
          </a:xfrm>
        </p:grpSpPr>
        <p:grpSp>
          <p:nvGrpSpPr>
            <p:cNvPr id="15" name="Group 3">
              <a:extLst>
                <a:ext uri="{FF2B5EF4-FFF2-40B4-BE49-F238E27FC236}">
                  <a16:creationId xmlns:a16="http://schemas.microsoft.com/office/drawing/2014/main" id="{F82A00E8-75D5-4F28-B0C1-C916287AF7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5" name="Picture 4" descr="ttrtrtr1151380670">
                <a:extLst>
                  <a:ext uri="{FF2B5EF4-FFF2-40B4-BE49-F238E27FC236}">
                    <a16:creationId xmlns:a16="http://schemas.microsoft.com/office/drawing/2014/main" id="{5684DDD7-45BA-42B3-9323-4F1703045C3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5" descr="ttrtrtr1151380670">
                <a:extLst>
                  <a:ext uri="{FF2B5EF4-FFF2-40B4-BE49-F238E27FC236}">
                    <a16:creationId xmlns:a16="http://schemas.microsoft.com/office/drawing/2014/main" id="{E7A9B374-37CF-4FF6-BCB2-63E1D6F8A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6" descr="ttrtrtr1151380670">
                <a:extLst>
                  <a:ext uri="{FF2B5EF4-FFF2-40B4-BE49-F238E27FC236}">
                    <a16:creationId xmlns:a16="http://schemas.microsoft.com/office/drawing/2014/main" id="{42A5D7C6-76C9-4162-B4E5-F7E35931BB2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7" descr="ttrtrtr1151380670">
                <a:extLst>
                  <a:ext uri="{FF2B5EF4-FFF2-40B4-BE49-F238E27FC236}">
                    <a16:creationId xmlns:a16="http://schemas.microsoft.com/office/drawing/2014/main" id="{D77D2704-E6A6-4ACA-90BC-F6FE895439A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2CBF3FFC-81CF-4381-BBA6-9B31B25EC7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7" name="Picture 9" descr="flower[1][1][1][1]">
                <a:extLst>
                  <a:ext uri="{FF2B5EF4-FFF2-40B4-BE49-F238E27FC236}">
                    <a16:creationId xmlns:a16="http://schemas.microsoft.com/office/drawing/2014/main" id="{063D6FC1-E408-4E85-94D5-69B4FFE15DF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0" descr="flower[1][1][1][1]">
                <a:extLst>
                  <a:ext uri="{FF2B5EF4-FFF2-40B4-BE49-F238E27FC236}">
                    <a16:creationId xmlns:a16="http://schemas.microsoft.com/office/drawing/2014/main" id="{A3ED7DD3-814E-4EE9-8E6B-9574982C0F6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1" descr="flower[1][1][1][1]">
                <a:extLst>
                  <a:ext uri="{FF2B5EF4-FFF2-40B4-BE49-F238E27FC236}">
                    <a16:creationId xmlns:a16="http://schemas.microsoft.com/office/drawing/2014/main" id="{41AF32CD-F491-4EB9-A08E-BD95EF27BC5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2" descr="flower[1][1][1][1]">
                <a:extLst>
                  <a:ext uri="{FF2B5EF4-FFF2-40B4-BE49-F238E27FC236}">
                    <a16:creationId xmlns:a16="http://schemas.microsoft.com/office/drawing/2014/main" id="{A4EA26B5-1665-4BDB-9890-02ECE6C3DD2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3" descr="012">
                <a:extLst>
                  <a:ext uri="{FF2B5EF4-FFF2-40B4-BE49-F238E27FC236}">
                    <a16:creationId xmlns:a16="http://schemas.microsoft.com/office/drawing/2014/main" id="{744610AA-26C9-406E-A0B3-F73F433E7BB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4" descr="012">
                <a:extLst>
                  <a:ext uri="{FF2B5EF4-FFF2-40B4-BE49-F238E27FC236}">
                    <a16:creationId xmlns:a16="http://schemas.microsoft.com/office/drawing/2014/main" id="{8AB4A889-6C52-4C57-A2C4-ECAAE0B9E9C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5" descr="012">
                <a:extLst>
                  <a:ext uri="{FF2B5EF4-FFF2-40B4-BE49-F238E27FC236}">
                    <a16:creationId xmlns:a16="http://schemas.microsoft.com/office/drawing/2014/main" id="{46459FB5-00FF-4427-8700-4D4FA2DC6AC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16" descr="012">
                <a:extLst>
                  <a:ext uri="{FF2B5EF4-FFF2-40B4-BE49-F238E27FC236}">
                    <a16:creationId xmlns:a16="http://schemas.microsoft.com/office/drawing/2014/main" id="{AE78A836-19CD-48FB-B81C-BB24A029084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uv1223086303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0"/>
            <a:ext cx="9372600" cy="686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0" y="0"/>
            <a:ext cx="9144000" cy="6935788"/>
            <a:chOff x="0" y="0"/>
            <a:chExt cx="14400" cy="10922"/>
          </a:xfrm>
        </p:grpSpPr>
        <p:pic>
          <p:nvPicPr>
            <p:cNvPr id="3379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0" y="119"/>
              <a:ext cx="5280" cy="1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20" y="2"/>
              <a:ext cx="4680" cy="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320" cy="10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5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305800" y="5562600"/>
            <a:ext cx="382588" cy="381000"/>
          </a:xfrm>
          <a:prstGeom prst="leftArrow">
            <a:avLst>
              <a:gd name="adj1" fmla="val 50000"/>
              <a:gd name="adj2" fmla="val 251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-527050" y="0"/>
            <a:ext cx="9674225" cy="6858000"/>
            <a:chOff x="0" y="0"/>
            <a:chExt cx="15246" cy="10800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640"/>
              <a:ext cx="5138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9" y="5640"/>
              <a:ext cx="384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899" y="5640"/>
              <a:ext cx="432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46" y="960"/>
              <a:ext cx="4440" cy="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6" y="2"/>
              <a:ext cx="4320" cy="5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606" y="0"/>
              <a:ext cx="5640" cy="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2209800"/>
            <a:ext cx="1447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4419600"/>
            <a:ext cx="15240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1447800"/>
            <a:ext cx="2895600" cy="106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895600"/>
            <a:ext cx="2895600" cy="1676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791200"/>
            <a:ext cx="28956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4724400"/>
            <a:ext cx="28956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791200" y="1524000"/>
            <a:ext cx="3352800" cy="99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3048000"/>
            <a:ext cx="3048000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91200" y="5410200"/>
            <a:ext cx="137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43800" y="59436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43800" y="4876800"/>
            <a:ext cx="13716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/>
          <p:cNvCxnSpPr>
            <a:stCxn id="2" idx="3"/>
            <a:endCxn id="4" idx="1"/>
          </p:cNvCxnSpPr>
          <p:nvPr/>
        </p:nvCxnSpPr>
        <p:spPr>
          <a:xfrm flipV="1">
            <a:off x="1828800" y="1981200"/>
            <a:ext cx="4572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3"/>
            <a:endCxn id="5" idx="1"/>
          </p:cNvCxnSpPr>
          <p:nvPr/>
        </p:nvCxnSpPr>
        <p:spPr>
          <a:xfrm>
            <a:off x="1828800" y="2628900"/>
            <a:ext cx="533400" cy="1104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>
            <a:off x="5257800" y="2133600"/>
            <a:ext cx="152400" cy="1219200"/>
          </a:xfrm>
          <a:prstGeom prst="rightBrace">
            <a:avLst>
              <a:gd name="adj1" fmla="val 9924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cxnSp>
        <p:nvCxnSpPr>
          <p:cNvPr id="19" name="Straight Arrow Connector 18"/>
          <p:cNvCxnSpPr>
            <a:stCxn id="17" idx="1"/>
            <a:endCxn id="8" idx="1"/>
          </p:cNvCxnSpPr>
          <p:nvPr/>
        </p:nvCxnSpPr>
        <p:spPr>
          <a:xfrm rot="10800000" flipH="1">
            <a:off x="5410200" y="2019300"/>
            <a:ext cx="3810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  <a:endCxn id="9" idx="1"/>
          </p:cNvCxnSpPr>
          <p:nvPr/>
        </p:nvCxnSpPr>
        <p:spPr>
          <a:xfrm rot="10800000" flipH="1" flipV="1">
            <a:off x="5410200" y="2743200"/>
            <a:ext cx="381000" cy="952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>
            <a:off x="5257800" y="5105400"/>
            <a:ext cx="1524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cxnSp>
        <p:nvCxnSpPr>
          <p:cNvPr id="28" name="Straight Arrow Connector 27"/>
          <p:cNvCxnSpPr>
            <a:stCxn id="26" idx="1"/>
            <a:endCxn id="10" idx="1"/>
          </p:cNvCxnSpPr>
          <p:nvPr/>
        </p:nvCxnSpPr>
        <p:spPr>
          <a:xfrm rot="10800000" flipH="1">
            <a:off x="5410200" y="57150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3"/>
            <a:endCxn id="12" idx="1"/>
          </p:cNvCxnSpPr>
          <p:nvPr/>
        </p:nvCxnSpPr>
        <p:spPr>
          <a:xfrm flipV="1">
            <a:off x="7162800" y="51816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11" idx="1"/>
          </p:cNvCxnSpPr>
          <p:nvPr/>
        </p:nvCxnSpPr>
        <p:spPr>
          <a:xfrm>
            <a:off x="7162800" y="5715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  <a:endCxn id="7" idx="1"/>
          </p:cNvCxnSpPr>
          <p:nvPr/>
        </p:nvCxnSpPr>
        <p:spPr>
          <a:xfrm flipV="1">
            <a:off x="1828800" y="51054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3"/>
            <a:endCxn id="6" idx="1"/>
          </p:cNvCxnSpPr>
          <p:nvPr/>
        </p:nvCxnSpPr>
        <p:spPr>
          <a:xfrm>
            <a:off x="1828800" y="5638800"/>
            <a:ext cx="4572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950014" y="1752600"/>
            <a:ext cx="244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514600" y="3415605"/>
            <a:ext cx="2743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19400" y="5039380"/>
            <a:ext cx="16145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895600" y="5943600"/>
            <a:ext cx="13067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19800" y="175260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705600" y="3389293"/>
            <a:ext cx="243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62000" y="228600"/>
            <a:ext cx="73914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  <p:bldP spid="32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75C6CD-575D-4914-A8F9-5E4EB5B10E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" y="0"/>
            <a:ext cx="9124013" cy="68479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1B2681-72C9-48A8-A5ED-96B5CFBEA0F5}"/>
              </a:ext>
            </a:extLst>
          </p:cNvPr>
          <p:cNvSpPr txBox="1"/>
          <p:nvPr/>
        </p:nvSpPr>
        <p:spPr>
          <a:xfrm>
            <a:off x="1981200" y="3810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0F540-3F2A-46D0-8A04-B74C0A9B23B1}"/>
              </a:ext>
            </a:extLst>
          </p:cNvPr>
          <p:cNvSpPr txBox="1"/>
          <p:nvPr/>
        </p:nvSpPr>
        <p:spPr>
          <a:xfrm>
            <a:off x="609600" y="23622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8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D010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0" y="4114801"/>
            <a:ext cx="7924800" cy="2281767"/>
            <a:chOff x="243" y="3600"/>
            <a:chExt cx="4557" cy="720"/>
          </a:xfrm>
        </p:grpSpPr>
        <p:pic>
          <p:nvPicPr>
            <p:cNvPr id="40965" name="Picture 5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Picture 6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7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8" name="Picture 8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9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10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1" name="Picture 11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2" name="Picture 12" descr="blumen-pflanzen05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WordArt 4" descr="90%"/>
          <p:cNvSpPr>
            <a:spLocks noChangeArrowheads="1" noChangeShapeType="1" noTextEdit="1"/>
          </p:cNvSpPr>
          <p:nvPr/>
        </p:nvSpPr>
        <p:spPr bwMode="auto">
          <a:xfrm>
            <a:off x="914400" y="1168400"/>
            <a:ext cx="75438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các em </a:t>
            </a:r>
          </a:p>
          <a:p>
            <a:pPr algn="ctr"/>
            <a:r>
              <a:rPr lang="vi-VN" sz="4800" b="1" kern="10">
                <a:ln w="19050">
                  <a:pattFill prst="pct90">
                    <a:fgClr>
                      <a:srgbClr val="FFFF00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 sinh thân yêu</a:t>
            </a:r>
            <a:endParaRPr lang="en-US" sz="4800" b="1" kern="10">
              <a:ln w="19050">
                <a:pattFill prst="pct90">
                  <a:fgClr>
                    <a:srgbClr val="FFFF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914400" y="584201"/>
            <a:ext cx="7543800" cy="140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Ôn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bài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P001 5Ha" pitchFamily="34" charset="-127"/>
                <a:cs typeface="Times New Roman" panose="02020603050405020304" pitchFamily="18" charset="0"/>
              </a:rPr>
              <a:t>cũ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ea typeface="HP001 5Ha" pitchFamily="34" charset="-127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1187450"/>
            <a:ext cx="845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78486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1/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*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066800"/>
            <a:ext cx="718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279400"/>
            <a:ext cx="810895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2362200" y="3583517"/>
            <a:ext cx="4876800" cy="16742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mới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211F-D6D9-4BB6-9A34-8A97A0D38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66F89-5DE3-44E9-B118-E3B1559C6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342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Mục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tiêu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rèn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kĩ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WordArt 17">
            <a:extLst>
              <a:ext uri="{FF2B5EF4-FFF2-40B4-BE49-F238E27FC236}">
                <a16:creationId xmlns:a16="http://schemas.microsoft.com/office/drawing/2014/main" id="{393FB612-8C83-44D3-8D24-DAD5D496C6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334869"/>
            <a:ext cx="4419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1B2B6-C057-43DD-A3FB-12C5BEDE255B}"/>
              </a:ext>
            </a:extLst>
          </p:cNvPr>
          <p:cNvSpPr txBox="1"/>
          <p:nvPr/>
        </p:nvSpPr>
        <p:spPr>
          <a:xfrm>
            <a:off x="3276600" y="1792069"/>
            <a:ext cx="1921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7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 flipH="1">
            <a:off x="793750" y="1447800"/>
            <a:ext cx="774065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 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–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2362200" y="162580"/>
            <a:ext cx="4495800" cy="5232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9484" y="1229380"/>
            <a:ext cx="5442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60960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-652"/>
            <a:ext cx="9144000" cy="6858652"/>
            <a:chOff x="-480" y="0"/>
            <a:chExt cx="14400" cy="10515"/>
          </a:xfrm>
        </p:grpSpPr>
        <p:pic>
          <p:nvPicPr>
            <p:cNvPr id="27653" name="Picture 5" descr="2009%2001%2024%2011%2056%2000_himater-64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00" y="4440"/>
              <a:ext cx="7800" cy="1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6" descr="luv1223086303[2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120"/>
              <a:ext cx="4560" cy="4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7" descr="Copy of small_bo%20sgk%20va%20bai%20tap%20lop%205808126[2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440" y="240"/>
              <a:ext cx="3120" cy="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8" descr="jvx1218698793[2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0" y="0"/>
              <a:ext cx="69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9" descr="nix1209089574[2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60" y="5760"/>
              <a:ext cx="3960" cy="4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0" descr="slf1220868390[1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0" y="6120"/>
              <a:ext cx="48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11" descr="j023413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80" y="0"/>
              <a:ext cx="3930" cy="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28600" y="76200"/>
            <a:ext cx="9144000" cy="6172200"/>
            <a:chOff x="0" y="0"/>
            <a:chExt cx="14400" cy="9720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0" y="0"/>
              <a:ext cx="6600" cy="5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20"/>
              <a:ext cx="6360" cy="4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160"/>
              <a:ext cx="4680" cy="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0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20" y="5160"/>
              <a:ext cx="4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560" y="0"/>
              <a:ext cx="3840" cy="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20" y="5280"/>
              <a:ext cx="4680" cy="4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"/>
          <p:cNvGrpSpPr>
            <a:grpSpLocks noChangeAspect="1"/>
          </p:cNvGrpSpPr>
          <p:nvPr/>
        </p:nvGrpSpPr>
        <p:grpSpPr bwMode="auto">
          <a:xfrm>
            <a:off x="0" y="76200"/>
            <a:ext cx="9144000" cy="6781800"/>
            <a:chOff x="0" y="0"/>
            <a:chExt cx="14400" cy="1068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1560"/>
              <a:ext cx="6720" cy="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 descr="guestani[1]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40" y="0"/>
              <a:ext cx="6960" cy="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Chu de Nho nguon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0800" y="5520"/>
              <a:ext cx="360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" descr="DSC0013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60" y="5520"/>
              <a:ext cx="3720" cy="5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0" y="-52"/>
            <a:ext cx="9147175" cy="6858052"/>
            <a:chOff x="0" y="100"/>
            <a:chExt cx="14405" cy="10809"/>
          </a:xfrm>
        </p:grpSpPr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0" y="109"/>
              <a:ext cx="7685" cy="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869"/>
              <a:ext cx="672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100"/>
              <a:ext cx="6720" cy="5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80" y="5869"/>
              <a:ext cx="7320" cy="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419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Thứ tư, ngày 09 tháng 03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X453M</dc:creator>
  <cp:lastModifiedBy>SONY</cp:lastModifiedBy>
  <cp:revision>10</cp:revision>
  <dcterms:created xsi:type="dcterms:W3CDTF">2016-03-03T01:03:11Z</dcterms:created>
  <dcterms:modified xsi:type="dcterms:W3CDTF">2022-03-05T08:53:29Z</dcterms:modified>
</cp:coreProperties>
</file>