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5"/>
  </p:notesMasterIdLst>
  <p:sldIdLst>
    <p:sldId id="256" r:id="rId2"/>
    <p:sldId id="258" r:id="rId3"/>
    <p:sldId id="262" r:id="rId4"/>
    <p:sldId id="264" r:id="rId5"/>
    <p:sldId id="266" r:id="rId6"/>
    <p:sldId id="267" r:id="rId7"/>
    <p:sldId id="330" r:id="rId8"/>
    <p:sldId id="331" r:id="rId9"/>
    <p:sldId id="327" r:id="rId10"/>
    <p:sldId id="314" r:id="rId11"/>
    <p:sldId id="328" r:id="rId12"/>
    <p:sldId id="322" r:id="rId13"/>
    <p:sldId id="324" r:id="rId14"/>
  </p:sldIdLst>
  <p:sldSz cx="9144000" cy="5143500" type="screen16x9"/>
  <p:notesSz cx="6858000" cy="9144000"/>
  <p:embeddedFontLst>
    <p:embeddedFont>
      <p:font typeface="Modak" panose="020B0604020202020204" charset="0"/>
      <p:regular r:id="rId16"/>
    </p:embeddedFont>
    <p:embeddedFont>
      <p:font typeface="Nunito" panose="020B0604020202020204" charset="0"/>
      <p:regular r:id="rId17"/>
      <p:bold r:id="rId18"/>
      <p:italic r:id="rId19"/>
      <p:boldItalic r:id="rId20"/>
    </p:embeddedFont>
    <p:embeddedFont>
      <p:font typeface="Bebas Neue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9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BF45"/>
    <a:srgbClr val="DAD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7FE75EE-F9B1-4AD4-B77A-CE5C07E7A299}">
  <a:tblStyle styleId="{67FE75EE-F9B1-4AD4-B77A-CE5C07E7A29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71" autoAdjust="0"/>
  </p:normalViewPr>
  <p:slideViewPr>
    <p:cSldViewPr snapToGrid="0" showGuides="1">
      <p:cViewPr varScale="1">
        <p:scale>
          <a:sx n="109" d="100"/>
          <a:sy n="109" d="100"/>
        </p:scale>
        <p:origin x="706" y="86"/>
      </p:cViewPr>
      <p:guideLst>
        <p:guide orient="horz" pos="159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03975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8" name="Google Shape;4388;g104ba4b7951_2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9" name="Google Shape;4389;g104ba4b7951_2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6070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9" name="Google Shape;4449;g103ae729e2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0" name="Google Shape;4450;g103ae729e2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809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" name="Google Shape;4587;g104ba4b795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8" name="Google Shape;4588;g104ba4b795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8163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1" name="Google Shape;4671;g104ba4b7951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2" name="Google Shape;4672;g104ba4b7951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5605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3" name="Google Shape;4683;g104ba4b7951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4" name="Google Shape;4684;g104ba4b7951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3133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5" name="Google Shape;4725;g104ed981b4a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6" name="Google Shape;4726;g104ed981b4a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2536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" name="Google Shape;4587;g104ba4b795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8" name="Google Shape;4588;g104ba4b795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2390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6" name="Google Shape;4576;g104ba4b79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7" name="Google Shape;4577;g104ba4b795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2184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9575" y="4525"/>
            <a:ext cx="9253500" cy="5139000"/>
            <a:chOff x="-49575" y="4525"/>
            <a:chExt cx="9253500" cy="51390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2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2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2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2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" name="Google Shape;56;p2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" name="Google Shape;57;p2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" name="Google Shape;58;p2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" name="Google Shape;59;p2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2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2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2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2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2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2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2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2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2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2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2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2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2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2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2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2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2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2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2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2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2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2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" name="Google Shape;82;p2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" name="Google Shape;83;p2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2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2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2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87;p2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88;p2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89;p2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2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" name="Google Shape;91;p2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" name="Google Shape;92;p2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" name="Google Shape;93;p2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" name="Google Shape;94;p2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95" name="Google Shape;95;p2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2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2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2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2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0" name="Google Shape;100;p2"/>
          <p:cNvGrpSpPr/>
          <p:nvPr/>
        </p:nvGrpSpPr>
        <p:grpSpPr>
          <a:xfrm>
            <a:off x="223250" y="172221"/>
            <a:ext cx="8748100" cy="4772025"/>
            <a:chOff x="223250" y="172221"/>
            <a:chExt cx="8748100" cy="4772025"/>
          </a:xfrm>
        </p:grpSpPr>
        <p:sp>
          <p:nvSpPr>
            <p:cNvPr id="101" name="Google Shape;101;p2"/>
            <p:cNvSpPr/>
            <p:nvPr/>
          </p:nvSpPr>
          <p:spPr>
            <a:xfrm>
              <a:off x="848050" y="707200"/>
              <a:ext cx="7436055" cy="3660214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072938" y="245850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23250" y="4084331"/>
              <a:ext cx="195900" cy="195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287300" y="840833"/>
              <a:ext cx="73500" cy="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4783063" y="4571746"/>
              <a:ext cx="73500" cy="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8661613" y="3211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899575" y="172221"/>
              <a:ext cx="73500" cy="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8465375" y="265646"/>
              <a:ext cx="73500" cy="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64275" y="3839112"/>
              <a:ext cx="523800" cy="5238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8231800" y="535001"/>
              <a:ext cx="394200" cy="394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8801850" y="365499"/>
              <a:ext cx="169500" cy="169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026738" y="4870746"/>
              <a:ext cx="73500" cy="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466638" y="4562871"/>
              <a:ext cx="73500" cy="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" name="Google Shape;114;p2"/>
          <p:cNvSpPr txBox="1">
            <a:spLocks noGrp="1"/>
          </p:cNvSpPr>
          <p:nvPr>
            <p:ph type="ctrTitle"/>
          </p:nvPr>
        </p:nvSpPr>
        <p:spPr>
          <a:xfrm>
            <a:off x="1039200" y="1184850"/>
            <a:ext cx="7065600" cy="21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5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2"/>
          <p:cNvSpPr txBox="1">
            <a:spLocks noGrp="1"/>
          </p:cNvSpPr>
          <p:nvPr>
            <p:ph type="subTitle" idx="1"/>
          </p:nvPr>
        </p:nvSpPr>
        <p:spPr>
          <a:xfrm>
            <a:off x="2392575" y="3612517"/>
            <a:ext cx="4359000" cy="16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6" name="Google Shape;116;p2"/>
          <p:cNvSpPr/>
          <p:nvPr/>
        </p:nvSpPr>
        <p:spPr>
          <a:xfrm>
            <a:off x="2392425" y="3475100"/>
            <a:ext cx="4359136" cy="464695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" name="Google Shape;117;p2"/>
          <p:cNvGrpSpPr/>
          <p:nvPr/>
        </p:nvGrpSpPr>
        <p:grpSpPr>
          <a:xfrm rot="-564852">
            <a:off x="413228" y="3475388"/>
            <a:ext cx="180333" cy="270118"/>
            <a:chOff x="1459800" y="1512500"/>
            <a:chExt cx="131625" cy="197100"/>
          </a:xfrm>
        </p:grpSpPr>
        <p:sp>
          <p:nvSpPr>
            <p:cNvPr id="118" name="Google Shape;118;p2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6751584" y="4588919"/>
            <a:ext cx="222100" cy="248393"/>
            <a:chOff x="4791500" y="4541438"/>
            <a:chExt cx="163225" cy="182575"/>
          </a:xfrm>
        </p:grpSpPr>
        <p:sp>
          <p:nvSpPr>
            <p:cNvPr id="123" name="Google Shape;123;p2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2"/>
          <p:cNvGrpSpPr/>
          <p:nvPr/>
        </p:nvGrpSpPr>
        <p:grpSpPr>
          <a:xfrm>
            <a:off x="6781154" y="362608"/>
            <a:ext cx="192516" cy="227716"/>
            <a:chOff x="1824250" y="1008625"/>
            <a:chExt cx="144250" cy="170625"/>
          </a:xfrm>
        </p:grpSpPr>
        <p:sp>
          <p:nvSpPr>
            <p:cNvPr id="126" name="Google Shape;126;p2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128;p2"/>
          <p:cNvGrpSpPr/>
          <p:nvPr/>
        </p:nvGrpSpPr>
        <p:grpSpPr>
          <a:xfrm>
            <a:off x="493009" y="1184856"/>
            <a:ext cx="222100" cy="248393"/>
            <a:chOff x="4791500" y="4541438"/>
            <a:chExt cx="163225" cy="182575"/>
          </a:xfrm>
        </p:grpSpPr>
        <p:sp>
          <p:nvSpPr>
            <p:cNvPr id="129" name="Google Shape;129;p2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131;p2"/>
          <p:cNvGrpSpPr/>
          <p:nvPr/>
        </p:nvGrpSpPr>
        <p:grpSpPr>
          <a:xfrm>
            <a:off x="8621917" y="4044958"/>
            <a:ext cx="192516" cy="227716"/>
            <a:chOff x="1824250" y="1008625"/>
            <a:chExt cx="144250" cy="170625"/>
          </a:xfrm>
        </p:grpSpPr>
        <p:sp>
          <p:nvSpPr>
            <p:cNvPr id="132" name="Google Shape;132;p2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" name="Google Shape;134;p2"/>
          <p:cNvGrpSpPr/>
          <p:nvPr/>
        </p:nvGrpSpPr>
        <p:grpSpPr>
          <a:xfrm rot="-564885">
            <a:off x="2168854" y="187233"/>
            <a:ext cx="153769" cy="230340"/>
            <a:chOff x="1459800" y="1512500"/>
            <a:chExt cx="131625" cy="197100"/>
          </a:xfrm>
        </p:grpSpPr>
        <p:sp>
          <p:nvSpPr>
            <p:cNvPr id="135" name="Google Shape;135;p2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139;p2"/>
          <p:cNvGrpSpPr/>
          <p:nvPr/>
        </p:nvGrpSpPr>
        <p:grpSpPr>
          <a:xfrm>
            <a:off x="7566074" y="680567"/>
            <a:ext cx="313980" cy="351146"/>
            <a:chOff x="4791500" y="4541438"/>
            <a:chExt cx="163225" cy="182575"/>
          </a:xfrm>
        </p:grpSpPr>
        <p:sp>
          <p:nvSpPr>
            <p:cNvPr id="140" name="Google Shape;140;p2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" name="Google Shape;142;p2"/>
          <p:cNvGrpSpPr/>
          <p:nvPr/>
        </p:nvGrpSpPr>
        <p:grpSpPr>
          <a:xfrm>
            <a:off x="2143681" y="4478906"/>
            <a:ext cx="204099" cy="241417"/>
            <a:chOff x="1824250" y="1008625"/>
            <a:chExt cx="144250" cy="170625"/>
          </a:xfrm>
        </p:grpSpPr>
        <p:sp>
          <p:nvSpPr>
            <p:cNvPr id="143" name="Google Shape;143;p2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2"/>
          <p:cNvGrpSpPr/>
          <p:nvPr/>
        </p:nvGrpSpPr>
        <p:grpSpPr>
          <a:xfrm rot="-5110898">
            <a:off x="5964759" y="452207"/>
            <a:ext cx="511661" cy="425175"/>
            <a:chOff x="3478568" y="540468"/>
            <a:chExt cx="511644" cy="425160"/>
          </a:xfrm>
        </p:grpSpPr>
        <p:sp>
          <p:nvSpPr>
            <p:cNvPr id="146" name="Google Shape;146;p2"/>
            <p:cNvSpPr/>
            <p:nvPr/>
          </p:nvSpPr>
          <p:spPr>
            <a:xfrm>
              <a:off x="3501543" y="547189"/>
              <a:ext cx="481637" cy="395340"/>
            </a:xfrm>
            <a:custGeom>
              <a:avLst/>
              <a:gdLst/>
              <a:ahLst/>
              <a:cxnLst/>
              <a:rect l="l" t="t" r="r" b="b"/>
              <a:pathLst>
                <a:path w="23290" h="19117" extrusionOk="0">
                  <a:moveTo>
                    <a:pt x="17814" y="0"/>
                  </a:moveTo>
                  <a:cubicBezTo>
                    <a:pt x="12614" y="2857"/>
                    <a:pt x="2908" y="11048"/>
                    <a:pt x="2722" y="11645"/>
                  </a:cubicBezTo>
                  <a:cubicBezTo>
                    <a:pt x="2542" y="12248"/>
                    <a:pt x="0" y="18154"/>
                    <a:pt x="0" y="18154"/>
                  </a:cubicBezTo>
                  <a:lnTo>
                    <a:pt x="732" y="19117"/>
                  </a:lnTo>
                  <a:cubicBezTo>
                    <a:pt x="2176" y="18834"/>
                    <a:pt x="8101" y="17043"/>
                    <a:pt x="8101" y="17043"/>
                  </a:cubicBezTo>
                  <a:cubicBezTo>
                    <a:pt x="8519" y="16819"/>
                    <a:pt x="9039" y="16523"/>
                    <a:pt x="9629" y="16177"/>
                  </a:cubicBezTo>
                  <a:cubicBezTo>
                    <a:pt x="14283" y="13500"/>
                    <a:pt x="23289" y="7954"/>
                    <a:pt x="23289" y="7954"/>
                  </a:cubicBezTo>
                  <a:cubicBezTo>
                    <a:pt x="23090" y="7119"/>
                    <a:pt x="22821" y="6304"/>
                    <a:pt x="22487" y="5521"/>
                  </a:cubicBezTo>
                  <a:cubicBezTo>
                    <a:pt x="22269" y="5020"/>
                    <a:pt x="22018" y="4532"/>
                    <a:pt x="21742" y="4064"/>
                  </a:cubicBezTo>
                  <a:cubicBezTo>
                    <a:pt x="21357" y="3415"/>
                    <a:pt x="20921" y="2805"/>
                    <a:pt x="20426" y="2234"/>
                  </a:cubicBezTo>
                  <a:cubicBezTo>
                    <a:pt x="19695" y="1348"/>
                    <a:pt x="18809" y="591"/>
                    <a:pt x="178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494367" y="540468"/>
              <a:ext cx="495844" cy="408844"/>
            </a:xfrm>
            <a:custGeom>
              <a:avLst/>
              <a:gdLst/>
              <a:ahLst/>
              <a:cxnLst/>
              <a:rect l="l" t="t" r="r" b="b"/>
              <a:pathLst>
                <a:path w="23977" h="19770" extrusionOk="0">
                  <a:moveTo>
                    <a:pt x="18154" y="697"/>
                  </a:moveTo>
                  <a:cubicBezTo>
                    <a:pt x="19053" y="1256"/>
                    <a:pt x="19855" y="1956"/>
                    <a:pt x="20529" y="2771"/>
                  </a:cubicBezTo>
                  <a:cubicBezTo>
                    <a:pt x="21011" y="3329"/>
                    <a:pt x="21435" y="3920"/>
                    <a:pt x="21807" y="4549"/>
                  </a:cubicBezTo>
                  <a:cubicBezTo>
                    <a:pt x="22077" y="5011"/>
                    <a:pt x="22320" y="5480"/>
                    <a:pt x="22532" y="5968"/>
                  </a:cubicBezTo>
                  <a:cubicBezTo>
                    <a:pt x="22834" y="6667"/>
                    <a:pt x="23078" y="7393"/>
                    <a:pt x="23264" y="8131"/>
                  </a:cubicBezTo>
                  <a:cubicBezTo>
                    <a:pt x="21910" y="8959"/>
                    <a:pt x="14027" y="13799"/>
                    <a:pt x="9816" y="16226"/>
                  </a:cubicBezTo>
                  <a:lnTo>
                    <a:pt x="9675" y="16303"/>
                  </a:lnTo>
                  <a:cubicBezTo>
                    <a:pt x="9148" y="16611"/>
                    <a:pt x="8699" y="16868"/>
                    <a:pt x="8320" y="17067"/>
                  </a:cubicBezTo>
                  <a:cubicBezTo>
                    <a:pt x="7890" y="17195"/>
                    <a:pt x="2838" y="18723"/>
                    <a:pt x="1208" y="19089"/>
                  </a:cubicBezTo>
                  <a:lnTo>
                    <a:pt x="713" y="18434"/>
                  </a:lnTo>
                  <a:cubicBezTo>
                    <a:pt x="1137" y="17445"/>
                    <a:pt x="3153" y="12746"/>
                    <a:pt x="3364" y="12092"/>
                  </a:cubicBezTo>
                  <a:cubicBezTo>
                    <a:pt x="3852" y="11321"/>
                    <a:pt x="13032" y="3573"/>
                    <a:pt x="18154" y="697"/>
                  </a:cubicBezTo>
                  <a:close/>
                  <a:moveTo>
                    <a:pt x="18165" y="0"/>
                  </a:moveTo>
                  <a:cubicBezTo>
                    <a:pt x="18111" y="0"/>
                    <a:pt x="18057" y="15"/>
                    <a:pt x="18007" y="43"/>
                  </a:cubicBezTo>
                  <a:cubicBezTo>
                    <a:pt x="13128" y="2726"/>
                    <a:pt x="3018" y="11039"/>
                    <a:pt x="2755" y="11880"/>
                  </a:cubicBezTo>
                  <a:cubicBezTo>
                    <a:pt x="2613" y="12355"/>
                    <a:pt x="752" y="16714"/>
                    <a:pt x="46" y="18350"/>
                  </a:cubicBezTo>
                  <a:cubicBezTo>
                    <a:pt x="1" y="18460"/>
                    <a:pt x="20" y="18582"/>
                    <a:pt x="91" y="18671"/>
                  </a:cubicBezTo>
                  <a:lnTo>
                    <a:pt x="822" y="19641"/>
                  </a:lnTo>
                  <a:cubicBezTo>
                    <a:pt x="880" y="19718"/>
                    <a:pt x="976" y="19769"/>
                    <a:pt x="1079" y="19769"/>
                  </a:cubicBezTo>
                  <a:cubicBezTo>
                    <a:pt x="1098" y="19769"/>
                    <a:pt x="1118" y="19769"/>
                    <a:pt x="1137" y="19763"/>
                  </a:cubicBezTo>
                  <a:cubicBezTo>
                    <a:pt x="2581" y="19480"/>
                    <a:pt x="8294" y="17747"/>
                    <a:pt x="8538" y="17676"/>
                  </a:cubicBezTo>
                  <a:cubicBezTo>
                    <a:pt x="8558" y="17670"/>
                    <a:pt x="8577" y="17664"/>
                    <a:pt x="8590" y="17657"/>
                  </a:cubicBezTo>
                  <a:cubicBezTo>
                    <a:pt x="8988" y="17452"/>
                    <a:pt x="9456" y="17176"/>
                    <a:pt x="9996" y="16861"/>
                  </a:cubicBezTo>
                  <a:lnTo>
                    <a:pt x="10137" y="16784"/>
                  </a:lnTo>
                  <a:cubicBezTo>
                    <a:pt x="14739" y="14133"/>
                    <a:pt x="23713" y="8612"/>
                    <a:pt x="23803" y="8555"/>
                  </a:cubicBezTo>
                  <a:cubicBezTo>
                    <a:pt x="23919" y="8484"/>
                    <a:pt x="23977" y="8343"/>
                    <a:pt x="23945" y="8208"/>
                  </a:cubicBezTo>
                  <a:cubicBezTo>
                    <a:pt x="23746" y="7354"/>
                    <a:pt x="23469" y="6520"/>
                    <a:pt x="23123" y="5717"/>
                  </a:cubicBezTo>
                  <a:cubicBezTo>
                    <a:pt x="22905" y="5204"/>
                    <a:pt x="22648" y="4703"/>
                    <a:pt x="22365" y="4222"/>
                  </a:cubicBezTo>
                  <a:cubicBezTo>
                    <a:pt x="21974" y="3560"/>
                    <a:pt x="21524" y="2938"/>
                    <a:pt x="21024" y="2354"/>
                  </a:cubicBezTo>
                  <a:cubicBezTo>
                    <a:pt x="20266" y="1436"/>
                    <a:pt x="19355" y="653"/>
                    <a:pt x="18328" y="49"/>
                  </a:cubicBezTo>
                  <a:cubicBezTo>
                    <a:pt x="18278" y="16"/>
                    <a:pt x="18222" y="0"/>
                    <a:pt x="18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478568" y="922469"/>
              <a:ext cx="37989" cy="43159"/>
            </a:xfrm>
            <a:custGeom>
              <a:avLst/>
              <a:gdLst/>
              <a:ahLst/>
              <a:cxnLst/>
              <a:rect l="l" t="t" r="r" b="b"/>
              <a:pathLst>
                <a:path w="1837" h="2087" extrusionOk="0">
                  <a:moveTo>
                    <a:pt x="1111" y="0"/>
                  </a:moveTo>
                  <a:lnTo>
                    <a:pt x="1" y="1753"/>
                  </a:lnTo>
                  <a:lnTo>
                    <a:pt x="296" y="2087"/>
                  </a:lnTo>
                  <a:lnTo>
                    <a:pt x="1837" y="97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555994" y="593119"/>
              <a:ext cx="410725" cy="293801"/>
            </a:xfrm>
            <a:custGeom>
              <a:avLst/>
              <a:gdLst/>
              <a:ahLst/>
              <a:cxnLst/>
              <a:rect l="l" t="t" r="r" b="b"/>
              <a:pathLst>
                <a:path w="19861" h="14207" extrusionOk="0">
                  <a:moveTo>
                    <a:pt x="17813" y="0"/>
                  </a:moveTo>
                  <a:cubicBezTo>
                    <a:pt x="12658" y="2581"/>
                    <a:pt x="3151" y="9680"/>
                    <a:pt x="3151" y="9680"/>
                  </a:cubicBezTo>
                  <a:cubicBezTo>
                    <a:pt x="0" y="12374"/>
                    <a:pt x="359" y="14206"/>
                    <a:pt x="2022" y="14206"/>
                  </a:cubicBezTo>
                  <a:cubicBezTo>
                    <a:pt x="2765" y="14206"/>
                    <a:pt x="3767" y="13841"/>
                    <a:pt x="4833" y="13025"/>
                  </a:cubicBezTo>
                  <a:cubicBezTo>
                    <a:pt x="8293" y="10387"/>
                    <a:pt x="19860" y="3287"/>
                    <a:pt x="19860" y="3287"/>
                  </a:cubicBezTo>
                  <a:cubicBezTo>
                    <a:pt x="19353" y="2093"/>
                    <a:pt x="18660" y="989"/>
                    <a:pt x="17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558351" y="586460"/>
              <a:ext cx="415792" cy="307077"/>
            </a:xfrm>
            <a:custGeom>
              <a:avLst/>
              <a:gdLst/>
              <a:ahLst/>
              <a:cxnLst/>
              <a:rect l="l" t="t" r="r" b="b"/>
              <a:pathLst>
                <a:path w="20106" h="14849" extrusionOk="0">
                  <a:moveTo>
                    <a:pt x="17615" y="727"/>
                  </a:moveTo>
                  <a:lnTo>
                    <a:pt x="17615" y="733"/>
                  </a:lnTo>
                  <a:cubicBezTo>
                    <a:pt x="18309" y="1568"/>
                    <a:pt x="18886" y="2492"/>
                    <a:pt x="19342" y="3481"/>
                  </a:cubicBezTo>
                  <a:cubicBezTo>
                    <a:pt x="17660" y="4514"/>
                    <a:pt x="7678" y="10683"/>
                    <a:pt x="4526" y="13090"/>
                  </a:cubicBezTo>
                  <a:cubicBezTo>
                    <a:pt x="3513" y="13861"/>
                    <a:pt x="2560" y="14202"/>
                    <a:pt x="1898" y="14202"/>
                  </a:cubicBezTo>
                  <a:cubicBezTo>
                    <a:pt x="1541" y="14202"/>
                    <a:pt x="1269" y="14103"/>
                    <a:pt x="1118" y="13918"/>
                  </a:cubicBezTo>
                  <a:cubicBezTo>
                    <a:pt x="694" y="13385"/>
                    <a:pt x="1176" y="12012"/>
                    <a:pt x="3223" y="10253"/>
                  </a:cubicBezTo>
                  <a:cubicBezTo>
                    <a:pt x="3320" y="10189"/>
                    <a:pt x="12499" y="3352"/>
                    <a:pt x="17615" y="727"/>
                  </a:cubicBezTo>
                  <a:close/>
                  <a:moveTo>
                    <a:pt x="17694" y="1"/>
                  </a:moveTo>
                  <a:cubicBezTo>
                    <a:pt x="17646" y="1"/>
                    <a:pt x="17597" y="11"/>
                    <a:pt x="17551" y="33"/>
                  </a:cubicBezTo>
                  <a:cubicBezTo>
                    <a:pt x="12435" y="2601"/>
                    <a:pt x="2934" y="9669"/>
                    <a:pt x="2825" y="9752"/>
                  </a:cubicBezTo>
                  <a:cubicBezTo>
                    <a:pt x="251" y="11954"/>
                    <a:pt x="1" y="13559"/>
                    <a:pt x="617" y="14323"/>
                  </a:cubicBezTo>
                  <a:cubicBezTo>
                    <a:pt x="887" y="14656"/>
                    <a:pt x="1336" y="14849"/>
                    <a:pt x="1920" y="14849"/>
                  </a:cubicBezTo>
                  <a:cubicBezTo>
                    <a:pt x="2723" y="14849"/>
                    <a:pt x="3769" y="14483"/>
                    <a:pt x="4912" y="13604"/>
                  </a:cubicBezTo>
                  <a:cubicBezTo>
                    <a:pt x="8320" y="11004"/>
                    <a:pt x="19804" y="3962"/>
                    <a:pt x="19920" y="3885"/>
                  </a:cubicBezTo>
                  <a:cubicBezTo>
                    <a:pt x="20055" y="3801"/>
                    <a:pt x="20106" y="3635"/>
                    <a:pt x="20048" y="3487"/>
                  </a:cubicBezTo>
                  <a:cubicBezTo>
                    <a:pt x="19522" y="2261"/>
                    <a:pt x="18809" y="1125"/>
                    <a:pt x="17936" y="117"/>
                  </a:cubicBezTo>
                  <a:cubicBezTo>
                    <a:pt x="17877" y="41"/>
                    <a:pt x="17787" y="1"/>
                    <a:pt x="17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501398" y="547189"/>
              <a:ext cx="449790" cy="395340"/>
            </a:xfrm>
            <a:custGeom>
              <a:avLst/>
              <a:gdLst/>
              <a:ahLst/>
              <a:cxnLst/>
              <a:rect l="l" t="t" r="r" b="b"/>
              <a:pathLst>
                <a:path w="21750" h="19117" extrusionOk="0">
                  <a:moveTo>
                    <a:pt x="17821" y="0"/>
                  </a:moveTo>
                  <a:cubicBezTo>
                    <a:pt x="12621" y="2857"/>
                    <a:pt x="2909" y="11048"/>
                    <a:pt x="2723" y="11645"/>
                  </a:cubicBezTo>
                  <a:cubicBezTo>
                    <a:pt x="2543" y="12248"/>
                    <a:pt x="1" y="18154"/>
                    <a:pt x="1" y="18154"/>
                  </a:cubicBezTo>
                  <a:lnTo>
                    <a:pt x="733" y="19117"/>
                  </a:lnTo>
                  <a:cubicBezTo>
                    <a:pt x="2177" y="18834"/>
                    <a:pt x="8102" y="17043"/>
                    <a:pt x="8102" y="17043"/>
                  </a:cubicBezTo>
                  <a:cubicBezTo>
                    <a:pt x="8526" y="16819"/>
                    <a:pt x="9039" y="16523"/>
                    <a:pt x="9630" y="16177"/>
                  </a:cubicBezTo>
                  <a:cubicBezTo>
                    <a:pt x="9232" y="15060"/>
                    <a:pt x="8949" y="13911"/>
                    <a:pt x="8789" y="12736"/>
                  </a:cubicBezTo>
                  <a:lnTo>
                    <a:pt x="6940" y="12678"/>
                  </a:lnTo>
                  <a:cubicBezTo>
                    <a:pt x="6600" y="12004"/>
                    <a:pt x="6645" y="11195"/>
                    <a:pt x="7062" y="10560"/>
                  </a:cubicBezTo>
                  <a:cubicBezTo>
                    <a:pt x="7479" y="9944"/>
                    <a:pt x="8006" y="9411"/>
                    <a:pt x="8616" y="8987"/>
                  </a:cubicBezTo>
                  <a:cubicBezTo>
                    <a:pt x="11504" y="6715"/>
                    <a:pt x="14451" y="4519"/>
                    <a:pt x="17461" y="2401"/>
                  </a:cubicBezTo>
                  <a:cubicBezTo>
                    <a:pt x="17718" y="2189"/>
                    <a:pt x="18026" y="2041"/>
                    <a:pt x="18354" y="1971"/>
                  </a:cubicBezTo>
                  <a:cubicBezTo>
                    <a:pt x="18382" y="1970"/>
                    <a:pt x="18411" y="1969"/>
                    <a:pt x="18439" y="1969"/>
                  </a:cubicBezTo>
                  <a:cubicBezTo>
                    <a:pt x="18828" y="1969"/>
                    <a:pt x="19211" y="2090"/>
                    <a:pt x="19528" y="2318"/>
                  </a:cubicBezTo>
                  <a:cubicBezTo>
                    <a:pt x="20324" y="2818"/>
                    <a:pt x="21069" y="3402"/>
                    <a:pt x="21749" y="4057"/>
                  </a:cubicBezTo>
                  <a:cubicBezTo>
                    <a:pt x="21364" y="3409"/>
                    <a:pt x="20928" y="2805"/>
                    <a:pt x="20433" y="2234"/>
                  </a:cubicBezTo>
                  <a:cubicBezTo>
                    <a:pt x="19702" y="1348"/>
                    <a:pt x="18816" y="591"/>
                    <a:pt x="1782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501543" y="787987"/>
              <a:ext cx="167425" cy="154542"/>
            </a:xfrm>
            <a:custGeom>
              <a:avLst/>
              <a:gdLst/>
              <a:ahLst/>
              <a:cxnLst/>
              <a:rect l="l" t="t" r="r" b="b"/>
              <a:pathLst>
                <a:path w="8096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3794" y="6690"/>
                    <a:pt x="8095" y="5399"/>
                    <a:pt x="8095" y="5399"/>
                  </a:cubicBezTo>
                  <a:cubicBezTo>
                    <a:pt x="8095" y="5399"/>
                    <a:pt x="7582" y="3114"/>
                    <a:pt x="7338" y="2915"/>
                  </a:cubicBezTo>
                  <a:cubicBezTo>
                    <a:pt x="7271" y="2859"/>
                    <a:pt x="7077" y="2843"/>
                    <a:pt x="6829" y="2843"/>
                  </a:cubicBezTo>
                  <a:cubicBezTo>
                    <a:pt x="6476" y="2843"/>
                    <a:pt x="6012" y="2876"/>
                    <a:pt x="5652" y="2876"/>
                  </a:cubicBezTo>
                  <a:cubicBezTo>
                    <a:pt x="5336" y="2876"/>
                    <a:pt x="5100" y="2850"/>
                    <a:pt x="5084" y="2755"/>
                  </a:cubicBezTo>
                  <a:cubicBezTo>
                    <a:pt x="5046" y="2549"/>
                    <a:pt x="5495" y="1381"/>
                    <a:pt x="5688" y="713"/>
                  </a:cubicBezTo>
                  <a:cubicBezTo>
                    <a:pt x="5746" y="566"/>
                    <a:pt x="5771" y="418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493850" y="781225"/>
              <a:ext cx="182935" cy="168749"/>
            </a:xfrm>
            <a:custGeom>
              <a:avLst/>
              <a:gdLst/>
              <a:ahLst/>
              <a:cxnLst/>
              <a:rect l="l" t="t" r="r" b="b"/>
              <a:pathLst>
                <a:path w="8846" h="8160" extrusionOk="0">
                  <a:moveTo>
                    <a:pt x="3312" y="655"/>
                  </a:moveTo>
                  <a:cubicBezTo>
                    <a:pt x="4295" y="674"/>
                    <a:pt x="5367" y="726"/>
                    <a:pt x="5790" y="803"/>
                  </a:cubicBezTo>
                  <a:cubicBezTo>
                    <a:pt x="5784" y="854"/>
                    <a:pt x="5765" y="899"/>
                    <a:pt x="5745" y="950"/>
                  </a:cubicBezTo>
                  <a:cubicBezTo>
                    <a:pt x="5681" y="1181"/>
                    <a:pt x="5585" y="1477"/>
                    <a:pt x="5482" y="1766"/>
                  </a:cubicBezTo>
                  <a:cubicBezTo>
                    <a:pt x="5193" y="2626"/>
                    <a:pt x="5097" y="2947"/>
                    <a:pt x="5135" y="3139"/>
                  </a:cubicBezTo>
                  <a:cubicBezTo>
                    <a:pt x="5187" y="3454"/>
                    <a:pt x="5490" y="3525"/>
                    <a:pt x="5995" y="3525"/>
                  </a:cubicBezTo>
                  <a:cubicBezTo>
                    <a:pt x="6179" y="3525"/>
                    <a:pt x="6390" y="3516"/>
                    <a:pt x="6625" y="3505"/>
                  </a:cubicBezTo>
                  <a:cubicBezTo>
                    <a:pt x="6809" y="3501"/>
                    <a:pt x="7042" y="3492"/>
                    <a:pt x="7233" y="3492"/>
                  </a:cubicBezTo>
                  <a:cubicBezTo>
                    <a:pt x="7348" y="3492"/>
                    <a:pt x="7448" y="3496"/>
                    <a:pt x="7511" y="3505"/>
                  </a:cubicBezTo>
                  <a:cubicBezTo>
                    <a:pt x="7639" y="3756"/>
                    <a:pt x="7889" y="4654"/>
                    <a:pt x="8088" y="5508"/>
                  </a:cubicBezTo>
                  <a:cubicBezTo>
                    <a:pt x="7087" y="5803"/>
                    <a:pt x="3730" y="6798"/>
                    <a:pt x="1919" y="7280"/>
                  </a:cubicBezTo>
                  <a:cubicBezTo>
                    <a:pt x="1663" y="7344"/>
                    <a:pt x="1425" y="7402"/>
                    <a:pt x="1233" y="7447"/>
                  </a:cubicBezTo>
                  <a:lnTo>
                    <a:pt x="738" y="6792"/>
                  </a:lnTo>
                  <a:cubicBezTo>
                    <a:pt x="1130" y="5880"/>
                    <a:pt x="2889" y="1778"/>
                    <a:pt x="3312" y="655"/>
                  </a:cubicBezTo>
                  <a:close/>
                  <a:moveTo>
                    <a:pt x="2857" y="0"/>
                  </a:moveTo>
                  <a:lnTo>
                    <a:pt x="2786" y="231"/>
                  </a:lnTo>
                  <a:cubicBezTo>
                    <a:pt x="2638" y="713"/>
                    <a:pt x="777" y="5072"/>
                    <a:pt x="71" y="6708"/>
                  </a:cubicBezTo>
                  <a:lnTo>
                    <a:pt x="0" y="6882"/>
                  </a:lnTo>
                  <a:lnTo>
                    <a:pt x="969" y="8159"/>
                  </a:lnTo>
                  <a:lnTo>
                    <a:pt x="1162" y="8114"/>
                  </a:lnTo>
                  <a:cubicBezTo>
                    <a:pt x="1393" y="8069"/>
                    <a:pt x="1720" y="7992"/>
                    <a:pt x="2080" y="7896"/>
                  </a:cubicBezTo>
                  <a:cubicBezTo>
                    <a:pt x="4224" y="7331"/>
                    <a:pt x="8518" y="6041"/>
                    <a:pt x="8557" y="6028"/>
                  </a:cubicBezTo>
                  <a:lnTo>
                    <a:pt x="8846" y="5945"/>
                  </a:lnTo>
                  <a:lnTo>
                    <a:pt x="8782" y="5649"/>
                  </a:lnTo>
                  <a:cubicBezTo>
                    <a:pt x="8249" y="3261"/>
                    <a:pt x="7998" y="3056"/>
                    <a:pt x="7915" y="2985"/>
                  </a:cubicBezTo>
                  <a:cubicBezTo>
                    <a:pt x="7782" y="2874"/>
                    <a:pt x="7588" y="2840"/>
                    <a:pt x="7215" y="2840"/>
                  </a:cubicBezTo>
                  <a:cubicBezTo>
                    <a:pt x="7049" y="2840"/>
                    <a:pt x="6847" y="2847"/>
                    <a:pt x="6599" y="2857"/>
                  </a:cubicBezTo>
                  <a:cubicBezTo>
                    <a:pt x="6440" y="2866"/>
                    <a:pt x="6217" y="2875"/>
                    <a:pt x="6025" y="2875"/>
                  </a:cubicBezTo>
                  <a:cubicBezTo>
                    <a:pt x="5946" y="2875"/>
                    <a:pt x="5872" y="2873"/>
                    <a:pt x="5809" y="2870"/>
                  </a:cubicBezTo>
                  <a:cubicBezTo>
                    <a:pt x="5874" y="2639"/>
                    <a:pt x="6002" y="2247"/>
                    <a:pt x="6098" y="1971"/>
                  </a:cubicBezTo>
                  <a:cubicBezTo>
                    <a:pt x="6201" y="1669"/>
                    <a:pt x="6304" y="1368"/>
                    <a:pt x="6362" y="1149"/>
                  </a:cubicBezTo>
                  <a:cubicBezTo>
                    <a:pt x="6432" y="963"/>
                    <a:pt x="6464" y="771"/>
                    <a:pt x="6458" y="578"/>
                  </a:cubicBezTo>
                  <a:lnTo>
                    <a:pt x="6458" y="520"/>
                  </a:lnTo>
                  <a:lnTo>
                    <a:pt x="6445" y="469"/>
                  </a:lnTo>
                  <a:cubicBezTo>
                    <a:pt x="6362" y="257"/>
                    <a:pt x="6278" y="39"/>
                    <a:pt x="3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501543" y="787987"/>
              <a:ext cx="119365" cy="154542"/>
            </a:xfrm>
            <a:custGeom>
              <a:avLst/>
              <a:gdLst/>
              <a:ahLst/>
              <a:cxnLst/>
              <a:rect l="l" t="t" r="r" b="b"/>
              <a:pathLst>
                <a:path w="5772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2209" y="5849"/>
                    <a:pt x="2703" y="4379"/>
                    <a:pt x="3300" y="2998"/>
                  </a:cubicBezTo>
                  <a:cubicBezTo>
                    <a:pt x="3942" y="1535"/>
                    <a:pt x="4763" y="964"/>
                    <a:pt x="5688" y="707"/>
                  </a:cubicBezTo>
                  <a:cubicBezTo>
                    <a:pt x="5746" y="566"/>
                    <a:pt x="5771" y="412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694963" y="606768"/>
              <a:ext cx="140996" cy="86877"/>
            </a:xfrm>
            <a:custGeom>
              <a:avLst/>
              <a:gdLst/>
              <a:ahLst/>
              <a:cxnLst/>
              <a:rect l="l" t="t" r="r" b="b"/>
              <a:pathLst>
                <a:path w="6818" h="4201" extrusionOk="0">
                  <a:moveTo>
                    <a:pt x="6764" y="1"/>
                  </a:moveTo>
                  <a:cubicBezTo>
                    <a:pt x="6734" y="1"/>
                    <a:pt x="6694" y="10"/>
                    <a:pt x="6651" y="27"/>
                  </a:cubicBezTo>
                  <a:cubicBezTo>
                    <a:pt x="6073" y="316"/>
                    <a:pt x="5502" y="598"/>
                    <a:pt x="4937" y="919"/>
                  </a:cubicBezTo>
                  <a:cubicBezTo>
                    <a:pt x="4378" y="1247"/>
                    <a:pt x="3807" y="1542"/>
                    <a:pt x="3274" y="1889"/>
                  </a:cubicBezTo>
                  <a:cubicBezTo>
                    <a:pt x="2735" y="2235"/>
                    <a:pt x="2189" y="2588"/>
                    <a:pt x="1656" y="2948"/>
                  </a:cubicBezTo>
                  <a:cubicBezTo>
                    <a:pt x="1124" y="3307"/>
                    <a:pt x="610" y="3686"/>
                    <a:pt x="90" y="4071"/>
                  </a:cubicBezTo>
                  <a:cubicBezTo>
                    <a:pt x="39" y="4110"/>
                    <a:pt x="0" y="4161"/>
                    <a:pt x="7" y="4187"/>
                  </a:cubicBezTo>
                  <a:cubicBezTo>
                    <a:pt x="11" y="4196"/>
                    <a:pt x="21" y="4200"/>
                    <a:pt x="35" y="4200"/>
                  </a:cubicBezTo>
                  <a:cubicBezTo>
                    <a:pt x="61" y="4200"/>
                    <a:pt x="100" y="4186"/>
                    <a:pt x="141" y="4161"/>
                  </a:cubicBezTo>
                  <a:lnTo>
                    <a:pt x="1785" y="3173"/>
                  </a:lnTo>
                  <a:lnTo>
                    <a:pt x="3435" y="2178"/>
                  </a:lnTo>
                  <a:lnTo>
                    <a:pt x="5078" y="1170"/>
                  </a:lnTo>
                  <a:lnTo>
                    <a:pt x="6715" y="155"/>
                  </a:lnTo>
                  <a:cubicBezTo>
                    <a:pt x="6779" y="117"/>
                    <a:pt x="6817" y="66"/>
                    <a:pt x="6811" y="27"/>
                  </a:cubicBezTo>
                  <a:cubicBezTo>
                    <a:pt x="6808" y="9"/>
                    <a:pt x="6790" y="1"/>
                    <a:pt x="67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640802" y="756802"/>
              <a:ext cx="63860" cy="47316"/>
            </a:xfrm>
            <a:custGeom>
              <a:avLst/>
              <a:gdLst/>
              <a:ahLst/>
              <a:cxnLst/>
              <a:rect l="l" t="t" r="r" b="b"/>
              <a:pathLst>
                <a:path w="3088" h="2288" extrusionOk="0">
                  <a:moveTo>
                    <a:pt x="3020" y="0"/>
                  </a:moveTo>
                  <a:cubicBezTo>
                    <a:pt x="3003" y="0"/>
                    <a:pt x="2985" y="7"/>
                    <a:pt x="2972" y="19"/>
                  </a:cubicBezTo>
                  <a:cubicBezTo>
                    <a:pt x="2709" y="180"/>
                    <a:pt x="2446" y="328"/>
                    <a:pt x="2189" y="501"/>
                  </a:cubicBezTo>
                  <a:cubicBezTo>
                    <a:pt x="1939" y="674"/>
                    <a:pt x="1688" y="848"/>
                    <a:pt x="1438" y="1027"/>
                  </a:cubicBezTo>
                  <a:lnTo>
                    <a:pt x="726" y="1599"/>
                  </a:lnTo>
                  <a:cubicBezTo>
                    <a:pt x="488" y="1798"/>
                    <a:pt x="257" y="1997"/>
                    <a:pt x="32" y="2202"/>
                  </a:cubicBezTo>
                  <a:cubicBezTo>
                    <a:pt x="7" y="2221"/>
                    <a:pt x="0" y="2247"/>
                    <a:pt x="7" y="2273"/>
                  </a:cubicBezTo>
                  <a:cubicBezTo>
                    <a:pt x="19" y="2282"/>
                    <a:pt x="34" y="2287"/>
                    <a:pt x="48" y="2287"/>
                  </a:cubicBezTo>
                  <a:cubicBezTo>
                    <a:pt x="63" y="2287"/>
                    <a:pt x="77" y="2282"/>
                    <a:pt x="90" y="2273"/>
                  </a:cubicBezTo>
                  <a:cubicBezTo>
                    <a:pt x="353" y="2112"/>
                    <a:pt x="616" y="1958"/>
                    <a:pt x="873" y="1791"/>
                  </a:cubicBezTo>
                  <a:lnTo>
                    <a:pt x="1631" y="1278"/>
                  </a:lnTo>
                  <a:cubicBezTo>
                    <a:pt x="1875" y="1091"/>
                    <a:pt x="2125" y="905"/>
                    <a:pt x="2356" y="713"/>
                  </a:cubicBezTo>
                  <a:cubicBezTo>
                    <a:pt x="2594" y="520"/>
                    <a:pt x="2825" y="315"/>
                    <a:pt x="3056" y="116"/>
                  </a:cubicBezTo>
                  <a:cubicBezTo>
                    <a:pt x="3081" y="90"/>
                    <a:pt x="3088" y="52"/>
                    <a:pt x="3069" y="19"/>
                  </a:cubicBezTo>
                  <a:cubicBezTo>
                    <a:pt x="3056" y="7"/>
                    <a:pt x="3038" y="0"/>
                    <a:pt x="30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732125" y="639670"/>
              <a:ext cx="181757" cy="101187"/>
            </a:xfrm>
            <a:custGeom>
              <a:avLst/>
              <a:gdLst/>
              <a:ahLst/>
              <a:cxnLst/>
              <a:rect l="l" t="t" r="r" b="b"/>
              <a:pathLst>
                <a:path w="8789" h="4893" extrusionOk="0">
                  <a:moveTo>
                    <a:pt x="8714" y="1"/>
                  </a:moveTo>
                  <a:cubicBezTo>
                    <a:pt x="8678" y="1"/>
                    <a:pt x="8631" y="12"/>
                    <a:pt x="8583" y="34"/>
                  </a:cubicBezTo>
                  <a:cubicBezTo>
                    <a:pt x="7839" y="349"/>
                    <a:pt x="7100" y="676"/>
                    <a:pt x="6375" y="1036"/>
                  </a:cubicBezTo>
                  <a:cubicBezTo>
                    <a:pt x="5643" y="1395"/>
                    <a:pt x="4924" y="1761"/>
                    <a:pt x="4218" y="2159"/>
                  </a:cubicBezTo>
                  <a:cubicBezTo>
                    <a:pt x="3518" y="2557"/>
                    <a:pt x="2819" y="2968"/>
                    <a:pt x="2132" y="3398"/>
                  </a:cubicBezTo>
                  <a:cubicBezTo>
                    <a:pt x="1451" y="3828"/>
                    <a:pt x="777" y="4278"/>
                    <a:pt x="116" y="4746"/>
                  </a:cubicBezTo>
                  <a:cubicBezTo>
                    <a:pt x="58" y="4791"/>
                    <a:pt x="1" y="4855"/>
                    <a:pt x="7" y="4881"/>
                  </a:cubicBezTo>
                  <a:cubicBezTo>
                    <a:pt x="11" y="4889"/>
                    <a:pt x="20" y="4893"/>
                    <a:pt x="34" y="4893"/>
                  </a:cubicBezTo>
                  <a:cubicBezTo>
                    <a:pt x="64" y="4893"/>
                    <a:pt x="114" y="4874"/>
                    <a:pt x="168" y="4843"/>
                  </a:cubicBezTo>
                  <a:cubicBezTo>
                    <a:pt x="861" y="4425"/>
                    <a:pt x="1567" y="4027"/>
                    <a:pt x="2267" y="3629"/>
                  </a:cubicBezTo>
                  <a:lnTo>
                    <a:pt x="4379" y="2455"/>
                  </a:lnTo>
                  <a:cubicBezTo>
                    <a:pt x="5078" y="2057"/>
                    <a:pt x="5791" y="1678"/>
                    <a:pt x="6503" y="1299"/>
                  </a:cubicBezTo>
                  <a:lnTo>
                    <a:pt x="8641" y="176"/>
                  </a:lnTo>
                  <a:cubicBezTo>
                    <a:pt x="8731" y="124"/>
                    <a:pt x="8789" y="79"/>
                    <a:pt x="8782" y="34"/>
                  </a:cubicBezTo>
                  <a:cubicBezTo>
                    <a:pt x="8776" y="12"/>
                    <a:pt x="8750" y="1"/>
                    <a:pt x="8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684065" y="791151"/>
              <a:ext cx="123625" cy="75854"/>
            </a:xfrm>
            <a:custGeom>
              <a:avLst/>
              <a:gdLst/>
              <a:ahLst/>
              <a:cxnLst/>
              <a:rect l="l" t="t" r="r" b="b"/>
              <a:pathLst>
                <a:path w="5978" h="3668" extrusionOk="0">
                  <a:moveTo>
                    <a:pt x="5900" y="0"/>
                  </a:moveTo>
                  <a:cubicBezTo>
                    <a:pt x="5873" y="0"/>
                    <a:pt x="5839" y="11"/>
                    <a:pt x="5804" y="34"/>
                  </a:cubicBezTo>
                  <a:lnTo>
                    <a:pt x="4385" y="926"/>
                  </a:lnTo>
                  <a:cubicBezTo>
                    <a:pt x="3929" y="1228"/>
                    <a:pt x="3429" y="1510"/>
                    <a:pt x="2960" y="1812"/>
                  </a:cubicBezTo>
                  <a:cubicBezTo>
                    <a:pt x="2492" y="2114"/>
                    <a:pt x="2004" y="2403"/>
                    <a:pt x="1529" y="2691"/>
                  </a:cubicBezTo>
                  <a:cubicBezTo>
                    <a:pt x="1054" y="2974"/>
                    <a:pt x="572" y="3263"/>
                    <a:pt x="84" y="3545"/>
                  </a:cubicBezTo>
                  <a:cubicBezTo>
                    <a:pt x="33" y="3577"/>
                    <a:pt x="1" y="3622"/>
                    <a:pt x="7" y="3648"/>
                  </a:cubicBezTo>
                  <a:cubicBezTo>
                    <a:pt x="10" y="3661"/>
                    <a:pt x="27" y="3667"/>
                    <a:pt x="49" y="3667"/>
                  </a:cubicBezTo>
                  <a:cubicBezTo>
                    <a:pt x="71" y="3667"/>
                    <a:pt x="100" y="3661"/>
                    <a:pt x="129" y="3648"/>
                  </a:cubicBezTo>
                  <a:cubicBezTo>
                    <a:pt x="643" y="3423"/>
                    <a:pt x="1143" y="3186"/>
                    <a:pt x="1651" y="2923"/>
                  </a:cubicBezTo>
                  <a:cubicBezTo>
                    <a:pt x="2158" y="2659"/>
                    <a:pt x="2646" y="2396"/>
                    <a:pt x="3127" y="2101"/>
                  </a:cubicBezTo>
                  <a:cubicBezTo>
                    <a:pt x="3608" y="1806"/>
                    <a:pt x="4083" y="1497"/>
                    <a:pt x="4546" y="1176"/>
                  </a:cubicBezTo>
                  <a:cubicBezTo>
                    <a:pt x="5008" y="856"/>
                    <a:pt x="5451" y="515"/>
                    <a:pt x="5887" y="156"/>
                  </a:cubicBezTo>
                  <a:cubicBezTo>
                    <a:pt x="5958" y="111"/>
                    <a:pt x="5977" y="79"/>
                    <a:pt x="5958" y="34"/>
                  </a:cubicBezTo>
                  <a:cubicBezTo>
                    <a:pt x="5948" y="11"/>
                    <a:pt x="5927" y="0"/>
                    <a:pt x="5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906830" y="680947"/>
              <a:ext cx="66155" cy="40264"/>
            </a:xfrm>
            <a:custGeom>
              <a:avLst/>
              <a:gdLst/>
              <a:ahLst/>
              <a:cxnLst/>
              <a:rect l="l" t="t" r="r" b="b"/>
              <a:pathLst>
                <a:path w="3199" h="1947" extrusionOk="0">
                  <a:moveTo>
                    <a:pt x="3093" y="1"/>
                  </a:moveTo>
                  <a:cubicBezTo>
                    <a:pt x="3077" y="1"/>
                    <a:pt x="3060" y="7"/>
                    <a:pt x="3043" y="22"/>
                  </a:cubicBezTo>
                  <a:cubicBezTo>
                    <a:pt x="2799" y="183"/>
                    <a:pt x="2549" y="343"/>
                    <a:pt x="2305" y="503"/>
                  </a:cubicBezTo>
                  <a:cubicBezTo>
                    <a:pt x="2061" y="670"/>
                    <a:pt x="1804" y="818"/>
                    <a:pt x="1560" y="972"/>
                  </a:cubicBezTo>
                  <a:cubicBezTo>
                    <a:pt x="1316" y="1126"/>
                    <a:pt x="1066" y="1274"/>
                    <a:pt x="809" y="1421"/>
                  </a:cubicBezTo>
                  <a:cubicBezTo>
                    <a:pt x="552" y="1569"/>
                    <a:pt x="302" y="1717"/>
                    <a:pt x="39" y="1852"/>
                  </a:cubicBezTo>
                  <a:cubicBezTo>
                    <a:pt x="0" y="1864"/>
                    <a:pt x="0" y="1890"/>
                    <a:pt x="7" y="1909"/>
                  </a:cubicBezTo>
                  <a:cubicBezTo>
                    <a:pt x="16" y="1933"/>
                    <a:pt x="36" y="1946"/>
                    <a:pt x="57" y="1946"/>
                  </a:cubicBezTo>
                  <a:cubicBezTo>
                    <a:pt x="64" y="1946"/>
                    <a:pt x="71" y="1945"/>
                    <a:pt x="77" y="1941"/>
                  </a:cubicBezTo>
                  <a:cubicBezTo>
                    <a:pt x="366" y="1858"/>
                    <a:pt x="649" y="1762"/>
                    <a:pt x="925" y="1646"/>
                  </a:cubicBezTo>
                  <a:cubicBezTo>
                    <a:pt x="1201" y="1524"/>
                    <a:pt x="1464" y="1389"/>
                    <a:pt x="1727" y="1242"/>
                  </a:cubicBezTo>
                  <a:cubicBezTo>
                    <a:pt x="1984" y="1088"/>
                    <a:pt x="2228" y="921"/>
                    <a:pt x="2472" y="735"/>
                  </a:cubicBezTo>
                  <a:cubicBezTo>
                    <a:pt x="2703" y="548"/>
                    <a:pt x="2928" y="349"/>
                    <a:pt x="3133" y="131"/>
                  </a:cubicBezTo>
                  <a:cubicBezTo>
                    <a:pt x="3199" y="86"/>
                    <a:pt x="3153" y="1"/>
                    <a:pt x="3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844831" y="577982"/>
              <a:ext cx="23513" cy="11932"/>
            </a:xfrm>
            <a:custGeom>
              <a:avLst/>
              <a:gdLst/>
              <a:ahLst/>
              <a:cxnLst/>
              <a:rect l="l" t="t" r="r" b="b"/>
              <a:pathLst>
                <a:path w="1137" h="577" extrusionOk="0">
                  <a:moveTo>
                    <a:pt x="1047" y="0"/>
                  </a:moveTo>
                  <a:cubicBezTo>
                    <a:pt x="951" y="33"/>
                    <a:pt x="854" y="58"/>
                    <a:pt x="777" y="97"/>
                  </a:cubicBezTo>
                  <a:lnTo>
                    <a:pt x="521" y="199"/>
                  </a:lnTo>
                  <a:lnTo>
                    <a:pt x="277" y="328"/>
                  </a:lnTo>
                  <a:lnTo>
                    <a:pt x="26" y="463"/>
                  </a:lnTo>
                  <a:cubicBezTo>
                    <a:pt x="7" y="475"/>
                    <a:pt x="1" y="495"/>
                    <a:pt x="1" y="520"/>
                  </a:cubicBezTo>
                  <a:cubicBezTo>
                    <a:pt x="7" y="540"/>
                    <a:pt x="20" y="552"/>
                    <a:pt x="33" y="572"/>
                  </a:cubicBezTo>
                  <a:cubicBezTo>
                    <a:pt x="84" y="575"/>
                    <a:pt x="137" y="577"/>
                    <a:pt x="191" y="577"/>
                  </a:cubicBezTo>
                  <a:cubicBezTo>
                    <a:pt x="244" y="577"/>
                    <a:pt x="299" y="575"/>
                    <a:pt x="354" y="572"/>
                  </a:cubicBezTo>
                  <a:cubicBezTo>
                    <a:pt x="456" y="552"/>
                    <a:pt x="553" y="533"/>
                    <a:pt x="655" y="501"/>
                  </a:cubicBezTo>
                  <a:cubicBezTo>
                    <a:pt x="745" y="450"/>
                    <a:pt x="835" y="398"/>
                    <a:pt x="918" y="341"/>
                  </a:cubicBezTo>
                  <a:cubicBezTo>
                    <a:pt x="996" y="270"/>
                    <a:pt x="1066" y="193"/>
                    <a:pt x="1130" y="110"/>
                  </a:cubicBezTo>
                  <a:cubicBezTo>
                    <a:pt x="1137" y="97"/>
                    <a:pt x="1130" y="71"/>
                    <a:pt x="1105" y="45"/>
                  </a:cubicBezTo>
                  <a:cubicBezTo>
                    <a:pt x="1092" y="26"/>
                    <a:pt x="1066" y="7"/>
                    <a:pt x="10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161;p2"/>
          <p:cNvGrpSpPr/>
          <p:nvPr/>
        </p:nvGrpSpPr>
        <p:grpSpPr>
          <a:xfrm>
            <a:off x="349937" y="187598"/>
            <a:ext cx="730347" cy="694803"/>
            <a:chOff x="435062" y="187598"/>
            <a:chExt cx="730347" cy="694803"/>
          </a:xfrm>
        </p:grpSpPr>
        <p:sp>
          <p:nvSpPr>
            <p:cNvPr id="162" name="Google Shape;162;p2"/>
            <p:cNvSpPr/>
            <p:nvPr/>
          </p:nvSpPr>
          <p:spPr>
            <a:xfrm rot="9076706">
              <a:off x="676192" y="272498"/>
              <a:ext cx="354711" cy="548269"/>
            </a:xfrm>
            <a:custGeom>
              <a:avLst/>
              <a:gdLst/>
              <a:ahLst/>
              <a:cxnLst/>
              <a:rect l="l" t="t" r="r" b="b"/>
              <a:pathLst>
                <a:path w="17153" h="26513" extrusionOk="0">
                  <a:moveTo>
                    <a:pt x="1136" y="1"/>
                  </a:moveTo>
                  <a:lnTo>
                    <a:pt x="0" y="611"/>
                  </a:lnTo>
                  <a:cubicBezTo>
                    <a:pt x="77" y="2177"/>
                    <a:pt x="706" y="9129"/>
                    <a:pt x="706" y="9129"/>
                  </a:cubicBezTo>
                  <a:cubicBezTo>
                    <a:pt x="905" y="9668"/>
                    <a:pt x="1162" y="10342"/>
                    <a:pt x="1470" y="11113"/>
                  </a:cubicBezTo>
                  <a:cubicBezTo>
                    <a:pt x="2837" y="14534"/>
                    <a:pt x="5078" y="19843"/>
                    <a:pt x="6528" y="23245"/>
                  </a:cubicBezTo>
                  <a:lnTo>
                    <a:pt x="7928" y="26512"/>
                  </a:lnTo>
                  <a:cubicBezTo>
                    <a:pt x="8839" y="26435"/>
                    <a:pt x="9745" y="26281"/>
                    <a:pt x="10624" y="26050"/>
                  </a:cubicBezTo>
                  <a:cubicBezTo>
                    <a:pt x="11959" y="25691"/>
                    <a:pt x="13230" y="25132"/>
                    <a:pt x="14398" y="24394"/>
                  </a:cubicBezTo>
                  <a:cubicBezTo>
                    <a:pt x="15150" y="23919"/>
                    <a:pt x="15849" y="23367"/>
                    <a:pt x="16478" y="22744"/>
                  </a:cubicBezTo>
                  <a:cubicBezTo>
                    <a:pt x="16722" y="22513"/>
                    <a:pt x="16947" y="22256"/>
                    <a:pt x="17152" y="21993"/>
                  </a:cubicBezTo>
                  <a:cubicBezTo>
                    <a:pt x="16754" y="20915"/>
                    <a:pt x="16196" y="19657"/>
                    <a:pt x="15535" y="18321"/>
                  </a:cubicBezTo>
                  <a:cubicBezTo>
                    <a:pt x="12575" y="12281"/>
                    <a:pt x="7716" y="4539"/>
                    <a:pt x="7222" y="4308"/>
                  </a:cubicBezTo>
                  <a:cubicBezTo>
                    <a:pt x="6618" y="4019"/>
                    <a:pt x="1136" y="1"/>
                    <a:pt x="1136" y="1"/>
                  </a:cubicBezTo>
                  <a:close/>
                </a:path>
              </a:pathLst>
            </a:custGeom>
            <a:solidFill>
              <a:srgbClr val="FFB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 rot="9076706">
              <a:off x="668378" y="265331"/>
              <a:ext cx="369849" cy="562828"/>
            </a:xfrm>
            <a:custGeom>
              <a:avLst/>
              <a:gdLst/>
              <a:ahLst/>
              <a:cxnLst/>
              <a:rect l="l" t="t" r="r" b="b"/>
              <a:pathLst>
                <a:path w="17885" h="27217" extrusionOk="0">
                  <a:moveTo>
                    <a:pt x="1464" y="756"/>
                  </a:moveTo>
                  <a:cubicBezTo>
                    <a:pt x="2504" y="1520"/>
                    <a:pt x="6740" y="4614"/>
                    <a:pt x="7401" y="4954"/>
                  </a:cubicBezTo>
                  <a:cubicBezTo>
                    <a:pt x="8024" y="5487"/>
                    <a:pt x="12684" y="12921"/>
                    <a:pt x="15573" y="18820"/>
                  </a:cubicBezTo>
                  <a:cubicBezTo>
                    <a:pt x="16196" y="20072"/>
                    <a:pt x="16722" y="21259"/>
                    <a:pt x="17114" y="22274"/>
                  </a:cubicBezTo>
                  <a:cubicBezTo>
                    <a:pt x="16947" y="22473"/>
                    <a:pt x="16774" y="22665"/>
                    <a:pt x="16587" y="22838"/>
                  </a:cubicBezTo>
                  <a:cubicBezTo>
                    <a:pt x="15971" y="23448"/>
                    <a:pt x="15297" y="23987"/>
                    <a:pt x="14565" y="24443"/>
                  </a:cubicBezTo>
                  <a:cubicBezTo>
                    <a:pt x="13429" y="25169"/>
                    <a:pt x="12190" y="25714"/>
                    <a:pt x="10893" y="26061"/>
                  </a:cubicBezTo>
                  <a:cubicBezTo>
                    <a:pt x="10110" y="26266"/>
                    <a:pt x="9314" y="26408"/>
                    <a:pt x="8512" y="26491"/>
                  </a:cubicBezTo>
                  <a:lnTo>
                    <a:pt x="7209" y="23455"/>
                  </a:lnTo>
                  <a:cubicBezTo>
                    <a:pt x="6182" y="21067"/>
                    <a:pt x="3653" y="15110"/>
                    <a:pt x="2150" y="11335"/>
                  </a:cubicBezTo>
                  <a:cubicBezTo>
                    <a:pt x="1881" y="10674"/>
                    <a:pt x="1624" y="10006"/>
                    <a:pt x="1399" y="9403"/>
                  </a:cubicBezTo>
                  <a:cubicBezTo>
                    <a:pt x="1348" y="8819"/>
                    <a:pt x="822" y="2964"/>
                    <a:pt x="719" y="1161"/>
                  </a:cubicBezTo>
                  <a:lnTo>
                    <a:pt x="1464" y="756"/>
                  </a:lnTo>
                  <a:close/>
                  <a:moveTo>
                    <a:pt x="1495" y="0"/>
                  </a:moveTo>
                  <a:cubicBezTo>
                    <a:pt x="1436" y="0"/>
                    <a:pt x="1377" y="15"/>
                    <a:pt x="1322" y="44"/>
                  </a:cubicBezTo>
                  <a:lnTo>
                    <a:pt x="193" y="660"/>
                  </a:lnTo>
                  <a:cubicBezTo>
                    <a:pt x="71" y="724"/>
                    <a:pt x="0" y="852"/>
                    <a:pt x="6" y="981"/>
                  </a:cubicBezTo>
                  <a:cubicBezTo>
                    <a:pt x="83" y="2534"/>
                    <a:pt x="687" y="9230"/>
                    <a:pt x="713" y="9512"/>
                  </a:cubicBezTo>
                  <a:cubicBezTo>
                    <a:pt x="713" y="9544"/>
                    <a:pt x="719" y="9576"/>
                    <a:pt x="732" y="9602"/>
                  </a:cubicBezTo>
                  <a:cubicBezTo>
                    <a:pt x="963" y="10225"/>
                    <a:pt x="1233" y="10918"/>
                    <a:pt x="1502" y="11598"/>
                  </a:cubicBezTo>
                  <a:cubicBezTo>
                    <a:pt x="3004" y="15379"/>
                    <a:pt x="5540" y="21343"/>
                    <a:pt x="6561" y="23737"/>
                  </a:cubicBezTo>
                  <a:lnTo>
                    <a:pt x="7960" y="27005"/>
                  </a:lnTo>
                  <a:cubicBezTo>
                    <a:pt x="8018" y="27133"/>
                    <a:pt x="8146" y="27216"/>
                    <a:pt x="8281" y="27216"/>
                  </a:cubicBezTo>
                  <a:lnTo>
                    <a:pt x="8313" y="27216"/>
                  </a:lnTo>
                  <a:cubicBezTo>
                    <a:pt x="9250" y="27139"/>
                    <a:pt x="10168" y="26985"/>
                    <a:pt x="11073" y="26741"/>
                  </a:cubicBezTo>
                  <a:cubicBezTo>
                    <a:pt x="12441" y="26382"/>
                    <a:pt x="13744" y="25804"/>
                    <a:pt x="14938" y="25047"/>
                  </a:cubicBezTo>
                  <a:cubicBezTo>
                    <a:pt x="15714" y="24559"/>
                    <a:pt x="16427" y="23994"/>
                    <a:pt x="17075" y="23352"/>
                  </a:cubicBezTo>
                  <a:cubicBezTo>
                    <a:pt x="17332" y="23108"/>
                    <a:pt x="17570" y="22838"/>
                    <a:pt x="17788" y="22562"/>
                  </a:cubicBezTo>
                  <a:cubicBezTo>
                    <a:pt x="17865" y="22460"/>
                    <a:pt x="17884" y="22338"/>
                    <a:pt x="17839" y="22222"/>
                  </a:cubicBezTo>
                  <a:cubicBezTo>
                    <a:pt x="17435" y="21150"/>
                    <a:pt x="16870" y="19866"/>
                    <a:pt x="16209" y="18525"/>
                  </a:cubicBezTo>
                  <a:cubicBezTo>
                    <a:pt x="13532" y="13075"/>
                    <a:pt x="8429" y="4678"/>
                    <a:pt x="7729" y="4345"/>
                  </a:cubicBezTo>
                  <a:cubicBezTo>
                    <a:pt x="7305" y="4146"/>
                    <a:pt x="3890" y="1674"/>
                    <a:pt x="1701" y="69"/>
                  </a:cubicBezTo>
                  <a:cubicBezTo>
                    <a:pt x="1641" y="23"/>
                    <a:pt x="1568" y="0"/>
                    <a:pt x="14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 rot="9076706">
              <a:off x="1122277" y="690921"/>
              <a:ext cx="34803" cy="43571"/>
            </a:xfrm>
            <a:custGeom>
              <a:avLst/>
              <a:gdLst/>
              <a:ahLst/>
              <a:cxnLst/>
              <a:rect l="l" t="t" r="r" b="b"/>
              <a:pathLst>
                <a:path w="1683" h="2107" extrusionOk="0">
                  <a:moveTo>
                    <a:pt x="399" y="1"/>
                  </a:moveTo>
                  <a:lnTo>
                    <a:pt x="1" y="257"/>
                  </a:lnTo>
                  <a:lnTo>
                    <a:pt x="547" y="2106"/>
                  </a:lnTo>
                  <a:lnTo>
                    <a:pt x="1683" y="1490"/>
                  </a:lnTo>
                  <a:lnTo>
                    <a:pt x="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 rot="9076706">
              <a:off x="711767" y="280197"/>
              <a:ext cx="269410" cy="447520"/>
            </a:xfrm>
            <a:custGeom>
              <a:avLst/>
              <a:gdLst/>
              <a:ahLst/>
              <a:cxnLst/>
              <a:rect l="l" t="t" r="r" b="b"/>
              <a:pathLst>
                <a:path w="13028" h="21641" extrusionOk="0">
                  <a:moveTo>
                    <a:pt x="1643" y="1"/>
                  </a:moveTo>
                  <a:cubicBezTo>
                    <a:pt x="390" y="1"/>
                    <a:pt x="0" y="1905"/>
                    <a:pt x="1332" y="4315"/>
                  </a:cubicBezTo>
                  <a:cubicBezTo>
                    <a:pt x="3559" y="8365"/>
                    <a:pt x="9253" y="21640"/>
                    <a:pt x="9253" y="21640"/>
                  </a:cubicBezTo>
                  <a:cubicBezTo>
                    <a:pt x="10588" y="21281"/>
                    <a:pt x="11859" y="20722"/>
                    <a:pt x="13027" y="19984"/>
                  </a:cubicBezTo>
                  <a:cubicBezTo>
                    <a:pt x="11121" y="14168"/>
                    <a:pt x="5113" y="3063"/>
                    <a:pt x="5113" y="3063"/>
                  </a:cubicBezTo>
                  <a:cubicBezTo>
                    <a:pt x="3738" y="876"/>
                    <a:pt x="2492" y="1"/>
                    <a:pt x="16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 rot="9076706">
              <a:off x="703999" y="273650"/>
              <a:ext cx="282768" cy="461975"/>
            </a:xfrm>
            <a:custGeom>
              <a:avLst/>
              <a:gdLst/>
              <a:ahLst/>
              <a:cxnLst/>
              <a:rect l="l" t="t" r="r" b="b"/>
              <a:pathLst>
                <a:path w="13674" h="22340" extrusionOk="0">
                  <a:moveTo>
                    <a:pt x="1876" y="706"/>
                  </a:moveTo>
                  <a:cubicBezTo>
                    <a:pt x="1887" y="706"/>
                    <a:pt x="1897" y="706"/>
                    <a:pt x="1907" y="707"/>
                  </a:cubicBezTo>
                  <a:cubicBezTo>
                    <a:pt x="2613" y="707"/>
                    <a:pt x="3782" y="1541"/>
                    <a:pt x="5065" y="3583"/>
                  </a:cubicBezTo>
                  <a:cubicBezTo>
                    <a:pt x="5123" y="3692"/>
                    <a:pt x="10900" y="14399"/>
                    <a:pt x="12865" y="20183"/>
                  </a:cubicBezTo>
                  <a:cubicBezTo>
                    <a:pt x="11883" y="20786"/>
                    <a:pt x="10823" y="21248"/>
                    <a:pt x="9719" y="21569"/>
                  </a:cubicBezTo>
                  <a:cubicBezTo>
                    <a:pt x="8878" y="19624"/>
                    <a:pt x="3929" y="8185"/>
                    <a:pt x="1894" y="4501"/>
                  </a:cubicBezTo>
                  <a:cubicBezTo>
                    <a:pt x="893" y="2684"/>
                    <a:pt x="938" y="1156"/>
                    <a:pt x="1560" y="790"/>
                  </a:cubicBezTo>
                  <a:cubicBezTo>
                    <a:pt x="1655" y="737"/>
                    <a:pt x="1765" y="706"/>
                    <a:pt x="1876" y="706"/>
                  </a:cubicBezTo>
                  <a:close/>
                  <a:moveTo>
                    <a:pt x="1893" y="1"/>
                  </a:moveTo>
                  <a:cubicBezTo>
                    <a:pt x="1631" y="1"/>
                    <a:pt x="1398" y="66"/>
                    <a:pt x="1201" y="180"/>
                  </a:cubicBezTo>
                  <a:cubicBezTo>
                    <a:pt x="270" y="733"/>
                    <a:pt x="1" y="2511"/>
                    <a:pt x="1284" y="4834"/>
                  </a:cubicBezTo>
                  <a:cubicBezTo>
                    <a:pt x="3480" y="8821"/>
                    <a:pt x="9135" y="21993"/>
                    <a:pt x="9193" y="22128"/>
                  </a:cubicBezTo>
                  <a:cubicBezTo>
                    <a:pt x="9251" y="22256"/>
                    <a:pt x="9373" y="22340"/>
                    <a:pt x="9514" y="22340"/>
                  </a:cubicBezTo>
                  <a:cubicBezTo>
                    <a:pt x="9546" y="22340"/>
                    <a:pt x="9578" y="22333"/>
                    <a:pt x="9610" y="22327"/>
                  </a:cubicBezTo>
                  <a:cubicBezTo>
                    <a:pt x="10978" y="21961"/>
                    <a:pt x="12281" y="21390"/>
                    <a:pt x="13475" y="20626"/>
                  </a:cubicBezTo>
                  <a:cubicBezTo>
                    <a:pt x="13609" y="20542"/>
                    <a:pt x="13674" y="20375"/>
                    <a:pt x="13622" y="20221"/>
                  </a:cubicBezTo>
                  <a:cubicBezTo>
                    <a:pt x="11722" y="14444"/>
                    <a:pt x="5739" y="3352"/>
                    <a:pt x="5669" y="3223"/>
                  </a:cubicBezTo>
                  <a:cubicBezTo>
                    <a:pt x="4168" y="838"/>
                    <a:pt x="2835" y="1"/>
                    <a:pt x="18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 rot="9076706">
              <a:off x="694999" y="345565"/>
              <a:ext cx="354856" cy="470743"/>
            </a:xfrm>
            <a:custGeom>
              <a:avLst/>
              <a:gdLst/>
              <a:ahLst/>
              <a:cxnLst/>
              <a:rect l="l" t="t" r="r" b="b"/>
              <a:pathLst>
                <a:path w="17160" h="22764" extrusionOk="0">
                  <a:moveTo>
                    <a:pt x="1130" y="1"/>
                  </a:moveTo>
                  <a:lnTo>
                    <a:pt x="1" y="623"/>
                  </a:lnTo>
                  <a:cubicBezTo>
                    <a:pt x="71" y="2183"/>
                    <a:pt x="700" y="9135"/>
                    <a:pt x="700" y="9135"/>
                  </a:cubicBezTo>
                  <a:cubicBezTo>
                    <a:pt x="899" y="9674"/>
                    <a:pt x="1163" y="10348"/>
                    <a:pt x="1471" y="11119"/>
                  </a:cubicBezTo>
                  <a:cubicBezTo>
                    <a:pt x="3114" y="11003"/>
                    <a:pt x="4494" y="10329"/>
                    <a:pt x="4443" y="8577"/>
                  </a:cubicBezTo>
                  <a:lnTo>
                    <a:pt x="4443" y="8577"/>
                  </a:lnTo>
                  <a:cubicBezTo>
                    <a:pt x="5354" y="8737"/>
                    <a:pt x="6266" y="9032"/>
                    <a:pt x="7158" y="9276"/>
                  </a:cubicBezTo>
                  <a:cubicBezTo>
                    <a:pt x="7401" y="8954"/>
                    <a:pt x="7663" y="8816"/>
                    <a:pt x="7934" y="8816"/>
                  </a:cubicBezTo>
                  <a:cubicBezTo>
                    <a:pt x="9253" y="8816"/>
                    <a:pt x="10774" y="12077"/>
                    <a:pt x="11222" y="13089"/>
                  </a:cubicBezTo>
                  <a:cubicBezTo>
                    <a:pt x="12704" y="16453"/>
                    <a:pt x="14470" y="19688"/>
                    <a:pt x="16485" y="22763"/>
                  </a:cubicBezTo>
                  <a:cubicBezTo>
                    <a:pt x="16729" y="22532"/>
                    <a:pt x="16954" y="22275"/>
                    <a:pt x="17159" y="22012"/>
                  </a:cubicBezTo>
                  <a:cubicBezTo>
                    <a:pt x="16761" y="20934"/>
                    <a:pt x="16203" y="19676"/>
                    <a:pt x="15535" y="18327"/>
                  </a:cubicBezTo>
                  <a:cubicBezTo>
                    <a:pt x="12570" y="12287"/>
                    <a:pt x="7710" y="4545"/>
                    <a:pt x="7216" y="4314"/>
                  </a:cubicBezTo>
                  <a:cubicBezTo>
                    <a:pt x="6612" y="4025"/>
                    <a:pt x="1130" y="1"/>
                    <a:pt x="1130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 rot="9076706">
              <a:off x="955267" y="560692"/>
              <a:ext cx="149366" cy="188926"/>
            </a:xfrm>
            <a:custGeom>
              <a:avLst/>
              <a:gdLst/>
              <a:ahLst/>
              <a:cxnLst/>
              <a:rect l="l" t="t" r="r" b="b"/>
              <a:pathLst>
                <a:path w="7223" h="9136" extrusionOk="0">
                  <a:moveTo>
                    <a:pt x="1137" y="1"/>
                  </a:moveTo>
                  <a:lnTo>
                    <a:pt x="219" y="502"/>
                  </a:lnTo>
                  <a:lnTo>
                    <a:pt x="1" y="624"/>
                  </a:lnTo>
                  <a:cubicBezTo>
                    <a:pt x="71" y="2183"/>
                    <a:pt x="700" y="9136"/>
                    <a:pt x="700" y="9136"/>
                  </a:cubicBezTo>
                  <a:cubicBezTo>
                    <a:pt x="700" y="9136"/>
                    <a:pt x="1875" y="9039"/>
                    <a:pt x="2690" y="8911"/>
                  </a:cubicBezTo>
                  <a:cubicBezTo>
                    <a:pt x="2953" y="8892"/>
                    <a:pt x="3210" y="8827"/>
                    <a:pt x="3448" y="8718"/>
                  </a:cubicBezTo>
                  <a:cubicBezTo>
                    <a:pt x="3692" y="8500"/>
                    <a:pt x="3653" y="6375"/>
                    <a:pt x="3955" y="6369"/>
                  </a:cubicBezTo>
                  <a:cubicBezTo>
                    <a:pt x="3956" y="6369"/>
                    <a:pt x="3956" y="6369"/>
                    <a:pt x="3957" y="6369"/>
                  </a:cubicBezTo>
                  <a:cubicBezTo>
                    <a:pt x="4261" y="6369"/>
                    <a:pt x="6154" y="7481"/>
                    <a:pt x="6461" y="7481"/>
                  </a:cubicBezTo>
                  <a:cubicBezTo>
                    <a:pt x="6467" y="7481"/>
                    <a:pt x="6473" y="7480"/>
                    <a:pt x="6478" y="7479"/>
                  </a:cubicBezTo>
                  <a:cubicBezTo>
                    <a:pt x="6728" y="7434"/>
                    <a:pt x="7222" y="4321"/>
                    <a:pt x="7222" y="4321"/>
                  </a:cubicBezTo>
                  <a:cubicBezTo>
                    <a:pt x="6619" y="4032"/>
                    <a:pt x="1137" y="1"/>
                    <a:pt x="11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 rot="9076706">
              <a:off x="947493" y="552945"/>
              <a:ext cx="164752" cy="205242"/>
            </a:xfrm>
            <a:custGeom>
              <a:avLst/>
              <a:gdLst/>
              <a:ahLst/>
              <a:cxnLst/>
              <a:rect l="l" t="t" r="r" b="b"/>
              <a:pathLst>
                <a:path w="7967" h="9925" extrusionOk="0">
                  <a:moveTo>
                    <a:pt x="1464" y="828"/>
                  </a:moveTo>
                  <a:cubicBezTo>
                    <a:pt x="2433" y="1534"/>
                    <a:pt x="6118" y="4230"/>
                    <a:pt x="7196" y="4904"/>
                  </a:cubicBezTo>
                  <a:cubicBezTo>
                    <a:pt x="7029" y="5925"/>
                    <a:pt x="6804" y="7029"/>
                    <a:pt x="6663" y="7472"/>
                  </a:cubicBezTo>
                  <a:cubicBezTo>
                    <a:pt x="6419" y="7369"/>
                    <a:pt x="6008" y="7164"/>
                    <a:pt x="5713" y="7016"/>
                  </a:cubicBezTo>
                  <a:cubicBezTo>
                    <a:pt x="4895" y="6607"/>
                    <a:pt x="4550" y="6432"/>
                    <a:pt x="4324" y="6432"/>
                  </a:cubicBezTo>
                  <a:cubicBezTo>
                    <a:pt x="4316" y="6432"/>
                    <a:pt x="4309" y="6432"/>
                    <a:pt x="4301" y="6432"/>
                  </a:cubicBezTo>
                  <a:cubicBezTo>
                    <a:pt x="3832" y="6439"/>
                    <a:pt x="3775" y="7016"/>
                    <a:pt x="3678" y="7966"/>
                  </a:cubicBezTo>
                  <a:cubicBezTo>
                    <a:pt x="3653" y="8262"/>
                    <a:pt x="3614" y="8557"/>
                    <a:pt x="3556" y="8852"/>
                  </a:cubicBezTo>
                  <a:cubicBezTo>
                    <a:pt x="3377" y="8923"/>
                    <a:pt x="3184" y="8961"/>
                    <a:pt x="2991" y="8974"/>
                  </a:cubicBezTo>
                  <a:cubicBezTo>
                    <a:pt x="2471" y="9058"/>
                    <a:pt x="1785" y="9128"/>
                    <a:pt x="1380" y="9167"/>
                  </a:cubicBezTo>
                  <a:cubicBezTo>
                    <a:pt x="1258" y="7806"/>
                    <a:pt x="815" y="2857"/>
                    <a:pt x="719" y="1233"/>
                  </a:cubicBezTo>
                  <a:lnTo>
                    <a:pt x="1464" y="828"/>
                  </a:lnTo>
                  <a:close/>
                  <a:moveTo>
                    <a:pt x="1521" y="0"/>
                  </a:moveTo>
                  <a:lnTo>
                    <a:pt x="0" y="835"/>
                  </a:lnTo>
                  <a:lnTo>
                    <a:pt x="6" y="1053"/>
                  </a:lnTo>
                  <a:cubicBezTo>
                    <a:pt x="77" y="2600"/>
                    <a:pt x="680" y="9295"/>
                    <a:pt x="713" y="9578"/>
                  </a:cubicBezTo>
                  <a:lnTo>
                    <a:pt x="738" y="9924"/>
                  </a:lnTo>
                  <a:lnTo>
                    <a:pt x="1085" y="9899"/>
                  </a:lnTo>
                  <a:cubicBezTo>
                    <a:pt x="1136" y="9892"/>
                    <a:pt x="2285" y="9802"/>
                    <a:pt x="3075" y="9674"/>
                  </a:cubicBezTo>
                  <a:cubicBezTo>
                    <a:pt x="3377" y="9648"/>
                    <a:pt x="3672" y="9578"/>
                    <a:pt x="3948" y="9449"/>
                  </a:cubicBezTo>
                  <a:lnTo>
                    <a:pt x="4038" y="9391"/>
                  </a:lnTo>
                  <a:cubicBezTo>
                    <a:pt x="4237" y="9212"/>
                    <a:pt x="4288" y="8878"/>
                    <a:pt x="4372" y="8037"/>
                  </a:cubicBezTo>
                  <a:cubicBezTo>
                    <a:pt x="4404" y="7793"/>
                    <a:pt x="4436" y="7427"/>
                    <a:pt x="4481" y="7203"/>
                  </a:cubicBezTo>
                  <a:cubicBezTo>
                    <a:pt x="4725" y="7305"/>
                    <a:pt x="5116" y="7504"/>
                    <a:pt x="5399" y="7645"/>
                  </a:cubicBezTo>
                  <a:cubicBezTo>
                    <a:pt x="6289" y="8096"/>
                    <a:pt x="6606" y="8243"/>
                    <a:pt x="6818" y="8243"/>
                  </a:cubicBezTo>
                  <a:cubicBezTo>
                    <a:pt x="6845" y="8243"/>
                    <a:pt x="6870" y="8240"/>
                    <a:pt x="6894" y="8236"/>
                  </a:cubicBezTo>
                  <a:cubicBezTo>
                    <a:pt x="7138" y="8191"/>
                    <a:pt x="7395" y="8140"/>
                    <a:pt x="7921" y="4782"/>
                  </a:cubicBezTo>
                  <a:lnTo>
                    <a:pt x="7966" y="4526"/>
                  </a:lnTo>
                  <a:lnTo>
                    <a:pt x="7729" y="4410"/>
                  </a:lnTo>
                  <a:cubicBezTo>
                    <a:pt x="7305" y="4211"/>
                    <a:pt x="3897" y="1740"/>
                    <a:pt x="1701" y="129"/>
                  </a:cubicBezTo>
                  <a:lnTo>
                    <a:pt x="1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 rot="9076706">
              <a:off x="956662" y="566141"/>
              <a:ext cx="144858" cy="184273"/>
            </a:xfrm>
            <a:custGeom>
              <a:avLst/>
              <a:gdLst/>
              <a:ahLst/>
              <a:cxnLst/>
              <a:rect l="l" t="t" r="r" b="b"/>
              <a:pathLst>
                <a:path w="7005" h="8911" extrusionOk="0">
                  <a:moveTo>
                    <a:pt x="919" y="1"/>
                  </a:moveTo>
                  <a:lnTo>
                    <a:pt x="1" y="502"/>
                  </a:lnTo>
                  <a:cubicBezTo>
                    <a:pt x="1400" y="2331"/>
                    <a:pt x="2934" y="4045"/>
                    <a:pt x="4597" y="5637"/>
                  </a:cubicBezTo>
                  <a:cubicBezTo>
                    <a:pt x="4340" y="5717"/>
                    <a:pt x="4077" y="5757"/>
                    <a:pt x="3814" y="5757"/>
                  </a:cubicBezTo>
                  <a:cubicBezTo>
                    <a:pt x="3426" y="5757"/>
                    <a:pt x="3040" y="5671"/>
                    <a:pt x="2684" y="5502"/>
                  </a:cubicBezTo>
                  <a:cubicBezTo>
                    <a:pt x="2549" y="6638"/>
                    <a:pt x="2479" y="7775"/>
                    <a:pt x="2472" y="8911"/>
                  </a:cubicBezTo>
                  <a:cubicBezTo>
                    <a:pt x="2735" y="8892"/>
                    <a:pt x="2992" y="8827"/>
                    <a:pt x="3230" y="8718"/>
                  </a:cubicBezTo>
                  <a:cubicBezTo>
                    <a:pt x="3474" y="8500"/>
                    <a:pt x="3435" y="6375"/>
                    <a:pt x="3737" y="6369"/>
                  </a:cubicBezTo>
                  <a:cubicBezTo>
                    <a:pt x="3738" y="6369"/>
                    <a:pt x="3738" y="6369"/>
                    <a:pt x="3739" y="6369"/>
                  </a:cubicBezTo>
                  <a:cubicBezTo>
                    <a:pt x="4043" y="6369"/>
                    <a:pt x="5936" y="7481"/>
                    <a:pt x="6243" y="7481"/>
                  </a:cubicBezTo>
                  <a:cubicBezTo>
                    <a:pt x="6249" y="7481"/>
                    <a:pt x="6255" y="7480"/>
                    <a:pt x="6260" y="7479"/>
                  </a:cubicBezTo>
                  <a:cubicBezTo>
                    <a:pt x="6510" y="7434"/>
                    <a:pt x="7004" y="4321"/>
                    <a:pt x="7004" y="4321"/>
                  </a:cubicBezTo>
                  <a:cubicBezTo>
                    <a:pt x="6401" y="4032"/>
                    <a:pt x="919" y="1"/>
                    <a:pt x="91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 rot="9076706">
              <a:off x="468389" y="251653"/>
              <a:ext cx="276378" cy="209440"/>
            </a:xfrm>
            <a:custGeom>
              <a:avLst/>
              <a:gdLst/>
              <a:ahLst/>
              <a:cxnLst/>
              <a:rect l="l" t="t" r="r" b="b"/>
              <a:pathLst>
                <a:path w="13365" h="10128" extrusionOk="0">
                  <a:moveTo>
                    <a:pt x="9218" y="1"/>
                  </a:moveTo>
                  <a:cubicBezTo>
                    <a:pt x="9218" y="1"/>
                    <a:pt x="8377" y="623"/>
                    <a:pt x="7235" y="1361"/>
                  </a:cubicBezTo>
                  <a:cubicBezTo>
                    <a:pt x="6439" y="1875"/>
                    <a:pt x="5617" y="2344"/>
                    <a:pt x="4776" y="2767"/>
                  </a:cubicBezTo>
                  <a:cubicBezTo>
                    <a:pt x="1554" y="4334"/>
                    <a:pt x="39" y="4520"/>
                    <a:pt x="0" y="4520"/>
                  </a:cubicBezTo>
                  <a:cubicBezTo>
                    <a:pt x="1239" y="7601"/>
                    <a:pt x="2638" y="9905"/>
                    <a:pt x="5065" y="10111"/>
                  </a:cubicBezTo>
                  <a:cubicBezTo>
                    <a:pt x="5186" y="10122"/>
                    <a:pt x="5311" y="10128"/>
                    <a:pt x="5439" y="10128"/>
                  </a:cubicBezTo>
                  <a:cubicBezTo>
                    <a:pt x="6329" y="10128"/>
                    <a:pt x="7369" y="9850"/>
                    <a:pt x="8576" y="9238"/>
                  </a:cubicBezTo>
                  <a:cubicBezTo>
                    <a:pt x="13365" y="6818"/>
                    <a:pt x="9218" y="1"/>
                    <a:pt x="9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 rot="9076706">
              <a:off x="496152" y="235089"/>
              <a:ext cx="254996" cy="223977"/>
            </a:xfrm>
            <a:custGeom>
              <a:avLst/>
              <a:gdLst/>
              <a:ahLst/>
              <a:cxnLst/>
              <a:rect l="l" t="t" r="r" b="b"/>
              <a:pathLst>
                <a:path w="12331" h="10831" extrusionOk="0">
                  <a:moveTo>
                    <a:pt x="9526" y="868"/>
                  </a:moveTo>
                  <a:cubicBezTo>
                    <a:pt x="10046" y="1837"/>
                    <a:pt x="11432" y="4745"/>
                    <a:pt x="10784" y="7011"/>
                  </a:cubicBezTo>
                  <a:cubicBezTo>
                    <a:pt x="10501" y="8006"/>
                    <a:pt x="9847" y="8770"/>
                    <a:pt x="8839" y="9277"/>
                  </a:cubicBezTo>
                  <a:cubicBezTo>
                    <a:pt x="7727" y="9842"/>
                    <a:pt x="6734" y="10128"/>
                    <a:pt x="5865" y="10128"/>
                  </a:cubicBezTo>
                  <a:cubicBezTo>
                    <a:pt x="5746" y="10128"/>
                    <a:pt x="5628" y="10123"/>
                    <a:pt x="5514" y="10112"/>
                  </a:cubicBezTo>
                  <a:cubicBezTo>
                    <a:pt x="3254" y="9926"/>
                    <a:pt x="1951" y="7660"/>
                    <a:pt x="905" y="5137"/>
                  </a:cubicBezTo>
                  <a:cubicBezTo>
                    <a:pt x="1598" y="4983"/>
                    <a:pt x="3036" y="4559"/>
                    <a:pt x="5353" y="3436"/>
                  </a:cubicBezTo>
                  <a:cubicBezTo>
                    <a:pt x="6207" y="3006"/>
                    <a:pt x="7035" y="2531"/>
                    <a:pt x="7837" y="2011"/>
                  </a:cubicBezTo>
                  <a:cubicBezTo>
                    <a:pt x="8563" y="1549"/>
                    <a:pt x="9173" y="1118"/>
                    <a:pt x="9526" y="868"/>
                  </a:cubicBezTo>
                  <a:close/>
                  <a:moveTo>
                    <a:pt x="9637" y="0"/>
                  </a:moveTo>
                  <a:cubicBezTo>
                    <a:pt x="9566" y="0"/>
                    <a:pt x="9493" y="23"/>
                    <a:pt x="9429" y="72"/>
                  </a:cubicBezTo>
                  <a:cubicBezTo>
                    <a:pt x="9423" y="79"/>
                    <a:pt x="8588" y="701"/>
                    <a:pt x="7465" y="1420"/>
                  </a:cubicBezTo>
                  <a:cubicBezTo>
                    <a:pt x="6682" y="1927"/>
                    <a:pt x="5873" y="2389"/>
                    <a:pt x="5045" y="2807"/>
                  </a:cubicBezTo>
                  <a:cubicBezTo>
                    <a:pt x="1891" y="4332"/>
                    <a:pt x="414" y="4527"/>
                    <a:pt x="423" y="4527"/>
                  </a:cubicBezTo>
                  <a:lnTo>
                    <a:pt x="423" y="4527"/>
                  </a:lnTo>
                  <a:cubicBezTo>
                    <a:pt x="420" y="4527"/>
                    <a:pt x="417" y="4527"/>
                    <a:pt x="414" y="4527"/>
                  </a:cubicBezTo>
                  <a:cubicBezTo>
                    <a:pt x="169" y="4527"/>
                    <a:pt x="1" y="4780"/>
                    <a:pt x="96" y="5009"/>
                  </a:cubicBezTo>
                  <a:cubicBezTo>
                    <a:pt x="1251" y="7884"/>
                    <a:pt x="2702" y="10580"/>
                    <a:pt x="5456" y="10812"/>
                  </a:cubicBezTo>
                  <a:cubicBezTo>
                    <a:pt x="5584" y="10824"/>
                    <a:pt x="5719" y="10831"/>
                    <a:pt x="5854" y="10831"/>
                  </a:cubicBezTo>
                  <a:cubicBezTo>
                    <a:pt x="6836" y="10831"/>
                    <a:pt x="7940" y="10523"/>
                    <a:pt x="9153" y="9906"/>
                  </a:cubicBezTo>
                  <a:cubicBezTo>
                    <a:pt x="10347" y="9303"/>
                    <a:pt x="11124" y="8391"/>
                    <a:pt x="11464" y="7204"/>
                  </a:cubicBezTo>
                  <a:cubicBezTo>
                    <a:pt x="12331" y="4155"/>
                    <a:pt x="10039" y="329"/>
                    <a:pt x="9936" y="168"/>
                  </a:cubicBezTo>
                  <a:cubicBezTo>
                    <a:pt x="9869" y="61"/>
                    <a:pt x="9754" y="0"/>
                    <a:pt x="96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 rot="9076706">
              <a:off x="474920" y="276788"/>
              <a:ext cx="171659" cy="209833"/>
            </a:xfrm>
            <a:custGeom>
              <a:avLst/>
              <a:gdLst/>
              <a:ahLst/>
              <a:cxnLst/>
              <a:rect l="l" t="t" r="r" b="b"/>
              <a:pathLst>
                <a:path w="8301" h="10147" extrusionOk="0">
                  <a:moveTo>
                    <a:pt x="4161" y="0"/>
                  </a:moveTo>
                  <a:cubicBezTo>
                    <a:pt x="4160" y="0"/>
                    <a:pt x="3326" y="623"/>
                    <a:pt x="2177" y="1361"/>
                  </a:cubicBezTo>
                  <a:cubicBezTo>
                    <a:pt x="2813" y="2594"/>
                    <a:pt x="3230" y="3922"/>
                    <a:pt x="3422" y="5296"/>
                  </a:cubicBezTo>
                  <a:cubicBezTo>
                    <a:pt x="3570" y="6490"/>
                    <a:pt x="3525" y="7819"/>
                    <a:pt x="2742" y="8724"/>
                  </a:cubicBezTo>
                  <a:cubicBezTo>
                    <a:pt x="2061" y="9520"/>
                    <a:pt x="1009" y="9802"/>
                    <a:pt x="1" y="10130"/>
                  </a:cubicBezTo>
                  <a:cubicBezTo>
                    <a:pt x="122" y="10141"/>
                    <a:pt x="247" y="10147"/>
                    <a:pt x="375" y="10147"/>
                  </a:cubicBezTo>
                  <a:cubicBezTo>
                    <a:pt x="1265" y="10147"/>
                    <a:pt x="2305" y="9869"/>
                    <a:pt x="3512" y="9257"/>
                  </a:cubicBezTo>
                  <a:cubicBezTo>
                    <a:pt x="8301" y="6837"/>
                    <a:pt x="4161" y="1"/>
                    <a:pt x="416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 rot="9076706">
              <a:off x="593475" y="328245"/>
              <a:ext cx="219593" cy="169405"/>
            </a:xfrm>
            <a:custGeom>
              <a:avLst/>
              <a:gdLst/>
              <a:ahLst/>
              <a:cxnLst/>
              <a:rect l="l" t="t" r="r" b="b"/>
              <a:pathLst>
                <a:path w="10619" h="8192" extrusionOk="0">
                  <a:moveTo>
                    <a:pt x="9007" y="0"/>
                  </a:moveTo>
                  <a:cubicBezTo>
                    <a:pt x="8378" y="610"/>
                    <a:pt x="7685" y="1156"/>
                    <a:pt x="6940" y="1612"/>
                  </a:cubicBezTo>
                  <a:cubicBezTo>
                    <a:pt x="3962" y="3518"/>
                    <a:pt x="1" y="4924"/>
                    <a:pt x="1" y="4924"/>
                  </a:cubicBezTo>
                  <a:cubicBezTo>
                    <a:pt x="219" y="5412"/>
                    <a:pt x="418" y="5906"/>
                    <a:pt x="566" y="6259"/>
                  </a:cubicBezTo>
                  <a:cubicBezTo>
                    <a:pt x="720" y="6606"/>
                    <a:pt x="848" y="6914"/>
                    <a:pt x="957" y="7177"/>
                  </a:cubicBezTo>
                  <a:lnTo>
                    <a:pt x="1400" y="8191"/>
                  </a:lnTo>
                  <a:cubicBezTo>
                    <a:pt x="3846" y="7601"/>
                    <a:pt x="6189" y="6625"/>
                    <a:pt x="8339" y="5303"/>
                  </a:cubicBezTo>
                  <a:cubicBezTo>
                    <a:pt x="9142" y="4815"/>
                    <a:pt x="9899" y="4269"/>
                    <a:pt x="10618" y="3672"/>
                  </a:cubicBezTo>
                  <a:cubicBezTo>
                    <a:pt x="10458" y="3229"/>
                    <a:pt x="10265" y="2754"/>
                    <a:pt x="10047" y="2260"/>
                  </a:cubicBezTo>
                  <a:cubicBezTo>
                    <a:pt x="9919" y="1945"/>
                    <a:pt x="9771" y="1631"/>
                    <a:pt x="9623" y="1297"/>
                  </a:cubicBezTo>
                  <a:cubicBezTo>
                    <a:pt x="9424" y="880"/>
                    <a:pt x="9219" y="443"/>
                    <a:pt x="9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 rot="9076706">
              <a:off x="585484" y="320853"/>
              <a:ext cx="235909" cy="183983"/>
            </a:xfrm>
            <a:custGeom>
              <a:avLst/>
              <a:gdLst/>
              <a:ahLst/>
              <a:cxnLst/>
              <a:rect l="l" t="t" r="r" b="b"/>
              <a:pathLst>
                <a:path w="11408" h="8897" extrusionOk="0">
                  <a:moveTo>
                    <a:pt x="9302" y="936"/>
                  </a:moveTo>
                  <a:cubicBezTo>
                    <a:pt x="9437" y="1232"/>
                    <a:pt x="9572" y="1514"/>
                    <a:pt x="9700" y="1797"/>
                  </a:cubicBezTo>
                  <a:lnTo>
                    <a:pt x="9726" y="1848"/>
                  </a:lnTo>
                  <a:cubicBezTo>
                    <a:pt x="9867" y="2156"/>
                    <a:pt x="10008" y="2451"/>
                    <a:pt x="10130" y="2753"/>
                  </a:cubicBezTo>
                  <a:cubicBezTo>
                    <a:pt x="10303" y="3145"/>
                    <a:pt x="10464" y="3536"/>
                    <a:pt x="10611" y="3909"/>
                  </a:cubicBezTo>
                  <a:cubicBezTo>
                    <a:pt x="9963" y="4435"/>
                    <a:pt x="9276" y="4923"/>
                    <a:pt x="8557" y="5353"/>
                  </a:cubicBezTo>
                  <a:cubicBezTo>
                    <a:pt x="6529" y="6611"/>
                    <a:pt x="4321" y="7548"/>
                    <a:pt x="2010" y="8132"/>
                  </a:cubicBezTo>
                  <a:lnTo>
                    <a:pt x="1689" y="7394"/>
                  </a:lnTo>
                  <a:cubicBezTo>
                    <a:pt x="1580" y="7131"/>
                    <a:pt x="1445" y="6817"/>
                    <a:pt x="1297" y="6470"/>
                  </a:cubicBezTo>
                  <a:cubicBezTo>
                    <a:pt x="1233" y="6335"/>
                    <a:pt x="1162" y="6162"/>
                    <a:pt x="1098" y="6001"/>
                  </a:cubicBezTo>
                  <a:cubicBezTo>
                    <a:pt x="1028" y="5834"/>
                    <a:pt x="957" y="5655"/>
                    <a:pt x="873" y="5475"/>
                  </a:cubicBezTo>
                  <a:cubicBezTo>
                    <a:pt x="1920" y="5083"/>
                    <a:pt x="5072" y="3838"/>
                    <a:pt x="7530" y="2265"/>
                  </a:cubicBezTo>
                  <a:cubicBezTo>
                    <a:pt x="8159" y="1880"/>
                    <a:pt x="8750" y="1437"/>
                    <a:pt x="9302" y="936"/>
                  </a:cubicBezTo>
                  <a:close/>
                  <a:moveTo>
                    <a:pt x="9416" y="1"/>
                  </a:moveTo>
                  <a:cubicBezTo>
                    <a:pt x="9323" y="1"/>
                    <a:pt x="9236" y="38"/>
                    <a:pt x="9167" y="102"/>
                  </a:cubicBezTo>
                  <a:cubicBezTo>
                    <a:pt x="8557" y="699"/>
                    <a:pt x="7883" y="1225"/>
                    <a:pt x="7158" y="1668"/>
                  </a:cubicBezTo>
                  <a:cubicBezTo>
                    <a:pt x="4250" y="3530"/>
                    <a:pt x="328" y="4929"/>
                    <a:pt x="289" y="4942"/>
                  </a:cubicBezTo>
                  <a:cubicBezTo>
                    <a:pt x="97" y="5013"/>
                    <a:pt x="0" y="5231"/>
                    <a:pt x="84" y="5417"/>
                  </a:cubicBezTo>
                  <a:cubicBezTo>
                    <a:pt x="212" y="5706"/>
                    <a:pt x="341" y="6008"/>
                    <a:pt x="450" y="6271"/>
                  </a:cubicBezTo>
                  <a:cubicBezTo>
                    <a:pt x="520" y="6451"/>
                    <a:pt x="591" y="6611"/>
                    <a:pt x="655" y="6752"/>
                  </a:cubicBezTo>
                  <a:cubicBezTo>
                    <a:pt x="803" y="7093"/>
                    <a:pt x="931" y="7401"/>
                    <a:pt x="1040" y="7670"/>
                  </a:cubicBezTo>
                  <a:lnTo>
                    <a:pt x="1483" y="8685"/>
                  </a:lnTo>
                  <a:cubicBezTo>
                    <a:pt x="1535" y="8813"/>
                    <a:pt x="1663" y="8896"/>
                    <a:pt x="1804" y="8896"/>
                  </a:cubicBezTo>
                  <a:cubicBezTo>
                    <a:pt x="1830" y="8896"/>
                    <a:pt x="1856" y="8890"/>
                    <a:pt x="1888" y="8884"/>
                  </a:cubicBezTo>
                  <a:cubicBezTo>
                    <a:pt x="4372" y="8287"/>
                    <a:pt x="6747" y="7298"/>
                    <a:pt x="8923" y="5950"/>
                  </a:cubicBezTo>
                  <a:cubicBezTo>
                    <a:pt x="9745" y="5456"/>
                    <a:pt x="10522" y="4904"/>
                    <a:pt x="11253" y="4287"/>
                  </a:cubicBezTo>
                  <a:cubicBezTo>
                    <a:pt x="11369" y="4191"/>
                    <a:pt x="11407" y="4037"/>
                    <a:pt x="11356" y="3896"/>
                  </a:cubicBezTo>
                  <a:cubicBezTo>
                    <a:pt x="11176" y="3440"/>
                    <a:pt x="10984" y="2959"/>
                    <a:pt x="10778" y="2484"/>
                  </a:cubicBezTo>
                  <a:cubicBezTo>
                    <a:pt x="10656" y="2182"/>
                    <a:pt x="10515" y="1874"/>
                    <a:pt x="10368" y="1559"/>
                  </a:cubicBezTo>
                  <a:lnTo>
                    <a:pt x="10342" y="1501"/>
                  </a:lnTo>
                  <a:cubicBezTo>
                    <a:pt x="10149" y="1084"/>
                    <a:pt x="9944" y="648"/>
                    <a:pt x="9726" y="198"/>
                  </a:cubicBezTo>
                  <a:cubicBezTo>
                    <a:pt x="9681" y="96"/>
                    <a:pt x="9584" y="25"/>
                    <a:pt x="9475" y="6"/>
                  </a:cubicBezTo>
                  <a:cubicBezTo>
                    <a:pt x="9455" y="2"/>
                    <a:pt x="9436" y="1"/>
                    <a:pt x="94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 rot="9076706">
              <a:off x="603967" y="349699"/>
              <a:ext cx="195936" cy="121615"/>
            </a:xfrm>
            <a:custGeom>
              <a:avLst/>
              <a:gdLst/>
              <a:ahLst/>
              <a:cxnLst/>
              <a:rect l="l" t="t" r="r" b="b"/>
              <a:pathLst>
                <a:path w="9475" h="5881" extrusionOk="0">
                  <a:moveTo>
                    <a:pt x="9051" y="1"/>
                  </a:moveTo>
                  <a:cubicBezTo>
                    <a:pt x="6419" y="2632"/>
                    <a:pt x="2497" y="4186"/>
                    <a:pt x="0" y="4963"/>
                  </a:cubicBezTo>
                  <a:cubicBezTo>
                    <a:pt x="148" y="5309"/>
                    <a:pt x="276" y="5617"/>
                    <a:pt x="385" y="5881"/>
                  </a:cubicBezTo>
                  <a:cubicBezTo>
                    <a:pt x="2908" y="5104"/>
                    <a:pt x="6728" y="3583"/>
                    <a:pt x="9475" y="970"/>
                  </a:cubicBezTo>
                  <a:cubicBezTo>
                    <a:pt x="9347" y="662"/>
                    <a:pt x="9199" y="341"/>
                    <a:pt x="9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 rot="9076706">
              <a:off x="600114" y="345042"/>
              <a:ext cx="205118" cy="132244"/>
            </a:xfrm>
            <a:custGeom>
              <a:avLst/>
              <a:gdLst/>
              <a:ahLst/>
              <a:cxnLst/>
              <a:rect l="l" t="t" r="r" b="b"/>
              <a:pathLst>
                <a:path w="9919" h="6395" extrusionOk="0">
                  <a:moveTo>
                    <a:pt x="9232" y="611"/>
                  </a:moveTo>
                  <a:cubicBezTo>
                    <a:pt x="9328" y="823"/>
                    <a:pt x="9418" y="1028"/>
                    <a:pt x="9508" y="1233"/>
                  </a:cubicBezTo>
                  <a:cubicBezTo>
                    <a:pt x="6876" y="3686"/>
                    <a:pt x="3319" y="5156"/>
                    <a:pt x="726" y="5971"/>
                  </a:cubicBezTo>
                  <a:cubicBezTo>
                    <a:pt x="668" y="5836"/>
                    <a:pt x="604" y="5688"/>
                    <a:pt x="540" y="5534"/>
                  </a:cubicBezTo>
                  <a:lnTo>
                    <a:pt x="469" y="5374"/>
                  </a:lnTo>
                  <a:cubicBezTo>
                    <a:pt x="3127" y="4533"/>
                    <a:pt x="6702" y="3044"/>
                    <a:pt x="9232" y="611"/>
                  </a:cubicBezTo>
                  <a:close/>
                  <a:moveTo>
                    <a:pt x="9341" y="1"/>
                  </a:moveTo>
                  <a:lnTo>
                    <a:pt x="9161" y="181"/>
                  </a:lnTo>
                  <a:cubicBezTo>
                    <a:pt x="6619" y="2729"/>
                    <a:pt x="2877" y="4263"/>
                    <a:pt x="180" y="5098"/>
                  </a:cubicBezTo>
                  <a:lnTo>
                    <a:pt x="1" y="5156"/>
                  </a:lnTo>
                  <a:lnTo>
                    <a:pt x="219" y="5669"/>
                  </a:lnTo>
                  <a:cubicBezTo>
                    <a:pt x="309" y="5881"/>
                    <a:pt x="392" y="6074"/>
                    <a:pt x="463" y="6247"/>
                  </a:cubicBezTo>
                  <a:lnTo>
                    <a:pt x="521" y="6394"/>
                  </a:lnTo>
                  <a:lnTo>
                    <a:pt x="675" y="6350"/>
                  </a:lnTo>
                  <a:cubicBezTo>
                    <a:pt x="3339" y="5528"/>
                    <a:pt x="7094" y="4000"/>
                    <a:pt x="9835" y="1394"/>
                  </a:cubicBezTo>
                  <a:lnTo>
                    <a:pt x="9918" y="1310"/>
                  </a:lnTo>
                  <a:lnTo>
                    <a:pt x="9873" y="1201"/>
                  </a:lnTo>
                  <a:cubicBezTo>
                    <a:pt x="9752" y="906"/>
                    <a:pt x="9617" y="604"/>
                    <a:pt x="9469" y="283"/>
                  </a:cubicBezTo>
                  <a:lnTo>
                    <a:pt x="9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 rot="9076706">
              <a:off x="616641" y="418757"/>
              <a:ext cx="76224" cy="109662"/>
            </a:xfrm>
            <a:custGeom>
              <a:avLst/>
              <a:gdLst/>
              <a:ahLst/>
              <a:cxnLst/>
              <a:rect l="l" t="t" r="r" b="b"/>
              <a:pathLst>
                <a:path w="3686" h="5303" extrusionOk="0">
                  <a:moveTo>
                    <a:pt x="2068" y="0"/>
                  </a:moveTo>
                  <a:cubicBezTo>
                    <a:pt x="1439" y="617"/>
                    <a:pt x="745" y="1156"/>
                    <a:pt x="1" y="1618"/>
                  </a:cubicBezTo>
                  <a:cubicBezTo>
                    <a:pt x="604" y="2793"/>
                    <a:pt x="1073" y="4025"/>
                    <a:pt x="1406" y="5303"/>
                  </a:cubicBezTo>
                  <a:cubicBezTo>
                    <a:pt x="2209" y="4815"/>
                    <a:pt x="2966" y="4269"/>
                    <a:pt x="3685" y="3672"/>
                  </a:cubicBezTo>
                  <a:cubicBezTo>
                    <a:pt x="3525" y="3229"/>
                    <a:pt x="3332" y="2754"/>
                    <a:pt x="3108" y="2266"/>
                  </a:cubicBezTo>
                  <a:cubicBezTo>
                    <a:pt x="2979" y="1952"/>
                    <a:pt x="2832" y="1631"/>
                    <a:pt x="2684" y="1303"/>
                  </a:cubicBezTo>
                  <a:cubicBezTo>
                    <a:pt x="2485" y="880"/>
                    <a:pt x="2279" y="450"/>
                    <a:pt x="2068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 rot="9076706">
              <a:off x="980133" y="633967"/>
              <a:ext cx="93077" cy="80153"/>
            </a:xfrm>
            <a:custGeom>
              <a:avLst/>
              <a:gdLst/>
              <a:ahLst/>
              <a:cxnLst/>
              <a:rect l="l" t="t" r="r" b="b"/>
              <a:pathLst>
                <a:path w="4501" h="3876" extrusionOk="0">
                  <a:moveTo>
                    <a:pt x="57" y="0"/>
                  </a:moveTo>
                  <a:cubicBezTo>
                    <a:pt x="41" y="0"/>
                    <a:pt x="27" y="4"/>
                    <a:pt x="19" y="9"/>
                  </a:cubicBezTo>
                  <a:cubicBezTo>
                    <a:pt x="0" y="28"/>
                    <a:pt x="19" y="80"/>
                    <a:pt x="58" y="112"/>
                  </a:cubicBezTo>
                  <a:cubicBezTo>
                    <a:pt x="449" y="407"/>
                    <a:pt x="783" y="721"/>
                    <a:pt x="1149" y="1023"/>
                  </a:cubicBezTo>
                  <a:cubicBezTo>
                    <a:pt x="1521" y="1325"/>
                    <a:pt x="1868" y="1639"/>
                    <a:pt x="2221" y="1948"/>
                  </a:cubicBezTo>
                  <a:cubicBezTo>
                    <a:pt x="2574" y="2249"/>
                    <a:pt x="2921" y="2564"/>
                    <a:pt x="3274" y="2885"/>
                  </a:cubicBezTo>
                  <a:lnTo>
                    <a:pt x="4327" y="3841"/>
                  </a:lnTo>
                  <a:cubicBezTo>
                    <a:pt x="4349" y="3863"/>
                    <a:pt x="4379" y="3876"/>
                    <a:pt x="4411" y="3876"/>
                  </a:cubicBezTo>
                  <a:cubicBezTo>
                    <a:pt x="4426" y="3876"/>
                    <a:pt x="4441" y="3873"/>
                    <a:pt x="4455" y="3867"/>
                  </a:cubicBezTo>
                  <a:cubicBezTo>
                    <a:pt x="4500" y="3848"/>
                    <a:pt x="4494" y="3783"/>
                    <a:pt x="4455" y="3738"/>
                  </a:cubicBezTo>
                  <a:cubicBezTo>
                    <a:pt x="4160" y="3360"/>
                    <a:pt x="3845" y="3000"/>
                    <a:pt x="3511" y="2666"/>
                  </a:cubicBezTo>
                  <a:cubicBezTo>
                    <a:pt x="3158" y="2320"/>
                    <a:pt x="2825" y="1986"/>
                    <a:pt x="2459" y="1678"/>
                  </a:cubicBezTo>
                  <a:cubicBezTo>
                    <a:pt x="2093" y="1376"/>
                    <a:pt x="1714" y="1087"/>
                    <a:pt x="1329" y="805"/>
                  </a:cubicBezTo>
                  <a:cubicBezTo>
                    <a:pt x="944" y="522"/>
                    <a:pt x="539" y="266"/>
                    <a:pt x="129" y="22"/>
                  </a:cubicBezTo>
                  <a:cubicBezTo>
                    <a:pt x="106" y="7"/>
                    <a:pt x="79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 rot="9076706">
              <a:off x="993512" y="633291"/>
              <a:ext cx="40635" cy="38153"/>
            </a:xfrm>
            <a:custGeom>
              <a:avLst/>
              <a:gdLst/>
              <a:ahLst/>
              <a:cxnLst/>
              <a:rect l="l" t="t" r="r" b="b"/>
              <a:pathLst>
                <a:path w="1965" h="1845" extrusionOk="0">
                  <a:moveTo>
                    <a:pt x="53" y="0"/>
                  </a:moveTo>
                  <a:cubicBezTo>
                    <a:pt x="41" y="0"/>
                    <a:pt x="30" y="3"/>
                    <a:pt x="20" y="10"/>
                  </a:cubicBezTo>
                  <a:cubicBezTo>
                    <a:pt x="1" y="29"/>
                    <a:pt x="1" y="61"/>
                    <a:pt x="20" y="74"/>
                  </a:cubicBezTo>
                  <a:cubicBezTo>
                    <a:pt x="135" y="260"/>
                    <a:pt x="257" y="433"/>
                    <a:pt x="392" y="600"/>
                  </a:cubicBezTo>
                  <a:cubicBezTo>
                    <a:pt x="527" y="767"/>
                    <a:pt x="662" y="934"/>
                    <a:pt x="822" y="1075"/>
                  </a:cubicBezTo>
                  <a:cubicBezTo>
                    <a:pt x="983" y="1217"/>
                    <a:pt x="1150" y="1358"/>
                    <a:pt x="1317" y="1486"/>
                  </a:cubicBezTo>
                  <a:cubicBezTo>
                    <a:pt x="1490" y="1615"/>
                    <a:pt x="1676" y="1730"/>
                    <a:pt x="1862" y="1839"/>
                  </a:cubicBezTo>
                  <a:cubicBezTo>
                    <a:pt x="1871" y="1843"/>
                    <a:pt x="1879" y="1844"/>
                    <a:pt x="1888" y="1844"/>
                  </a:cubicBezTo>
                  <a:cubicBezTo>
                    <a:pt x="1911" y="1844"/>
                    <a:pt x="1932" y="1832"/>
                    <a:pt x="1946" y="1814"/>
                  </a:cubicBezTo>
                  <a:cubicBezTo>
                    <a:pt x="1946" y="1782"/>
                    <a:pt x="1965" y="1743"/>
                    <a:pt x="1946" y="1717"/>
                  </a:cubicBezTo>
                  <a:cubicBezTo>
                    <a:pt x="1798" y="1563"/>
                    <a:pt x="1657" y="1409"/>
                    <a:pt x="1509" y="1262"/>
                  </a:cubicBezTo>
                  <a:lnTo>
                    <a:pt x="1053" y="825"/>
                  </a:lnTo>
                  <a:lnTo>
                    <a:pt x="578" y="414"/>
                  </a:lnTo>
                  <a:lnTo>
                    <a:pt x="91" y="10"/>
                  </a:lnTo>
                  <a:cubicBezTo>
                    <a:pt x="78" y="3"/>
                    <a:pt x="65" y="0"/>
                    <a:pt x="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 rot="9076706">
              <a:off x="782456" y="505934"/>
              <a:ext cx="99984" cy="170397"/>
            </a:xfrm>
            <a:custGeom>
              <a:avLst/>
              <a:gdLst/>
              <a:ahLst/>
              <a:cxnLst/>
              <a:rect l="l" t="t" r="r" b="b"/>
              <a:pathLst>
                <a:path w="4835" h="8240" extrusionOk="0">
                  <a:moveTo>
                    <a:pt x="37" y="1"/>
                  </a:moveTo>
                  <a:cubicBezTo>
                    <a:pt x="33" y="1"/>
                    <a:pt x="29" y="2"/>
                    <a:pt x="26" y="3"/>
                  </a:cubicBezTo>
                  <a:cubicBezTo>
                    <a:pt x="0" y="16"/>
                    <a:pt x="20" y="80"/>
                    <a:pt x="65" y="157"/>
                  </a:cubicBezTo>
                  <a:cubicBezTo>
                    <a:pt x="488" y="799"/>
                    <a:pt x="886" y="1448"/>
                    <a:pt x="1291" y="2103"/>
                  </a:cubicBezTo>
                  <a:cubicBezTo>
                    <a:pt x="1689" y="2757"/>
                    <a:pt x="2074" y="3418"/>
                    <a:pt x="2452" y="4080"/>
                  </a:cubicBezTo>
                  <a:cubicBezTo>
                    <a:pt x="2838" y="4741"/>
                    <a:pt x="3197" y="5408"/>
                    <a:pt x="3576" y="6082"/>
                  </a:cubicBezTo>
                  <a:cubicBezTo>
                    <a:pt x="3961" y="6750"/>
                    <a:pt x="4308" y="7424"/>
                    <a:pt x="4661" y="8105"/>
                  </a:cubicBezTo>
                  <a:cubicBezTo>
                    <a:pt x="4703" y="8189"/>
                    <a:pt x="4751" y="8240"/>
                    <a:pt x="4789" y="8240"/>
                  </a:cubicBezTo>
                  <a:cubicBezTo>
                    <a:pt x="4791" y="8240"/>
                    <a:pt x="4793" y="8240"/>
                    <a:pt x="4796" y="8239"/>
                  </a:cubicBezTo>
                  <a:cubicBezTo>
                    <a:pt x="4834" y="8226"/>
                    <a:pt x="4834" y="8143"/>
                    <a:pt x="4796" y="8047"/>
                  </a:cubicBezTo>
                  <a:cubicBezTo>
                    <a:pt x="4507" y="7347"/>
                    <a:pt x="4192" y="6628"/>
                    <a:pt x="3845" y="5941"/>
                  </a:cubicBezTo>
                  <a:cubicBezTo>
                    <a:pt x="3505" y="5254"/>
                    <a:pt x="3152" y="4567"/>
                    <a:pt x="2754" y="3906"/>
                  </a:cubicBezTo>
                  <a:cubicBezTo>
                    <a:pt x="2356" y="3239"/>
                    <a:pt x="1945" y="2584"/>
                    <a:pt x="1515" y="1955"/>
                  </a:cubicBezTo>
                  <a:cubicBezTo>
                    <a:pt x="1079" y="1319"/>
                    <a:pt x="623" y="703"/>
                    <a:pt x="148" y="93"/>
                  </a:cubicBezTo>
                  <a:cubicBezTo>
                    <a:pt x="109" y="37"/>
                    <a:pt x="6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 rot="9076706">
              <a:off x="754451" y="439031"/>
              <a:ext cx="30150" cy="58460"/>
            </a:xfrm>
            <a:custGeom>
              <a:avLst/>
              <a:gdLst/>
              <a:ahLst/>
              <a:cxnLst/>
              <a:rect l="l" t="t" r="r" b="b"/>
              <a:pathLst>
                <a:path w="1458" h="2827" extrusionOk="0">
                  <a:moveTo>
                    <a:pt x="73" y="1"/>
                  </a:moveTo>
                  <a:cubicBezTo>
                    <a:pt x="61" y="1"/>
                    <a:pt x="50" y="4"/>
                    <a:pt x="39" y="9"/>
                  </a:cubicBezTo>
                  <a:cubicBezTo>
                    <a:pt x="13" y="22"/>
                    <a:pt x="0" y="54"/>
                    <a:pt x="13" y="80"/>
                  </a:cubicBezTo>
                  <a:cubicBezTo>
                    <a:pt x="97" y="305"/>
                    <a:pt x="167" y="542"/>
                    <a:pt x="270" y="786"/>
                  </a:cubicBezTo>
                  <a:cubicBezTo>
                    <a:pt x="366" y="1024"/>
                    <a:pt x="456" y="1261"/>
                    <a:pt x="565" y="1486"/>
                  </a:cubicBezTo>
                  <a:cubicBezTo>
                    <a:pt x="681" y="1710"/>
                    <a:pt x="796" y="1942"/>
                    <a:pt x="918" y="2153"/>
                  </a:cubicBezTo>
                  <a:cubicBezTo>
                    <a:pt x="1040" y="2372"/>
                    <a:pt x="1175" y="2583"/>
                    <a:pt x="1323" y="2795"/>
                  </a:cubicBezTo>
                  <a:cubicBezTo>
                    <a:pt x="1337" y="2814"/>
                    <a:pt x="1358" y="2826"/>
                    <a:pt x="1381" y="2826"/>
                  </a:cubicBezTo>
                  <a:cubicBezTo>
                    <a:pt x="1389" y="2826"/>
                    <a:pt x="1398" y="2824"/>
                    <a:pt x="1406" y="2821"/>
                  </a:cubicBezTo>
                  <a:cubicBezTo>
                    <a:pt x="1438" y="2802"/>
                    <a:pt x="1458" y="2770"/>
                    <a:pt x="1451" y="2731"/>
                  </a:cubicBezTo>
                  <a:cubicBezTo>
                    <a:pt x="1374" y="2500"/>
                    <a:pt x="1291" y="2275"/>
                    <a:pt x="1188" y="2031"/>
                  </a:cubicBezTo>
                  <a:cubicBezTo>
                    <a:pt x="1092" y="1781"/>
                    <a:pt x="983" y="1550"/>
                    <a:pt x="880" y="1325"/>
                  </a:cubicBezTo>
                  <a:cubicBezTo>
                    <a:pt x="771" y="1101"/>
                    <a:pt x="655" y="876"/>
                    <a:pt x="527" y="664"/>
                  </a:cubicBezTo>
                  <a:cubicBezTo>
                    <a:pt x="398" y="446"/>
                    <a:pt x="257" y="234"/>
                    <a:pt x="122" y="22"/>
                  </a:cubicBezTo>
                  <a:cubicBezTo>
                    <a:pt x="107" y="7"/>
                    <a:pt x="90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 rot="9076706">
              <a:off x="853841" y="497161"/>
              <a:ext cx="65471" cy="125275"/>
            </a:xfrm>
            <a:custGeom>
              <a:avLst/>
              <a:gdLst/>
              <a:ahLst/>
              <a:cxnLst/>
              <a:rect l="l" t="t" r="r" b="b"/>
              <a:pathLst>
                <a:path w="3166" h="6058" extrusionOk="0">
                  <a:moveTo>
                    <a:pt x="51" y="0"/>
                  </a:moveTo>
                  <a:cubicBezTo>
                    <a:pt x="45" y="0"/>
                    <a:pt x="39" y="1"/>
                    <a:pt x="32" y="3"/>
                  </a:cubicBezTo>
                  <a:cubicBezTo>
                    <a:pt x="0" y="16"/>
                    <a:pt x="0" y="67"/>
                    <a:pt x="32" y="125"/>
                  </a:cubicBezTo>
                  <a:cubicBezTo>
                    <a:pt x="309" y="594"/>
                    <a:pt x="565" y="1082"/>
                    <a:pt x="828" y="1557"/>
                  </a:cubicBezTo>
                  <a:cubicBezTo>
                    <a:pt x="1092" y="2038"/>
                    <a:pt x="1342" y="2526"/>
                    <a:pt x="1580" y="3014"/>
                  </a:cubicBezTo>
                  <a:cubicBezTo>
                    <a:pt x="1830" y="3495"/>
                    <a:pt x="2067" y="3990"/>
                    <a:pt x="2305" y="4478"/>
                  </a:cubicBezTo>
                  <a:cubicBezTo>
                    <a:pt x="2536" y="4972"/>
                    <a:pt x="2767" y="5466"/>
                    <a:pt x="3005" y="5960"/>
                  </a:cubicBezTo>
                  <a:cubicBezTo>
                    <a:pt x="3028" y="6020"/>
                    <a:pt x="3074" y="6057"/>
                    <a:pt x="3106" y="6057"/>
                  </a:cubicBezTo>
                  <a:cubicBezTo>
                    <a:pt x="3109" y="6057"/>
                    <a:pt x="3111" y="6057"/>
                    <a:pt x="3114" y="6057"/>
                  </a:cubicBezTo>
                  <a:cubicBezTo>
                    <a:pt x="3146" y="6044"/>
                    <a:pt x="3165" y="5980"/>
                    <a:pt x="3146" y="5909"/>
                  </a:cubicBezTo>
                  <a:cubicBezTo>
                    <a:pt x="2985" y="5383"/>
                    <a:pt x="2799" y="4863"/>
                    <a:pt x="2587" y="4356"/>
                  </a:cubicBezTo>
                  <a:cubicBezTo>
                    <a:pt x="2369" y="3842"/>
                    <a:pt x="2144" y="3335"/>
                    <a:pt x="1888" y="2853"/>
                  </a:cubicBezTo>
                  <a:cubicBezTo>
                    <a:pt x="1631" y="2366"/>
                    <a:pt x="1361" y="1884"/>
                    <a:pt x="1066" y="1422"/>
                  </a:cubicBezTo>
                  <a:cubicBezTo>
                    <a:pt x="764" y="953"/>
                    <a:pt x="456" y="504"/>
                    <a:pt x="122" y="67"/>
                  </a:cubicBezTo>
                  <a:cubicBezTo>
                    <a:pt x="96" y="25"/>
                    <a:pt x="78" y="0"/>
                    <a:pt x="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 rot="9076706">
              <a:off x="836317" y="372918"/>
              <a:ext cx="76886" cy="158734"/>
            </a:xfrm>
            <a:custGeom>
              <a:avLst/>
              <a:gdLst/>
              <a:ahLst/>
              <a:cxnLst/>
              <a:rect l="l" t="t" r="r" b="b"/>
              <a:pathLst>
                <a:path w="3718" h="7676" extrusionOk="0">
                  <a:moveTo>
                    <a:pt x="40" y="1"/>
                  </a:moveTo>
                  <a:cubicBezTo>
                    <a:pt x="35" y="1"/>
                    <a:pt x="31" y="1"/>
                    <a:pt x="27" y="3"/>
                  </a:cubicBezTo>
                  <a:cubicBezTo>
                    <a:pt x="1" y="10"/>
                    <a:pt x="14" y="80"/>
                    <a:pt x="52" y="144"/>
                  </a:cubicBezTo>
                  <a:cubicBezTo>
                    <a:pt x="393" y="741"/>
                    <a:pt x="701" y="1345"/>
                    <a:pt x="1022" y="1955"/>
                  </a:cubicBezTo>
                  <a:cubicBezTo>
                    <a:pt x="1343" y="2558"/>
                    <a:pt x="1631" y="3174"/>
                    <a:pt x="1927" y="3784"/>
                  </a:cubicBezTo>
                  <a:cubicBezTo>
                    <a:pt x="2222" y="4400"/>
                    <a:pt x="2498" y="5029"/>
                    <a:pt x="2768" y="5652"/>
                  </a:cubicBezTo>
                  <a:cubicBezTo>
                    <a:pt x="3037" y="6275"/>
                    <a:pt x="3300" y="6904"/>
                    <a:pt x="3551" y="7546"/>
                  </a:cubicBezTo>
                  <a:cubicBezTo>
                    <a:pt x="3580" y="7616"/>
                    <a:pt x="3636" y="7676"/>
                    <a:pt x="3665" y="7676"/>
                  </a:cubicBezTo>
                  <a:cubicBezTo>
                    <a:pt x="3668" y="7676"/>
                    <a:pt x="3671" y="7675"/>
                    <a:pt x="3673" y="7674"/>
                  </a:cubicBezTo>
                  <a:cubicBezTo>
                    <a:pt x="3692" y="7661"/>
                    <a:pt x="3718" y="7584"/>
                    <a:pt x="3692" y="7501"/>
                  </a:cubicBezTo>
                  <a:cubicBezTo>
                    <a:pt x="3506" y="6833"/>
                    <a:pt x="3300" y="6178"/>
                    <a:pt x="3050" y="5537"/>
                  </a:cubicBezTo>
                  <a:cubicBezTo>
                    <a:pt x="2806" y="4895"/>
                    <a:pt x="2543" y="4253"/>
                    <a:pt x="2241" y="3636"/>
                  </a:cubicBezTo>
                  <a:cubicBezTo>
                    <a:pt x="1940" y="3020"/>
                    <a:pt x="1619" y="2410"/>
                    <a:pt x="1266" y="1820"/>
                  </a:cubicBezTo>
                  <a:cubicBezTo>
                    <a:pt x="912" y="1223"/>
                    <a:pt x="534" y="645"/>
                    <a:pt x="142" y="87"/>
                  </a:cubicBezTo>
                  <a:cubicBezTo>
                    <a:pt x="109" y="36"/>
                    <a:pt x="70" y="1"/>
                    <a:pt x="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 rot="9076706">
              <a:off x="549384" y="305681"/>
              <a:ext cx="39849" cy="117872"/>
            </a:xfrm>
            <a:custGeom>
              <a:avLst/>
              <a:gdLst/>
              <a:ahLst/>
              <a:cxnLst/>
              <a:rect l="l" t="t" r="r" b="b"/>
              <a:pathLst>
                <a:path w="1927" h="5700" extrusionOk="0">
                  <a:moveTo>
                    <a:pt x="874" y="0"/>
                  </a:moveTo>
                  <a:cubicBezTo>
                    <a:pt x="869" y="0"/>
                    <a:pt x="867" y="2"/>
                    <a:pt x="867" y="5"/>
                  </a:cubicBezTo>
                  <a:cubicBezTo>
                    <a:pt x="848" y="50"/>
                    <a:pt x="848" y="101"/>
                    <a:pt x="867" y="146"/>
                  </a:cubicBezTo>
                  <a:cubicBezTo>
                    <a:pt x="1060" y="634"/>
                    <a:pt x="1220" y="1141"/>
                    <a:pt x="1342" y="1655"/>
                  </a:cubicBezTo>
                  <a:cubicBezTo>
                    <a:pt x="1477" y="2156"/>
                    <a:pt x="1554" y="2676"/>
                    <a:pt x="1573" y="3196"/>
                  </a:cubicBezTo>
                  <a:cubicBezTo>
                    <a:pt x="1605" y="3696"/>
                    <a:pt x="1496" y="4203"/>
                    <a:pt x="1259" y="4653"/>
                  </a:cubicBezTo>
                  <a:cubicBezTo>
                    <a:pt x="1027" y="5108"/>
                    <a:pt x="610" y="5449"/>
                    <a:pt x="116" y="5590"/>
                  </a:cubicBezTo>
                  <a:cubicBezTo>
                    <a:pt x="65" y="5603"/>
                    <a:pt x="7" y="5622"/>
                    <a:pt x="7" y="5661"/>
                  </a:cubicBezTo>
                  <a:cubicBezTo>
                    <a:pt x="0" y="5699"/>
                    <a:pt x="52" y="5699"/>
                    <a:pt x="116" y="5699"/>
                  </a:cubicBezTo>
                  <a:cubicBezTo>
                    <a:pt x="681" y="5609"/>
                    <a:pt x="1175" y="5282"/>
                    <a:pt x="1477" y="4800"/>
                  </a:cubicBezTo>
                  <a:cubicBezTo>
                    <a:pt x="1772" y="4312"/>
                    <a:pt x="1926" y="3754"/>
                    <a:pt x="1907" y="3183"/>
                  </a:cubicBezTo>
                  <a:cubicBezTo>
                    <a:pt x="1888" y="2637"/>
                    <a:pt x="1791" y="2091"/>
                    <a:pt x="1624" y="1571"/>
                  </a:cubicBezTo>
                  <a:cubicBezTo>
                    <a:pt x="1464" y="1052"/>
                    <a:pt x="1246" y="557"/>
                    <a:pt x="983" y="82"/>
                  </a:cubicBezTo>
                  <a:cubicBezTo>
                    <a:pt x="951" y="35"/>
                    <a:pt x="893" y="0"/>
                    <a:pt x="8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 rot="9076706">
              <a:off x="577488" y="328479"/>
              <a:ext cx="12366" cy="77403"/>
            </a:xfrm>
            <a:custGeom>
              <a:avLst/>
              <a:gdLst/>
              <a:ahLst/>
              <a:cxnLst/>
              <a:rect l="l" t="t" r="r" b="b"/>
              <a:pathLst>
                <a:path w="598" h="3743" extrusionOk="0">
                  <a:moveTo>
                    <a:pt x="97" y="0"/>
                  </a:moveTo>
                  <a:cubicBezTo>
                    <a:pt x="91" y="0"/>
                    <a:pt x="84" y="1"/>
                    <a:pt x="78" y="2"/>
                  </a:cubicBezTo>
                  <a:cubicBezTo>
                    <a:pt x="39" y="15"/>
                    <a:pt x="20" y="60"/>
                    <a:pt x="27" y="98"/>
                  </a:cubicBezTo>
                  <a:cubicBezTo>
                    <a:pt x="104" y="387"/>
                    <a:pt x="161" y="689"/>
                    <a:pt x="200" y="991"/>
                  </a:cubicBezTo>
                  <a:cubicBezTo>
                    <a:pt x="232" y="1286"/>
                    <a:pt x="251" y="1581"/>
                    <a:pt x="251" y="1876"/>
                  </a:cubicBezTo>
                  <a:cubicBezTo>
                    <a:pt x="251" y="2178"/>
                    <a:pt x="232" y="2480"/>
                    <a:pt x="193" y="2775"/>
                  </a:cubicBezTo>
                  <a:cubicBezTo>
                    <a:pt x="155" y="3077"/>
                    <a:pt x="91" y="3372"/>
                    <a:pt x="7" y="3667"/>
                  </a:cubicBezTo>
                  <a:cubicBezTo>
                    <a:pt x="1" y="3693"/>
                    <a:pt x="7" y="3719"/>
                    <a:pt x="33" y="3738"/>
                  </a:cubicBezTo>
                  <a:cubicBezTo>
                    <a:pt x="41" y="3741"/>
                    <a:pt x="50" y="3743"/>
                    <a:pt x="59" y="3743"/>
                  </a:cubicBezTo>
                  <a:cubicBezTo>
                    <a:pt x="83" y="3743"/>
                    <a:pt x="105" y="3730"/>
                    <a:pt x="110" y="3706"/>
                  </a:cubicBezTo>
                  <a:cubicBezTo>
                    <a:pt x="264" y="3423"/>
                    <a:pt x="380" y="3128"/>
                    <a:pt x="463" y="2826"/>
                  </a:cubicBezTo>
                  <a:cubicBezTo>
                    <a:pt x="540" y="2518"/>
                    <a:pt x="585" y="2204"/>
                    <a:pt x="598" y="1883"/>
                  </a:cubicBezTo>
                  <a:cubicBezTo>
                    <a:pt x="598" y="1562"/>
                    <a:pt x="566" y="1247"/>
                    <a:pt x="502" y="933"/>
                  </a:cubicBezTo>
                  <a:cubicBezTo>
                    <a:pt x="425" y="625"/>
                    <a:pt x="315" y="323"/>
                    <a:pt x="168" y="40"/>
                  </a:cubicBezTo>
                  <a:cubicBezTo>
                    <a:pt x="152" y="14"/>
                    <a:pt x="127" y="0"/>
                    <a:pt x="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 rot="9076706">
              <a:off x="639746" y="454236"/>
              <a:ext cx="22768" cy="48327"/>
            </a:xfrm>
            <a:custGeom>
              <a:avLst/>
              <a:gdLst/>
              <a:ahLst/>
              <a:cxnLst/>
              <a:rect l="l" t="t" r="r" b="b"/>
              <a:pathLst>
                <a:path w="1101" h="2337" extrusionOk="0">
                  <a:moveTo>
                    <a:pt x="72" y="0"/>
                  </a:moveTo>
                  <a:cubicBezTo>
                    <a:pt x="35" y="0"/>
                    <a:pt x="1" y="36"/>
                    <a:pt x="15" y="75"/>
                  </a:cubicBezTo>
                  <a:cubicBezTo>
                    <a:pt x="105" y="255"/>
                    <a:pt x="189" y="448"/>
                    <a:pt x="266" y="627"/>
                  </a:cubicBezTo>
                  <a:cubicBezTo>
                    <a:pt x="349" y="813"/>
                    <a:pt x="413" y="1000"/>
                    <a:pt x="497" y="1186"/>
                  </a:cubicBezTo>
                  <a:cubicBezTo>
                    <a:pt x="574" y="1366"/>
                    <a:pt x="651" y="1552"/>
                    <a:pt x="721" y="1738"/>
                  </a:cubicBezTo>
                  <a:lnTo>
                    <a:pt x="946" y="2309"/>
                  </a:lnTo>
                  <a:cubicBezTo>
                    <a:pt x="962" y="2325"/>
                    <a:pt x="987" y="2336"/>
                    <a:pt x="1013" y="2336"/>
                  </a:cubicBezTo>
                  <a:cubicBezTo>
                    <a:pt x="1018" y="2336"/>
                    <a:pt x="1024" y="2336"/>
                    <a:pt x="1030" y="2335"/>
                  </a:cubicBezTo>
                  <a:cubicBezTo>
                    <a:pt x="1068" y="2328"/>
                    <a:pt x="1100" y="2303"/>
                    <a:pt x="1100" y="2277"/>
                  </a:cubicBezTo>
                  <a:cubicBezTo>
                    <a:pt x="1087" y="2065"/>
                    <a:pt x="1062" y="1853"/>
                    <a:pt x="1017" y="1648"/>
                  </a:cubicBezTo>
                  <a:cubicBezTo>
                    <a:pt x="965" y="1443"/>
                    <a:pt x="901" y="1237"/>
                    <a:pt x="818" y="1045"/>
                  </a:cubicBezTo>
                  <a:cubicBezTo>
                    <a:pt x="721" y="852"/>
                    <a:pt x="619" y="672"/>
                    <a:pt x="503" y="492"/>
                  </a:cubicBezTo>
                  <a:cubicBezTo>
                    <a:pt x="381" y="319"/>
                    <a:pt x="246" y="159"/>
                    <a:pt x="105" y="11"/>
                  </a:cubicBezTo>
                  <a:cubicBezTo>
                    <a:pt x="95" y="4"/>
                    <a:pt x="83" y="0"/>
                    <a:pt x="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 rot="9076706">
              <a:off x="641892" y="440981"/>
              <a:ext cx="20865" cy="41152"/>
            </a:xfrm>
            <a:custGeom>
              <a:avLst/>
              <a:gdLst/>
              <a:ahLst/>
              <a:cxnLst/>
              <a:rect l="l" t="t" r="r" b="b"/>
              <a:pathLst>
                <a:path w="1009" h="1990" extrusionOk="0">
                  <a:moveTo>
                    <a:pt x="74" y="1"/>
                  </a:moveTo>
                  <a:cubicBezTo>
                    <a:pt x="61" y="1"/>
                    <a:pt x="47" y="5"/>
                    <a:pt x="39" y="18"/>
                  </a:cubicBezTo>
                  <a:cubicBezTo>
                    <a:pt x="20" y="30"/>
                    <a:pt x="1" y="50"/>
                    <a:pt x="7" y="75"/>
                  </a:cubicBezTo>
                  <a:cubicBezTo>
                    <a:pt x="65" y="242"/>
                    <a:pt x="116" y="416"/>
                    <a:pt x="180" y="576"/>
                  </a:cubicBezTo>
                  <a:lnTo>
                    <a:pt x="379" y="1058"/>
                  </a:lnTo>
                  <a:lnTo>
                    <a:pt x="604" y="1526"/>
                  </a:lnTo>
                  <a:cubicBezTo>
                    <a:pt x="687" y="1674"/>
                    <a:pt x="777" y="1828"/>
                    <a:pt x="874" y="1976"/>
                  </a:cubicBezTo>
                  <a:cubicBezTo>
                    <a:pt x="883" y="1985"/>
                    <a:pt x="896" y="1990"/>
                    <a:pt x="910" y="1990"/>
                  </a:cubicBezTo>
                  <a:cubicBezTo>
                    <a:pt x="923" y="1990"/>
                    <a:pt x="938" y="1985"/>
                    <a:pt x="951" y="1976"/>
                  </a:cubicBezTo>
                  <a:cubicBezTo>
                    <a:pt x="983" y="1969"/>
                    <a:pt x="1008" y="1943"/>
                    <a:pt x="1008" y="1911"/>
                  </a:cubicBezTo>
                  <a:cubicBezTo>
                    <a:pt x="983" y="1738"/>
                    <a:pt x="944" y="1558"/>
                    <a:pt x="886" y="1391"/>
                  </a:cubicBezTo>
                  <a:cubicBezTo>
                    <a:pt x="829" y="1218"/>
                    <a:pt x="764" y="1058"/>
                    <a:pt x="694" y="897"/>
                  </a:cubicBezTo>
                  <a:cubicBezTo>
                    <a:pt x="610" y="737"/>
                    <a:pt x="521" y="583"/>
                    <a:pt x="424" y="435"/>
                  </a:cubicBezTo>
                  <a:cubicBezTo>
                    <a:pt x="322" y="281"/>
                    <a:pt x="212" y="140"/>
                    <a:pt x="97" y="5"/>
                  </a:cubicBezTo>
                  <a:cubicBezTo>
                    <a:pt x="90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" name="Google Shape;189;p2"/>
          <p:cNvGrpSpPr/>
          <p:nvPr/>
        </p:nvGrpSpPr>
        <p:grpSpPr>
          <a:xfrm rot="3257869">
            <a:off x="8079602" y="1618876"/>
            <a:ext cx="511668" cy="425180"/>
            <a:chOff x="3478568" y="540468"/>
            <a:chExt cx="511644" cy="425160"/>
          </a:xfrm>
        </p:grpSpPr>
        <p:sp>
          <p:nvSpPr>
            <p:cNvPr id="190" name="Google Shape;190;p2"/>
            <p:cNvSpPr/>
            <p:nvPr/>
          </p:nvSpPr>
          <p:spPr>
            <a:xfrm>
              <a:off x="3501543" y="547189"/>
              <a:ext cx="481637" cy="395340"/>
            </a:xfrm>
            <a:custGeom>
              <a:avLst/>
              <a:gdLst/>
              <a:ahLst/>
              <a:cxnLst/>
              <a:rect l="l" t="t" r="r" b="b"/>
              <a:pathLst>
                <a:path w="23290" h="19117" extrusionOk="0">
                  <a:moveTo>
                    <a:pt x="17814" y="0"/>
                  </a:moveTo>
                  <a:cubicBezTo>
                    <a:pt x="12614" y="2857"/>
                    <a:pt x="2908" y="11048"/>
                    <a:pt x="2722" y="11645"/>
                  </a:cubicBezTo>
                  <a:cubicBezTo>
                    <a:pt x="2542" y="12248"/>
                    <a:pt x="0" y="18154"/>
                    <a:pt x="0" y="18154"/>
                  </a:cubicBezTo>
                  <a:lnTo>
                    <a:pt x="732" y="19117"/>
                  </a:lnTo>
                  <a:cubicBezTo>
                    <a:pt x="2176" y="18834"/>
                    <a:pt x="8101" y="17043"/>
                    <a:pt x="8101" y="17043"/>
                  </a:cubicBezTo>
                  <a:cubicBezTo>
                    <a:pt x="8519" y="16819"/>
                    <a:pt x="9039" y="16523"/>
                    <a:pt x="9629" y="16177"/>
                  </a:cubicBezTo>
                  <a:cubicBezTo>
                    <a:pt x="14283" y="13500"/>
                    <a:pt x="23289" y="7954"/>
                    <a:pt x="23289" y="7954"/>
                  </a:cubicBezTo>
                  <a:cubicBezTo>
                    <a:pt x="23090" y="7119"/>
                    <a:pt x="22821" y="6304"/>
                    <a:pt x="22487" y="5521"/>
                  </a:cubicBezTo>
                  <a:cubicBezTo>
                    <a:pt x="22269" y="5020"/>
                    <a:pt x="22018" y="4532"/>
                    <a:pt x="21742" y="4064"/>
                  </a:cubicBezTo>
                  <a:cubicBezTo>
                    <a:pt x="21357" y="3415"/>
                    <a:pt x="20921" y="2805"/>
                    <a:pt x="20426" y="2234"/>
                  </a:cubicBezTo>
                  <a:cubicBezTo>
                    <a:pt x="19695" y="1348"/>
                    <a:pt x="18809" y="591"/>
                    <a:pt x="178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494367" y="540468"/>
              <a:ext cx="495844" cy="408844"/>
            </a:xfrm>
            <a:custGeom>
              <a:avLst/>
              <a:gdLst/>
              <a:ahLst/>
              <a:cxnLst/>
              <a:rect l="l" t="t" r="r" b="b"/>
              <a:pathLst>
                <a:path w="23977" h="19770" extrusionOk="0">
                  <a:moveTo>
                    <a:pt x="18154" y="697"/>
                  </a:moveTo>
                  <a:cubicBezTo>
                    <a:pt x="19053" y="1256"/>
                    <a:pt x="19855" y="1956"/>
                    <a:pt x="20529" y="2771"/>
                  </a:cubicBezTo>
                  <a:cubicBezTo>
                    <a:pt x="21011" y="3329"/>
                    <a:pt x="21435" y="3920"/>
                    <a:pt x="21807" y="4549"/>
                  </a:cubicBezTo>
                  <a:cubicBezTo>
                    <a:pt x="22077" y="5011"/>
                    <a:pt x="22320" y="5480"/>
                    <a:pt x="22532" y="5968"/>
                  </a:cubicBezTo>
                  <a:cubicBezTo>
                    <a:pt x="22834" y="6667"/>
                    <a:pt x="23078" y="7393"/>
                    <a:pt x="23264" y="8131"/>
                  </a:cubicBezTo>
                  <a:cubicBezTo>
                    <a:pt x="21910" y="8959"/>
                    <a:pt x="14027" y="13799"/>
                    <a:pt x="9816" y="16226"/>
                  </a:cubicBezTo>
                  <a:lnTo>
                    <a:pt x="9675" y="16303"/>
                  </a:lnTo>
                  <a:cubicBezTo>
                    <a:pt x="9148" y="16611"/>
                    <a:pt x="8699" y="16868"/>
                    <a:pt x="8320" y="17067"/>
                  </a:cubicBezTo>
                  <a:cubicBezTo>
                    <a:pt x="7890" y="17195"/>
                    <a:pt x="2838" y="18723"/>
                    <a:pt x="1208" y="19089"/>
                  </a:cubicBezTo>
                  <a:lnTo>
                    <a:pt x="713" y="18434"/>
                  </a:lnTo>
                  <a:cubicBezTo>
                    <a:pt x="1137" y="17445"/>
                    <a:pt x="3153" y="12746"/>
                    <a:pt x="3364" y="12092"/>
                  </a:cubicBezTo>
                  <a:cubicBezTo>
                    <a:pt x="3852" y="11321"/>
                    <a:pt x="13032" y="3573"/>
                    <a:pt x="18154" y="697"/>
                  </a:cubicBezTo>
                  <a:close/>
                  <a:moveTo>
                    <a:pt x="18165" y="0"/>
                  </a:moveTo>
                  <a:cubicBezTo>
                    <a:pt x="18111" y="0"/>
                    <a:pt x="18057" y="15"/>
                    <a:pt x="18007" y="43"/>
                  </a:cubicBezTo>
                  <a:cubicBezTo>
                    <a:pt x="13128" y="2726"/>
                    <a:pt x="3018" y="11039"/>
                    <a:pt x="2755" y="11880"/>
                  </a:cubicBezTo>
                  <a:cubicBezTo>
                    <a:pt x="2613" y="12355"/>
                    <a:pt x="752" y="16714"/>
                    <a:pt x="46" y="18350"/>
                  </a:cubicBezTo>
                  <a:cubicBezTo>
                    <a:pt x="1" y="18460"/>
                    <a:pt x="20" y="18582"/>
                    <a:pt x="91" y="18671"/>
                  </a:cubicBezTo>
                  <a:lnTo>
                    <a:pt x="822" y="19641"/>
                  </a:lnTo>
                  <a:cubicBezTo>
                    <a:pt x="880" y="19718"/>
                    <a:pt x="976" y="19769"/>
                    <a:pt x="1079" y="19769"/>
                  </a:cubicBezTo>
                  <a:cubicBezTo>
                    <a:pt x="1098" y="19769"/>
                    <a:pt x="1118" y="19769"/>
                    <a:pt x="1137" y="19763"/>
                  </a:cubicBezTo>
                  <a:cubicBezTo>
                    <a:pt x="2581" y="19480"/>
                    <a:pt x="8294" y="17747"/>
                    <a:pt x="8538" y="17676"/>
                  </a:cubicBezTo>
                  <a:cubicBezTo>
                    <a:pt x="8558" y="17670"/>
                    <a:pt x="8577" y="17664"/>
                    <a:pt x="8590" y="17657"/>
                  </a:cubicBezTo>
                  <a:cubicBezTo>
                    <a:pt x="8988" y="17452"/>
                    <a:pt x="9456" y="17176"/>
                    <a:pt x="9996" y="16861"/>
                  </a:cubicBezTo>
                  <a:lnTo>
                    <a:pt x="10137" y="16784"/>
                  </a:lnTo>
                  <a:cubicBezTo>
                    <a:pt x="14739" y="14133"/>
                    <a:pt x="23713" y="8612"/>
                    <a:pt x="23803" y="8555"/>
                  </a:cubicBezTo>
                  <a:cubicBezTo>
                    <a:pt x="23919" y="8484"/>
                    <a:pt x="23977" y="8343"/>
                    <a:pt x="23945" y="8208"/>
                  </a:cubicBezTo>
                  <a:cubicBezTo>
                    <a:pt x="23746" y="7354"/>
                    <a:pt x="23469" y="6520"/>
                    <a:pt x="23123" y="5717"/>
                  </a:cubicBezTo>
                  <a:cubicBezTo>
                    <a:pt x="22905" y="5204"/>
                    <a:pt x="22648" y="4703"/>
                    <a:pt x="22365" y="4222"/>
                  </a:cubicBezTo>
                  <a:cubicBezTo>
                    <a:pt x="21974" y="3560"/>
                    <a:pt x="21524" y="2938"/>
                    <a:pt x="21024" y="2354"/>
                  </a:cubicBezTo>
                  <a:cubicBezTo>
                    <a:pt x="20266" y="1436"/>
                    <a:pt x="19355" y="653"/>
                    <a:pt x="18328" y="49"/>
                  </a:cubicBezTo>
                  <a:cubicBezTo>
                    <a:pt x="18278" y="16"/>
                    <a:pt x="18222" y="0"/>
                    <a:pt x="18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478568" y="922469"/>
              <a:ext cx="37989" cy="43159"/>
            </a:xfrm>
            <a:custGeom>
              <a:avLst/>
              <a:gdLst/>
              <a:ahLst/>
              <a:cxnLst/>
              <a:rect l="l" t="t" r="r" b="b"/>
              <a:pathLst>
                <a:path w="1837" h="2087" extrusionOk="0">
                  <a:moveTo>
                    <a:pt x="1111" y="0"/>
                  </a:moveTo>
                  <a:lnTo>
                    <a:pt x="1" y="1753"/>
                  </a:lnTo>
                  <a:lnTo>
                    <a:pt x="296" y="2087"/>
                  </a:lnTo>
                  <a:lnTo>
                    <a:pt x="1837" y="97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555994" y="593119"/>
              <a:ext cx="410725" cy="293801"/>
            </a:xfrm>
            <a:custGeom>
              <a:avLst/>
              <a:gdLst/>
              <a:ahLst/>
              <a:cxnLst/>
              <a:rect l="l" t="t" r="r" b="b"/>
              <a:pathLst>
                <a:path w="19861" h="14207" extrusionOk="0">
                  <a:moveTo>
                    <a:pt x="17813" y="0"/>
                  </a:moveTo>
                  <a:cubicBezTo>
                    <a:pt x="12658" y="2581"/>
                    <a:pt x="3151" y="9680"/>
                    <a:pt x="3151" y="9680"/>
                  </a:cubicBezTo>
                  <a:cubicBezTo>
                    <a:pt x="0" y="12374"/>
                    <a:pt x="359" y="14206"/>
                    <a:pt x="2022" y="14206"/>
                  </a:cubicBezTo>
                  <a:cubicBezTo>
                    <a:pt x="2765" y="14206"/>
                    <a:pt x="3767" y="13841"/>
                    <a:pt x="4833" y="13025"/>
                  </a:cubicBezTo>
                  <a:cubicBezTo>
                    <a:pt x="8293" y="10387"/>
                    <a:pt x="19860" y="3287"/>
                    <a:pt x="19860" y="3287"/>
                  </a:cubicBezTo>
                  <a:cubicBezTo>
                    <a:pt x="19353" y="2093"/>
                    <a:pt x="18660" y="989"/>
                    <a:pt x="178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558351" y="586460"/>
              <a:ext cx="415792" cy="307077"/>
            </a:xfrm>
            <a:custGeom>
              <a:avLst/>
              <a:gdLst/>
              <a:ahLst/>
              <a:cxnLst/>
              <a:rect l="l" t="t" r="r" b="b"/>
              <a:pathLst>
                <a:path w="20106" h="14849" extrusionOk="0">
                  <a:moveTo>
                    <a:pt x="17615" y="727"/>
                  </a:moveTo>
                  <a:lnTo>
                    <a:pt x="17615" y="733"/>
                  </a:lnTo>
                  <a:cubicBezTo>
                    <a:pt x="18309" y="1568"/>
                    <a:pt x="18886" y="2492"/>
                    <a:pt x="19342" y="3481"/>
                  </a:cubicBezTo>
                  <a:cubicBezTo>
                    <a:pt x="17660" y="4514"/>
                    <a:pt x="7678" y="10683"/>
                    <a:pt x="4526" y="13090"/>
                  </a:cubicBezTo>
                  <a:cubicBezTo>
                    <a:pt x="3513" y="13861"/>
                    <a:pt x="2560" y="14202"/>
                    <a:pt x="1898" y="14202"/>
                  </a:cubicBezTo>
                  <a:cubicBezTo>
                    <a:pt x="1541" y="14202"/>
                    <a:pt x="1269" y="14103"/>
                    <a:pt x="1118" y="13918"/>
                  </a:cubicBezTo>
                  <a:cubicBezTo>
                    <a:pt x="694" y="13385"/>
                    <a:pt x="1176" y="12012"/>
                    <a:pt x="3223" y="10253"/>
                  </a:cubicBezTo>
                  <a:cubicBezTo>
                    <a:pt x="3320" y="10189"/>
                    <a:pt x="12499" y="3352"/>
                    <a:pt x="17615" y="727"/>
                  </a:cubicBezTo>
                  <a:close/>
                  <a:moveTo>
                    <a:pt x="17694" y="1"/>
                  </a:moveTo>
                  <a:cubicBezTo>
                    <a:pt x="17646" y="1"/>
                    <a:pt x="17597" y="11"/>
                    <a:pt x="17551" y="33"/>
                  </a:cubicBezTo>
                  <a:cubicBezTo>
                    <a:pt x="12435" y="2601"/>
                    <a:pt x="2934" y="9669"/>
                    <a:pt x="2825" y="9752"/>
                  </a:cubicBezTo>
                  <a:cubicBezTo>
                    <a:pt x="251" y="11954"/>
                    <a:pt x="1" y="13559"/>
                    <a:pt x="617" y="14323"/>
                  </a:cubicBezTo>
                  <a:cubicBezTo>
                    <a:pt x="887" y="14656"/>
                    <a:pt x="1336" y="14849"/>
                    <a:pt x="1920" y="14849"/>
                  </a:cubicBezTo>
                  <a:cubicBezTo>
                    <a:pt x="2723" y="14849"/>
                    <a:pt x="3769" y="14483"/>
                    <a:pt x="4912" y="13604"/>
                  </a:cubicBezTo>
                  <a:cubicBezTo>
                    <a:pt x="8320" y="11004"/>
                    <a:pt x="19804" y="3962"/>
                    <a:pt x="19920" y="3885"/>
                  </a:cubicBezTo>
                  <a:cubicBezTo>
                    <a:pt x="20055" y="3801"/>
                    <a:pt x="20106" y="3635"/>
                    <a:pt x="20048" y="3487"/>
                  </a:cubicBezTo>
                  <a:cubicBezTo>
                    <a:pt x="19522" y="2261"/>
                    <a:pt x="18809" y="1125"/>
                    <a:pt x="17936" y="117"/>
                  </a:cubicBezTo>
                  <a:cubicBezTo>
                    <a:pt x="17877" y="41"/>
                    <a:pt x="17787" y="1"/>
                    <a:pt x="17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501398" y="547189"/>
              <a:ext cx="449790" cy="395340"/>
            </a:xfrm>
            <a:custGeom>
              <a:avLst/>
              <a:gdLst/>
              <a:ahLst/>
              <a:cxnLst/>
              <a:rect l="l" t="t" r="r" b="b"/>
              <a:pathLst>
                <a:path w="21750" h="19117" extrusionOk="0">
                  <a:moveTo>
                    <a:pt x="17821" y="0"/>
                  </a:moveTo>
                  <a:cubicBezTo>
                    <a:pt x="12621" y="2857"/>
                    <a:pt x="2909" y="11048"/>
                    <a:pt x="2723" y="11645"/>
                  </a:cubicBezTo>
                  <a:cubicBezTo>
                    <a:pt x="2543" y="12248"/>
                    <a:pt x="1" y="18154"/>
                    <a:pt x="1" y="18154"/>
                  </a:cubicBezTo>
                  <a:lnTo>
                    <a:pt x="733" y="19117"/>
                  </a:lnTo>
                  <a:cubicBezTo>
                    <a:pt x="2177" y="18834"/>
                    <a:pt x="8102" y="17043"/>
                    <a:pt x="8102" y="17043"/>
                  </a:cubicBezTo>
                  <a:cubicBezTo>
                    <a:pt x="8526" y="16819"/>
                    <a:pt x="9039" y="16523"/>
                    <a:pt x="9630" y="16177"/>
                  </a:cubicBezTo>
                  <a:cubicBezTo>
                    <a:pt x="9232" y="15060"/>
                    <a:pt x="8949" y="13911"/>
                    <a:pt x="8789" y="12736"/>
                  </a:cubicBezTo>
                  <a:lnTo>
                    <a:pt x="6940" y="12678"/>
                  </a:lnTo>
                  <a:cubicBezTo>
                    <a:pt x="6600" y="12004"/>
                    <a:pt x="6645" y="11195"/>
                    <a:pt x="7062" y="10560"/>
                  </a:cubicBezTo>
                  <a:cubicBezTo>
                    <a:pt x="7479" y="9944"/>
                    <a:pt x="8006" y="9411"/>
                    <a:pt x="8616" y="8987"/>
                  </a:cubicBezTo>
                  <a:cubicBezTo>
                    <a:pt x="11504" y="6715"/>
                    <a:pt x="14451" y="4519"/>
                    <a:pt x="17461" y="2401"/>
                  </a:cubicBezTo>
                  <a:cubicBezTo>
                    <a:pt x="17718" y="2189"/>
                    <a:pt x="18026" y="2041"/>
                    <a:pt x="18354" y="1971"/>
                  </a:cubicBezTo>
                  <a:cubicBezTo>
                    <a:pt x="18382" y="1970"/>
                    <a:pt x="18411" y="1969"/>
                    <a:pt x="18439" y="1969"/>
                  </a:cubicBezTo>
                  <a:cubicBezTo>
                    <a:pt x="18828" y="1969"/>
                    <a:pt x="19211" y="2090"/>
                    <a:pt x="19528" y="2318"/>
                  </a:cubicBezTo>
                  <a:cubicBezTo>
                    <a:pt x="20324" y="2818"/>
                    <a:pt x="21069" y="3402"/>
                    <a:pt x="21749" y="4057"/>
                  </a:cubicBezTo>
                  <a:cubicBezTo>
                    <a:pt x="21364" y="3409"/>
                    <a:pt x="20928" y="2805"/>
                    <a:pt x="20433" y="2234"/>
                  </a:cubicBezTo>
                  <a:cubicBezTo>
                    <a:pt x="19702" y="1348"/>
                    <a:pt x="18816" y="591"/>
                    <a:pt x="1782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501543" y="787987"/>
              <a:ext cx="167425" cy="154542"/>
            </a:xfrm>
            <a:custGeom>
              <a:avLst/>
              <a:gdLst/>
              <a:ahLst/>
              <a:cxnLst/>
              <a:rect l="l" t="t" r="r" b="b"/>
              <a:pathLst>
                <a:path w="8096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3794" y="6690"/>
                    <a:pt x="8095" y="5399"/>
                    <a:pt x="8095" y="5399"/>
                  </a:cubicBezTo>
                  <a:cubicBezTo>
                    <a:pt x="8095" y="5399"/>
                    <a:pt x="7582" y="3114"/>
                    <a:pt x="7338" y="2915"/>
                  </a:cubicBezTo>
                  <a:cubicBezTo>
                    <a:pt x="7271" y="2859"/>
                    <a:pt x="7077" y="2843"/>
                    <a:pt x="6829" y="2843"/>
                  </a:cubicBezTo>
                  <a:cubicBezTo>
                    <a:pt x="6476" y="2843"/>
                    <a:pt x="6012" y="2876"/>
                    <a:pt x="5652" y="2876"/>
                  </a:cubicBezTo>
                  <a:cubicBezTo>
                    <a:pt x="5336" y="2876"/>
                    <a:pt x="5100" y="2850"/>
                    <a:pt x="5084" y="2755"/>
                  </a:cubicBezTo>
                  <a:cubicBezTo>
                    <a:pt x="5046" y="2549"/>
                    <a:pt x="5495" y="1381"/>
                    <a:pt x="5688" y="713"/>
                  </a:cubicBezTo>
                  <a:cubicBezTo>
                    <a:pt x="5746" y="566"/>
                    <a:pt x="5771" y="418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493850" y="781225"/>
              <a:ext cx="182935" cy="168749"/>
            </a:xfrm>
            <a:custGeom>
              <a:avLst/>
              <a:gdLst/>
              <a:ahLst/>
              <a:cxnLst/>
              <a:rect l="l" t="t" r="r" b="b"/>
              <a:pathLst>
                <a:path w="8846" h="8160" extrusionOk="0">
                  <a:moveTo>
                    <a:pt x="3312" y="655"/>
                  </a:moveTo>
                  <a:cubicBezTo>
                    <a:pt x="4295" y="674"/>
                    <a:pt x="5367" y="726"/>
                    <a:pt x="5790" y="803"/>
                  </a:cubicBezTo>
                  <a:cubicBezTo>
                    <a:pt x="5784" y="854"/>
                    <a:pt x="5765" y="899"/>
                    <a:pt x="5745" y="950"/>
                  </a:cubicBezTo>
                  <a:cubicBezTo>
                    <a:pt x="5681" y="1181"/>
                    <a:pt x="5585" y="1477"/>
                    <a:pt x="5482" y="1766"/>
                  </a:cubicBezTo>
                  <a:cubicBezTo>
                    <a:pt x="5193" y="2626"/>
                    <a:pt x="5097" y="2947"/>
                    <a:pt x="5135" y="3139"/>
                  </a:cubicBezTo>
                  <a:cubicBezTo>
                    <a:pt x="5187" y="3454"/>
                    <a:pt x="5490" y="3525"/>
                    <a:pt x="5995" y="3525"/>
                  </a:cubicBezTo>
                  <a:cubicBezTo>
                    <a:pt x="6179" y="3525"/>
                    <a:pt x="6390" y="3516"/>
                    <a:pt x="6625" y="3505"/>
                  </a:cubicBezTo>
                  <a:cubicBezTo>
                    <a:pt x="6809" y="3501"/>
                    <a:pt x="7042" y="3492"/>
                    <a:pt x="7233" y="3492"/>
                  </a:cubicBezTo>
                  <a:cubicBezTo>
                    <a:pt x="7348" y="3492"/>
                    <a:pt x="7448" y="3496"/>
                    <a:pt x="7511" y="3505"/>
                  </a:cubicBezTo>
                  <a:cubicBezTo>
                    <a:pt x="7639" y="3756"/>
                    <a:pt x="7889" y="4654"/>
                    <a:pt x="8088" y="5508"/>
                  </a:cubicBezTo>
                  <a:cubicBezTo>
                    <a:pt x="7087" y="5803"/>
                    <a:pt x="3730" y="6798"/>
                    <a:pt x="1919" y="7280"/>
                  </a:cubicBezTo>
                  <a:cubicBezTo>
                    <a:pt x="1663" y="7344"/>
                    <a:pt x="1425" y="7402"/>
                    <a:pt x="1233" y="7447"/>
                  </a:cubicBezTo>
                  <a:lnTo>
                    <a:pt x="738" y="6792"/>
                  </a:lnTo>
                  <a:cubicBezTo>
                    <a:pt x="1130" y="5880"/>
                    <a:pt x="2889" y="1778"/>
                    <a:pt x="3312" y="655"/>
                  </a:cubicBezTo>
                  <a:close/>
                  <a:moveTo>
                    <a:pt x="2857" y="0"/>
                  </a:moveTo>
                  <a:lnTo>
                    <a:pt x="2786" y="231"/>
                  </a:lnTo>
                  <a:cubicBezTo>
                    <a:pt x="2638" y="713"/>
                    <a:pt x="777" y="5072"/>
                    <a:pt x="71" y="6708"/>
                  </a:cubicBezTo>
                  <a:lnTo>
                    <a:pt x="0" y="6882"/>
                  </a:lnTo>
                  <a:lnTo>
                    <a:pt x="969" y="8159"/>
                  </a:lnTo>
                  <a:lnTo>
                    <a:pt x="1162" y="8114"/>
                  </a:lnTo>
                  <a:cubicBezTo>
                    <a:pt x="1393" y="8069"/>
                    <a:pt x="1720" y="7992"/>
                    <a:pt x="2080" y="7896"/>
                  </a:cubicBezTo>
                  <a:cubicBezTo>
                    <a:pt x="4224" y="7331"/>
                    <a:pt x="8518" y="6041"/>
                    <a:pt x="8557" y="6028"/>
                  </a:cubicBezTo>
                  <a:lnTo>
                    <a:pt x="8846" y="5945"/>
                  </a:lnTo>
                  <a:lnTo>
                    <a:pt x="8782" y="5649"/>
                  </a:lnTo>
                  <a:cubicBezTo>
                    <a:pt x="8249" y="3261"/>
                    <a:pt x="7998" y="3056"/>
                    <a:pt x="7915" y="2985"/>
                  </a:cubicBezTo>
                  <a:cubicBezTo>
                    <a:pt x="7782" y="2874"/>
                    <a:pt x="7588" y="2840"/>
                    <a:pt x="7215" y="2840"/>
                  </a:cubicBezTo>
                  <a:cubicBezTo>
                    <a:pt x="7049" y="2840"/>
                    <a:pt x="6847" y="2847"/>
                    <a:pt x="6599" y="2857"/>
                  </a:cubicBezTo>
                  <a:cubicBezTo>
                    <a:pt x="6440" y="2866"/>
                    <a:pt x="6217" y="2875"/>
                    <a:pt x="6025" y="2875"/>
                  </a:cubicBezTo>
                  <a:cubicBezTo>
                    <a:pt x="5946" y="2875"/>
                    <a:pt x="5872" y="2873"/>
                    <a:pt x="5809" y="2870"/>
                  </a:cubicBezTo>
                  <a:cubicBezTo>
                    <a:pt x="5874" y="2639"/>
                    <a:pt x="6002" y="2247"/>
                    <a:pt x="6098" y="1971"/>
                  </a:cubicBezTo>
                  <a:cubicBezTo>
                    <a:pt x="6201" y="1669"/>
                    <a:pt x="6304" y="1368"/>
                    <a:pt x="6362" y="1149"/>
                  </a:cubicBezTo>
                  <a:cubicBezTo>
                    <a:pt x="6432" y="963"/>
                    <a:pt x="6464" y="771"/>
                    <a:pt x="6458" y="578"/>
                  </a:cubicBezTo>
                  <a:lnTo>
                    <a:pt x="6458" y="520"/>
                  </a:lnTo>
                  <a:lnTo>
                    <a:pt x="6445" y="469"/>
                  </a:lnTo>
                  <a:cubicBezTo>
                    <a:pt x="6362" y="257"/>
                    <a:pt x="6278" y="39"/>
                    <a:pt x="3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501543" y="787987"/>
              <a:ext cx="119365" cy="154542"/>
            </a:xfrm>
            <a:custGeom>
              <a:avLst/>
              <a:gdLst/>
              <a:ahLst/>
              <a:cxnLst/>
              <a:rect l="l" t="t" r="r" b="b"/>
              <a:pathLst>
                <a:path w="5772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2209" y="5849"/>
                    <a:pt x="2703" y="4379"/>
                    <a:pt x="3300" y="2998"/>
                  </a:cubicBezTo>
                  <a:cubicBezTo>
                    <a:pt x="3942" y="1535"/>
                    <a:pt x="4763" y="964"/>
                    <a:pt x="5688" y="707"/>
                  </a:cubicBezTo>
                  <a:cubicBezTo>
                    <a:pt x="5746" y="566"/>
                    <a:pt x="5771" y="412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694963" y="606768"/>
              <a:ext cx="140996" cy="86877"/>
            </a:xfrm>
            <a:custGeom>
              <a:avLst/>
              <a:gdLst/>
              <a:ahLst/>
              <a:cxnLst/>
              <a:rect l="l" t="t" r="r" b="b"/>
              <a:pathLst>
                <a:path w="6818" h="4201" extrusionOk="0">
                  <a:moveTo>
                    <a:pt x="6764" y="1"/>
                  </a:moveTo>
                  <a:cubicBezTo>
                    <a:pt x="6734" y="1"/>
                    <a:pt x="6694" y="10"/>
                    <a:pt x="6651" y="27"/>
                  </a:cubicBezTo>
                  <a:cubicBezTo>
                    <a:pt x="6073" y="316"/>
                    <a:pt x="5502" y="598"/>
                    <a:pt x="4937" y="919"/>
                  </a:cubicBezTo>
                  <a:cubicBezTo>
                    <a:pt x="4378" y="1247"/>
                    <a:pt x="3807" y="1542"/>
                    <a:pt x="3274" y="1889"/>
                  </a:cubicBezTo>
                  <a:cubicBezTo>
                    <a:pt x="2735" y="2235"/>
                    <a:pt x="2189" y="2588"/>
                    <a:pt x="1656" y="2948"/>
                  </a:cubicBezTo>
                  <a:cubicBezTo>
                    <a:pt x="1124" y="3307"/>
                    <a:pt x="610" y="3686"/>
                    <a:pt x="90" y="4071"/>
                  </a:cubicBezTo>
                  <a:cubicBezTo>
                    <a:pt x="39" y="4110"/>
                    <a:pt x="0" y="4161"/>
                    <a:pt x="7" y="4187"/>
                  </a:cubicBezTo>
                  <a:cubicBezTo>
                    <a:pt x="11" y="4196"/>
                    <a:pt x="21" y="4200"/>
                    <a:pt x="35" y="4200"/>
                  </a:cubicBezTo>
                  <a:cubicBezTo>
                    <a:pt x="61" y="4200"/>
                    <a:pt x="100" y="4186"/>
                    <a:pt x="141" y="4161"/>
                  </a:cubicBezTo>
                  <a:lnTo>
                    <a:pt x="1785" y="3173"/>
                  </a:lnTo>
                  <a:lnTo>
                    <a:pt x="3435" y="2178"/>
                  </a:lnTo>
                  <a:lnTo>
                    <a:pt x="5078" y="1170"/>
                  </a:lnTo>
                  <a:lnTo>
                    <a:pt x="6715" y="155"/>
                  </a:lnTo>
                  <a:cubicBezTo>
                    <a:pt x="6779" y="117"/>
                    <a:pt x="6817" y="66"/>
                    <a:pt x="6811" y="27"/>
                  </a:cubicBezTo>
                  <a:cubicBezTo>
                    <a:pt x="6808" y="9"/>
                    <a:pt x="6790" y="1"/>
                    <a:pt x="67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640802" y="756802"/>
              <a:ext cx="63860" cy="47316"/>
            </a:xfrm>
            <a:custGeom>
              <a:avLst/>
              <a:gdLst/>
              <a:ahLst/>
              <a:cxnLst/>
              <a:rect l="l" t="t" r="r" b="b"/>
              <a:pathLst>
                <a:path w="3088" h="2288" extrusionOk="0">
                  <a:moveTo>
                    <a:pt x="3020" y="0"/>
                  </a:moveTo>
                  <a:cubicBezTo>
                    <a:pt x="3003" y="0"/>
                    <a:pt x="2985" y="7"/>
                    <a:pt x="2972" y="19"/>
                  </a:cubicBezTo>
                  <a:cubicBezTo>
                    <a:pt x="2709" y="180"/>
                    <a:pt x="2446" y="328"/>
                    <a:pt x="2189" y="501"/>
                  </a:cubicBezTo>
                  <a:cubicBezTo>
                    <a:pt x="1939" y="674"/>
                    <a:pt x="1688" y="848"/>
                    <a:pt x="1438" y="1027"/>
                  </a:cubicBezTo>
                  <a:lnTo>
                    <a:pt x="726" y="1599"/>
                  </a:lnTo>
                  <a:cubicBezTo>
                    <a:pt x="488" y="1798"/>
                    <a:pt x="257" y="1997"/>
                    <a:pt x="32" y="2202"/>
                  </a:cubicBezTo>
                  <a:cubicBezTo>
                    <a:pt x="7" y="2221"/>
                    <a:pt x="0" y="2247"/>
                    <a:pt x="7" y="2273"/>
                  </a:cubicBezTo>
                  <a:cubicBezTo>
                    <a:pt x="19" y="2282"/>
                    <a:pt x="34" y="2287"/>
                    <a:pt x="48" y="2287"/>
                  </a:cubicBezTo>
                  <a:cubicBezTo>
                    <a:pt x="63" y="2287"/>
                    <a:pt x="77" y="2282"/>
                    <a:pt x="90" y="2273"/>
                  </a:cubicBezTo>
                  <a:cubicBezTo>
                    <a:pt x="353" y="2112"/>
                    <a:pt x="616" y="1958"/>
                    <a:pt x="873" y="1791"/>
                  </a:cubicBezTo>
                  <a:lnTo>
                    <a:pt x="1631" y="1278"/>
                  </a:lnTo>
                  <a:cubicBezTo>
                    <a:pt x="1875" y="1091"/>
                    <a:pt x="2125" y="905"/>
                    <a:pt x="2356" y="713"/>
                  </a:cubicBezTo>
                  <a:cubicBezTo>
                    <a:pt x="2594" y="520"/>
                    <a:pt x="2825" y="315"/>
                    <a:pt x="3056" y="116"/>
                  </a:cubicBezTo>
                  <a:cubicBezTo>
                    <a:pt x="3081" y="90"/>
                    <a:pt x="3088" y="52"/>
                    <a:pt x="3069" y="19"/>
                  </a:cubicBezTo>
                  <a:cubicBezTo>
                    <a:pt x="3056" y="7"/>
                    <a:pt x="3038" y="0"/>
                    <a:pt x="30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732125" y="639670"/>
              <a:ext cx="181757" cy="101187"/>
            </a:xfrm>
            <a:custGeom>
              <a:avLst/>
              <a:gdLst/>
              <a:ahLst/>
              <a:cxnLst/>
              <a:rect l="l" t="t" r="r" b="b"/>
              <a:pathLst>
                <a:path w="8789" h="4893" extrusionOk="0">
                  <a:moveTo>
                    <a:pt x="8714" y="1"/>
                  </a:moveTo>
                  <a:cubicBezTo>
                    <a:pt x="8678" y="1"/>
                    <a:pt x="8631" y="12"/>
                    <a:pt x="8583" y="34"/>
                  </a:cubicBezTo>
                  <a:cubicBezTo>
                    <a:pt x="7839" y="349"/>
                    <a:pt x="7100" y="676"/>
                    <a:pt x="6375" y="1036"/>
                  </a:cubicBezTo>
                  <a:cubicBezTo>
                    <a:pt x="5643" y="1395"/>
                    <a:pt x="4924" y="1761"/>
                    <a:pt x="4218" y="2159"/>
                  </a:cubicBezTo>
                  <a:cubicBezTo>
                    <a:pt x="3518" y="2557"/>
                    <a:pt x="2819" y="2968"/>
                    <a:pt x="2132" y="3398"/>
                  </a:cubicBezTo>
                  <a:cubicBezTo>
                    <a:pt x="1451" y="3828"/>
                    <a:pt x="777" y="4278"/>
                    <a:pt x="116" y="4746"/>
                  </a:cubicBezTo>
                  <a:cubicBezTo>
                    <a:pt x="58" y="4791"/>
                    <a:pt x="1" y="4855"/>
                    <a:pt x="7" y="4881"/>
                  </a:cubicBezTo>
                  <a:cubicBezTo>
                    <a:pt x="11" y="4889"/>
                    <a:pt x="20" y="4893"/>
                    <a:pt x="34" y="4893"/>
                  </a:cubicBezTo>
                  <a:cubicBezTo>
                    <a:pt x="64" y="4893"/>
                    <a:pt x="114" y="4874"/>
                    <a:pt x="168" y="4843"/>
                  </a:cubicBezTo>
                  <a:cubicBezTo>
                    <a:pt x="861" y="4425"/>
                    <a:pt x="1567" y="4027"/>
                    <a:pt x="2267" y="3629"/>
                  </a:cubicBezTo>
                  <a:lnTo>
                    <a:pt x="4379" y="2455"/>
                  </a:lnTo>
                  <a:cubicBezTo>
                    <a:pt x="5078" y="2057"/>
                    <a:pt x="5791" y="1678"/>
                    <a:pt x="6503" y="1299"/>
                  </a:cubicBezTo>
                  <a:lnTo>
                    <a:pt x="8641" y="176"/>
                  </a:lnTo>
                  <a:cubicBezTo>
                    <a:pt x="8731" y="124"/>
                    <a:pt x="8789" y="79"/>
                    <a:pt x="8782" y="34"/>
                  </a:cubicBezTo>
                  <a:cubicBezTo>
                    <a:pt x="8776" y="12"/>
                    <a:pt x="8750" y="1"/>
                    <a:pt x="8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684065" y="791151"/>
              <a:ext cx="123625" cy="75854"/>
            </a:xfrm>
            <a:custGeom>
              <a:avLst/>
              <a:gdLst/>
              <a:ahLst/>
              <a:cxnLst/>
              <a:rect l="l" t="t" r="r" b="b"/>
              <a:pathLst>
                <a:path w="5978" h="3668" extrusionOk="0">
                  <a:moveTo>
                    <a:pt x="5900" y="0"/>
                  </a:moveTo>
                  <a:cubicBezTo>
                    <a:pt x="5873" y="0"/>
                    <a:pt x="5839" y="11"/>
                    <a:pt x="5804" y="34"/>
                  </a:cubicBezTo>
                  <a:lnTo>
                    <a:pt x="4385" y="926"/>
                  </a:lnTo>
                  <a:cubicBezTo>
                    <a:pt x="3929" y="1228"/>
                    <a:pt x="3429" y="1510"/>
                    <a:pt x="2960" y="1812"/>
                  </a:cubicBezTo>
                  <a:cubicBezTo>
                    <a:pt x="2492" y="2114"/>
                    <a:pt x="2004" y="2403"/>
                    <a:pt x="1529" y="2691"/>
                  </a:cubicBezTo>
                  <a:cubicBezTo>
                    <a:pt x="1054" y="2974"/>
                    <a:pt x="572" y="3263"/>
                    <a:pt x="84" y="3545"/>
                  </a:cubicBezTo>
                  <a:cubicBezTo>
                    <a:pt x="33" y="3577"/>
                    <a:pt x="1" y="3622"/>
                    <a:pt x="7" y="3648"/>
                  </a:cubicBezTo>
                  <a:cubicBezTo>
                    <a:pt x="10" y="3661"/>
                    <a:pt x="27" y="3667"/>
                    <a:pt x="49" y="3667"/>
                  </a:cubicBezTo>
                  <a:cubicBezTo>
                    <a:pt x="71" y="3667"/>
                    <a:pt x="100" y="3661"/>
                    <a:pt x="129" y="3648"/>
                  </a:cubicBezTo>
                  <a:cubicBezTo>
                    <a:pt x="643" y="3423"/>
                    <a:pt x="1143" y="3186"/>
                    <a:pt x="1651" y="2923"/>
                  </a:cubicBezTo>
                  <a:cubicBezTo>
                    <a:pt x="2158" y="2659"/>
                    <a:pt x="2646" y="2396"/>
                    <a:pt x="3127" y="2101"/>
                  </a:cubicBezTo>
                  <a:cubicBezTo>
                    <a:pt x="3608" y="1806"/>
                    <a:pt x="4083" y="1497"/>
                    <a:pt x="4546" y="1176"/>
                  </a:cubicBezTo>
                  <a:cubicBezTo>
                    <a:pt x="5008" y="856"/>
                    <a:pt x="5451" y="515"/>
                    <a:pt x="5887" y="156"/>
                  </a:cubicBezTo>
                  <a:cubicBezTo>
                    <a:pt x="5958" y="111"/>
                    <a:pt x="5977" y="79"/>
                    <a:pt x="5958" y="34"/>
                  </a:cubicBezTo>
                  <a:cubicBezTo>
                    <a:pt x="5948" y="11"/>
                    <a:pt x="5927" y="0"/>
                    <a:pt x="5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906830" y="680947"/>
              <a:ext cx="66155" cy="40264"/>
            </a:xfrm>
            <a:custGeom>
              <a:avLst/>
              <a:gdLst/>
              <a:ahLst/>
              <a:cxnLst/>
              <a:rect l="l" t="t" r="r" b="b"/>
              <a:pathLst>
                <a:path w="3199" h="1947" extrusionOk="0">
                  <a:moveTo>
                    <a:pt x="3093" y="1"/>
                  </a:moveTo>
                  <a:cubicBezTo>
                    <a:pt x="3077" y="1"/>
                    <a:pt x="3060" y="7"/>
                    <a:pt x="3043" y="22"/>
                  </a:cubicBezTo>
                  <a:cubicBezTo>
                    <a:pt x="2799" y="183"/>
                    <a:pt x="2549" y="343"/>
                    <a:pt x="2305" y="503"/>
                  </a:cubicBezTo>
                  <a:cubicBezTo>
                    <a:pt x="2061" y="670"/>
                    <a:pt x="1804" y="818"/>
                    <a:pt x="1560" y="972"/>
                  </a:cubicBezTo>
                  <a:cubicBezTo>
                    <a:pt x="1316" y="1126"/>
                    <a:pt x="1066" y="1274"/>
                    <a:pt x="809" y="1421"/>
                  </a:cubicBezTo>
                  <a:cubicBezTo>
                    <a:pt x="552" y="1569"/>
                    <a:pt x="302" y="1717"/>
                    <a:pt x="39" y="1852"/>
                  </a:cubicBezTo>
                  <a:cubicBezTo>
                    <a:pt x="0" y="1864"/>
                    <a:pt x="0" y="1890"/>
                    <a:pt x="7" y="1909"/>
                  </a:cubicBezTo>
                  <a:cubicBezTo>
                    <a:pt x="16" y="1933"/>
                    <a:pt x="36" y="1946"/>
                    <a:pt x="57" y="1946"/>
                  </a:cubicBezTo>
                  <a:cubicBezTo>
                    <a:pt x="64" y="1946"/>
                    <a:pt x="71" y="1945"/>
                    <a:pt x="77" y="1941"/>
                  </a:cubicBezTo>
                  <a:cubicBezTo>
                    <a:pt x="366" y="1858"/>
                    <a:pt x="649" y="1762"/>
                    <a:pt x="925" y="1646"/>
                  </a:cubicBezTo>
                  <a:cubicBezTo>
                    <a:pt x="1201" y="1524"/>
                    <a:pt x="1464" y="1389"/>
                    <a:pt x="1727" y="1242"/>
                  </a:cubicBezTo>
                  <a:cubicBezTo>
                    <a:pt x="1984" y="1088"/>
                    <a:pt x="2228" y="921"/>
                    <a:pt x="2472" y="735"/>
                  </a:cubicBezTo>
                  <a:cubicBezTo>
                    <a:pt x="2703" y="548"/>
                    <a:pt x="2928" y="349"/>
                    <a:pt x="3133" y="131"/>
                  </a:cubicBezTo>
                  <a:cubicBezTo>
                    <a:pt x="3199" y="86"/>
                    <a:pt x="3153" y="1"/>
                    <a:pt x="3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844831" y="577982"/>
              <a:ext cx="23513" cy="11932"/>
            </a:xfrm>
            <a:custGeom>
              <a:avLst/>
              <a:gdLst/>
              <a:ahLst/>
              <a:cxnLst/>
              <a:rect l="l" t="t" r="r" b="b"/>
              <a:pathLst>
                <a:path w="1137" h="577" extrusionOk="0">
                  <a:moveTo>
                    <a:pt x="1047" y="0"/>
                  </a:moveTo>
                  <a:cubicBezTo>
                    <a:pt x="951" y="33"/>
                    <a:pt x="854" y="58"/>
                    <a:pt x="777" y="97"/>
                  </a:cubicBezTo>
                  <a:lnTo>
                    <a:pt x="521" y="199"/>
                  </a:lnTo>
                  <a:lnTo>
                    <a:pt x="277" y="328"/>
                  </a:lnTo>
                  <a:lnTo>
                    <a:pt x="26" y="463"/>
                  </a:lnTo>
                  <a:cubicBezTo>
                    <a:pt x="7" y="475"/>
                    <a:pt x="1" y="495"/>
                    <a:pt x="1" y="520"/>
                  </a:cubicBezTo>
                  <a:cubicBezTo>
                    <a:pt x="7" y="540"/>
                    <a:pt x="20" y="552"/>
                    <a:pt x="33" y="572"/>
                  </a:cubicBezTo>
                  <a:cubicBezTo>
                    <a:pt x="84" y="575"/>
                    <a:pt x="137" y="577"/>
                    <a:pt x="191" y="577"/>
                  </a:cubicBezTo>
                  <a:cubicBezTo>
                    <a:pt x="244" y="577"/>
                    <a:pt x="299" y="575"/>
                    <a:pt x="354" y="572"/>
                  </a:cubicBezTo>
                  <a:cubicBezTo>
                    <a:pt x="456" y="552"/>
                    <a:pt x="553" y="533"/>
                    <a:pt x="655" y="501"/>
                  </a:cubicBezTo>
                  <a:cubicBezTo>
                    <a:pt x="745" y="450"/>
                    <a:pt x="835" y="398"/>
                    <a:pt x="918" y="341"/>
                  </a:cubicBezTo>
                  <a:cubicBezTo>
                    <a:pt x="996" y="270"/>
                    <a:pt x="1066" y="193"/>
                    <a:pt x="1130" y="110"/>
                  </a:cubicBezTo>
                  <a:cubicBezTo>
                    <a:pt x="1137" y="97"/>
                    <a:pt x="1130" y="71"/>
                    <a:pt x="1105" y="45"/>
                  </a:cubicBezTo>
                  <a:cubicBezTo>
                    <a:pt x="1092" y="26"/>
                    <a:pt x="1066" y="7"/>
                    <a:pt x="10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05;p2"/>
          <p:cNvGrpSpPr/>
          <p:nvPr/>
        </p:nvGrpSpPr>
        <p:grpSpPr>
          <a:xfrm rot="-5130198">
            <a:off x="1006528" y="4357822"/>
            <a:ext cx="730331" cy="694787"/>
            <a:chOff x="435062" y="187598"/>
            <a:chExt cx="730347" cy="694803"/>
          </a:xfrm>
        </p:grpSpPr>
        <p:sp>
          <p:nvSpPr>
            <p:cNvPr id="206" name="Google Shape;206;p2"/>
            <p:cNvSpPr/>
            <p:nvPr/>
          </p:nvSpPr>
          <p:spPr>
            <a:xfrm rot="9076706">
              <a:off x="676192" y="272498"/>
              <a:ext cx="354711" cy="548269"/>
            </a:xfrm>
            <a:custGeom>
              <a:avLst/>
              <a:gdLst/>
              <a:ahLst/>
              <a:cxnLst/>
              <a:rect l="l" t="t" r="r" b="b"/>
              <a:pathLst>
                <a:path w="17153" h="26513" extrusionOk="0">
                  <a:moveTo>
                    <a:pt x="1136" y="1"/>
                  </a:moveTo>
                  <a:lnTo>
                    <a:pt x="0" y="611"/>
                  </a:lnTo>
                  <a:cubicBezTo>
                    <a:pt x="77" y="2177"/>
                    <a:pt x="706" y="9129"/>
                    <a:pt x="706" y="9129"/>
                  </a:cubicBezTo>
                  <a:cubicBezTo>
                    <a:pt x="905" y="9668"/>
                    <a:pt x="1162" y="10342"/>
                    <a:pt x="1470" y="11113"/>
                  </a:cubicBezTo>
                  <a:cubicBezTo>
                    <a:pt x="2837" y="14534"/>
                    <a:pt x="5078" y="19843"/>
                    <a:pt x="6528" y="23245"/>
                  </a:cubicBezTo>
                  <a:lnTo>
                    <a:pt x="7928" y="26512"/>
                  </a:lnTo>
                  <a:cubicBezTo>
                    <a:pt x="8839" y="26435"/>
                    <a:pt x="9745" y="26281"/>
                    <a:pt x="10624" y="26050"/>
                  </a:cubicBezTo>
                  <a:cubicBezTo>
                    <a:pt x="11959" y="25691"/>
                    <a:pt x="13230" y="25132"/>
                    <a:pt x="14398" y="24394"/>
                  </a:cubicBezTo>
                  <a:cubicBezTo>
                    <a:pt x="15150" y="23919"/>
                    <a:pt x="15849" y="23367"/>
                    <a:pt x="16478" y="22744"/>
                  </a:cubicBezTo>
                  <a:cubicBezTo>
                    <a:pt x="16722" y="22513"/>
                    <a:pt x="16947" y="22256"/>
                    <a:pt x="17152" y="21993"/>
                  </a:cubicBezTo>
                  <a:cubicBezTo>
                    <a:pt x="16754" y="20915"/>
                    <a:pt x="16196" y="19657"/>
                    <a:pt x="15535" y="18321"/>
                  </a:cubicBezTo>
                  <a:cubicBezTo>
                    <a:pt x="12575" y="12281"/>
                    <a:pt x="7716" y="4539"/>
                    <a:pt x="7222" y="4308"/>
                  </a:cubicBezTo>
                  <a:cubicBezTo>
                    <a:pt x="6618" y="4019"/>
                    <a:pt x="1136" y="1"/>
                    <a:pt x="1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 rot="9076706">
              <a:off x="668378" y="265331"/>
              <a:ext cx="369849" cy="562828"/>
            </a:xfrm>
            <a:custGeom>
              <a:avLst/>
              <a:gdLst/>
              <a:ahLst/>
              <a:cxnLst/>
              <a:rect l="l" t="t" r="r" b="b"/>
              <a:pathLst>
                <a:path w="17885" h="27217" extrusionOk="0">
                  <a:moveTo>
                    <a:pt x="1464" y="756"/>
                  </a:moveTo>
                  <a:cubicBezTo>
                    <a:pt x="2504" y="1520"/>
                    <a:pt x="6740" y="4614"/>
                    <a:pt x="7401" y="4954"/>
                  </a:cubicBezTo>
                  <a:cubicBezTo>
                    <a:pt x="8024" y="5487"/>
                    <a:pt x="12684" y="12921"/>
                    <a:pt x="15573" y="18820"/>
                  </a:cubicBezTo>
                  <a:cubicBezTo>
                    <a:pt x="16196" y="20072"/>
                    <a:pt x="16722" y="21259"/>
                    <a:pt x="17114" y="22274"/>
                  </a:cubicBezTo>
                  <a:cubicBezTo>
                    <a:pt x="16947" y="22473"/>
                    <a:pt x="16774" y="22665"/>
                    <a:pt x="16587" y="22838"/>
                  </a:cubicBezTo>
                  <a:cubicBezTo>
                    <a:pt x="15971" y="23448"/>
                    <a:pt x="15297" y="23987"/>
                    <a:pt x="14565" y="24443"/>
                  </a:cubicBezTo>
                  <a:cubicBezTo>
                    <a:pt x="13429" y="25169"/>
                    <a:pt x="12190" y="25714"/>
                    <a:pt x="10893" y="26061"/>
                  </a:cubicBezTo>
                  <a:cubicBezTo>
                    <a:pt x="10110" y="26266"/>
                    <a:pt x="9314" y="26408"/>
                    <a:pt x="8512" y="26491"/>
                  </a:cubicBezTo>
                  <a:lnTo>
                    <a:pt x="7209" y="23455"/>
                  </a:lnTo>
                  <a:cubicBezTo>
                    <a:pt x="6182" y="21067"/>
                    <a:pt x="3653" y="15110"/>
                    <a:pt x="2150" y="11335"/>
                  </a:cubicBezTo>
                  <a:cubicBezTo>
                    <a:pt x="1881" y="10674"/>
                    <a:pt x="1624" y="10006"/>
                    <a:pt x="1399" y="9403"/>
                  </a:cubicBezTo>
                  <a:cubicBezTo>
                    <a:pt x="1348" y="8819"/>
                    <a:pt x="822" y="2964"/>
                    <a:pt x="719" y="1161"/>
                  </a:cubicBezTo>
                  <a:lnTo>
                    <a:pt x="1464" y="756"/>
                  </a:lnTo>
                  <a:close/>
                  <a:moveTo>
                    <a:pt x="1495" y="0"/>
                  </a:moveTo>
                  <a:cubicBezTo>
                    <a:pt x="1436" y="0"/>
                    <a:pt x="1377" y="15"/>
                    <a:pt x="1322" y="44"/>
                  </a:cubicBezTo>
                  <a:lnTo>
                    <a:pt x="193" y="660"/>
                  </a:lnTo>
                  <a:cubicBezTo>
                    <a:pt x="71" y="724"/>
                    <a:pt x="0" y="852"/>
                    <a:pt x="6" y="981"/>
                  </a:cubicBezTo>
                  <a:cubicBezTo>
                    <a:pt x="83" y="2534"/>
                    <a:pt x="687" y="9230"/>
                    <a:pt x="713" y="9512"/>
                  </a:cubicBezTo>
                  <a:cubicBezTo>
                    <a:pt x="713" y="9544"/>
                    <a:pt x="719" y="9576"/>
                    <a:pt x="732" y="9602"/>
                  </a:cubicBezTo>
                  <a:cubicBezTo>
                    <a:pt x="963" y="10225"/>
                    <a:pt x="1233" y="10918"/>
                    <a:pt x="1502" y="11598"/>
                  </a:cubicBezTo>
                  <a:cubicBezTo>
                    <a:pt x="3004" y="15379"/>
                    <a:pt x="5540" y="21343"/>
                    <a:pt x="6561" y="23737"/>
                  </a:cubicBezTo>
                  <a:lnTo>
                    <a:pt x="7960" y="27005"/>
                  </a:lnTo>
                  <a:cubicBezTo>
                    <a:pt x="8018" y="27133"/>
                    <a:pt x="8146" y="27216"/>
                    <a:pt x="8281" y="27216"/>
                  </a:cubicBezTo>
                  <a:lnTo>
                    <a:pt x="8313" y="27216"/>
                  </a:lnTo>
                  <a:cubicBezTo>
                    <a:pt x="9250" y="27139"/>
                    <a:pt x="10168" y="26985"/>
                    <a:pt x="11073" y="26741"/>
                  </a:cubicBezTo>
                  <a:cubicBezTo>
                    <a:pt x="12441" y="26382"/>
                    <a:pt x="13744" y="25804"/>
                    <a:pt x="14938" y="25047"/>
                  </a:cubicBezTo>
                  <a:cubicBezTo>
                    <a:pt x="15714" y="24559"/>
                    <a:pt x="16427" y="23994"/>
                    <a:pt x="17075" y="23352"/>
                  </a:cubicBezTo>
                  <a:cubicBezTo>
                    <a:pt x="17332" y="23108"/>
                    <a:pt x="17570" y="22838"/>
                    <a:pt x="17788" y="22562"/>
                  </a:cubicBezTo>
                  <a:cubicBezTo>
                    <a:pt x="17865" y="22460"/>
                    <a:pt x="17884" y="22338"/>
                    <a:pt x="17839" y="22222"/>
                  </a:cubicBezTo>
                  <a:cubicBezTo>
                    <a:pt x="17435" y="21150"/>
                    <a:pt x="16870" y="19866"/>
                    <a:pt x="16209" y="18525"/>
                  </a:cubicBezTo>
                  <a:cubicBezTo>
                    <a:pt x="13532" y="13075"/>
                    <a:pt x="8429" y="4678"/>
                    <a:pt x="7729" y="4345"/>
                  </a:cubicBezTo>
                  <a:cubicBezTo>
                    <a:pt x="7305" y="4146"/>
                    <a:pt x="3890" y="1674"/>
                    <a:pt x="1701" y="69"/>
                  </a:cubicBezTo>
                  <a:cubicBezTo>
                    <a:pt x="1641" y="23"/>
                    <a:pt x="1568" y="0"/>
                    <a:pt x="14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 rot="9076706">
              <a:off x="1122277" y="690921"/>
              <a:ext cx="34803" cy="43571"/>
            </a:xfrm>
            <a:custGeom>
              <a:avLst/>
              <a:gdLst/>
              <a:ahLst/>
              <a:cxnLst/>
              <a:rect l="l" t="t" r="r" b="b"/>
              <a:pathLst>
                <a:path w="1683" h="2107" extrusionOk="0">
                  <a:moveTo>
                    <a:pt x="399" y="1"/>
                  </a:moveTo>
                  <a:lnTo>
                    <a:pt x="1" y="257"/>
                  </a:lnTo>
                  <a:lnTo>
                    <a:pt x="547" y="2106"/>
                  </a:lnTo>
                  <a:lnTo>
                    <a:pt x="1683" y="1490"/>
                  </a:lnTo>
                  <a:lnTo>
                    <a:pt x="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 rot="9076706">
              <a:off x="711767" y="280197"/>
              <a:ext cx="269410" cy="447520"/>
            </a:xfrm>
            <a:custGeom>
              <a:avLst/>
              <a:gdLst/>
              <a:ahLst/>
              <a:cxnLst/>
              <a:rect l="l" t="t" r="r" b="b"/>
              <a:pathLst>
                <a:path w="13028" h="21641" extrusionOk="0">
                  <a:moveTo>
                    <a:pt x="1643" y="1"/>
                  </a:moveTo>
                  <a:cubicBezTo>
                    <a:pt x="390" y="1"/>
                    <a:pt x="0" y="1905"/>
                    <a:pt x="1332" y="4315"/>
                  </a:cubicBezTo>
                  <a:cubicBezTo>
                    <a:pt x="3559" y="8365"/>
                    <a:pt x="9253" y="21640"/>
                    <a:pt x="9253" y="21640"/>
                  </a:cubicBezTo>
                  <a:cubicBezTo>
                    <a:pt x="10588" y="21281"/>
                    <a:pt x="11859" y="20722"/>
                    <a:pt x="13027" y="19984"/>
                  </a:cubicBezTo>
                  <a:cubicBezTo>
                    <a:pt x="11121" y="14168"/>
                    <a:pt x="5113" y="3063"/>
                    <a:pt x="5113" y="3063"/>
                  </a:cubicBezTo>
                  <a:cubicBezTo>
                    <a:pt x="3738" y="876"/>
                    <a:pt x="2492" y="1"/>
                    <a:pt x="16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 rot="9076706">
              <a:off x="703999" y="273650"/>
              <a:ext cx="282768" cy="461975"/>
            </a:xfrm>
            <a:custGeom>
              <a:avLst/>
              <a:gdLst/>
              <a:ahLst/>
              <a:cxnLst/>
              <a:rect l="l" t="t" r="r" b="b"/>
              <a:pathLst>
                <a:path w="13674" h="22340" extrusionOk="0">
                  <a:moveTo>
                    <a:pt x="1876" y="706"/>
                  </a:moveTo>
                  <a:cubicBezTo>
                    <a:pt x="1887" y="706"/>
                    <a:pt x="1897" y="706"/>
                    <a:pt x="1907" y="707"/>
                  </a:cubicBezTo>
                  <a:cubicBezTo>
                    <a:pt x="2613" y="707"/>
                    <a:pt x="3782" y="1541"/>
                    <a:pt x="5065" y="3583"/>
                  </a:cubicBezTo>
                  <a:cubicBezTo>
                    <a:pt x="5123" y="3692"/>
                    <a:pt x="10900" y="14399"/>
                    <a:pt x="12865" y="20183"/>
                  </a:cubicBezTo>
                  <a:cubicBezTo>
                    <a:pt x="11883" y="20786"/>
                    <a:pt x="10823" y="21248"/>
                    <a:pt x="9719" y="21569"/>
                  </a:cubicBezTo>
                  <a:cubicBezTo>
                    <a:pt x="8878" y="19624"/>
                    <a:pt x="3929" y="8185"/>
                    <a:pt x="1894" y="4501"/>
                  </a:cubicBezTo>
                  <a:cubicBezTo>
                    <a:pt x="893" y="2684"/>
                    <a:pt x="938" y="1156"/>
                    <a:pt x="1560" y="790"/>
                  </a:cubicBezTo>
                  <a:cubicBezTo>
                    <a:pt x="1655" y="737"/>
                    <a:pt x="1765" y="706"/>
                    <a:pt x="1876" y="706"/>
                  </a:cubicBezTo>
                  <a:close/>
                  <a:moveTo>
                    <a:pt x="1893" y="1"/>
                  </a:moveTo>
                  <a:cubicBezTo>
                    <a:pt x="1631" y="1"/>
                    <a:pt x="1398" y="66"/>
                    <a:pt x="1201" y="180"/>
                  </a:cubicBezTo>
                  <a:cubicBezTo>
                    <a:pt x="270" y="733"/>
                    <a:pt x="1" y="2511"/>
                    <a:pt x="1284" y="4834"/>
                  </a:cubicBezTo>
                  <a:cubicBezTo>
                    <a:pt x="3480" y="8821"/>
                    <a:pt x="9135" y="21993"/>
                    <a:pt x="9193" y="22128"/>
                  </a:cubicBezTo>
                  <a:cubicBezTo>
                    <a:pt x="9251" y="22256"/>
                    <a:pt x="9373" y="22340"/>
                    <a:pt x="9514" y="22340"/>
                  </a:cubicBezTo>
                  <a:cubicBezTo>
                    <a:pt x="9546" y="22340"/>
                    <a:pt x="9578" y="22333"/>
                    <a:pt x="9610" y="22327"/>
                  </a:cubicBezTo>
                  <a:cubicBezTo>
                    <a:pt x="10978" y="21961"/>
                    <a:pt x="12281" y="21390"/>
                    <a:pt x="13475" y="20626"/>
                  </a:cubicBezTo>
                  <a:cubicBezTo>
                    <a:pt x="13609" y="20542"/>
                    <a:pt x="13674" y="20375"/>
                    <a:pt x="13622" y="20221"/>
                  </a:cubicBezTo>
                  <a:cubicBezTo>
                    <a:pt x="11722" y="14444"/>
                    <a:pt x="5739" y="3352"/>
                    <a:pt x="5669" y="3223"/>
                  </a:cubicBezTo>
                  <a:cubicBezTo>
                    <a:pt x="4168" y="838"/>
                    <a:pt x="2835" y="1"/>
                    <a:pt x="18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 rot="9076706">
              <a:off x="694999" y="345565"/>
              <a:ext cx="354856" cy="470743"/>
            </a:xfrm>
            <a:custGeom>
              <a:avLst/>
              <a:gdLst/>
              <a:ahLst/>
              <a:cxnLst/>
              <a:rect l="l" t="t" r="r" b="b"/>
              <a:pathLst>
                <a:path w="17160" h="22764" extrusionOk="0">
                  <a:moveTo>
                    <a:pt x="1130" y="1"/>
                  </a:moveTo>
                  <a:lnTo>
                    <a:pt x="1" y="623"/>
                  </a:lnTo>
                  <a:cubicBezTo>
                    <a:pt x="71" y="2183"/>
                    <a:pt x="700" y="9135"/>
                    <a:pt x="700" y="9135"/>
                  </a:cubicBezTo>
                  <a:cubicBezTo>
                    <a:pt x="899" y="9674"/>
                    <a:pt x="1163" y="10348"/>
                    <a:pt x="1471" y="11119"/>
                  </a:cubicBezTo>
                  <a:cubicBezTo>
                    <a:pt x="3114" y="11003"/>
                    <a:pt x="4494" y="10329"/>
                    <a:pt x="4443" y="8577"/>
                  </a:cubicBezTo>
                  <a:lnTo>
                    <a:pt x="4443" y="8577"/>
                  </a:lnTo>
                  <a:cubicBezTo>
                    <a:pt x="5354" y="8737"/>
                    <a:pt x="6266" y="9032"/>
                    <a:pt x="7158" y="9276"/>
                  </a:cubicBezTo>
                  <a:cubicBezTo>
                    <a:pt x="7401" y="8954"/>
                    <a:pt x="7663" y="8816"/>
                    <a:pt x="7934" y="8816"/>
                  </a:cubicBezTo>
                  <a:cubicBezTo>
                    <a:pt x="9253" y="8816"/>
                    <a:pt x="10774" y="12077"/>
                    <a:pt x="11222" y="13089"/>
                  </a:cubicBezTo>
                  <a:cubicBezTo>
                    <a:pt x="12704" y="16453"/>
                    <a:pt x="14470" y="19688"/>
                    <a:pt x="16485" y="22763"/>
                  </a:cubicBezTo>
                  <a:cubicBezTo>
                    <a:pt x="16729" y="22532"/>
                    <a:pt x="16954" y="22275"/>
                    <a:pt x="17159" y="22012"/>
                  </a:cubicBezTo>
                  <a:cubicBezTo>
                    <a:pt x="16761" y="20934"/>
                    <a:pt x="16203" y="19676"/>
                    <a:pt x="15535" y="18327"/>
                  </a:cubicBezTo>
                  <a:cubicBezTo>
                    <a:pt x="12570" y="12287"/>
                    <a:pt x="7710" y="4545"/>
                    <a:pt x="7216" y="4314"/>
                  </a:cubicBezTo>
                  <a:cubicBezTo>
                    <a:pt x="6612" y="4025"/>
                    <a:pt x="1130" y="1"/>
                    <a:pt x="1130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 rot="9076706">
              <a:off x="955267" y="560692"/>
              <a:ext cx="149366" cy="188926"/>
            </a:xfrm>
            <a:custGeom>
              <a:avLst/>
              <a:gdLst/>
              <a:ahLst/>
              <a:cxnLst/>
              <a:rect l="l" t="t" r="r" b="b"/>
              <a:pathLst>
                <a:path w="7223" h="9136" extrusionOk="0">
                  <a:moveTo>
                    <a:pt x="1137" y="1"/>
                  </a:moveTo>
                  <a:lnTo>
                    <a:pt x="219" y="502"/>
                  </a:lnTo>
                  <a:lnTo>
                    <a:pt x="1" y="624"/>
                  </a:lnTo>
                  <a:cubicBezTo>
                    <a:pt x="71" y="2183"/>
                    <a:pt x="700" y="9136"/>
                    <a:pt x="700" y="9136"/>
                  </a:cubicBezTo>
                  <a:cubicBezTo>
                    <a:pt x="700" y="9136"/>
                    <a:pt x="1875" y="9039"/>
                    <a:pt x="2690" y="8911"/>
                  </a:cubicBezTo>
                  <a:cubicBezTo>
                    <a:pt x="2953" y="8892"/>
                    <a:pt x="3210" y="8827"/>
                    <a:pt x="3448" y="8718"/>
                  </a:cubicBezTo>
                  <a:cubicBezTo>
                    <a:pt x="3692" y="8500"/>
                    <a:pt x="3653" y="6375"/>
                    <a:pt x="3955" y="6369"/>
                  </a:cubicBezTo>
                  <a:cubicBezTo>
                    <a:pt x="3956" y="6369"/>
                    <a:pt x="3956" y="6369"/>
                    <a:pt x="3957" y="6369"/>
                  </a:cubicBezTo>
                  <a:cubicBezTo>
                    <a:pt x="4261" y="6369"/>
                    <a:pt x="6154" y="7481"/>
                    <a:pt x="6461" y="7481"/>
                  </a:cubicBezTo>
                  <a:cubicBezTo>
                    <a:pt x="6467" y="7481"/>
                    <a:pt x="6473" y="7480"/>
                    <a:pt x="6478" y="7479"/>
                  </a:cubicBezTo>
                  <a:cubicBezTo>
                    <a:pt x="6728" y="7434"/>
                    <a:pt x="7222" y="4321"/>
                    <a:pt x="7222" y="4321"/>
                  </a:cubicBezTo>
                  <a:cubicBezTo>
                    <a:pt x="6619" y="4032"/>
                    <a:pt x="1137" y="1"/>
                    <a:pt x="11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 rot="9076706">
              <a:off x="947493" y="552945"/>
              <a:ext cx="164752" cy="205242"/>
            </a:xfrm>
            <a:custGeom>
              <a:avLst/>
              <a:gdLst/>
              <a:ahLst/>
              <a:cxnLst/>
              <a:rect l="l" t="t" r="r" b="b"/>
              <a:pathLst>
                <a:path w="7967" h="9925" extrusionOk="0">
                  <a:moveTo>
                    <a:pt x="1464" y="828"/>
                  </a:moveTo>
                  <a:cubicBezTo>
                    <a:pt x="2433" y="1534"/>
                    <a:pt x="6118" y="4230"/>
                    <a:pt x="7196" y="4904"/>
                  </a:cubicBezTo>
                  <a:cubicBezTo>
                    <a:pt x="7029" y="5925"/>
                    <a:pt x="6804" y="7029"/>
                    <a:pt x="6663" y="7472"/>
                  </a:cubicBezTo>
                  <a:cubicBezTo>
                    <a:pt x="6419" y="7369"/>
                    <a:pt x="6008" y="7164"/>
                    <a:pt x="5713" y="7016"/>
                  </a:cubicBezTo>
                  <a:cubicBezTo>
                    <a:pt x="4895" y="6607"/>
                    <a:pt x="4550" y="6432"/>
                    <a:pt x="4324" y="6432"/>
                  </a:cubicBezTo>
                  <a:cubicBezTo>
                    <a:pt x="4316" y="6432"/>
                    <a:pt x="4309" y="6432"/>
                    <a:pt x="4301" y="6432"/>
                  </a:cubicBezTo>
                  <a:cubicBezTo>
                    <a:pt x="3832" y="6439"/>
                    <a:pt x="3775" y="7016"/>
                    <a:pt x="3678" y="7966"/>
                  </a:cubicBezTo>
                  <a:cubicBezTo>
                    <a:pt x="3653" y="8262"/>
                    <a:pt x="3614" y="8557"/>
                    <a:pt x="3556" y="8852"/>
                  </a:cubicBezTo>
                  <a:cubicBezTo>
                    <a:pt x="3377" y="8923"/>
                    <a:pt x="3184" y="8961"/>
                    <a:pt x="2991" y="8974"/>
                  </a:cubicBezTo>
                  <a:cubicBezTo>
                    <a:pt x="2471" y="9058"/>
                    <a:pt x="1785" y="9128"/>
                    <a:pt x="1380" y="9167"/>
                  </a:cubicBezTo>
                  <a:cubicBezTo>
                    <a:pt x="1258" y="7806"/>
                    <a:pt x="815" y="2857"/>
                    <a:pt x="719" y="1233"/>
                  </a:cubicBezTo>
                  <a:lnTo>
                    <a:pt x="1464" y="828"/>
                  </a:lnTo>
                  <a:close/>
                  <a:moveTo>
                    <a:pt x="1521" y="0"/>
                  </a:moveTo>
                  <a:lnTo>
                    <a:pt x="0" y="835"/>
                  </a:lnTo>
                  <a:lnTo>
                    <a:pt x="6" y="1053"/>
                  </a:lnTo>
                  <a:cubicBezTo>
                    <a:pt x="77" y="2600"/>
                    <a:pt x="680" y="9295"/>
                    <a:pt x="713" y="9578"/>
                  </a:cubicBezTo>
                  <a:lnTo>
                    <a:pt x="738" y="9924"/>
                  </a:lnTo>
                  <a:lnTo>
                    <a:pt x="1085" y="9899"/>
                  </a:lnTo>
                  <a:cubicBezTo>
                    <a:pt x="1136" y="9892"/>
                    <a:pt x="2285" y="9802"/>
                    <a:pt x="3075" y="9674"/>
                  </a:cubicBezTo>
                  <a:cubicBezTo>
                    <a:pt x="3377" y="9648"/>
                    <a:pt x="3672" y="9578"/>
                    <a:pt x="3948" y="9449"/>
                  </a:cubicBezTo>
                  <a:lnTo>
                    <a:pt x="4038" y="9391"/>
                  </a:lnTo>
                  <a:cubicBezTo>
                    <a:pt x="4237" y="9212"/>
                    <a:pt x="4288" y="8878"/>
                    <a:pt x="4372" y="8037"/>
                  </a:cubicBezTo>
                  <a:cubicBezTo>
                    <a:pt x="4404" y="7793"/>
                    <a:pt x="4436" y="7427"/>
                    <a:pt x="4481" y="7203"/>
                  </a:cubicBezTo>
                  <a:cubicBezTo>
                    <a:pt x="4725" y="7305"/>
                    <a:pt x="5116" y="7504"/>
                    <a:pt x="5399" y="7645"/>
                  </a:cubicBezTo>
                  <a:cubicBezTo>
                    <a:pt x="6289" y="8096"/>
                    <a:pt x="6606" y="8243"/>
                    <a:pt x="6818" y="8243"/>
                  </a:cubicBezTo>
                  <a:cubicBezTo>
                    <a:pt x="6845" y="8243"/>
                    <a:pt x="6870" y="8240"/>
                    <a:pt x="6894" y="8236"/>
                  </a:cubicBezTo>
                  <a:cubicBezTo>
                    <a:pt x="7138" y="8191"/>
                    <a:pt x="7395" y="8140"/>
                    <a:pt x="7921" y="4782"/>
                  </a:cubicBezTo>
                  <a:lnTo>
                    <a:pt x="7966" y="4526"/>
                  </a:lnTo>
                  <a:lnTo>
                    <a:pt x="7729" y="4410"/>
                  </a:lnTo>
                  <a:cubicBezTo>
                    <a:pt x="7305" y="4211"/>
                    <a:pt x="3897" y="1740"/>
                    <a:pt x="1701" y="129"/>
                  </a:cubicBezTo>
                  <a:lnTo>
                    <a:pt x="1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 rot="9076706">
              <a:off x="956662" y="566141"/>
              <a:ext cx="144858" cy="184273"/>
            </a:xfrm>
            <a:custGeom>
              <a:avLst/>
              <a:gdLst/>
              <a:ahLst/>
              <a:cxnLst/>
              <a:rect l="l" t="t" r="r" b="b"/>
              <a:pathLst>
                <a:path w="7005" h="8911" extrusionOk="0">
                  <a:moveTo>
                    <a:pt x="919" y="1"/>
                  </a:moveTo>
                  <a:lnTo>
                    <a:pt x="1" y="502"/>
                  </a:lnTo>
                  <a:cubicBezTo>
                    <a:pt x="1400" y="2331"/>
                    <a:pt x="2934" y="4045"/>
                    <a:pt x="4597" y="5637"/>
                  </a:cubicBezTo>
                  <a:cubicBezTo>
                    <a:pt x="4340" y="5717"/>
                    <a:pt x="4077" y="5757"/>
                    <a:pt x="3814" y="5757"/>
                  </a:cubicBezTo>
                  <a:cubicBezTo>
                    <a:pt x="3426" y="5757"/>
                    <a:pt x="3040" y="5671"/>
                    <a:pt x="2684" y="5502"/>
                  </a:cubicBezTo>
                  <a:cubicBezTo>
                    <a:pt x="2549" y="6638"/>
                    <a:pt x="2479" y="7775"/>
                    <a:pt x="2472" y="8911"/>
                  </a:cubicBezTo>
                  <a:cubicBezTo>
                    <a:pt x="2735" y="8892"/>
                    <a:pt x="2992" y="8827"/>
                    <a:pt x="3230" y="8718"/>
                  </a:cubicBezTo>
                  <a:cubicBezTo>
                    <a:pt x="3474" y="8500"/>
                    <a:pt x="3435" y="6375"/>
                    <a:pt x="3737" y="6369"/>
                  </a:cubicBezTo>
                  <a:cubicBezTo>
                    <a:pt x="3738" y="6369"/>
                    <a:pt x="3738" y="6369"/>
                    <a:pt x="3739" y="6369"/>
                  </a:cubicBezTo>
                  <a:cubicBezTo>
                    <a:pt x="4043" y="6369"/>
                    <a:pt x="5936" y="7481"/>
                    <a:pt x="6243" y="7481"/>
                  </a:cubicBezTo>
                  <a:cubicBezTo>
                    <a:pt x="6249" y="7481"/>
                    <a:pt x="6255" y="7480"/>
                    <a:pt x="6260" y="7479"/>
                  </a:cubicBezTo>
                  <a:cubicBezTo>
                    <a:pt x="6510" y="7434"/>
                    <a:pt x="7004" y="4321"/>
                    <a:pt x="7004" y="4321"/>
                  </a:cubicBezTo>
                  <a:cubicBezTo>
                    <a:pt x="6401" y="4032"/>
                    <a:pt x="919" y="1"/>
                    <a:pt x="91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 rot="9076706">
              <a:off x="468389" y="251653"/>
              <a:ext cx="276378" cy="209440"/>
            </a:xfrm>
            <a:custGeom>
              <a:avLst/>
              <a:gdLst/>
              <a:ahLst/>
              <a:cxnLst/>
              <a:rect l="l" t="t" r="r" b="b"/>
              <a:pathLst>
                <a:path w="13365" h="10128" extrusionOk="0">
                  <a:moveTo>
                    <a:pt x="9218" y="1"/>
                  </a:moveTo>
                  <a:cubicBezTo>
                    <a:pt x="9218" y="1"/>
                    <a:pt x="8377" y="623"/>
                    <a:pt x="7235" y="1361"/>
                  </a:cubicBezTo>
                  <a:cubicBezTo>
                    <a:pt x="6439" y="1875"/>
                    <a:pt x="5617" y="2344"/>
                    <a:pt x="4776" y="2767"/>
                  </a:cubicBezTo>
                  <a:cubicBezTo>
                    <a:pt x="1554" y="4334"/>
                    <a:pt x="39" y="4520"/>
                    <a:pt x="0" y="4520"/>
                  </a:cubicBezTo>
                  <a:cubicBezTo>
                    <a:pt x="1239" y="7601"/>
                    <a:pt x="2638" y="9905"/>
                    <a:pt x="5065" y="10111"/>
                  </a:cubicBezTo>
                  <a:cubicBezTo>
                    <a:pt x="5186" y="10122"/>
                    <a:pt x="5311" y="10128"/>
                    <a:pt x="5439" y="10128"/>
                  </a:cubicBezTo>
                  <a:cubicBezTo>
                    <a:pt x="6329" y="10128"/>
                    <a:pt x="7369" y="9850"/>
                    <a:pt x="8576" y="9238"/>
                  </a:cubicBezTo>
                  <a:cubicBezTo>
                    <a:pt x="13365" y="6818"/>
                    <a:pt x="9218" y="1"/>
                    <a:pt x="9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 rot="9076706">
              <a:off x="496152" y="235089"/>
              <a:ext cx="254996" cy="223977"/>
            </a:xfrm>
            <a:custGeom>
              <a:avLst/>
              <a:gdLst/>
              <a:ahLst/>
              <a:cxnLst/>
              <a:rect l="l" t="t" r="r" b="b"/>
              <a:pathLst>
                <a:path w="12331" h="10831" extrusionOk="0">
                  <a:moveTo>
                    <a:pt x="9526" y="868"/>
                  </a:moveTo>
                  <a:cubicBezTo>
                    <a:pt x="10046" y="1837"/>
                    <a:pt x="11432" y="4745"/>
                    <a:pt x="10784" y="7011"/>
                  </a:cubicBezTo>
                  <a:cubicBezTo>
                    <a:pt x="10501" y="8006"/>
                    <a:pt x="9847" y="8770"/>
                    <a:pt x="8839" y="9277"/>
                  </a:cubicBezTo>
                  <a:cubicBezTo>
                    <a:pt x="7727" y="9842"/>
                    <a:pt x="6734" y="10128"/>
                    <a:pt x="5865" y="10128"/>
                  </a:cubicBezTo>
                  <a:cubicBezTo>
                    <a:pt x="5746" y="10128"/>
                    <a:pt x="5628" y="10123"/>
                    <a:pt x="5514" y="10112"/>
                  </a:cubicBezTo>
                  <a:cubicBezTo>
                    <a:pt x="3254" y="9926"/>
                    <a:pt x="1951" y="7660"/>
                    <a:pt x="905" y="5137"/>
                  </a:cubicBezTo>
                  <a:cubicBezTo>
                    <a:pt x="1598" y="4983"/>
                    <a:pt x="3036" y="4559"/>
                    <a:pt x="5353" y="3436"/>
                  </a:cubicBezTo>
                  <a:cubicBezTo>
                    <a:pt x="6207" y="3006"/>
                    <a:pt x="7035" y="2531"/>
                    <a:pt x="7837" y="2011"/>
                  </a:cubicBezTo>
                  <a:cubicBezTo>
                    <a:pt x="8563" y="1549"/>
                    <a:pt x="9173" y="1118"/>
                    <a:pt x="9526" y="868"/>
                  </a:cubicBezTo>
                  <a:close/>
                  <a:moveTo>
                    <a:pt x="9637" y="0"/>
                  </a:moveTo>
                  <a:cubicBezTo>
                    <a:pt x="9566" y="0"/>
                    <a:pt x="9493" y="23"/>
                    <a:pt x="9429" y="72"/>
                  </a:cubicBezTo>
                  <a:cubicBezTo>
                    <a:pt x="9423" y="79"/>
                    <a:pt x="8588" y="701"/>
                    <a:pt x="7465" y="1420"/>
                  </a:cubicBezTo>
                  <a:cubicBezTo>
                    <a:pt x="6682" y="1927"/>
                    <a:pt x="5873" y="2389"/>
                    <a:pt x="5045" y="2807"/>
                  </a:cubicBezTo>
                  <a:cubicBezTo>
                    <a:pt x="1891" y="4332"/>
                    <a:pt x="414" y="4527"/>
                    <a:pt x="423" y="4527"/>
                  </a:cubicBezTo>
                  <a:lnTo>
                    <a:pt x="423" y="4527"/>
                  </a:lnTo>
                  <a:cubicBezTo>
                    <a:pt x="420" y="4527"/>
                    <a:pt x="417" y="4527"/>
                    <a:pt x="414" y="4527"/>
                  </a:cubicBezTo>
                  <a:cubicBezTo>
                    <a:pt x="169" y="4527"/>
                    <a:pt x="1" y="4780"/>
                    <a:pt x="96" y="5009"/>
                  </a:cubicBezTo>
                  <a:cubicBezTo>
                    <a:pt x="1251" y="7884"/>
                    <a:pt x="2702" y="10580"/>
                    <a:pt x="5456" y="10812"/>
                  </a:cubicBezTo>
                  <a:cubicBezTo>
                    <a:pt x="5584" y="10824"/>
                    <a:pt x="5719" y="10831"/>
                    <a:pt x="5854" y="10831"/>
                  </a:cubicBezTo>
                  <a:cubicBezTo>
                    <a:pt x="6836" y="10831"/>
                    <a:pt x="7940" y="10523"/>
                    <a:pt x="9153" y="9906"/>
                  </a:cubicBezTo>
                  <a:cubicBezTo>
                    <a:pt x="10347" y="9303"/>
                    <a:pt x="11124" y="8391"/>
                    <a:pt x="11464" y="7204"/>
                  </a:cubicBezTo>
                  <a:cubicBezTo>
                    <a:pt x="12331" y="4155"/>
                    <a:pt x="10039" y="329"/>
                    <a:pt x="9936" y="168"/>
                  </a:cubicBezTo>
                  <a:cubicBezTo>
                    <a:pt x="9869" y="61"/>
                    <a:pt x="9754" y="0"/>
                    <a:pt x="96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 rot="9076706">
              <a:off x="474920" y="276788"/>
              <a:ext cx="171659" cy="209833"/>
            </a:xfrm>
            <a:custGeom>
              <a:avLst/>
              <a:gdLst/>
              <a:ahLst/>
              <a:cxnLst/>
              <a:rect l="l" t="t" r="r" b="b"/>
              <a:pathLst>
                <a:path w="8301" h="10147" extrusionOk="0">
                  <a:moveTo>
                    <a:pt x="4161" y="0"/>
                  </a:moveTo>
                  <a:cubicBezTo>
                    <a:pt x="4160" y="0"/>
                    <a:pt x="3326" y="623"/>
                    <a:pt x="2177" y="1361"/>
                  </a:cubicBezTo>
                  <a:cubicBezTo>
                    <a:pt x="2813" y="2594"/>
                    <a:pt x="3230" y="3922"/>
                    <a:pt x="3422" y="5296"/>
                  </a:cubicBezTo>
                  <a:cubicBezTo>
                    <a:pt x="3570" y="6490"/>
                    <a:pt x="3525" y="7819"/>
                    <a:pt x="2742" y="8724"/>
                  </a:cubicBezTo>
                  <a:cubicBezTo>
                    <a:pt x="2061" y="9520"/>
                    <a:pt x="1009" y="9802"/>
                    <a:pt x="1" y="10130"/>
                  </a:cubicBezTo>
                  <a:cubicBezTo>
                    <a:pt x="122" y="10141"/>
                    <a:pt x="247" y="10147"/>
                    <a:pt x="375" y="10147"/>
                  </a:cubicBezTo>
                  <a:cubicBezTo>
                    <a:pt x="1265" y="10147"/>
                    <a:pt x="2305" y="9869"/>
                    <a:pt x="3512" y="9257"/>
                  </a:cubicBezTo>
                  <a:cubicBezTo>
                    <a:pt x="8301" y="6837"/>
                    <a:pt x="4161" y="1"/>
                    <a:pt x="416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 rot="9076706">
              <a:off x="593475" y="328245"/>
              <a:ext cx="219593" cy="169405"/>
            </a:xfrm>
            <a:custGeom>
              <a:avLst/>
              <a:gdLst/>
              <a:ahLst/>
              <a:cxnLst/>
              <a:rect l="l" t="t" r="r" b="b"/>
              <a:pathLst>
                <a:path w="10619" h="8192" extrusionOk="0">
                  <a:moveTo>
                    <a:pt x="9007" y="0"/>
                  </a:moveTo>
                  <a:cubicBezTo>
                    <a:pt x="8378" y="610"/>
                    <a:pt x="7685" y="1156"/>
                    <a:pt x="6940" y="1612"/>
                  </a:cubicBezTo>
                  <a:cubicBezTo>
                    <a:pt x="3962" y="3518"/>
                    <a:pt x="1" y="4924"/>
                    <a:pt x="1" y="4924"/>
                  </a:cubicBezTo>
                  <a:cubicBezTo>
                    <a:pt x="219" y="5412"/>
                    <a:pt x="418" y="5906"/>
                    <a:pt x="566" y="6259"/>
                  </a:cubicBezTo>
                  <a:cubicBezTo>
                    <a:pt x="720" y="6606"/>
                    <a:pt x="848" y="6914"/>
                    <a:pt x="957" y="7177"/>
                  </a:cubicBezTo>
                  <a:lnTo>
                    <a:pt x="1400" y="8191"/>
                  </a:lnTo>
                  <a:cubicBezTo>
                    <a:pt x="3846" y="7601"/>
                    <a:pt x="6189" y="6625"/>
                    <a:pt x="8339" y="5303"/>
                  </a:cubicBezTo>
                  <a:cubicBezTo>
                    <a:pt x="9142" y="4815"/>
                    <a:pt x="9899" y="4269"/>
                    <a:pt x="10618" y="3672"/>
                  </a:cubicBezTo>
                  <a:cubicBezTo>
                    <a:pt x="10458" y="3229"/>
                    <a:pt x="10265" y="2754"/>
                    <a:pt x="10047" y="2260"/>
                  </a:cubicBezTo>
                  <a:cubicBezTo>
                    <a:pt x="9919" y="1945"/>
                    <a:pt x="9771" y="1631"/>
                    <a:pt x="9623" y="1297"/>
                  </a:cubicBezTo>
                  <a:cubicBezTo>
                    <a:pt x="9424" y="880"/>
                    <a:pt x="9219" y="443"/>
                    <a:pt x="90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 rot="9076706">
              <a:off x="585484" y="320853"/>
              <a:ext cx="235909" cy="183983"/>
            </a:xfrm>
            <a:custGeom>
              <a:avLst/>
              <a:gdLst/>
              <a:ahLst/>
              <a:cxnLst/>
              <a:rect l="l" t="t" r="r" b="b"/>
              <a:pathLst>
                <a:path w="11408" h="8897" extrusionOk="0">
                  <a:moveTo>
                    <a:pt x="9302" y="936"/>
                  </a:moveTo>
                  <a:cubicBezTo>
                    <a:pt x="9437" y="1232"/>
                    <a:pt x="9572" y="1514"/>
                    <a:pt x="9700" y="1797"/>
                  </a:cubicBezTo>
                  <a:lnTo>
                    <a:pt x="9726" y="1848"/>
                  </a:lnTo>
                  <a:cubicBezTo>
                    <a:pt x="9867" y="2156"/>
                    <a:pt x="10008" y="2451"/>
                    <a:pt x="10130" y="2753"/>
                  </a:cubicBezTo>
                  <a:cubicBezTo>
                    <a:pt x="10303" y="3145"/>
                    <a:pt x="10464" y="3536"/>
                    <a:pt x="10611" y="3909"/>
                  </a:cubicBezTo>
                  <a:cubicBezTo>
                    <a:pt x="9963" y="4435"/>
                    <a:pt x="9276" y="4923"/>
                    <a:pt x="8557" y="5353"/>
                  </a:cubicBezTo>
                  <a:cubicBezTo>
                    <a:pt x="6529" y="6611"/>
                    <a:pt x="4321" y="7548"/>
                    <a:pt x="2010" y="8132"/>
                  </a:cubicBezTo>
                  <a:lnTo>
                    <a:pt x="1689" y="7394"/>
                  </a:lnTo>
                  <a:cubicBezTo>
                    <a:pt x="1580" y="7131"/>
                    <a:pt x="1445" y="6817"/>
                    <a:pt x="1297" y="6470"/>
                  </a:cubicBezTo>
                  <a:cubicBezTo>
                    <a:pt x="1233" y="6335"/>
                    <a:pt x="1162" y="6162"/>
                    <a:pt x="1098" y="6001"/>
                  </a:cubicBezTo>
                  <a:cubicBezTo>
                    <a:pt x="1028" y="5834"/>
                    <a:pt x="957" y="5655"/>
                    <a:pt x="873" y="5475"/>
                  </a:cubicBezTo>
                  <a:cubicBezTo>
                    <a:pt x="1920" y="5083"/>
                    <a:pt x="5072" y="3838"/>
                    <a:pt x="7530" y="2265"/>
                  </a:cubicBezTo>
                  <a:cubicBezTo>
                    <a:pt x="8159" y="1880"/>
                    <a:pt x="8750" y="1437"/>
                    <a:pt x="9302" y="936"/>
                  </a:cubicBezTo>
                  <a:close/>
                  <a:moveTo>
                    <a:pt x="9416" y="1"/>
                  </a:moveTo>
                  <a:cubicBezTo>
                    <a:pt x="9323" y="1"/>
                    <a:pt x="9236" y="38"/>
                    <a:pt x="9167" y="102"/>
                  </a:cubicBezTo>
                  <a:cubicBezTo>
                    <a:pt x="8557" y="699"/>
                    <a:pt x="7883" y="1225"/>
                    <a:pt x="7158" y="1668"/>
                  </a:cubicBezTo>
                  <a:cubicBezTo>
                    <a:pt x="4250" y="3530"/>
                    <a:pt x="328" y="4929"/>
                    <a:pt x="289" y="4942"/>
                  </a:cubicBezTo>
                  <a:cubicBezTo>
                    <a:pt x="97" y="5013"/>
                    <a:pt x="0" y="5231"/>
                    <a:pt x="84" y="5417"/>
                  </a:cubicBezTo>
                  <a:cubicBezTo>
                    <a:pt x="212" y="5706"/>
                    <a:pt x="341" y="6008"/>
                    <a:pt x="450" y="6271"/>
                  </a:cubicBezTo>
                  <a:cubicBezTo>
                    <a:pt x="520" y="6451"/>
                    <a:pt x="591" y="6611"/>
                    <a:pt x="655" y="6752"/>
                  </a:cubicBezTo>
                  <a:cubicBezTo>
                    <a:pt x="803" y="7093"/>
                    <a:pt x="931" y="7401"/>
                    <a:pt x="1040" y="7670"/>
                  </a:cubicBezTo>
                  <a:lnTo>
                    <a:pt x="1483" y="8685"/>
                  </a:lnTo>
                  <a:cubicBezTo>
                    <a:pt x="1535" y="8813"/>
                    <a:pt x="1663" y="8896"/>
                    <a:pt x="1804" y="8896"/>
                  </a:cubicBezTo>
                  <a:cubicBezTo>
                    <a:pt x="1830" y="8896"/>
                    <a:pt x="1856" y="8890"/>
                    <a:pt x="1888" y="8884"/>
                  </a:cubicBezTo>
                  <a:cubicBezTo>
                    <a:pt x="4372" y="8287"/>
                    <a:pt x="6747" y="7298"/>
                    <a:pt x="8923" y="5950"/>
                  </a:cubicBezTo>
                  <a:cubicBezTo>
                    <a:pt x="9745" y="5456"/>
                    <a:pt x="10522" y="4904"/>
                    <a:pt x="11253" y="4287"/>
                  </a:cubicBezTo>
                  <a:cubicBezTo>
                    <a:pt x="11369" y="4191"/>
                    <a:pt x="11407" y="4037"/>
                    <a:pt x="11356" y="3896"/>
                  </a:cubicBezTo>
                  <a:cubicBezTo>
                    <a:pt x="11176" y="3440"/>
                    <a:pt x="10984" y="2959"/>
                    <a:pt x="10778" y="2484"/>
                  </a:cubicBezTo>
                  <a:cubicBezTo>
                    <a:pt x="10656" y="2182"/>
                    <a:pt x="10515" y="1874"/>
                    <a:pt x="10368" y="1559"/>
                  </a:cubicBezTo>
                  <a:lnTo>
                    <a:pt x="10342" y="1501"/>
                  </a:lnTo>
                  <a:cubicBezTo>
                    <a:pt x="10149" y="1084"/>
                    <a:pt x="9944" y="648"/>
                    <a:pt x="9726" y="198"/>
                  </a:cubicBezTo>
                  <a:cubicBezTo>
                    <a:pt x="9681" y="96"/>
                    <a:pt x="9584" y="25"/>
                    <a:pt x="9475" y="6"/>
                  </a:cubicBezTo>
                  <a:cubicBezTo>
                    <a:pt x="9455" y="2"/>
                    <a:pt x="9436" y="1"/>
                    <a:pt x="94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 rot="9076706">
              <a:off x="603967" y="349699"/>
              <a:ext cx="195936" cy="121615"/>
            </a:xfrm>
            <a:custGeom>
              <a:avLst/>
              <a:gdLst/>
              <a:ahLst/>
              <a:cxnLst/>
              <a:rect l="l" t="t" r="r" b="b"/>
              <a:pathLst>
                <a:path w="9475" h="5881" extrusionOk="0">
                  <a:moveTo>
                    <a:pt x="9051" y="1"/>
                  </a:moveTo>
                  <a:cubicBezTo>
                    <a:pt x="6419" y="2632"/>
                    <a:pt x="2497" y="4186"/>
                    <a:pt x="0" y="4963"/>
                  </a:cubicBezTo>
                  <a:cubicBezTo>
                    <a:pt x="148" y="5309"/>
                    <a:pt x="276" y="5617"/>
                    <a:pt x="385" y="5881"/>
                  </a:cubicBezTo>
                  <a:cubicBezTo>
                    <a:pt x="2908" y="5104"/>
                    <a:pt x="6728" y="3583"/>
                    <a:pt x="9475" y="970"/>
                  </a:cubicBezTo>
                  <a:cubicBezTo>
                    <a:pt x="9347" y="662"/>
                    <a:pt x="9199" y="341"/>
                    <a:pt x="9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 rot="9076706">
              <a:off x="600114" y="345042"/>
              <a:ext cx="205118" cy="132244"/>
            </a:xfrm>
            <a:custGeom>
              <a:avLst/>
              <a:gdLst/>
              <a:ahLst/>
              <a:cxnLst/>
              <a:rect l="l" t="t" r="r" b="b"/>
              <a:pathLst>
                <a:path w="9919" h="6395" extrusionOk="0">
                  <a:moveTo>
                    <a:pt x="9232" y="611"/>
                  </a:moveTo>
                  <a:cubicBezTo>
                    <a:pt x="9328" y="823"/>
                    <a:pt x="9418" y="1028"/>
                    <a:pt x="9508" y="1233"/>
                  </a:cubicBezTo>
                  <a:cubicBezTo>
                    <a:pt x="6876" y="3686"/>
                    <a:pt x="3319" y="5156"/>
                    <a:pt x="726" y="5971"/>
                  </a:cubicBezTo>
                  <a:cubicBezTo>
                    <a:pt x="668" y="5836"/>
                    <a:pt x="604" y="5688"/>
                    <a:pt x="540" y="5534"/>
                  </a:cubicBezTo>
                  <a:lnTo>
                    <a:pt x="469" y="5374"/>
                  </a:lnTo>
                  <a:cubicBezTo>
                    <a:pt x="3127" y="4533"/>
                    <a:pt x="6702" y="3044"/>
                    <a:pt x="9232" y="611"/>
                  </a:cubicBezTo>
                  <a:close/>
                  <a:moveTo>
                    <a:pt x="9341" y="1"/>
                  </a:moveTo>
                  <a:lnTo>
                    <a:pt x="9161" y="181"/>
                  </a:lnTo>
                  <a:cubicBezTo>
                    <a:pt x="6619" y="2729"/>
                    <a:pt x="2877" y="4263"/>
                    <a:pt x="180" y="5098"/>
                  </a:cubicBezTo>
                  <a:lnTo>
                    <a:pt x="1" y="5156"/>
                  </a:lnTo>
                  <a:lnTo>
                    <a:pt x="219" y="5669"/>
                  </a:lnTo>
                  <a:cubicBezTo>
                    <a:pt x="309" y="5881"/>
                    <a:pt x="392" y="6074"/>
                    <a:pt x="463" y="6247"/>
                  </a:cubicBezTo>
                  <a:lnTo>
                    <a:pt x="521" y="6394"/>
                  </a:lnTo>
                  <a:lnTo>
                    <a:pt x="675" y="6350"/>
                  </a:lnTo>
                  <a:cubicBezTo>
                    <a:pt x="3339" y="5528"/>
                    <a:pt x="7094" y="4000"/>
                    <a:pt x="9835" y="1394"/>
                  </a:cubicBezTo>
                  <a:lnTo>
                    <a:pt x="9918" y="1310"/>
                  </a:lnTo>
                  <a:lnTo>
                    <a:pt x="9873" y="1201"/>
                  </a:lnTo>
                  <a:cubicBezTo>
                    <a:pt x="9752" y="906"/>
                    <a:pt x="9617" y="604"/>
                    <a:pt x="9469" y="283"/>
                  </a:cubicBezTo>
                  <a:lnTo>
                    <a:pt x="9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 rot="9076706">
              <a:off x="616641" y="418757"/>
              <a:ext cx="76224" cy="109662"/>
            </a:xfrm>
            <a:custGeom>
              <a:avLst/>
              <a:gdLst/>
              <a:ahLst/>
              <a:cxnLst/>
              <a:rect l="l" t="t" r="r" b="b"/>
              <a:pathLst>
                <a:path w="3686" h="5303" extrusionOk="0">
                  <a:moveTo>
                    <a:pt x="2068" y="0"/>
                  </a:moveTo>
                  <a:cubicBezTo>
                    <a:pt x="1439" y="617"/>
                    <a:pt x="745" y="1156"/>
                    <a:pt x="1" y="1618"/>
                  </a:cubicBezTo>
                  <a:cubicBezTo>
                    <a:pt x="604" y="2793"/>
                    <a:pt x="1073" y="4025"/>
                    <a:pt x="1406" y="5303"/>
                  </a:cubicBezTo>
                  <a:cubicBezTo>
                    <a:pt x="2209" y="4815"/>
                    <a:pt x="2966" y="4269"/>
                    <a:pt x="3685" y="3672"/>
                  </a:cubicBezTo>
                  <a:cubicBezTo>
                    <a:pt x="3525" y="3229"/>
                    <a:pt x="3332" y="2754"/>
                    <a:pt x="3108" y="2266"/>
                  </a:cubicBezTo>
                  <a:cubicBezTo>
                    <a:pt x="2979" y="1952"/>
                    <a:pt x="2832" y="1631"/>
                    <a:pt x="2684" y="1303"/>
                  </a:cubicBezTo>
                  <a:cubicBezTo>
                    <a:pt x="2485" y="880"/>
                    <a:pt x="2279" y="450"/>
                    <a:pt x="2068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 rot="9076706">
              <a:off x="980133" y="633967"/>
              <a:ext cx="93077" cy="80153"/>
            </a:xfrm>
            <a:custGeom>
              <a:avLst/>
              <a:gdLst/>
              <a:ahLst/>
              <a:cxnLst/>
              <a:rect l="l" t="t" r="r" b="b"/>
              <a:pathLst>
                <a:path w="4501" h="3876" extrusionOk="0">
                  <a:moveTo>
                    <a:pt x="57" y="0"/>
                  </a:moveTo>
                  <a:cubicBezTo>
                    <a:pt x="41" y="0"/>
                    <a:pt x="27" y="4"/>
                    <a:pt x="19" y="9"/>
                  </a:cubicBezTo>
                  <a:cubicBezTo>
                    <a:pt x="0" y="28"/>
                    <a:pt x="19" y="80"/>
                    <a:pt x="58" y="112"/>
                  </a:cubicBezTo>
                  <a:cubicBezTo>
                    <a:pt x="449" y="407"/>
                    <a:pt x="783" y="721"/>
                    <a:pt x="1149" y="1023"/>
                  </a:cubicBezTo>
                  <a:cubicBezTo>
                    <a:pt x="1521" y="1325"/>
                    <a:pt x="1868" y="1639"/>
                    <a:pt x="2221" y="1948"/>
                  </a:cubicBezTo>
                  <a:cubicBezTo>
                    <a:pt x="2574" y="2249"/>
                    <a:pt x="2921" y="2564"/>
                    <a:pt x="3274" y="2885"/>
                  </a:cubicBezTo>
                  <a:lnTo>
                    <a:pt x="4327" y="3841"/>
                  </a:lnTo>
                  <a:cubicBezTo>
                    <a:pt x="4349" y="3863"/>
                    <a:pt x="4379" y="3876"/>
                    <a:pt x="4411" y="3876"/>
                  </a:cubicBezTo>
                  <a:cubicBezTo>
                    <a:pt x="4426" y="3876"/>
                    <a:pt x="4441" y="3873"/>
                    <a:pt x="4455" y="3867"/>
                  </a:cubicBezTo>
                  <a:cubicBezTo>
                    <a:pt x="4500" y="3848"/>
                    <a:pt x="4494" y="3783"/>
                    <a:pt x="4455" y="3738"/>
                  </a:cubicBezTo>
                  <a:cubicBezTo>
                    <a:pt x="4160" y="3360"/>
                    <a:pt x="3845" y="3000"/>
                    <a:pt x="3511" y="2666"/>
                  </a:cubicBezTo>
                  <a:cubicBezTo>
                    <a:pt x="3158" y="2320"/>
                    <a:pt x="2825" y="1986"/>
                    <a:pt x="2459" y="1678"/>
                  </a:cubicBezTo>
                  <a:cubicBezTo>
                    <a:pt x="2093" y="1376"/>
                    <a:pt x="1714" y="1087"/>
                    <a:pt x="1329" y="805"/>
                  </a:cubicBezTo>
                  <a:cubicBezTo>
                    <a:pt x="944" y="522"/>
                    <a:pt x="539" y="266"/>
                    <a:pt x="129" y="22"/>
                  </a:cubicBezTo>
                  <a:cubicBezTo>
                    <a:pt x="106" y="7"/>
                    <a:pt x="79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 rot="9076706">
              <a:off x="993512" y="633291"/>
              <a:ext cx="40635" cy="38153"/>
            </a:xfrm>
            <a:custGeom>
              <a:avLst/>
              <a:gdLst/>
              <a:ahLst/>
              <a:cxnLst/>
              <a:rect l="l" t="t" r="r" b="b"/>
              <a:pathLst>
                <a:path w="1965" h="1845" extrusionOk="0">
                  <a:moveTo>
                    <a:pt x="53" y="0"/>
                  </a:moveTo>
                  <a:cubicBezTo>
                    <a:pt x="41" y="0"/>
                    <a:pt x="30" y="3"/>
                    <a:pt x="20" y="10"/>
                  </a:cubicBezTo>
                  <a:cubicBezTo>
                    <a:pt x="1" y="29"/>
                    <a:pt x="1" y="61"/>
                    <a:pt x="20" y="74"/>
                  </a:cubicBezTo>
                  <a:cubicBezTo>
                    <a:pt x="135" y="260"/>
                    <a:pt x="257" y="433"/>
                    <a:pt x="392" y="600"/>
                  </a:cubicBezTo>
                  <a:cubicBezTo>
                    <a:pt x="527" y="767"/>
                    <a:pt x="662" y="934"/>
                    <a:pt x="822" y="1075"/>
                  </a:cubicBezTo>
                  <a:cubicBezTo>
                    <a:pt x="983" y="1217"/>
                    <a:pt x="1150" y="1358"/>
                    <a:pt x="1317" y="1486"/>
                  </a:cubicBezTo>
                  <a:cubicBezTo>
                    <a:pt x="1490" y="1615"/>
                    <a:pt x="1676" y="1730"/>
                    <a:pt x="1862" y="1839"/>
                  </a:cubicBezTo>
                  <a:cubicBezTo>
                    <a:pt x="1871" y="1843"/>
                    <a:pt x="1879" y="1844"/>
                    <a:pt x="1888" y="1844"/>
                  </a:cubicBezTo>
                  <a:cubicBezTo>
                    <a:pt x="1911" y="1844"/>
                    <a:pt x="1932" y="1832"/>
                    <a:pt x="1946" y="1814"/>
                  </a:cubicBezTo>
                  <a:cubicBezTo>
                    <a:pt x="1946" y="1782"/>
                    <a:pt x="1965" y="1743"/>
                    <a:pt x="1946" y="1717"/>
                  </a:cubicBezTo>
                  <a:cubicBezTo>
                    <a:pt x="1798" y="1563"/>
                    <a:pt x="1657" y="1409"/>
                    <a:pt x="1509" y="1262"/>
                  </a:cubicBezTo>
                  <a:lnTo>
                    <a:pt x="1053" y="825"/>
                  </a:lnTo>
                  <a:lnTo>
                    <a:pt x="578" y="414"/>
                  </a:lnTo>
                  <a:lnTo>
                    <a:pt x="91" y="10"/>
                  </a:lnTo>
                  <a:cubicBezTo>
                    <a:pt x="78" y="3"/>
                    <a:pt x="65" y="0"/>
                    <a:pt x="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 rot="9076706">
              <a:off x="782456" y="505934"/>
              <a:ext cx="99984" cy="170397"/>
            </a:xfrm>
            <a:custGeom>
              <a:avLst/>
              <a:gdLst/>
              <a:ahLst/>
              <a:cxnLst/>
              <a:rect l="l" t="t" r="r" b="b"/>
              <a:pathLst>
                <a:path w="4835" h="8240" extrusionOk="0">
                  <a:moveTo>
                    <a:pt x="37" y="1"/>
                  </a:moveTo>
                  <a:cubicBezTo>
                    <a:pt x="33" y="1"/>
                    <a:pt x="29" y="2"/>
                    <a:pt x="26" y="3"/>
                  </a:cubicBezTo>
                  <a:cubicBezTo>
                    <a:pt x="0" y="16"/>
                    <a:pt x="20" y="80"/>
                    <a:pt x="65" y="157"/>
                  </a:cubicBezTo>
                  <a:cubicBezTo>
                    <a:pt x="488" y="799"/>
                    <a:pt x="886" y="1448"/>
                    <a:pt x="1291" y="2103"/>
                  </a:cubicBezTo>
                  <a:cubicBezTo>
                    <a:pt x="1689" y="2757"/>
                    <a:pt x="2074" y="3418"/>
                    <a:pt x="2452" y="4080"/>
                  </a:cubicBezTo>
                  <a:cubicBezTo>
                    <a:pt x="2838" y="4741"/>
                    <a:pt x="3197" y="5408"/>
                    <a:pt x="3576" y="6082"/>
                  </a:cubicBezTo>
                  <a:cubicBezTo>
                    <a:pt x="3961" y="6750"/>
                    <a:pt x="4308" y="7424"/>
                    <a:pt x="4661" y="8105"/>
                  </a:cubicBezTo>
                  <a:cubicBezTo>
                    <a:pt x="4703" y="8189"/>
                    <a:pt x="4751" y="8240"/>
                    <a:pt x="4789" y="8240"/>
                  </a:cubicBezTo>
                  <a:cubicBezTo>
                    <a:pt x="4791" y="8240"/>
                    <a:pt x="4793" y="8240"/>
                    <a:pt x="4796" y="8239"/>
                  </a:cubicBezTo>
                  <a:cubicBezTo>
                    <a:pt x="4834" y="8226"/>
                    <a:pt x="4834" y="8143"/>
                    <a:pt x="4796" y="8047"/>
                  </a:cubicBezTo>
                  <a:cubicBezTo>
                    <a:pt x="4507" y="7347"/>
                    <a:pt x="4192" y="6628"/>
                    <a:pt x="3845" y="5941"/>
                  </a:cubicBezTo>
                  <a:cubicBezTo>
                    <a:pt x="3505" y="5254"/>
                    <a:pt x="3152" y="4567"/>
                    <a:pt x="2754" y="3906"/>
                  </a:cubicBezTo>
                  <a:cubicBezTo>
                    <a:pt x="2356" y="3239"/>
                    <a:pt x="1945" y="2584"/>
                    <a:pt x="1515" y="1955"/>
                  </a:cubicBezTo>
                  <a:cubicBezTo>
                    <a:pt x="1079" y="1319"/>
                    <a:pt x="623" y="703"/>
                    <a:pt x="148" y="93"/>
                  </a:cubicBezTo>
                  <a:cubicBezTo>
                    <a:pt x="109" y="37"/>
                    <a:pt x="6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 rot="9076706">
              <a:off x="754451" y="439031"/>
              <a:ext cx="30150" cy="58460"/>
            </a:xfrm>
            <a:custGeom>
              <a:avLst/>
              <a:gdLst/>
              <a:ahLst/>
              <a:cxnLst/>
              <a:rect l="l" t="t" r="r" b="b"/>
              <a:pathLst>
                <a:path w="1458" h="2827" extrusionOk="0">
                  <a:moveTo>
                    <a:pt x="73" y="1"/>
                  </a:moveTo>
                  <a:cubicBezTo>
                    <a:pt x="61" y="1"/>
                    <a:pt x="50" y="4"/>
                    <a:pt x="39" y="9"/>
                  </a:cubicBezTo>
                  <a:cubicBezTo>
                    <a:pt x="13" y="22"/>
                    <a:pt x="0" y="54"/>
                    <a:pt x="13" y="80"/>
                  </a:cubicBezTo>
                  <a:cubicBezTo>
                    <a:pt x="97" y="305"/>
                    <a:pt x="167" y="542"/>
                    <a:pt x="270" y="786"/>
                  </a:cubicBezTo>
                  <a:cubicBezTo>
                    <a:pt x="366" y="1024"/>
                    <a:pt x="456" y="1261"/>
                    <a:pt x="565" y="1486"/>
                  </a:cubicBezTo>
                  <a:cubicBezTo>
                    <a:pt x="681" y="1710"/>
                    <a:pt x="796" y="1942"/>
                    <a:pt x="918" y="2153"/>
                  </a:cubicBezTo>
                  <a:cubicBezTo>
                    <a:pt x="1040" y="2372"/>
                    <a:pt x="1175" y="2583"/>
                    <a:pt x="1323" y="2795"/>
                  </a:cubicBezTo>
                  <a:cubicBezTo>
                    <a:pt x="1337" y="2814"/>
                    <a:pt x="1358" y="2826"/>
                    <a:pt x="1381" y="2826"/>
                  </a:cubicBezTo>
                  <a:cubicBezTo>
                    <a:pt x="1389" y="2826"/>
                    <a:pt x="1398" y="2824"/>
                    <a:pt x="1406" y="2821"/>
                  </a:cubicBezTo>
                  <a:cubicBezTo>
                    <a:pt x="1438" y="2802"/>
                    <a:pt x="1458" y="2770"/>
                    <a:pt x="1451" y="2731"/>
                  </a:cubicBezTo>
                  <a:cubicBezTo>
                    <a:pt x="1374" y="2500"/>
                    <a:pt x="1291" y="2275"/>
                    <a:pt x="1188" y="2031"/>
                  </a:cubicBezTo>
                  <a:cubicBezTo>
                    <a:pt x="1092" y="1781"/>
                    <a:pt x="983" y="1550"/>
                    <a:pt x="880" y="1325"/>
                  </a:cubicBezTo>
                  <a:cubicBezTo>
                    <a:pt x="771" y="1101"/>
                    <a:pt x="655" y="876"/>
                    <a:pt x="527" y="664"/>
                  </a:cubicBezTo>
                  <a:cubicBezTo>
                    <a:pt x="398" y="446"/>
                    <a:pt x="257" y="234"/>
                    <a:pt x="122" y="22"/>
                  </a:cubicBezTo>
                  <a:cubicBezTo>
                    <a:pt x="107" y="7"/>
                    <a:pt x="90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 rot="9076706">
              <a:off x="853841" y="497161"/>
              <a:ext cx="65471" cy="125275"/>
            </a:xfrm>
            <a:custGeom>
              <a:avLst/>
              <a:gdLst/>
              <a:ahLst/>
              <a:cxnLst/>
              <a:rect l="l" t="t" r="r" b="b"/>
              <a:pathLst>
                <a:path w="3166" h="6058" extrusionOk="0">
                  <a:moveTo>
                    <a:pt x="51" y="0"/>
                  </a:moveTo>
                  <a:cubicBezTo>
                    <a:pt x="45" y="0"/>
                    <a:pt x="39" y="1"/>
                    <a:pt x="32" y="3"/>
                  </a:cubicBezTo>
                  <a:cubicBezTo>
                    <a:pt x="0" y="16"/>
                    <a:pt x="0" y="67"/>
                    <a:pt x="32" y="125"/>
                  </a:cubicBezTo>
                  <a:cubicBezTo>
                    <a:pt x="309" y="594"/>
                    <a:pt x="565" y="1082"/>
                    <a:pt x="828" y="1557"/>
                  </a:cubicBezTo>
                  <a:cubicBezTo>
                    <a:pt x="1092" y="2038"/>
                    <a:pt x="1342" y="2526"/>
                    <a:pt x="1580" y="3014"/>
                  </a:cubicBezTo>
                  <a:cubicBezTo>
                    <a:pt x="1830" y="3495"/>
                    <a:pt x="2067" y="3990"/>
                    <a:pt x="2305" y="4478"/>
                  </a:cubicBezTo>
                  <a:cubicBezTo>
                    <a:pt x="2536" y="4972"/>
                    <a:pt x="2767" y="5466"/>
                    <a:pt x="3005" y="5960"/>
                  </a:cubicBezTo>
                  <a:cubicBezTo>
                    <a:pt x="3028" y="6020"/>
                    <a:pt x="3074" y="6057"/>
                    <a:pt x="3106" y="6057"/>
                  </a:cubicBezTo>
                  <a:cubicBezTo>
                    <a:pt x="3109" y="6057"/>
                    <a:pt x="3111" y="6057"/>
                    <a:pt x="3114" y="6057"/>
                  </a:cubicBezTo>
                  <a:cubicBezTo>
                    <a:pt x="3146" y="6044"/>
                    <a:pt x="3165" y="5980"/>
                    <a:pt x="3146" y="5909"/>
                  </a:cubicBezTo>
                  <a:cubicBezTo>
                    <a:pt x="2985" y="5383"/>
                    <a:pt x="2799" y="4863"/>
                    <a:pt x="2587" y="4356"/>
                  </a:cubicBezTo>
                  <a:cubicBezTo>
                    <a:pt x="2369" y="3842"/>
                    <a:pt x="2144" y="3335"/>
                    <a:pt x="1888" y="2853"/>
                  </a:cubicBezTo>
                  <a:cubicBezTo>
                    <a:pt x="1631" y="2366"/>
                    <a:pt x="1361" y="1884"/>
                    <a:pt x="1066" y="1422"/>
                  </a:cubicBezTo>
                  <a:cubicBezTo>
                    <a:pt x="764" y="953"/>
                    <a:pt x="456" y="504"/>
                    <a:pt x="122" y="67"/>
                  </a:cubicBezTo>
                  <a:cubicBezTo>
                    <a:pt x="96" y="25"/>
                    <a:pt x="78" y="0"/>
                    <a:pt x="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 rot="9076706">
              <a:off x="836317" y="372918"/>
              <a:ext cx="76886" cy="158734"/>
            </a:xfrm>
            <a:custGeom>
              <a:avLst/>
              <a:gdLst/>
              <a:ahLst/>
              <a:cxnLst/>
              <a:rect l="l" t="t" r="r" b="b"/>
              <a:pathLst>
                <a:path w="3718" h="7676" extrusionOk="0">
                  <a:moveTo>
                    <a:pt x="40" y="1"/>
                  </a:moveTo>
                  <a:cubicBezTo>
                    <a:pt x="35" y="1"/>
                    <a:pt x="31" y="1"/>
                    <a:pt x="27" y="3"/>
                  </a:cubicBezTo>
                  <a:cubicBezTo>
                    <a:pt x="1" y="10"/>
                    <a:pt x="14" y="80"/>
                    <a:pt x="52" y="144"/>
                  </a:cubicBezTo>
                  <a:cubicBezTo>
                    <a:pt x="393" y="741"/>
                    <a:pt x="701" y="1345"/>
                    <a:pt x="1022" y="1955"/>
                  </a:cubicBezTo>
                  <a:cubicBezTo>
                    <a:pt x="1343" y="2558"/>
                    <a:pt x="1631" y="3174"/>
                    <a:pt x="1927" y="3784"/>
                  </a:cubicBezTo>
                  <a:cubicBezTo>
                    <a:pt x="2222" y="4400"/>
                    <a:pt x="2498" y="5029"/>
                    <a:pt x="2768" y="5652"/>
                  </a:cubicBezTo>
                  <a:cubicBezTo>
                    <a:pt x="3037" y="6275"/>
                    <a:pt x="3300" y="6904"/>
                    <a:pt x="3551" y="7546"/>
                  </a:cubicBezTo>
                  <a:cubicBezTo>
                    <a:pt x="3580" y="7616"/>
                    <a:pt x="3636" y="7676"/>
                    <a:pt x="3665" y="7676"/>
                  </a:cubicBezTo>
                  <a:cubicBezTo>
                    <a:pt x="3668" y="7676"/>
                    <a:pt x="3671" y="7675"/>
                    <a:pt x="3673" y="7674"/>
                  </a:cubicBezTo>
                  <a:cubicBezTo>
                    <a:pt x="3692" y="7661"/>
                    <a:pt x="3718" y="7584"/>
                    <a:pt x="3692" y="7501"/>
                  </a:cubicBezTo>
                  <a:cubicBezTo>
                    <a:pt x="3506" y="6833"/>
                    <a:pt x="3300" y="6178"/>
                    <a:pt x="3050" y="5537"/>
                  </a:cubicBezTo>
                  <a:cubicBezTo>
                    <a:pt x="2806" y="4895"/>
                    <a:pt x="2543" y="4253"/>
                    <a:pt x="2241" y="3636"/>
                  </a:cubicBezTo>
                  <a:cubicBezTo>
                    <a:pt x="1940" y="3020"/>
                    <a:pt x="1619" y="2410"/>
                    <a:pt x="1266" y="1820"/>
                  </a:cubicBezTo>
                  <a:cubicBezTo>
                    <a:pt x="912" y="1223"/>
                    <a:pt x="534" y="645"/>
                    <a:pt x="142" y="87"/>
                  </a:cubicBezTo>
                  <a:cubicBezTo>
                    <a:pt x="109" y="36"/>
                    <a:pt x="70" y="1"/>
                    <a:pt x="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 rot="9076706">
              <a:off x="549384" y="305681"/>
              <a:ext cx="39849" cy="117872"/>
            </a:xfrm>
            <a:custGeom>
              <a:avLst/>
              <a:gdLst/>
              <a:ahLst/>
              <a:cxnLst/>
              <a:rect l="l" t="t" r="r" b="b"/>
              <a:pathLst>
                <a:path w="1927" h="5700" extrusionOk="0">
                  <a:moveTo>
                    <a:pt x="874" y="0"/>
                  </a:moveTo>
                  <a:cubicBezTo>
                    <a:pt x="869" y="0"/>
                    <a:pt x="867" y="2"/>
                    <a:pt x="867" y="5"/>
                  </a:cubicBezTo>
                  <a:cubicBezTo>
                    <a:pt x="848" y="50"/>
                    <a:pt x="848" y="101"/>
                    <a:pt x="867" y="146"/>
                  </a:cubicBezTo>
                  <a:cubicBezTo>
                    <a:pt x="1060" y="634"/>
                    <a:pt x="1220" y="1141"/>
                    <a:pt x="1342" y="1655"/>
                  </a:cubicBezTo>
                  <a:cubicBezTo>
                    <a:pt x="1477" y="2156"/>
                    <a:pt x="1554" y="2676"/>
                    <a:pt x="1573" y="3196"/>
                  </a:cubicBezTo>
                  <a:cubicBezTo>
                    <a:pt x="1605" y="3696"/>
                    <a:pt x="1496" y="4203"/>
                    <a:pt x="1259" y="4653"/>
                  </a:cubicBezTo>
                  <a:cubicBezTo>
                    <a:pt x="1027" y="5108"/>
                    <a:pt x="610" y="5449"/>
                    <a:pt x="116" y="5590"/>
                  </a:cubicBezTo>
                  <a:cubicBezTo>
                    <a:pt x="65" y="5603"/>
                    <a:pt x="7" y="5622"/>
                    <a:pt x="7" y="5661"/>
                  </a:cubicBezTo>
                  <a:cubicBezTo>
                    <a:pt x="0" y="5699"/>
                    <a:pt x="52" y="5699"/>
                    <a:pt x="116" y="5699"/>
                  </a:cubicBezTo>
                  <a:cubicBezTo>
                    <a:pt x="681" y="5609"/>
                    <a:pt x="1175" y="5282"/>
                    <a:pt x="1477" y="4800"/>
                  </a:cubicBezTo>
                  <a:cubicBezTo>
                    <a:pt x="1772" y="4312"/>
                    <a:pt x="1926" y="3754"/>
                    <a:pt x="1907" y="3183"/>
                  </a:cubicBezTo>
                  <a:cubicBezTo>
                    <a:pt x="1888" y="2637"/>
                    <a:pt x="1791" y="2091"/>
                    <a:pt x="1624" y="1571"/>
                  </a:cubicBezTo>
                  <a:cubicBezTo>
                    <a:pt x="1464" y="1052"/>
                    <a:pt x="1246" y="557"/>
                    <a:pt x="983" y="82"/>
                  </a:cubicBezTo>
                  <a:cubicBezTo>
                    <a:pt x="951" y="35"/>
                    <a:pt x="893" y="0"/>
                    <a:pt x="8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 rot="9076706">
              <a:off x="577488" y="328479"/>
              <a:ext cx="12366" cy="77403"/>
            </a:xfrm>
            <a:custGeom>
              <a:avLst/>
              <a:gdLst/>
              <a:ahLst/>
              <a:cxnLst/>
              <a:rect l="l" t="t" r="r" b="b"/>
              <a:pathLst>
                <a:path w="598" h="3743" extrusionOk="0">
                  <a:moveTo>
                    <a:pt x="97" y="0"/>
                  </a:moveTo>
                  <a:cubicBezTo>
                    <a:pt x="91" y="0"/>
                    <a:pt x="84" y="1"/>
                    <a:pt x="78" y="2"/>
                  </a:cubicBezTo>
                  <a:cubicBezTo>
                    <a:pt x="39" y="15"/>
                    <a:pt x="20" y="60"/>
                    <a:pt x="27" y="98"/>
                  </a:cubicBezTo>
                  <a:cubicBezTo>
                    <a:pt x="104" y="387"/>
                    <a:pt x="161" y="689"/>
                    <a:pt x="200" y="991"/>
                  </a:cubicBezTo>
                  <a:cubicBezTo>
                    <a:pt x="232" y="1286"/>
                    <a:pt x="251" y="1581"/>
                    <a:pt x="251" y="1876"/>
                  </a:cubicBezTo>
                  <a:cubicBezTo>
                    <a:pt x="251" y="2178"/>
                    <a:pt x="232" y="2480"/>
                    <a:pt x="193" y="2775"/>
                  </a:cubicBezTo>
                  <a:cubicBezTo>
                    <a:pt x="155" y="3077"/>
                    <a:pt x="91" y="3372"/>
                    <a:pt x="7" y="3667"/>
                  </a:cubicBezTo>
                  <a:cubicBezTo>
                    <a:pt x="1" y="3693"/>
                    <a:pt x="7" y="3719"/>
                    <a:pt x="33" y="3738"/>
                  </a:cubicBezTo>
                  <a:cubicBezTo>
                    <a:pt x="41" y="3741"/>
                    <a:pt x="50" y="3743"/>
                    <a:pt x="59" y="3743"/>
                  </a:cubicBezTo>
                  <a:cubicBezTo>
                    <a:pt x="83" y="3743"/>
                    <a:pt x="105" y="3730"/>
                    <a:pt x="110" y="3706"/>
                  </a:cubicBezTo>
                  <a:cubicBezTo>
                    <a:pt x="264" y="3423"/>
                    <a:pt x="380" y="3128"/>
                    <a:pt x="463" y="2826"/>
                  </a:cubicBezTo>
                  <a:cubicBezTo>
                    <a:pt x="540" y="2518"/>
                    <a:pt x="585" y="2204"/>
                    <a:pt x="598" y="1883"/>
                  </a:cubicBezTo>
                  <a:cubicBezTo>
                    <a:pt x="598" y="1562"/>
                    <a:pt x="566" y="1247"/>
                    <a:pt x="502" y="933"/>
                  </a:cubicBezTo>
                  <a:cubicBezTo>
                    <a:pt x="425" y="625"/>
                    <a:pt x="315" y="323"/>
                    <a:pt x="168" y="40"/>
                  </a:cubicBezTo>
                  <a:cubicBezTo>
                    <a:pt x="152" y="14"/>
                    <a:pt x="127" y="0"/>
                    <a:pt x="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 rot="9076706">
              <a:off x="639746" y="454236"/>
              <a:ext cx="22768" cy="48327"/>
            </a:xfrm>
            <a:custGeom>
              <a:avLst/>
              <a:gdLst/>
              <a:ahLst/>
              <a:cxnLst/>
              <a:rect l="l" t="t" r="r" b="b"/>
              <a:pathLst>
                <a:path w="1101" h="2337" extrusionOk="0">
                  <a:moveTo>
                    <a:pt x="72" y="0"/>
                  </a:moveTo>
                  <a:cubicBezTo>
                    <a:pt x="35" y="0"/>
                    <a:pt x="1" y="36"/>
                    <a:pt x="15" y="75"/>
                  </a:cubicBezTo>
                  <a:cubicBezTo>
                    <a:pt x="105" y="255"/>
                    <a:pt x="189" y="448"/>
                    <a:pt x="266" y="627"/>
                  </a:cubicBezTo>
                  <a:cubicBezTo>
                    <a:pt x="349" y="813"/>
                    <a:pt x="413" y="1000"/>
                    <a:pt x="497" y="1186"/>
                  </a:cubicBezTo>
                  <a:cubicBezTo>
                    <a:pt x="574" y="1366"/>
                    <a:pt x="651" y="1552"/>
                    <a:pt x="721" y="1738"/>
                  </a:cubicBezTo>
                  <a:lnTo>
                    <a:pt x="946" y="2309"/>
                  </a:lnTo>
                  <a:cubicBezTo>
                    <a:pt x="962" y="2325"/>
                    <a:pt x="987" y="2336"/>
                    <a:pt x="1013" y="2336"/>
                  </a:cubicBezTo>
                  <a:cubicBezTo>
                    <a:pt x="1018" y="2336"/>
                    <a:pt x="1024" y="2336"/>
                    <a:pt x="1030" y="2335"/>
                  </a:cubicBezTo>
                  <a:cubicBezTo>
                    <a:pt x="1068" y="2328"/>
                    <a:pt x="1100" y="2303"/>
                    <a:pt x="1100" y="2277"/>
                  </a:cubicBezTo>
                  <a:cubicBezTo>
                    <a:pt x="1087" y="2065"/>
                    <a:pt x="1062" y="1853"/>
                    <a:pt x="1017" y="1648"/>
                  </a:cubicBezTo>
                  <a:cubicBezTo>
                    <a:pt x="965" y="1443"/>
                    <a:pt x="901" y="1237"/>
                    <a:pt x="818" y="1045"/>
                  </a:cubicBezTo>
                  <a:cubicBezTo>
                    <a:pt x="721" y="852"/>
                    <a:pt x="619" y="672"/>
                    <a:pt x="503" y="492"/>
                  </a:cubicBezTo>
                  <a:cubicBezTo>
                    <a:pt x="381" y="319"/>
                    <a:pt x="246" y="159"/>
                    <a:pt x="105" y="11"/>
                  </a:cubicBezTo>
                  <a:cubicBezTo>
                    <a:pt x="95" y="4"/>
                    <a:pt x="83" y="0"/>
                    <a:pt x="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 rot="9076706">
              <a:off x="641892" y="440981"/>
              <a:ext cx="20865" cy="41152"/>
            </a:xfrm>
            <a:custGeom>
              <a:avLst/>
              <a:gdLst/>
              <a:ahLst/>
              <a:cxnLst/>
              <a:rect l="l" t="t" r="r" b="b"/>
              <a:pathLst>
                <a:path w="1009" h="1990" extrusionOk="0">
                  <a:moveTo>
                    <a:pt x="74" y="1"/>
                  </a:moveTo>
                  <a:cubicBezTo>
                    <a:pt x="61" y="1"/>
                    <a:pt x="47" y="5"/>
                    <a:pt x="39" y="18"/>
                  </a:cubicBezTo>
                  <a:cubicBezTo>
                    <a:pt x="20" y="30"/>
                    <a:pt x="1" y="50"/>
                    <a:pt x="7" y="75"/>
                  </a:cubicBezTo>
                  <a:cubicBezTo>
                    <a:pt x="65" y="242"/>
                    <a:pt x="116" y="416"/>
                    <a:pt x="180" y="576"/>
                  </a:cubicBezTo>
                  <a:lnTo>
                    <a:pt x="379" y="1058"/>
                  </a:lnTo>
                  <a:lnTo>
                    <a:pt x="604" y="1526"/>
                  </a:lnTo>
                  <a:cubicBezTo>
                    <a:pt x="687" y="1674"/>
                    <a:pt x="777" y="1828"/>
                    <a:pt x="874" y="1976"/>
                  </a:cubicBezTo>
                  <a:cubicBezTo>
                    <a:pt x="883" y="1985"/>
                    <a:pt x="896" y="1990"/>
                    <a:pt x="910" y="1990"/>
                  </a:cubicBezTo>
                  <a:cubicBezTo>
                    <a:pt x="923" y="1990"/>
                    <a:pt x="938" y="1985"/>
                    <a:pt x="951" y="1976"/>
                  </a:cubicBezTo>
                  <a:cubicBezTo>
                    <a:pt x="983" y="1969"/>
                    <a:pt x="1008" y="1943"/>
                    <a:pt x="1008" y="1911"/>
                  </a:cubicBezTo>
                  <a:cubicBezTo>
                    <a:pt x="983" y="1738"/>
                    <a:pt x="944" y="1558"/>
                    <a:pt x="886" y="1391"/>
                  </a:cubicBezTo>
                  <a:cubicBezTo>
                    <a:pt x="829" y="1218"/>
                    <a:pt x="764" y="1058"/>
                    <a:pt x="694" y="897"/>
                  </a:cubicBezTo>
                  <a:cubicBezTo>
                    <a:pt x="610" y="737"/>
                    <a:pt x="521" y="583"/>
                    <a:pt x="424" y="435"/>
                  </a:cubicBezTo>
                  <a:cubicBezTo>
                    <a:pt x="322" y="281"/>
                    <a:pt x="212" y="140"/>
                    <a:pt x="97" y="5"/>
                  </a:cubicBezTo>
                  <a:cubicBezTo>
                    <a:pt x="90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4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2" name="Google Shape;4222;p29"/>
          <p:cNvGrpSpPr/>
          <p:nvPr/>
        </p:nvGrpSpPr>
        <p:grpSpPr>
          <a:xfrm>
            <a:off x="-49575" y="4525"/>
            <a:ext cx="9253500" cy="5139000"/>
            <a:chOff x="-49575" y="4525"/>
            <a:chExt cx="9253500" cy="5139000"/>
          </a:xfrm>
        </p:grpSpPr>
        <p:grpSp>
          <p:nvGrpSpPr>
            <p:cNvPr id="4223" name="Google Shape;4223;p29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224" name="Google Shape;4224;p29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5" name="Google Shape;4225;p29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6" name="Google Shape;4226;p29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7" name="Google Shape;4227;p29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8" name="Google Shape;4228;p29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9" name="Google Shape;4229;p29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0" name="Google Shape;4230;p29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1" name="Google Shape;4231;p29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2" name="Google Shape;4232;p29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3" name="Google Shape;4233;p29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4" name="Google Shape;4234;p29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5" name="Google Shape;4235;p29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6" name="Google Shape;4236;p29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7" name="Google Shape;4237;p29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8" name="Google Shape;4238;p29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9" name="Google Shape;4239;p29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0" name="Google Shape;4240;p29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1" name="Google Shape;4241;p29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2" name="Google Shape;4242;p29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3" name="Google Shape;4243;p29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4" name="Google Shape;4244;p29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5" name="Google Shape;4245;p29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6" name="Google Shape;4246;p29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7" name="Google Shape;4247;p29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8" name="Google Shape;4248;p29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9" name="Google Shape;4249;p29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0" name="Google Shape;4250;p29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1" name="Google Shape;4251;p29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2" name="Google Shape;4252;p29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3" name="Google Shape;4253;p29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4" name="Google Shape;4254;p29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5" name="Google Shape;4255;p29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6" name="Google Shape;4256;p29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7" name="Google Shape;4257;p29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8" name="Google Shape;4258;p29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9" name="Google Shape;4259;p29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0" name="Google Shape;4260;p29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1" name="Google Shape;4261;p29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2" name="Google Shape;4262;p29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3" name="Google Shape;4263;p29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4" name="Google Shape;4264;p29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5" name="Google Shape;4265;p29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6" name="Google Shape;4266;p29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7" name="Google Shape;4267;p29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8" name="Google Shape;4268;p29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9" name="Google Shape;4269;p29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0" name="Google Shape;4270;p29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1" name="Google Shape;4271;p29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2" name="Google Shape;4272;p29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3" name="Google Shape;4273;p29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4" name="Google Shape;4274;p29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5" name="Google Shape;4275;p29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6" name="Google Shape;4276;p29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7" name="Google Shape;4277;p29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8" name="Google Shape;4278;p29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9" name="Google Shape;4279;p29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0" name="Google Shape;4280;p29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1" name="Google Shape;4281;p29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2" name="Google Shape;4282;p29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3" name="Google Shape;4283;p29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4" name="Google Shape;4284;p29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5" name="Google Shape;4285;p29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6" name="Google Shape;4286;p29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7" name="Google Shape;4287;p29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8" name="Google Shape;4288;p29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9" name="Google Shape;4289;p29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0" name="Google Shape;4290;p29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1" name="Google Shape;4291;p29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2" name="Google Shape;4292;p29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3" name="Google Shape;4293;p29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4" name="Google Shape;4294;p29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5" name="Google Shape;4295;p29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6" name="Google Shape;4296;p29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7" name="Google Shape;4297;p29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8" name="Google Shape;4298;p29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9" name="Google Shape;4299;p29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0" name="Google Shape;4300;p29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1" name="Google Shape;4301;p29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2" name="Google Shape;4302;p29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3" name="Google Shape;4303;p29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4" name="Google Shape;4304;p29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5" name="Google Shape;4305;p29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6" name="Google Shape;4306;p29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7" name="Google Shape;4307;p29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308" name="Google Shape;4308;p29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9" name="Google Shape;4309;p29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0" name="Google Shape;4310;p29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1" name="Google Shape;4311;p29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2" name="Google Shape;4312;p29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313" name="Google Shape;4313;p29"/>
          <p:cNvGrpSpPr/>
          <p:nvPr/>
        </p:nvGrpSpPr>
        <p:grpSpPr>
          <a:xfrm>
            <a:off x="95646" y="91975"/>
            <a:ext cx="8935160" cy="4933150"/>
            <a:chOff x="95646" y="91975"/>
            <a:chExt cx="8935160" cy="4933150"/>
          </a:xfrm>
        </p:grpSpPr>
        <p:sp>
          <p:nvSpPr>
            <p:cNvPr id="4314" name="Google Shape;4314;p29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29"/>
            <p:cNvSpPr/>
            <p:nvPr/>
          </p:nvSpPr>
          <p:spPr>
            <a:xfrm>
              <a:off x="658538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29"/>
            <p:cNvSpPr/>
            <p:nvPr/>
          </p:nvSpPr>
          <p:spPr>
            <a:xfrm>
              <a:off x="95646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29"/>
            <p:cNvSpPr/>
            <p:nvPr/>
          </p:nvSpPr>
          <p:spPr>
            <a:xfrm>
              <a:off x="8924746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29"/>
            <p:cNvSpPr/>
            <p:nvPr/>
          </p:nvSpPr>
          <p:spPr>
            <a:xfrm>
              <a:off x="8315788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29"/>
            <p:cNvSpPr/>
            <p:nvPr/>
          </p:nvSpPr>
          <p:spPr>
            <a:xfrm>
              <a:off x="8883806" y="657875"/>
              <a:ext cx="147000" cy="147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29"/>
            <p:cNvSpPr/>
            <p:nvPr/>
          </p:nvSpPr>
          <p:spPr>
            <a:xfrm>
              <a:off x="8488250" y="205075"/>
              <a:ext cx="436500" cy="436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29"/>
            <p:cNvSpPr/>
            <p:nvPr/>
          </p:nvSpPr>
          <p:spPr>
            <a:xfrm>
              <a:off x="172000" y="4543400"/>
              <a:ext cx="373500" cy="3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29"/>
            <p:cNvSpPr/>
            <p:nvPr/>
          </p:nvSpPr>
          <p:spPr>
            <a:xfrm>
              <a:off x="661103" y="480403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23" name="Google Shape;4323;p29"/>
            <p:cNvGrpSpPr/>
            <p:nvPr/>
          </p:nvGrpSpPr>
          <p:grpSpPr>
            <a:xfrm>
              <a:off x="7797484" y="4640881"/>
              <a:ext cx="222100" cy="248393"/>
              <a:chOff x="4791500" y="4541438"/>
              <a:chExt cx="163225" cy="182575"/>
            </a:xfrm>
          </p:grpSpPr>
          <p:sp>
            <p:nvSpPr>
              <p:cNvPr id="4324" name="Google Shape;4324;p29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5" name="Google Shape;4325;p29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26" name="Google Shape;4326;p29"/>
            <p:cNvGrpSpPr/>
            <p:nvPr/>
          </p:nvGrpSpPr>
          <p:grpSpPr>
            <a:xfrm>
              <a:off x="172009" y="954081"/>
              <a:ext cx="222100" cy="248393"/>
              <a:chOff x="4791500" y="4541438"/>
              <a:chExt cx="163225" cy="182575"/>
            </a:xfrm>
          </p:grpSpPr>
          <p:sp>
            <p:nvSpPr>
              <p:cNvPr id="4327" name="Google Shape;4327;p29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8" name="Google Shape;4328;p29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29" name="Google Shape;4329;p29"/>
            <p:cNvGrpSpPr/>
            <p:nvPr/>
          </p:nvGrpSpPr>
          <p:grpSpPr>
            <a:xfrm>
              <a:off x="8797342" y="3964408"/>
              <a:ext cx="192516" cy="227716"/>
              <a:chOff x="1824250" y="1008625"/>
              <a:chExt cx="144250" cy="170625"/>
            </a:xfrm>
          </p:grpSpPr>
          <p:sp>
            <p:nvSpPr>
              <p:cNvPr id="4330" name="Google Shape;4330;p29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1" name="Google Shape;4331;p29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32" name="Google Shape;4332;p29"/>
            <p:cNvGrpSpPr/>
            <p:nvPr/>
          </p:nvGrpSpPr>
          <p:grpSpPr>
            <a:xfrm rot="-564885">
              <a:off x="1023204" y="216108"/>
              <a:ext cx="153769" cy="230340"/>
              <a:chOff x="1459800" y="1512500"/>
              <a:chExt cx="131625" cy="197100"/>
            </a:xfrm>
          </p:grpSpPr>
          <p:sp>
            <p:nvSpPr>
              <p:cNvPr id="4333" name="Google Shape;4333;p29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4" name="Google Shape;4334;p29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5" name="Google Shape;4335;p29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6" name="Google Shape;4336;p29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37" name="Google Shape;4337;p29"/>
            <p:cNvGrpSpPr/>
            <p:nvPr/>
          </p:nvGrpSpPr>
          <p:grpSpPr>
            <a:xfrm>
              <a:off x="155449" y="233126"/>
              <a:ext cx="530524" cy="504705"/>
              <a:chOff x="435062" y="187598"/>
              <a:chExt cx="730347" cy="694803"/>
            </a:xfrm>
          </p:grpSpPr>
          <p:sp>
            <p:nvSpPr>
              <p:cNvPr id="4338" name="Google Shape;4338;p29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rgbClr val="FFB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9" name="Google Shape;4339;p29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0" name="Google Shape;4340;p29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1" name="Google Shape;4341;p29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2" name="Google Shape;4342;p29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3" name="Google Shape;4343;p29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4" name="Google Shape;4344;p29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5" name="Google Shape;4345;p29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6" name="Google Shape;4346;p29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7" name="Google Shape;4347;p29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8" name="Google Shape;4348;p29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9" name="Google Shape;4349;p29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0" name="Google Shape;4350;p29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1" name="Google Shape;4351;p29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2" name="Google Shape;4352;p29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3" name="Google Shape;4353;p29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4" name="Google Shape;4354;p29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5" name="Google Shape;4355;p29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6" name="Google Shape;4356;p29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7" name="Google Shape;4357;p29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8" name="Google Shape;4358;p29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9" name="Google Shape;4359;p29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0" name="Google Shape;4360;p29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1" name="Google Shape;4361;p29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2" name="Google Shape;4362;p29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3" name="Google Shape;4363;p29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4" name="Google Shape;4364;p29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65" name="Google Shape;4365;p29"/>
            <p:cNvGrpSpPr/>
            <p:nvPr/>
          </p:nvGrpSpPr>
          <p:grpSpPr>
            <a:xfrm rot="4301295">
              <a:off x="8342174" y="4443784"/>
              <a:ext cx="511665" cy="425178"/>
              <a:chOff x="3478568" y="540468"/>
              <a:chExt cx="511644" cy="425160"/>
            </a:xfrm>
          </p:grpSpPr>
          <p:sp>
            <p:nvSpPr>
              <p:cNvPr id="4366" name="Google Shape;4366;p29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7" name="Google Shape;4367;p29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8" name="Google Shape;4368;p29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9" name="Google Shape;4369;p29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0" name="Google Shape;4370;p29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1" name="Google Shape;4371;p29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2" name="Google Shape;4372;p29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3" name="Google Shape;4373;p29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4" name="Google Shape;4374;p29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5" name="Google Shape;4375;p29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6" name="Google Shape;4376;p29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7" name="Google Shape;4377;p29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8" name="Google Shape;4378;p29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9" name="Google Shape;4379;p29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0" name="Google Shape;4380;p29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3"/>
          <p:cNvGrpSpPr/>
          <p:nvPr/>
        </p:nvGrpSpPr>
        <p:grpSpPr>
          <a:xfrm>
            <a:off x="-49575" y="4525"/>
            <a:ext cx="9253500" cy="5139000"/>
            <a:chOff x="-49575" y="4525"/>
            <a:chExt cx="9253500" cy="5139000"/>
          </a:xfrm>
        </p:grpSpPr>
        <p:grpSp>
          <p:nvGrpSpPr>
            <p:cNvPr id="235" name="Google Shape;235;p3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236" name="Google Shape;236;p3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" name="Google Shape;237;p3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" name="Google Shape;238;p3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9" name="Google Shape;239;p3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0" name="Google Shape;240;p3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1" name="Google Shape;241;p3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2" name="Google Shape;242;p3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3" name="Google Shape;243;p3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4" name="Google Shape;244;p3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5" name="Google Shape;245;p3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6" name="Google Shape;246;p3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3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3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3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3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3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3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3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3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3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3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3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3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3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3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3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3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3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3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3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3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3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3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9" name="Google Shape;269;p3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" name="Google Shape;270;p3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" name="Google Shape;271;p3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" name="Google Shape;272;p3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3" name="Google Shape;273;p3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4" name="Google Shape;274;p3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5" name="Google Shape;275;p3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6" name="Google Shape;276;p3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7" name="Google Shape;277;p3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" name="Google Shape;278;p3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9" name="Google Shape;279;p3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" name="Google Shape;280;p3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" name="Google Shape;281;p3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" name="Google Shape;282;p3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" name="Google Shape;283;p3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4" name="Google Shape;284;p3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" name="Google Shape;285;p3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" name="Google Shape;286;p3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7" name="Google Shape;287;p3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8" name="Google Shape;288;p3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9" name="Google Shape;289;p3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0" name="Google Shape;290;p3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1" name="Google Shape;291;p3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3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3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3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3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3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3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3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3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3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3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3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3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3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3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3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3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3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3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3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3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3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3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" name="Google Shape;314;p3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" name="Google Shape;315;p3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6" name="Google Shape;316;p3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7" name="Google Shape;317;p3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8" name="Google Shape;318;p3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9" name="Google Shape;319;p3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20" name="Google Shape;320;p3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3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3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3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3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25" name="Google Shape;325;p3"/>
          <p:cNvGrpSpPr/>
          <p:nvPr/>
        </p:nvGrpSpPr>
        <p:grpSpPr>
          <a:xfrm flipH="1">
            <a:off x="449815" y="388975"/>
            <a:ext cx="8194702" cy="3456537"/>
            <a:chOff x="449815" y="388975"/>
            <a:chExt cx="8194702" cy="3456537"/>
          </a:xfrm>
        </p:grpSpPr>
        <p:sp>
          <p:nvSpPr>
            <p:cNvPr id="326" name="Google Shape;326;p3"/>
            <p:cNvSpPr/>
            <p:nvPr/>
          </p:nvSpPr>
          <p:spPr>
            <a:xfrm rot="10800000">
              <a:off x="853970" y="642557"/>
              <a:ext cx="7436055" cy="2879268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 rot="-630953">
              <a:off x="7628857" y="442091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 rot="-635415">
              <a:off x="8290482" y="1071402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 rot="-631667">
              <a:off x="8532497" y="638241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 rot="10169047">
              <a:off x="824409" y="3151328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 rot="10164585">
              <a:off x="588380" y="2947615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 rot="10168333">
              <a:off x="458395" y="3492805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3" name="Google Shape;333;p3"/>
          <p:cNvSpPr txBox="1">
            <a:spLocks noGrp="1"/>
          </p:cNvSpPr>
          <p:nvPr>
            <p:ph type="title"/>
          </p:nvPr>
        </p:nvSpPr>
        <p:spPr>
          <a:xfrm>
            <a:off x="1527525" y="2239000"/>
            <a:ext cx="6088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4" name="Google Shape;334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3378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35" name="Google Shape;335;p3"/>
          <p:cNvSpPr txBox="1">
            <a:spLocks noGrp="1"/>
          </p:cNvSpPr>
          <p:nvPr>
            <p:ph type="subTitle" idx="1"/>
          </p:nvPr>
        </p:nvSpPr>
        <p:spPr>
          <a:xfrm>
            <a:off x="2391925" y="3865425"/>
            <a:ext cx="4360200" cy="4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36" name="Google Shape;336;p3"/>
          <p:cNvGrpSpPr/>
          <p:nvPr/>
        </p:nvGrpSpPr>
        <p:grpSpPr>
          <a:xfrm rot="-564852">
            <a:off x="735978" y="2251938"/>
            <a:ext cx="180333" cy="270118"/>
            <a:chOff x="1459800" y="1512500"/>
            <a:chExt cx="131625" cy="197100"/>
          </a:xfrm>
        </p:grpSpPr>
        <p:sp>
          <p:nvSpPr>
            <p:cNvPr id="337" name="Google Shape;337;p3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1" name="Google Shape;341;p3"/>
          <p:cNvGrpSpPr/>
          <p:nvPr/>
        </p:nvGrpSpPr>
        <p:grpSpPr>
          <a:xfrm>
            <a:off x="8130634" y="2352019"/>
            <a:ext cx="222100" cy="248393"/>
            <a:chOff x="4791500" y="4541438"/>
            <a:chExt cx="163225" cy="182575"/>
          </a:xfrm>
        </p:grpSpPr>
        <p:sp>
          <p:nvSpPr>
            <p:cNvPr id="342" name="Google Shape;342;p3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" name="Google Shape;344;p3"/>
          <p:cNvGrpSpPr/>
          <p:nvPr/>
        </p:nvGrpSpPr>
        <p:grpSpPr>
          <a:xfrm>
            <a:off x="1620692" y="3056833"/>
            <a:ext cx="192516" cy="227716"/>
            <a:chOff x="1824250" y="1008625"/>
            <a:chExt cx="144250" cy="170625"/>
          </a:xfrm>
        </p:grpSpPr>
        <p:sp>
          <p:nvSpPr>
            <p:cNvPr id="345" name="Google Shape;345;p3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3"/>
          <p:cNvGrpSpPr/>
          <p:nvPr/>
        </p:nvGrpSpPr>
        <p:grpSpPr>
          <a:xfrm rot="-7762275">
            <a:off x="6323398" y="252229"/>
            <a:ext cx="939414" cy="1643966"/>
            <a:chOff x="7354581" y="3323800"/>
            <a:chExt cx="939478" cy="1644077"/>
          </a:xfrm>
        </p:grpSpPr>
        <p:sp>
          <p:nvSpPr>
            <p:cNvPr id="348" name="Google Shape;348;p3"/>
            <p:cNvSpPr/>
            <p:nvPr/>
          </p:nvSpPr>
          <p:spPr>
            <a:xfrm>
              <a:off x="7507061" y="4467103"/>
              <a:ext cx="781494" cy="491850"/>
            </a:xfrm>
            <a:custGeom>
              <a:avLst/>
              <a:gdLst/>
              <a:ahLst/>
              <a:cxnLst/>
              <a:rect l="l" t="t" r="r" b="b"/>
              <a:pathLst>
                <a:path w="29253" h="18411" extrusionOk="0">
                  <a:moveTo>
                    <a:pt x="26615" y="1"/>
                  </a:moveTo>
                  <a:cubicBezTo>
                    <a:pt x="26615" y="1"/>
                    <a:pt x="24400" y="694"/>
                    <a:pt x="21190" y="1631"/>
                  </a:cubicBezTo>
                  <a:cubicBezTo>
                    <a:pt x="14867" y="3461"/>
                    <a:pt x="4699" y="6279"/>
                    <a:pt x="0" y="6722"/>
                  </a:cubicBezTo>
                  <a:cubicBezTo>
                    <a:pt x="0" y="6722"/>
                    <a:pt x="58" y="7376"/>
                    <a:pt x="199" y="8352"/>
                  </a:cubicBezTo>
                  <a:cubicBezTo>
                    <a:pt x="527" y="10592"/>
                    <a:pt x="1303" y="14649"/>
                    <a:pt x="2966" y="17256"/>
                  </a:cubicBezTo>
                  <a:cubicBezTo>
                    <a:pt x="3489" y="18076"/>
                    <a:pt x="4855" y="18411"/>
                    <a:pt x="6693" y="18411"/>
                  </a:cubicBezTo>
                  <a:cubicBezTo>
                    <a:pt x="9889" y="18411"/>
                    <a:pt x="14513" y="17397"/>
                    <a:pt x="18610" y="16158"/>
                  </a:cubicBezTo>
                  <a:cubicBezTo>
                    <a:pt x="22872" y="14874"/>
                    <a:pt x="26570" y="13346"/>
                    <a:pt x="27507" y="12473"/>
                  </a:cubicBezTo>
                  <a:cubicBezTo>
                    <a:pt x="29253" y="10830"/>
                    <a:pt x="27892" y="4700"/>
                    <a:pt x="27096" y="1682"/>
                  </a:cubicBezTo>
                  <a:cubicBezTo>
                    <a:pt x="26820" y="649"/>
                    <a:pt x="26615" y="1"/>
                    <a:pt x="26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7498139" y="4458341"/>
              <a:ext cx="795920" cy="509535"/>
            </a:xfrm>
            <a:custGeom>
              <a:avLst/>
              <a:gdLst/>
              <a:ahLst/>
              <a:cxnLst/>
              <a:rect l="l" t="t" r="r" b="b"/>
              <a:pathLst>
                <a:path w="29793" h="19073" extrusionOk="0">
                  <a:moveTo>
                    <a:pt x="26730" y="739"/>
                  </a:moveTo>
                  <a:cubicBezTo>
                    <a:pt x="26814" y="1022"/>
                    <a:pt x="26949" y="1497"/>
                    <a:pt x="27109" y="2094"/>
                  </a:cubicBezTo>
                  <a:cubicBezTo>
                    <a:pt x="28579" y="7666"/>
                    <a:pt x="28759" y="11485"/>
                    <a:pt x="27616" y="12564"/>
                  </a:cubicBezTo>
                  <a:cubicBezTo>
                    <a:pt x="26730" y="13392"/>
                    <a:pt x="23039" y="14913"/>
                    <a:pt x="18847" y="16171"/>
                  </a:cubicBezTo>
                  <a:cubicBezTo>
                    <a:pt x="14562" y="17473"/>
                    <a:pt x="10025" y="18419"/>
                    <a:pt x="6982" y="18419"/>
                  </a:cubicBezTo>
                  <a:cubicBezTo>
                    <a:pt x="5267" y="18419"/>
                    <a:pt x="4027" y="18118"/>
                    <a:pt x="3576" y="17410"/>
                  </a:cubicBezTo>
                  <a:cubicBezTo>
                    <a:pt x="1946" y="14849"/>
                    <a:pt x="1175" y="10811"/>
                    <a:pt x="854" y="8635"/>
                  </a:cubicBezTo>
                  <a:cubicBezTo>
                    <a:pt x="771" y="8077"/>
                    <a:pt x="720" y="7621"/>
                    <a:pt x="694" y="7345"/>
                  </a:cubicBezTo>
                  <a:cubicBezTo>
                    <a:pt x="5296" y="6831"/>
                    <a:pt x="14566" y="4315"/>
                    <a:pt x="21608" y="2274"/>
                  </a:cubicBezTo>
                  <a:cubicBezTo>
                    <a:pt x="24098" y="1548"/>
                    <a:pt x="26005" y="964"/>
                    <a:pt x="26730" y="739"/>
                  </a:cubicBezTo>
                  <a:close/>
                  <a:moveTo>
                    <a:pt x="26945" y="0"/>
                  </a:moveTo>
                  <a:cubicBezTo>
                    <a:pt x="26914" y="0"/>
                    <a:pt x="26883" y="5"/>
                    <a:pt x="26852" y="14"/>
                  </a:cubicBezTo>
                  <a:cubicBezTo>
                    <a:pt x="26827" y="27"/>
                    <a:pt x="24599" y="727"/>
                    <a:pt x="21434" y="1645"/>
                  </a:cubicBezTo>
                  <a:cubicBezTo>
                    <a:pt x="14238" y="3731"/>
                    <a:pt x="4744" y="6305"/>
                    <a:pt x="309" y="6722"/>
                  </a:cubicBezTo>
                  <a:cubicBezTo>
                    <a:pt x="129" y="6741"/>
                    <a:pt x="1" y="6896"/>
                    <a:pt x="13" y="7075"/>
                  </a:cubicBezTo>
                  <a:cubicBezTo>
                    <a:pt x="13" y="7101"/>
                    <a:pt x="65" y="7749"/>
                    <a:pt x="212" y="8725"/>
                  </a:cubicBezTo>
                  <a:cubicBezTo>
                    <a:pt x="533" y="10959"/>
                    <a:pt x="1329" y="15099"/>
                    <a:pt x="3030" y="17757"/>
                  </a:cubicBezTo>
                  <a:cubicBezTo>
                    <a:pt x="3640" y="18720"/>
                    <a:pt x="5162" y="19073"/>
                    <a:pt x="7055" y="19073"/>
                  </a:cubicBezTo>
                  <a:cubicBezTo>
                    <a:pt x="11087" y="19073"/>
                    <a:pt x="16813" y="17468"/>
                    <a:pt x="19046" y="16800"/>
                  </a:cubicBezTo>
                  <a:cubicBezTo>
                    <a:pt x="23392" y="15491"/>
                    <a:pt x="27103" y="13944"/>
                    <a:pt x="28066" y="13039"/>
                  </a:cubicBezTo>
                  <a:cubicBezTo>
                    <a:pt x="29792" y="11415"/>
                    <a:pt x="28842" y="6100"/>
                    <a:pt x="27745" y="1927"/>
                  </a:cubicBezTo>
                  <a:cubicBezTo>
                    <a:pt x="27475" y="900"/>
                    <a:pt x="27270" y="258"/>
                    <a:pt x="27257" y="226"/>
                  </a:cubicBezTo>
                  <a:cubicBezTo>
                    <a:pt x="27215" y="90"/>
                    <a:pt x="27083" y="0"/>
                    <a:pt x="269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7372264" y="3332749"/>
              <a:ext cx="869653" cy="1358912"/>
            </a:xfrm>
            <a:custGeom>
              <a:avLst/>
              <a:gdLst/>
              <a:ahLst/>
              <a:cxnLst/>
              <a:rect l="l" t="t" r="r" b="b"/>
              <a:pathLst>
                <a:path w="32553" h="50867" extrusionOk="0">
                  <a:moveTo>
                    <a:pt x="9655" y="0"/>
                  </a:moveTo>
                  <a:cubicBezTo>
                    <a:pt x="9655" y="0"/>
                    <a:pt x="9187" y="39"/>
                    <a:pt x="8635" y="109"/>
                  </a:cubicBezTo>
                  <a:cubicBezTo>
                    <a:pt x="7890" y="206"/>
                    <a:pt x="6991" y="360"/>
                    <a:pt x="6991" y="552"/>
                  </a:cubicBezTo>
                  <a:lnTo>
                    <a:pt x="5688" y="5392"/>
                  </a:lnTo>
                  <a:lnTo>
                    <a:pt x="5553" y="5887"/>
                  </a:lnTo>
                  <a:cubicBezTo>
                    <a:pt x="3243" y="11388"/>
                    <a:pt x="1387" y="17076"/>
                    <a:pt x="1" y="22879"/>
                  </a:cubicBezTo>
                  <a:lnTo>
                    <a:pt x="2934" y="40409"/>
                  </a:lnTo>
                  <a:lnTo>
                    <a:pt x="4674" y="50866"/>
                  </a:lnTo>
                  <a:lnTo>
                    <a:pt x="5233" y="50809"/>
                  </a:lnTo>
                  <a:cubicBezTo>
                    <a:pt x="13744" y="49859"/>
                    <a:pt x="21589" y="47702"/>
                    <a:pt x="26666" y="46071"/>
                  </a:cubicBezTo>
                  <a:cubicBezTo>
                    <a:pt x="29388" y="45192"/>
                    <a:pt x="31320" y="44473"/>
                    <a:pt x="32129" y="44145"/>
                  </a:cubicBezTo>
                  <a:lnTo>
                    <a:pt x="32553" y="43979"/>
                  </a:lnTo>
                  <a:lnTo>
                    <a:pt x="29221" y="34074"/>
                  </a:lnTo>
                  <a:lnTo>
                    <a:pt x="23540" y="17101"/>
                  </a:lnTo>
                  <a:cubicBezTo>
                    <a:pt x="21383" y="13327"/>
                    <a:pt x="13308" y="4776"/>
                    <a:pt x="13308" y="4776"/>
                  </a:cubicBezTo>
                  <a:lnTo>
                    <a:pt x="12878" y="4218"/>
                  </a:lnTo>
                  <a:lnTo>
                    <a:pt x="96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7363368" y="3323800"/>
              <a:ext cx="888167" cy="1376437"/>
            </a:xfrm>
            <a:custGeom>
              <a:avLst/>
              <a:gdLst/>
              <a:ahLst/>
              <a:cxnLst/>
              <a:rect l="l" t="t" r="r" b="b"/>
              <a:pathLst>
                <a:path w="33246" h="51523" extrusionOk="0">
                  <a:moveTo>
                    <a:pt x="9834" y="669"/>
                  </a:moveTo>
                  <a:lnTo>
                    <a:pt x="13378" y="5304"/>
                  </a:lnTo>
                  <a:cubicBezTo>
                    <a:pt x="13391" y="5310"/>
                    <a:pt x="13397" y="5323"/>
                    <a:pt x="13403" y="5329"/>
                  </a:cubicBezTo>
                  <a:cubicBezTo>
                    <a:pt x="13480" y="5413"/>
                    <a:pt x="21434" y="13848"/>
                    <a:pt x="23572" y="17565"/>
                  </a:cubicBezTo>
                  <a:lnTo>
                    <a:pt x="29240" y="34505"/>
                  </a:lnTo>
                  <a:lnTo>
                    <a:pt x="32469" y="44127"/>
                  </a:lnTo>
                  <a:lnTo>
                    <a:pt x="32334" y="44179"/>
                  </a:lnTo>
                  <a:cubicBezTo>
                    <a:pt x="31403" y="44558"/>
                    <a:pt x="29419" y="45283"/>
                    <a:pt x="26897" y="46092"/>
                  </a:cubicBezTo>
                  <a:cubicBezTo>
                    <a:pt x="21793" y="47729"/>
                    <a:pt x="13955" y="49879"/>
                    <a:pt x="5527" y="50810"/>
                  </a:cubicBezTo>
                  <a:lnTo>
                    <a:pt x="5270" y="50842"/>
                  </a:lnTo>
                  <a:lnTo>
                    <a:pt x="3588" y="40687"/>
                  </a:lnTo>
                  <a:lnTo>
                    <a:pt x="661" y="23220"/>
                  </a:lnTo>
                  <a:cubicBezTo>
                    <a:pt x="2048" y="17455"/>
                    <a:pt x="3890" y="11813"/>
                    <a:pt x="6182" y="6344"/>
                  </a:cubicBezTo>
                  <a:cubicBezTo>
                    <a:pt x="6188" y="6331"/>
                    <a:pt x="6195" y="6318"/>
                    <a:pt x="6195" y="6305"/>
                  </a:cubicBezTo>
                  <a:lnTo>
                    <a:pt x="7613" y="1041"/>
                  </a:lnTo>
                  <a:cubicBezTo>
                    <a:pt x="7722" y="990"/>
                    <a:pt x="8063" y="881"/>
                    <a:pt x="9006" y="765"/>
                  </a:cubicBezTo>
                  <a:cubicBezTo>
                    <a:pt x="9340" y="720"/>
                    <a:pt x="9648" y="688"/>
                    <a:pt x="9834" y="669"/>
                  </a:cubicBezTo>
                  <a:close/>
                  <a:moveTo>
                    <a:pt x="9978" y="1"/>
                  </a:moveTo>
                  <a:cubicBezTo>
                    <a:pt x="9971" y="1"/>
                    <a:pt x="9964" y="1"/>
                    <a:pt x="9956" y="1"/>
                  </a:cubicBezTo>
                  <a:cubicBezTo>
                    <a:pt x="9937" y="8"/>
                    <a:pt x="9475" y="46"/>
                    <a:pt x="8929" y="117"/>
                  </a:cubicBezTo>
                  <a:cubicBezTo>
                    <a:pt x="7369" y="316"/>
                    <a:pt x="7029" y="509"/>
                    <a:pt x="7003" y="830"/>
                  </a:cubicBezTo>
                  <a:lnTo>
                    <a:pt x="5578" y="6113"/>
                  </a:lnTo>
                  <a:cubicBezTo>
                    <a:pt x="3267" y="11627"/>
                    <a:pt x="1406" y="17321"/>
                    <a:pt x="13" y="23130"/>
                  </a:cubicBezTo>
                  <a:cubicBezTo>
                    <a:pt x="6" y="23175"/>
                    <a:pt x="0" y="23220"/>
                    <a:pt x="13" y="23265"/>
                  </a:cubicBezTo>
                  <a:lnTo>
                    <a:pt x="2940" y="40796"/>
                  </a:lnTo>
                  <a:lnTo>
                    <a:pt x="4686" y="51253"/>
                  </a:lnTo>
                  <a:cubicBezTo>
                    <a:pt x="4712" y="51407"/>
                    <a:pt x="4847" y="51522"/>
                    <a:pt x="5007" y="51522"/>
                  </a:cubicBezTo>
                  <a:lnTo>
                    <a:pt x="5039" y="51522"/>
                  </a:lnTo>
                  <a:lnTo>
                    <a:pt x="5604" y="51458"/>
                  </a:lnTo>
                  <a:cubicBezTo>
                    <a:pt x="14077" y="50521"/>
                    <a:pt x="21967" y="48358"/>
                    <a:pt x="27096" y="46714"/>
                  </a:cubicBezTo>
                  <a:cubicBezTo>
                    <a:pt x="29638" y="45899"/>
                    <a:pt x="31641" y="45161"/>
                    <a:pt x="32578" y="44782"/>
                  </a:cubicBezTo>
                  <a:lnTo>
                    <a:pt x="33001" y="44615"/>
                  </a:lnTo>
                  <a:cubicBezTo>
                    <a:pt x="33162" y="44551"/>
                    <a:pt x="33245" y="44371"/>
                    <a:pt x="33188" y="44211"/>
                  </a:cubicBezTo>
                  <a:lnTo>
                    <a:pt x="29862" y="34300"/>
                  </a:lnTo>
                  <a:lnTo>
                    <a:pt x="24181" y="17327"/>
                  </a:lnTo>
                  <a:cubicBezTo>
                    <a:pt x="24175" y="17308"/>
                    <a:pt x="24162" y="17289"/>
                    <a:pt x="24156" y="17269"/>
                  </a:cubicBezTo>
                  <a:cubicBezTo>
                    <a:pt x="22024" y="13540"/>
                    <a:pt x="14360" y="5387"/>
                    <a:pt x="13891" y="4893"/>
                  </a:cubicBezTo>
                  <a:lnTo>
                    <a:pt x="10245" y="130"/>
                  </a:lnTo>
                  <a:cubicBezTo>
                    <a:pt x="10179" y="46"/>
                    <a:pt x="10085" y="1"/>
                    <a:pt x="9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7450642" y="4242813"/>
              <a:ext cx="791272" cy="448652"/>
            </a:xfrm>
            <a:custGeom>
              <a:avLst/>
              <a:gdLst/>
              <a:ahLst/>
              <a:cxnLst/>
              <a:rect l="l" t="t" r="r" b="b"/>
              <a:pathLst>
                <a:path w="29619" h="16794" extrusionOk="0">
                  <a:moveTo>
                    <a:pt x="26307" y="0"/>
                  </a:moveTo>
                  <a:cubicBezTo>
                    <a:pt x="13654" y="5463"/>
                    <a:pt x="0" y="6336"/>
                    <a:pt x="0" y="6336"/>
                  </a:cubicBezTo>
                  <a:lnTo>
                    <a:pt x="508" y="9385"/>
                  </a:lnTo>
                  <a:lnTo>
                    <a:pt x="1015" y="12454"/>
                  </a:lnTo>
                  <a:lnTo>
                    <a:pt x="1740" y="16793"/>
                  </a:lnTo>
                  <a:cubicBezTo>
                    <a:pt x="16626" y="15240"/>
                    <a:pt x="29619" y="9912"/>
                    <a:pt x="29619" y="9912"/>
                  </a:cubicBezTo>
                  <a:lnTo>
                    <a:pt x="28117" y="5431"/>
                  </a:lnTo>
                  <a:lnTo>
                    <a:pt x="27359" y="3152"/>
                  </a:lnTo>
                  <a:lnTo>
                    <a:pt x="263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7442414" y="4234799"/>
              <a:ext cx="808423" cy="464707"/>
            </a:xfrm>
            <a:custGeom>
              <a:avLst/>
              <a:gdLst/>
              <a:ahLst/>
              <a:cxnLst/>
              <a:rect l="l" t="t" r="r" b="b"/>
              <a:pathLst>
                <a:path w="30261" h="17395" extrusionOk="0">
                  <a:moveTo>
                    <a:pt x="26428" y="698"/>
                  </a:moveTo>
                  <a:lnTo>
                    <a:pt x="29548" y="10038"/>
                  </a:lnTo>
                  <a:cubicBezTo>
                    <a:pt x="27667" y="10783"/>
                    <a:pt x="15715" y="15328"/>
                    <a:pt x="2292" y="16772"/>
                  </a:cubicBezTo>
                  <a:lnTo>
                    <a:pt x="649" y="6912"/>
                  </a:lnTo>
                  <a:cubicBezTo>
                    <a:pt x="2793" y="6732"/>
                    <a:pt x="15041" y="5551"/>
                    <a:pt x="26428" y="698"/>
                  </a:cubicBezTo>
                  <a:close/>
                  <a:moveTo>
                    <a:pt x="26615" y="0"/>
                  </a:moveTo>
                  <a:cubicBezTo>
                    <a:pt x="26573" y="0"/>
                    <a:pt x="26531" y="8"/>
                    <a:pt x="26493" y="24"/>
                  </a:cubicBezTo>
                  <a:cubicBezTo>
                    <a:pt x="14039" y="5410"/>
                    <a:pt x="424" y="6334"/>
                    <a:pt x="289" y="6347"/>
                  </a:cubicBezTo>
                  <a:cubicBezTo>
                    <a:pt x="199" y="6347"/>
                    <a:pt x="122" y="6392"/>
                    <a:pt x="71" y="6456"/>
                  </a:cubicBezTo>
                  <a:cubicBezTo>
                    <a:pt x="20" y="6521"/>
                    <a:pt x="0" y="6604"/>
                    <a:pt x="13" y="6687"/>
                  </a:cubicBezTo>
                  <a:lnTo>
                    <a:pt x="1753" y="17144"/>
                  </a:lnTo>
                  <a:cubicBezTo>
                    <a:pt x="1778" y="17292"/>
                    <a:pt x="1900" y="17395"/>
                    <a:pt x="2048" y="17395"/>
                  </a:cubicBezTo>
                  <a:lnTo>
                    <a:pt x="2080" y="17395"/>
                  </a:lnTo>
                  <a:cubicBezTo>
                    <a:pt x="16838" y="15848"/>
                    <a:pt x="29908" y="10539"/>
                    <a:pt x="30042" y="10488"/>
                  </a:cubicBezTo>
                  <a:cubicBezTo>
                    <a:pt x="30184" y="10423"/>
                    <a:pt x="30261" y="10263"/>
                    <a:pt x="30209" y="10115"/>
                  </a:cubicBezTo>
                  <a:lnTo>
                    <a:pt x="26897" y="204"/>
                  </a:lnTo>
                  <a:cubicBezTo>
                    <a:pt x="26865" y="127"/>
                    <a:pt x="26807" y="63"/>
                    <a:pt x="26736" y="24"/>
                  </a:cubicBezTo>
                  <a:cubicBezTo>
                    <a:pt x="26698" y="8"/>
                    <a:pt x="26656" y="0"/>
                    <a:pt x="266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7372104" y="3445749"/>
              <a:ext cx="629218" cy="498555"/>
            </a:xfrm>
            <a:custGeom>
              <a:avLst/>
              <a:gdLst/>
              <a:ahLst/>
              <a:cxnLst/>
              <a:rect l="l" t="t" r="r" b="b"/>
              <a:pathLst>
                <a:path w="23553" h="18662" extrusionOk="0">
                  <a:moveTo>
                    <a:pt x="12877" y="1"/>
                  </a:moveTo>
                  <a:lnTo>
                    <a:pt x="5675" y="1182"/>
                  </a:lnTo>
                  <a:lnTo>
                    <a:pt x="5540" y="1670"/>
                  </a:lnTo>
                  <a:cubicBezTo>
                    <a:pt x="3236" y="7177"/>
                    <a:pt x="1387" y="12858"/>
                    <a:pt x="0" y="18661"/>
                  </a:cubicBezTo>
                  <a:cubicBezTo>
                    <a:pt x="1111" y="18642"/>
                    <a:pt x="4359" y="13975"/>
                    <a:pt x="5893" y="13776"/>
                  </a:cubicBezTo>
                  <a:cubicBezTo>
                    <a:pt x="5946" y="13769"/>
                    <a:pt x="6001" y="13766"/>
                    <a:pt x="6057" y="13766"/>
                  </a:cubicBezTo>
                  <a:cubicBezTo>
                    <a:pt x="7580" y="13766"/>
                    <a:pt x="10460" y="16231"/>
                    <a:pt x="11677" y="16231"/>
                  </a:cubicBezTo>
                  <a:cubicBezTo>
                    <a:pt x="11732" y="16231"/>
                    <a:pt x="11783" y="16226"/>
                    <a:pt x="11831" y="16216"/>
                  </a:cubicBezTo>
                  <a:cubicBezTo>
                    <a:pt x="12980" y="15965"/>
                    <a:pt x="14412" y="12139"/>
                    <a:pt x="15464" y="11754"/>
                  </a:cubicBezTo>
                  <a:cubicBezTo>
                    <a:pt x="15542" y="11726"/>
                    <a:pt x="15642" y="11713"/>
                    <a:pt x="15762" y="11713"/>
                  </a:cubicBezTo>
                  <a:cubicBezTo>
                    <a:pt x="16990" y="11713"/>
                    <a:pt x="20254" y="13093"/>
                    <a:pt x="22378" y="13093"/>
                  </a:cubicBezTo>
                  <a:cubicBezTo>
                    <a:pt x="22832" y="13093"/>
                    <a:pt x="23234" y="13030"/>
                    <a:pt x="23553" y="12878"/>
                  </a:cubicBezTo>
                  <a:cubicBezTo>
                    <a:pt x="21409" y="9116"/>
                    <a:pt x="13301" y="565"/>
                    <a:pt x="13301" y="565"/>
                  </a:cubicBezTo>
                  <a:lnTo>
                    <a:pt x="128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7361124" y="3436319"/>
              <a:ext cx="652380" cy="516909"/>
            </a:xfrm>
            <a:custGeom>
              <a:avLst/>
              <a:gdLst/>
              <a:ahLst/>
              <a:cxnLst/>
              <a:rect l="l" t="t" r="r" b="b"/>
              <a:pathLst>
                <a:path w="24420" h="19349" extrusionOk="0">
                  <a:moveTo>
                    <a:pt x="13147" y="707"/>
                  </a:moveTo>
                  <a:lnTo>
                    <a:pt x="13455" y="1111"/>
                  </a:lnTo>
                  <a:lnTo>
                    <a:pt x="13481" y="1137"/>
                  </a:lnTo>
                  <a:cubicBezTo>
                    <a:pt x="13558" y="1220"/>
                    <a:pt x="21113" y="9212"/>
                    <a:pt x="23476" y="13051"/>
                  </a:cubicBezTo>
                  <a:cubicBezTo>
                    <a:pt x="23272" y="13098"/>
                    <a:pt x="23043" y="13119"/>
                    <a:pt x="22793" y="13119"/>
                  </a:cubicBezTo>
                  <a:cubicBezTo>
                    <a:pt x="21641" y="13119"/>
                    <a:pt x="20068" y="12674"/>
                    <a:pt x="18738" y="12300"/>
                  </a:cubicBezTo>
                  <a:cubicBezTo>
                    <a:pt x="17530" y="11958"/>
                    <a:pt x="16712" y="11739"/>
                    <a:pt x="16171" y="11739"/>
                  </a:cubicBezTo>
                  <a:cubicBezTo>
                    <a:pt x="16010" y="11739"/>
                    <a:pt x="15874" y="11758"/>
                    <a:pt x="15760" y="11799"/>
                  </a:cubicBezTo>
                  <a:cubicBezTo>
                    <a:pt x="15156" y="12024"/>
                    <a:pt x="14579" y="12967"/>
                    <a:pt x="13911" y="14065"/>
                  </a:cubicBezTo>
                  <a:cubicBezTo>
                    <a:pt x="13340" y="14989"/>
                    <a:pt x="12634" y="16145"/>
                    <a:pt x="12171" y="16248"/>
                  </a:cubicBezTo>
                  <a:cubicBezTo>
                    <a:pt x="12142" y="16254"/>
                    <a:pt x="12108" y="16258"/>
                    <a:pt x="12073" y="16258"/>
                  </a:cubicBezTo>
                  <a:cubicBezTo>
                    <a:pt x="11593" y="16258"/>
                    <a:pt x="10604" y="15683"/>
                    <a:pt x="9726" y="15169"/>
                  </a:cubicBezTo>
                  <a:cubicBezTo>
                    <a:pt x="8558" y="14490"/>
                    <a:pt x="7352" y="13789"/>
                    <a:pt x="6461" y="13789"/>
                  </a:cubicBezTo>
                  <a:cubicBezTo>
                    <a:pt x="6392" y="13789"/>
                    <a:pt x="6325" y="13793"/>
                    <a:pt x="6259" y="13802"/>
                  </a:cubicBezTo>
                  <a:cubicBezTo>
                    <a:pt x="5341" y="13924"/>
                    <a:pt x="4102" y="15227"/>
                    <a:pt x="2787" y="16601"/>
                  </a:cubicBezTo>
                  <a:cubicBezTo>
                    <a:pt x="2183" y="17230"/>
                    <a:pt x="1413" y="18032"/>
                    <a:pt x="893" y="18437"/>
                  </a:cubicBezTo>
                  <a:cubicBezTo>
                    <a:pt x="2254" y="12878"/>
                    <a:pt x="4045" y="7428"/>
                    <a:pt x="6253" y="2145"/>
                  </a:cubicBezTo>
                  <a:lnTo>
                    <a:pt x="6349" y="1824"/>
                  </a:lnTo>
                  <a:lnTo>
                    <a:pt x="13147" y="707"/>
                  </a:lnTo>
                  <a:close/>
                  <a:moveTo>
                    <a:pt x="13430" y="1"/>
                  </a:moveTo>
                  <a:lnTo>
                    <a:pt x="5829" y="1246"/>
                  </a:lnTo>
                  <a:lnTo>
                    <a:pt x="5650" y="1913"/>
                  </a:lnTo>
                  <a:cubicBezTo>
                    <a:pt x="3339" y="7434"/>
                    <a:pt x="1483" y="13128"/>
                    <a:pt x="97" y="18937"/>
                  </a:cubicBezTo>
                  <a:lnTo>
                    <a:pt x="1" y="19348"/>
                  </a:lnTo>
                  <a:lnTo>
                    <a:pt x="418" y="19348"/>
                  </a:lnTo>
                  <a:cubicBezTo>
                    <a:pt x="1047" y="19335"/>
                    <a:pt x="1907" y="18469"/>
                    <a:pt x="3255" y="17056"/>
                  </a:cubicBezTo>
                  <a:cubicBezTo>
                    <a:pt x="4321" y="15940"/>
                    <a:pt x="5656" y="14547"/>
                    <a:pt x="6343" y="14457"/>
                  </a:cubicBezTo>
                  <a:cubicBezTo>
                    <a:pt x="6382" y="14452"/>
                    <a:pt x="6423" y="14449"/>
                    <a:pt x="6465" y="14449"/>
                  </a:cubicBezTo>
                  <a:cubicBezTo>
                    <a:pt x="7177" y="14449"/>
                    <a:pt x="8350" y="15135"/>
                    <a:pt x="9392" y="15741"/>
                  </a:cubicBezTo>
                  <a:cubicBezTo>
                    <a:pt x="10469" y="16362"/>
                    <a:pt x="11416" y="16912"/>
                    <a:pt x="12087" y="16912"/>
                  </a:cubicBezTo>
                  <a:cubicBezTo>
                    <a:pt x="12164" y="16912"/>
                    <a:pt x="12237" y="16905"/>
                    <a:pt x="12306" y="16890"/>
                  </a:cubicBezTo>
                  <a:cubicBezTo>
                    <a:pt x="13045" y="16729"/>
                    <a:pt x="13731" y="15599"/>
                    <a:pt x="14463" y="14405"/>
                  </a:cubicBezTo>
                  <a:cubicBezTo>
                    <a:pt x="14970" y="13584"/>
                    <a:pt x="15593" y="12557"/>
                    <a:pt x="15985" y="12415"/>
                  </a:cubicBezTo>
                  <a:cubicBezTo>
                    <a:pt x="16031" y="12398"/>
                    <a:pt x="16096" y="12390"/>
                    <a:pt x="16176" y="12390"/>
                  </a:cubicBezTo>
                  <a:cubicBezTo>
                    <a:pt x="16651" y="12390"/>
                    <a:pt x="17657" y="12676"/>
                    <a:pt x="18559" y="12929"/>
                  </a:cubicBezTo>
                  <a:cubicBezTo>
                    <a:pt x="19981" y="13331"/>
                    <a:pt x="21541" y="13773"/>
                    <a:pt x="22782" y="13773"/>
                  </a:cubicBezTo>
                  <a:cubicBezTo>
                    <a:pt x="23282" y="13773"/>
                    <a:pt x="23731" y="13701"/>
                    <a:pt x="24098" y="13526"/>
                  </a:cubicBezTo>
                  <a:lnTo>
                    <a:pt x="24419" y="13372"/>
                  </a:lnTo>
                  <a:lnTo>
                    <a:pt x="24246" y="13070"/>
                  </a:lnTo>
                  <a:cubicBezTo>
                    <a:pt x="22128" y="9353"/>
                    <a:pt x="14437" y="1201"/>
                    <a:pt x="13969" y="700"/>
                  </a:cubicBezTo>
                  <a:lnTo>
                    <a:pt x="13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7463838" y="4327336"/>
              <a:ext cx="737601" cy="248530"/>
            </a:xfrm>
            <a:custGeom>
              <a:avLst/>
              <a:gdLst/>
              <a:ahLst/>
              <a:cxnLst/>
              <a:rect l="l" t="t" r="r" b="b"/>
              <a:pathLst>
                <a:path w="27610" h="9303" extrusionOk="0">
                  <a:moveTo>
                    <a:pt x="26852" y="1"/>
                  </a:moveTo>
                  <a:cubicBezTo>
                    <a:pt x="14592" y="5258"/>
                    <a:pt x="1" y="6234"/>
                    <a:pt x="1" y="6234"/>
                  </a:cubicBezTo>
                  <a:lnTo>
                    <a:pt x="508" y="9302"/>
                  </a:lnTo>
                  <a:cubicBezTo>
                    <a:pt x="17506" y="7698"/>
                    <a:pt x="27610" y="2267"/>
                    <a:pt x="27610" y="2267"/>
                  </a:cubicBezTo>
                  <a:lnTo>
                    <a:pt x="26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7454916" y="4318654"/>
              <a:ext cx="756302" cy="265948"/>
            </a:xfrm>
            <a:custGeom>
              <a:avLst/>
              <a:gdLst/>
              <a:ahLst/>
              <a:cxnLst/>
              <a:rect l="l" t="t" r="r" b="b"/>
              <a:pathLst>
                <a:path w="28310" h="9955" extrusionOk="0">
                  <a:moveTo>
                    <a:pt x="26994" y="762"/>
                  </a:moveTo>
                  <a:lnTo>
                    <a:pt x="27552" y="2431"/>
                  </a:lnTo>
                  <a:cubicBezTo>
                    <a:pt x="25922" y="3247"/>
                    <a:pt x="16242" y="7804"/>
                    <a:pt x="1118" y="9274"/>
                  </a:cubicBezTo>
                  <a:lnTo>
                    <a:pt x="713" y="6854"/>
                  </a:lnTo>
                  <a:cubicBezTo>
                    <a:pt x="3018" y="6668"/>
                    <a:pt x="15953" y="5410"/>
                    <a:pt x="26994" y="762"/>
                  </a:cubicBezTo>
                  <a:close/>
                  <a:moveTo>
                    <a:pt x="27184" y="0"/>
                  </a:moveTo>
                  <a:cubicBezTo>
                    <a:pt x="27142" y="0"/>
                    <a:pt x="27100" y="8"/>
                    <a:pt x="27058" y="24"/>
                  </a:cubicBezTo>
                  <a:cubicBezTo>
                    <a:pt x="14990" y="5198"/>
                    <a:pt x="457" y="6225"/>
                    <a:pt x="315" y="6232"/>
                  </a:cubicBezTo>
                  <a:cubicBezTo>
                    <a:pt x="219" y="6238"/>
                    <a:pt x="136" y="6283"/>
                    <a:pt x="78" y="6360"/>
                  </a:cubicBezTo>
                  <a:cubicBezTo>
                    <a:pt x="20" y="6431"/>
                    <a:pt x="1" y="6521"/>
                    <a:pt x="14" y="6610"/>
                  </a:cubicBezTo>
                  <a:lnTo>
                    <a:pt x="521" y="9685"/>
                  </a:lnTo>
                  <a:cubicBezTo>
                    <a:pt x="547" y="9839"/>
                    <a:pt x="681" y="9955"/>
                    <a:pt x="842" y="9955"/>
                  </a:cubicBezTo>
                  <a:lnTo>
                    <a:pt x="874" y="9955"/>
                  </a:lnTo>
                  <a:cubicBezTo>
                    <a:pt x="17744" y="8363"/>
                    <a:pt x="28002" y="2932"/>
                    <a:pt x="28104" y="2881"/>
                  </a:cubicBezTo>
                  <a:cubicBezTo>
                    <a:pt x="28239" y="2804"/>
                    <a:pt x="28310" y="2643"/>
                    <a:pt x="28258" y="2489"/>
                  </a:cubicBezTo>
                  <a:lnTo>
                    <a:pt x="27495" y="223"/>
                  </a:lnTo>
                  <a:cubicBezTo>
                    <a:pt x="27450" y="85"/>
                    <a:pt x="27322" y="0"/>
                    <a:pt x="27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7603604" y="3332909"/>
              <a:ext cx="684946" cy="1565900"/>
            </a:xfrm>
            <a:custGeom>
              <a:avLst/>
              <a:gdLst/>
              <a:ahLst/>
              <a:cxnLst/>
              <a:rect l="l" t="t" r="r" b="b"/>
              <a:pathLst>
                <a:path w="25639" h="58615" extrusionOk="0">
                  <a:moveTo>
                    <a:pt x="1021" y="1"/>
                  </a:moveTo>
                  <a:cubicBezTo>
                    <a:pt x="1021" y="1"/>
                    <a:pt x="552" y="39"/>
                    <a:pt x="0" y="110"/>
                  </a:cubicBezTo>
                  <a:cubicBezTo>
                    <a:pt x="1149" y="1939"/>
                    <a:pt x="2202" y="3827"/>
                    <a:pt x="3261" y="5714"/>
                  </a:cubicBezTo>
                  <a:cubicBezTo>
                    <a:pt x="6940" y="12287"/>
                    <a:pt x="10631" y="18905"/>
                    <a:pt x="13038" y="26044"/>
                  </a:cubicBezTo>
                  <a:cubicBezTo>
                    <a:pt x="14367" y="29998"/>
                    <a:pt x="15291" y="34074"/>
                    <a:pt x="16209" y="38144"/>
                  </a:cubicBezTo>
                  <a:cubicBezTo>
                    <a:pt x="16658" y="40127"/>
                    <a:pt x="17108" y="42111"/>
                    <a:pt x="17557" y="44095"/>
                  </a:cubicBezTo>
                  <a:cubicBezTo>
                    <a:pt x="17705" y="44762"/>
                    <a:pt x="17852" y="45423"/>
                    <a:pt x="18006" y="46078"/>
                  </a:cubicBezTo>
                  <a:cubicBezTo>
                    <a:pt x="18058" y="46309"/>
                    <a:pt x="18109" y="46540"/>
                    <a:pt x="18167" y="46778"/>
                  </a:cubicBezTo>
                  <a:cubicBezTo>
                    <a:pt x="18751" y="49384"/>
                    <a:pt x="19322" y="52196"/>
                    <a:pt x="18282" y="54654"/>
                  </a:cubicBezTo>
                  <a:cubicBezTo>
                    <a:pt x="17602" y="56246"/>
                    <a:pt x="16325" y="57498"/>
                    <a:pt x="14996" y="58615"/>
                  </a:cubicBezTo>
                  <a:cubicBezTo>
                    <a:pt x="19258" y="57331"/>
                    <a:pt x="22956" y="55803"/>
                    <a:pt x="23893" y="54930"/>
                  </a:cubicBezTo>
                  <a:cubicBezTo>
                    <a:pt x="25639" y="53287"/>
                    <a:pt x="24278" y="47157"/>
                    <a:pt x="23476" y="44152"/>
                  </a:cubicBezTo>
                  <a:lnTo>
                    <a:pt x="23906" y="43985"/>
                  </a:lnTo>
                  <a:lnTo>
                    <a:pt x="20581" y="34074"/>
                  </a:lnTo>
                  <a:lnTo>
                    <a:pt x="14906" y="17102"/>
                  </a:lnTo>
                  <a:cubicBezTo>
                    <a:pt x="12749" y="13327"/>
                    <a:pt x="4674" y="4777"/>
                    <a:pt x="4674" y="4777"/>
                  </a:cubicBezTo>
                  <a:lnTo>
                    <a:pt x="4244" y="4218"/>
                  </a:lnTo>
                  <a:lnTo>
                    <a:pt x="102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7521299" y="3812211"/>
              <a:ext cx="134457" cy="577605"/>
            </a:xfrm>
            <a:custGeom>
              <a:avLst/>
              <a:gdLst/>
              <a:ahLst/>
              <a:cxnLst/>
              <a:rect l="l" t="t" r="r" b="b"/>
              <a:pathLst>
                <a:path w="5033" h="21621" extrusionOk="0">
                  <a:moveTo>
                    <a:pt x="642" y="1"/>
                  </a:moveTo>
                  <a:lnTo>
                    <a:pt x="0" y="110"/>
                  </a:lnTo>
                  <a:cubicBezTo>
                    <a:pt x="26" y="257"/>
                    <a:pt x="2497" y="14746"/>
                    <a:pt x="4404" y="21621"/>
                  </a:cubicBezTo>
                  <a:lnTo>
                    <a:pt x="5033" y="21447"/>
                  </a:lnTo>
                  <a:cubicBezTo>
                    <a:pt x="3133" y="14604"/>
                    <a:pt x="668" y="148"/>
                    <a:pt x="6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7777136" y="3757340"/>
              <a:ext cx="165873" cy="566118"/>
            </a:xfrm>
            <a:custGeom>
              <a:avLst/>
              <a:gdLst/>
              <a:ahLst/>
              <a:cxnLst/>
              <a:rect l="l" t="t" r="r" b="b"/>
              <a:pathLst>
                <a:path w="6209" h="21191" extrusionOk="0">
                  <a:moveTo>
                    <a:pt x="630" y="0"/>
                  </a:moveTo>
                  <a:lnTo>
                    <a:pt x="1" y="187"/>
                  </a:lnTo>
                  <a:cubicBezTo>
                    <a:pt x="46" y="328"/>
                    <a:pt x="4173" y="14264"/>
                    <a:pt x="5566" y="21190"/>
                  </a:cubicBezTo>
                  <a:lnTo>
                    <a:pt x="6208" y="21062"/>
                  </a:lnTo>
                  <a:cubicBezTo>
                    <a:pt x="4809" y="14103"/>
                    <a:pt x="668" y="142"/>
                    <a:pt x="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7679898" y="3877206"/>
              <a:ext cx="114260" cy="484664"/>
            </a:xfrm>
            <a:custGeom>
              <a:avLst/>
              <a:gdLst/>
              <a:ahLst/>
              <a:cxnLst/>
              <a:rect l="l" t="t" r="r" b="b"/>
              <a:pathLst>
                <a:path w="4277" h="18142" extrusionOk="0">
                  <a:moveTo>
                    <a:pt x="643" y="0"/>
                  </a:moveTo>
                  <a:lnTo>
                    <a:pt x="1" y="129"/>
                  </a:lnTo>
                  <a:cubicBezTo>
                    <a:pt x="27" y="257"/>
                    <a:pt x="2594" y="12929"/>
                    <a:pt x="3634" y="18141"/>
                  </a:cubicBezTo>
                  <a:lnTo>
                    <a:pt x="4276" y="18013"/>
                  </a:lnTo>
                  <a:cubicBezTo>
                    <a:pt x="3236" y="12800"/>
                    <a:pt x="669" y="129"/>
                    <a:pt x="6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7410518" y="3908248"/>
              <a:ext cx="104803" cy="501120"/>
            </a:xfrm>
            <a:custGeom>
              <a:avLst/>
              <a:gdLst/>
              <a:ahLst/>
              <a:cxnLst/>
              <a:rect l="l" t="t" r="r" b="b"/>
              <a:pathLst>
                <a:path w="3923" h="18758" extrusionOk="0">
                  <a:moveTo>
                    <a:pt x="642" y="0"/>
                  </a:moveTo>
                  <a:lnTo>
                    <a:pt x="0" y="97"/>
                  </a:lnTo>
                  <a:cubicBezTo>
                    <a:pt x="26" y="238"/>
                    <a:pt x="2157" y="14322"/>
                    <a:pt x="3293" y="18757"/>
                  </a:cubicBezTo>
                  <a:lnTo>
                    <a:pt x="3922" y="18597"/>
                  </a:lnTo>
                  <a:cubicBezTo>
                    <a:pt x="2793" y="14193"/>
                    <a:pt x="668" y="142"/>
                    <a:pt x="6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7925984" y="3789397"/>
              <a:ext cx="144582" cy="491342"/>
            </a:xfrm>
            <a:custGeom>
              <a:avLst/>
              <a:gdLst/>
              <a:ahLst/>
              <a:cxnLst/>
              <a:rect l="l" t="t" r="r" b="b"/>
              <a:pathLst>
                <a:path w="5412" h="18392" extrusionOk="0">
                  <a:moveTo>
                    <a:pt x="630" y="1"/>
                  </a:moveTo>
                  <a:lnTo>
                    <a:pt x="1" y="181"/>
                  </a:lnTo>
                  <a:cubicBezTo>
                    <a:pt x="46" y="335"/>
                    <a:pt x="4237" y="15131"/>
                    <a:pt x="4770" y="18392"/>
                  </a:cubicBezTo>
                  <a:lnTo>
                    <a:pt x="5412" y="18289"/>
                  </a:lnTo>
                  <a:cubicBezTo>
                    <a:pt x="4879" y="14990"/>
                    <a:pt x="803" y="61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 rot="5012803">
              <a:off x="7408865" y="4024822"/>
              <a:ext cx="335451" cy="266849"/>
            </a:xfrm>
            <a:custGeom>
              <a:avLst/>
              <a:gdLst/>
              <a:ahLst/>
              <a:cxnLst/>
              <a:rect l="l" t="t" r="r" b="b"/>
              <a:pathLst>
                <a:path w="12557" h="9989" extrusionOk="0">
                  <a:moveTo>
                    <a:pt x="5817" y="1"/>
                  </a:moveTo>
                  <a:cubicBezTo>
                    <a:pt x="5448" y="1"/>
                    <a:pt x="5060" y="44"/>
                    <a:pt x="4654" y="137"/>
                  </a:cubicBezTo>
                  <a:cubicBezTo>
                    <a:pt x="4539" y="162"/>
                    <a:pt x="4417" y="188"/>
                    <a:pt x="4301" y="227"/>
                  </a:cubicBezTo>
                  <a:cubicBezTo>
                    <a:pt x="655" y="1254"/>
                    <a:pt x="0" y="4605"/>
                    <a:pt x="1239" y="7095"/>
                  </a:cubicBezTo>
                  <a:cubicBezTo>
                    <a:pt x="2076" y="8885"/>
                    <a:pt x="3870" y="9989"/>
                    <a:pt x="5790" y="9989"/>
                  </a:cubicBezTo>
                  <a:cubicBezTo>
                    <a:pt x="6121" y="9989"/>
                    <a:pt x="6457" y="9956"/>
                    <a:pt x="6792" y="9888"/>
                  </a:cubicBezTo>
                  <a:cubicBezTo>
                    <a:pt x="12557" y="8838"/>
                    <a:pt x="11090" y="1"/>
                    <a:pt x="5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 rot="5749646">
              <a:off x="7435127" y="4004162"/>
              <a:ext cx="285910" cy="275544"/>
            </a:xfrm>
            <a:custGeom>
              <a:avLst/>
              <a:gdLst/>
              <a:ahLst/>
              <a:cxnLst/>
              <a:rect l="l" t="t" r="r" b="b"/>
              <a:pathLst>
                <a:path w="10702" h="10314" extrusionOk="0">
                  <a:moveTo>
                    <a:pt x="5517" y="318"/>
                  </a:moveTo>
                  <a:cubicBezTo>
                    <a:pt x="6703" y="318"/>
                    <a:pt x="7837" y="837"/>
                    <a:pt x="8622" y="1731"/>
                  </a:cubicBezTo>
                  <a:cubicBezTo>
                    <a:pt x="9893" y="3137"/>
                    <a:pt x="10348" y="5358"/>
                    <a:pt x="9745" y="7129"/>
                  </a:cubicBezTo>
                  <a:cubicBezTo>
                    <a:pt x="9244" y="8612"/>
                    <a:pt x="8070" y="9588"/>
                    <a:pt x="6446" y="9883"/>
                  </a:cubicBezTo>
                  <a:cubicBezTo>
                    <a:pt x="6118" y="9951"/>
                    <a:pt x="5789" y="9984"/>
                    <a:pt x="5464" y="9984"/>
                  </a:cubicBezTo>
                  <a:cubicBezTo>
                    <a:pt x="3608" y="9984"/>
                    <a:pt x="1876" y="8912"/>
                    <a:pt x="1073" y="7181"/>
                  </a:cubicBezTo>
                  <a:cubicBezTo>
                    <a:pt x="405" y="5839"/>
                    <a:pt x="334" y="4305"/>
                    <a:pt x="887" y="3066"/>
                  </a:cubicBezTo>
                  <a:cubicBezTo>
                    <a:pt x="1426" y="1846"/>
                    <a:pt x="2511" y="973"/>
                    <a:pt x="4038" y="543"/>
                  </a:cubicBezTo>
                  <a:cubicBezTo>
                    <a:pt x="4147" y="505"/>
                    <a:pt x="4263" y="479"/>
                    <a:pt x="4379" y="453"/>
                  </a:cubicBezTo>
                  <a:cubicBezTo>
                    <a:pt x="4744" y="370"/>
                    <a:pt x="5117" y="325"/>
                    <a:pt x="5496" y="325"/>
                  </a:cubicBezTo>
                  <a:lnTo>
                    <a:pt x="5496" y="318"/>
                  </a:lnTo>
                  <a:cubicBezTo>
                    <a:pt x="5503" y="318"/>
                    <a:pt x="5510" y="318"/>
                    <a:pt x="5517" y="318"/>
                  </a:cubicBezTo>
                  <a:close/>
                  <a:moveTo>
                    <a:pt x="5503" y="0"/>
                  </a:moveTo>
                  <a:cubicBezTo>
                    <a:pt x="5115" y="0"/>
                    <a:pt x="4716" y="46"/>
                    <a:pt x="4308" y="139"/>
                  </a:cubicBezTo>
                  <a:cubicBezTo>
                    <a:pt x="4186" y="164"/>
                    <a:pt x="4058" y="197"/>
                    <a:pt x="3942" y="229"/>
                  </a:cubicBezTo>
                  <a:cubicBezTo>
                    <a:pt x="2331" y="684"/>
                    <a:pt x="1169" y="1622"/>
                    <a:pt x="585" y="2931"/>
                  </a:cubicBezTo>
                  <a:cubicBezTo>
                    <a:pt x="1" y="4260"/>
                    <a:pt x="71" y="5903"/>
                    <a:pt x="777" y="7322"/>
                  </a:cubicBezTo>
                  <a:cubicBezTo>
                    <a:pt x="1625" y="9145"/>
                    <a:pt x="3454" y="10313"/>
                    <a:pt x="5470" y="10313"/>
                  </a:cubicBezTo>
                  <a:cubicBezTo>
                    <a:pt x="5816" y="10307"/>
                    <a:pt x="6170" y="10275"/>
                    <a:pt x="6510" y="10204"/>
                  </a:cubicBezTo>
                  <a:cubicBezTo>
                    <a:pt x="8256" y="9890"/>
                    <a:pt x="9514" y="8830"/>
                    <a:pt x="10060" y="7232"/>
                  </a:cubicBezTo>
                  <a:cubicBezTo>
                    <a:pt x="10702" y="5358"/>
                    <a:pt x="10214" y="3002"/>
                    <a:pt x="8872" y="1512"/>
                  </a:cubicBezTo>
                  <a:cubicBezTo>
                    <a:pt x="7977" y="518"/>
                    <a:pt x="6806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 rot="5012803">
              <a:off x="7530312" y="3970713"/>
              <a:ext cx="148692" cy="183527"/>
            </a:xfrm>
            <a:custGeom>
              <a:avLst/>
              <a:gdLst/>
              <a:ahLst/>
              <a:cxnLst/>
              <a:rect l="l" t="t" r="r" b="b"/>
              <a:pathLst>
                <a:path w="5566" h="6870" extrusionOk="0">
                  <a:moveTo>
                    <a:pt x="4301" y="1"/>
                  </a:moveTo>
                  <a:cubicBezTo>
                    <a:pt x="655" y="1028"/>
                    <a:pt x="0" y="4378"/>
                    <a:pt x="1239" y="6869"/>
                  </a:cubicBezTo>
                  <a:cubicBezTo>
                    <a:pt x="5566" y="4558"/>
                    <a:pt x="4301" y="1"/>
                    <a:pt x="43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 rot="4723234">
              <a:off x="7757752" y="3964617"/>
              <a:ext cx="318291" cy="253351"/>
            </a:xfrm>
            <a:custGeom>
              <a:avLst/>
              <a:gdLst/>
              <a:ahLst/>
              <a:cxnLst/>
              <a:rect l="l" t="t" r="r" b="b"/>
              <a:pathLst>
                <a:path w="11915" h="9484" extrusionOk="0">
                  <a:moveTo>
                    <a:pt x="5539" y="0"/>
                  </a:moveTo>
                  <a:cubicBezTo>
                    <a:pt x="5181" y="0"/>
                    <a:pt x="4804" y="43"/>
                    <a:pt x="4410" y="135"/>
                  </a:cubicBezTo>
                  <a:cubicBezTo>
                    <a:pt x="4301" y="161"/>
                    <a:pt x="4192" y="187"/>
                    <a:pt x="4083" y="219"/>
                  </a:cubicBezTo>
                  <a:cubicBezTo>
                    <a:pt x="617" y="1201"/>
                    <a:pt x="0" y="4372"/>
                    <a:pt x="1175" y="6741"/>
                  </a:cubicBezTo>
                  <a:cubicBezTo>
                    <a:pt x="1973" y="8440"/>
                    <a:pt x="3668" y="9483"/>
                    <a:pt x="5489" y="9483"/>
                  </a:cubicBezTo>
                  <a:cubicBezTo>
                    <a:pt x="5807" y="9483"/>
                    <a:pt x="6130" y="9451"/>
                    <a:pt x="6452" y="9385"/>
                  </a:cubicBezTo>
                  <a:cubicBezTo>
                    <a:pt x="11914" y="8379"/>
                    <a:pt x="10536" y="0"/>
                    <a:pt x="5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 rot="5547389">
              <a:off x="7779374" y="3944655"/>
              <a:ext cx="272195" cy="262016"/>
            </a:xfrm>
            <a:custGeom>
              <a:avLst/>
              <a:gdLst/>
              <a:ahLst/>
              <a:cxnLst/>
              <a:rect l="l" t="t" r="r" b="b"/>
              <a:pathLst>
                <a:path w="10189" h="9808" extrusionOk="0">
                  <a:moveTo>
                    <a:pt x="5267" y="320"/>
                  </a:moveTo>
                  <a:cubicBezTo>
                    <a:pt x="6383" y="320"/>
                    <a:pt x="7452" y="801"/>
                    <a:pt x="8192" y="1642"/>
                  </a:cubicBezTo>
                  <a:cubicBezTo>
                    <a:pt x="9392" y="2965"/>
                    <a:pt x="9835" y="5070"/>
                    <a:pt x="9264" y="6758"/>
                  </a:cubicBezTo>
                  <a:cubicBezTo>
                    <a:pt x="8789" y="8171"/>
                    <a:pt x="7678" y="9101"/>
                    <a:pt x="6138" y="9384"/>
                  </a:cubicBezTo>
                  <a:cubicBezTo>
                    <a:pt x="5824" y="9449"/>
                    <a:pt x="5509" y="9481"/>
                    <a:pt x="5199" y="9481"/>
                  </a:cubicBezTo>
                  <a:cubicBezTo>
                    <a:pt x="3440" y="9481"/>
                    <a:pt x="1804" y="8465"/>
                    <a:pt x="1041" y="6823"/>
                  </a:cubicBezTo>
                  <a:cubicBezTo>
                    <a:pt x="405" y="5552"/>
                    <a:pt x="341" y="4094"/>
                    <a:pt x="861" y="2926"/>
                  </a:cubicBezTo>
                  <a:cubicBezTo>
                    <a:pt x="1374" y="1771"/>
                    <a:pt x="2402" y="943"/>
                    <a:pt x="3846" y="538"/>
                  </a:cubicBezTo>
                  <a:cubicBezTo>
                    <a:pt x="3955" y="506"/>
                    <a:pt x="4064" y="474"/>
                    <a:pt x="4160" y="448"/>
                  </a:cubicBezTo>
                  <a:cubicBezTo>
                    <a:pt x="4513" y="365"/>
                    <a:pt x="4879" y="320"/>
                    <a:pt x="5245" y="320"/>
                  </a:cubicBezTo>
                  <a:cubicBezTo>
                    <a:pt x="5253" y="320"/>
                    <a:pt x="5260" y="320"/>
                    <a:pt x="5267" y="320"/>
                  </a:cubicBezTo>
                  <a:close/>
                  <a:moveTo>
                    <a:pt x="5256" y="0"/>
                  </a:moveTo>
                  <a:cubicBezTo>
                    <a:pt x="4877" y="0"/>
                    <a:pt x="4484" y="46"/>
                    <a:pt x="4083" y="140"/>
                  </a:cubicBezTo>
                  <a:cubicBezTo>
                    <a:pt x="3981" y="166"/>
                    <a:pt x="3865" y="192"/>
                    <a:pt x="3756" y="224"/>
                  </a:cubicBezTo>
                  <a:cubicBezTo>
                    <a:pt x="2222" y="654"/>
                    <a:pt x="1118" y="1533"/>
                    <a:pt x="559" y="2791"/>
                  </a:cubicBezTo>
                  <a:cubicBezTo>
                    <a:pt x="1" y="4050"/>
                    <a:pt x="71" y="5616"/>
                    <a:pt x="745" y="6964"/>
                  </a:cubicBezTo>
                  <a:cubicBezTo>
                    <a:pt x="1548" y="8697"/>
                    <a:pt x="3287" y="9808"/>
                    <a:pt x="5200" y="9808"/>
                  </a:cubicBezTo>
                  <a:cubicBezTo>
                    <a:pt x="5534" y="9808"/>
                    <a:pt x="5868" y="9776"/>
                    <a:pt x="6202" y="9711"/>
                  </a:cubicBezTo>
                  <a:cubicBezTo>
                    <a:pt x="7864" y="9403"/>
                    <a:pt x="9065" y="8389"/>
                    <a:pt x="9578" y="6868"/>
                  </a:cubicBezTo>
                  <a:cubicBezTo>
                    <a:pt x="10188" y="5070"/>
                    <a:pt x="9719" y="2836"/>
                    <a:pt x="8436" y="1424"/>
                  </a:cubicBezTo>
                  <a:cubicBezTo>
                    <a:pt x="7587" y="487"/>
                    <a:pt x="6487" y="0"/>
                    <a:pt x="5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 rot="4723234">
              <a:off x="7862039" y="3910751"/>
              <a:ext cx="141234" cy="174252"/>
            </a:xfrm>
            <a:custGeom>
              <a:avLst/>
              <a:gdLst/>
              <a:ahLst/>
              <a:cxnLst/>
              <a:rect l="l" t="t" r="r" b="b"/>
              <a:pathLst>
                <a:path w="5287" h="6523" extrusionOk="0">
                  <a:moveTo>
                    <a:pt x="4083" y="1"/>
                  </a:moveTo>
                  <a:cubicBezTo>
                    <a:pt x="4083" y="1"/>
                    <a:pt x="4083" y="1"/>
                    <a:pt x="4083" y="1"/>
                  </a:cubicBezTo>
                  <a:cubicBezTo>
                    <a:pt x="617" y="983"/>
                    <a:pt x="0" y="4154"/>
                    <a:pt x="1175" y="6523"/>
                  </a:cubicBezTo>
                  <a:cubicBezTo>
                    <a:pt x="5287" y="4329"/>
                    <a:pt x="4085" y="1"/>
                    <a:pt x="4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 rot="9160486" flipH="1">
              <a:off x="7544928" y="4264139"/>
              <a:ext cx="146335" cy="80781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26" y="0"/>
                  </a:moveTo>
                  <a:cubicBezTo>
                    <a:pt x="2522" y="0"/>
                    <a:pt x="2423" y="17"/>
                    <a:pt x="2331" y="53"/>
                  </a:cubicBezTo>
                  <a:cubicBezTo>
                    <a:pt x="1214" y="490"/>
                    <a:pt x="1" y="2589"/>
                    <a:pt x="206" y="2980"/>
                  </a:cubicBezTo>
                  <a:cubicBezTo>
                    <a:pt x="222" y="3011"/>
                    <a:pt x="252" y="3024"/>
                    <a:pt x="294" y="3024"/>
                  </a:cubicBezTo>
                  <a:cubicBezTo>
                    <a:pt x="597" y="3024"/>
                    <a:pt x="1539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72" y="0"/>
                    <a:pt x="2626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 rot="9160486" flipH="1">
              <a:off x="7540012" y="4254986"/>
              <a:ext cx="157448" cy="98305"/>
            </a:xfrm>
            <a:custGeom>
              <a:avLst/>
              <a:gdLst/>
              <a:ahLst/>
              <a:cxnLst/>
              <a:rect l="l" t="t" r="r" b="b"/>
              <a:pathLst>
                <a:path w="5894" h="3680" extrusionOk="0">
                  <a:moveTo>
                    <a:pt x="2800" y="649"/>
                  </a:moveTo>
                  <a:cubicBezTo>
                    <a:pt x="2992" y="662"/>
                    <a:pt x="3172" y="720"/>
                    <a:pt x="3339" y="809"/>
                  </a:cubicBezTo>
                  <a:cubicBezTo>
                    <a:pt x="4007" y="1130"/>
                    <a:pt x="4668" y="1830"/>
                    <a:pt x="4982" y="2241"/>
                  </a:cubicBezTo>
                  <a:cubicBezTo>
                    <a:pt x="4880" y="2234"/>
                    <a:pt x="4770" y="2222"/>
                    <a:pt x="4674" y="2215"/>
                  </a:cubicBezTo>
                  <a:cubicBezTo>
                    <a:pt x="4353" y="2187"/>
                    <a:pt x="3962" y="2152"/>
                    <a:pt x="3544" y="2152"/>
                  </a:cubicBezTo>
                  <a:cubicBezTo>
                    <a:pt x="3286" y="2152"/>
                    <a:pt x="3018" y="2166"/>
                    <a:pt x="2748" y="2202"/>
                  </a:cubicBezTo>
                  <a:cubicBezTo>
                    <a:pt x="2036" y="2305"/>
                    <a:pt x="1400" y="2607"/>
                    <a:pt x="938" y="2825"/>
                  </a:cubicBezTo>
                  <a:cubicBezTo>
                    <a:pt x="880" y="2851"/>
                    <a:pt x="823" y="2883"/>
                    <a:pt x="758" y="2909"/>
                  </a:cubicBezTo>
                  <a:cubicBezTo>
                    <a:pt x="1002" y="2286"/>
                    <a:pt x="1837" y="996"/>
                    <a:pt x="2626" y="681"/>
                  </a:cubicBezTo>
                  <a:cubicBezTo>
                    <a:pt x="2684" y="662"/>
                    <a:pt x="2742" y="649"/>
                    <a:pt x="2800" y="649"/>
                  </a:cubicBezTo>
                  <a:close/>
                  <a:moveTo>
                    <a:pt x="2808" y="1"/>
                  </a:moveTo>
                  <a:cubicBezTo>
                    <a:pt x="2664" y="1"/>
                    <a:pt x="2524" y="25"/>
                    <a:pt x="2389" y="78"/>
                  </a:cubicBezTo>
                  <a:cubicBezTo>
                    <a:pt x="1426" y="456"/>
                    <a:pt x="476" y="1830"/>
                    <a:pt x="155" y="2677"/>
                  </a:cubicBezTo>
                  <a:cubicBezTo>
                    <a:pt x="20" y="3030"/>
                    <a:pt x="1" y="3281"/>
                    <a:pt x="97" y="3461"/>
                  </a:cubicBezTo>
                  <a:cubicBezTo>
                    <a:pt x="159" y="3591"/>
                    <a:pt x="287" y="3679"/>
                    <a:pt x="435" y="3679"/>
                  </a:cubicBezTo>
                  <a:cubicBezTo>
                    <a:pt x="440" y="3679"/>
                    <a:pt x="445" y="3679"/>
                    <a:pt x="450" y="3679"/>
                  </a:cubicBezTo>
                  <a:cubicBezTo>
                    <a:pt x="662" y="3679"/>
                    <a:pt x="925" y="3550"/>
                    <a:pt x="1221" y="3409"/>
                  </a:cubicBezTo>
                  <a:cubicBezTo>
                    <a:pt x="1651" y="3210"/>
                    <a:pt x="2228" y="2934"/>
                    <a:pt x="2838" y="2844"/>
                  </a:cubicBezTo>
                  <a:cubicBezTo>
                    <a:pt x="3075" y="2811"/>
                    <a:pt x="3315" y="2799"/>
                    <a:pt x="3549" y="2799"/>
                  </a:cubicBezTo>
                  <a:cubicBezTo>
                    <a:pt x="3942" y="2799"/>
                    <a:pt x="4314" y="2833"/>
                    <a:pt x="4616" y="2857"/>
                  </a:cubicBezTo>
                  <a:cubicBezTo>
                    <a:pt x="4859" y="2880"/>
                    <a:pt x="5053" y="2899"/>
                    <a:pt x="5212" y="2899"/>
                  </a:cubicBezTo>
                  <a:cubicBezTo>
                    <a:pt x="5410" y="2899"/>
                    <a:pt x="5552" y="2869"/>
                    <a:pt x="5663" y="2780"/>
                  </a:cubicBezTo>
                  <a:cubicBezTo>
                    <a:pt x="5785" y="2677"/>
                    <a:pt x="5894" y="2485"/>
                    <a:pt x="5682" y="2119"/>
                  </a:cubicBezTo>
                  <a:cubicBezTo>
                    <a:pt x="5345" y="1537"/>
                    <a:pt x="3963" y="1"/>
                    <a:pt x="28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 rot="9160486" flipH="1">
              <a:off x="7877421" y="4201967"/>
              <a:ext cx="146335" cy="80781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34" y="0"/>
                  </a:moveTo>
                  <a:cubicBezTo>
                    <a:pt x="2532" y="0"/>
                    <a:pt x="2435" y="17"/>
                    <a:pt x="2344" y="53"/>
                  </a:cubicBezTo>
                  <a:cubicBezTo>
                    <a:pt x="1246" y="490"/>
                    <a:pt x="1" y="2602"/>
                    <a:pt x="206" y="2980"/>
                  </a:cubicBezTo>
                  <a:cubicBezTo>
                    <a:pt x="221" y="3010"/>
                    <a:pt x="250" y="3024"/>
                    <a:pt x="292" y="3024"/>
                  </a:cubicBezTo>
                  <a:cubicBezTo>
                    <a:pt x="591" y="3024"/>
                    <a:pt x="1533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66" y="0"/>
                    <a:pt x="2634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 rot="9160486" flipH="1">
              <a:off x="7872520" y="4192876"/>
              <a:ext cx="157288" cy="98278"/>
            </a:xfrm>
            <a:custGeom>
              <a:avLst/>
              <a:gdLst/>
              <a:ahLst/>
              <a:cxnLst/>
              <a:rect l="l" t="t" r="r" b="b"/>
              <a:pathLst>
                <a:path w="5888" h="3679" extrusionOk="0">
                  <a:moveTo>
                    <a:pt x="2812" y="649"/>
                  </a:moveTo>
                  <a:cubicBezTo>
                    <a:pt x="2992" y="662"/>
                    <a:pt x="3172" y="713"/>
                    <a:pt x="3332" y="796"/>
                  </a:cubicBezTo>
                  <a:cubicBezTo>
                    <a:pt x="3974" y="1111"/>
                    <a:pt x="4661" y="1817"/>
                    <a:pt x="4976" y="2234"/>
                  </a:cubicBezTo>
                  <a:cubicBezTo>
                    <a:pt x="4879" y="2228"/>
                    <a:pt x="4770" y="2222"/>
                    <a:pt x="4668" y="2209"/>
                  </a:cubicBezTo>
                  <a:cubicBezTo>
                    <a:pt x="4350" y="2181"/>
                    <a:pt x="3961" y="2146"/>
                    <a:pt x="3542" y="2146"/>
                  </a:cubicBezTo>
                  <a:cubicBezTo>
                    <a:pt x="3284" y="2146"/>
                    <a:pt x="3014" y="2159"/>
                    <a:pt x="2742" y="2196"/>
                  </a:cubicBezTo>
                  <a:cubicBezTo>
                    <a:pt x="2036" y="2299"/>
                    <a:pt x="1400" y="2600"/>
                    <a:pt x="938" y="2825"/>
                  </a:cubicBezTo>
                  <a:lnTo>
                    <a:pt x="765" y="2902"/>
                  </a:lnTo>
                  <a:cubicBezTo>
                    <a:pt x="1022" y="2273"/>
                    <a:pt x="1856" y="995"/>
                    <a:pt x="2639" y="681"/>
                  </a:cubicBezTo>
                  <a:cubicBezTo>
                    <a:pt x="2697" y="662"/>
                    <a:pt x="2755" y="649"/>
                    <a:pt x="2812" y="649"/>
                  </a:cubicBezTo>
                  <a:close/>
                  <a:moveTo>
                    <a:pt x="2815" y="1"/>
                  </a:moveTo>
                  <a:cubicBezTo>
                    <a:pt x="2672" y="1"/>
                    <a:pt x="2534" y="25"/>
                    <a:pt x="2402" y="77"/>
                  </a:cubicBezTo>
                  <a:cubicBezTo>
                    <a:pt x="1458" y="450"/>
                    <a:pt x="450" y="1875"/>
                    <a:pt x="136" y="2729"/>
                  </a:cubicBezTo>
                  <a:cubicBezTo>
                    <a:pt x="14" y="3062"/>
                    <a:pt x="1" y="3287"/>
                    <a:pt x="97" y="3460"/>
                  </a:cubicBezTo>
                  <a:cubicBezTo>
                    <a:pt x="153" y="3591"/>
                    <a:pt x="287" y="3679"/>
                    <a:pt x="429" y="3679"/>
                  </a:cubicBezTo>
                  <a:cubicBezTo>
                    <a:pt x="434" y="3679"/>
                    <a:pt x="439" y="3679"/>
                    <a:pt x="444" y="3679"/>
                  </a:cubicBezTo>
                  <a:cubicBezTo>
                    <a:pt x="656" y="3679"/>
                    <a:pt x="925" y="3550"/>
                    <a:pt x="1214" y="3409"/>
                  </a:cubicBezTo>
                  <a:cubicBezTo>
                    <a:pt x="1644" y="3210"/>
                    <a:pt x="2222" y="2928"/>
                    <a:pt x="2832" y="2844"/>
                  </a:cubicBezTo>
                  <a:cubicBezTo>
                    <a:pt x="3076" y="2810"/>
                    <a:pt x="3325" y="2797"/>
                    <a:pt x="3565" y="2797"/>
                  </a:cubicBezTo>
                  <a:cubicBezTo>
                    <a:pt x="3950" y="2797"/>
                    <a:pt x="4314" y="2829"/>
                    <a:pt x="4610" y="2857"/>
                  </a:cubicBezTo>
                  <a:cubicBezTo>
                    <a:pt x="4852" y="2880"/>
                    <a:pt x="5047" y="2899"/>
                    <a:pt x="5205" y="2899"/>
                  </a:cubicBezTo>
                  <a:cubicBezTo>
                    <a:pt x="5403" y="2899"/>
                    <a:pt x="5546" y="2869"/>
                    <a:pt x="5656" y="2780"/>
                  </a:cubicBezTo>
                  <a:cubicBezTo>
                    <a:pt x="5785" y="2677"/>
                    <a:pt x="5887" y="2485"/>
                    <a:pt x="5669" y="2112"/>
                  </a:cubicBezTo>
                  <a:cubicBezTo>
                    <a:pt x="5338" y="1531"/>
                    <a:pt x="3953" y="1"/>
                    <a:pt x="28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 rot="9160486" flipH="1">
              <a:off x="7360478" y="3962374"/>
              <a:ext cx="134635" cy="58422"/>
            </a:xfrm>
            <a:custGeom>
              <a:avLst/>
              <a:gdLst/>
              <a:ahLst/>
              <a:cxnLst/>
              <a:rect l="l" t="t" r="r" b="b"/>
              <a:pathLst>
                <a:path w="5040" h="2187" extrusionOk="0">
                  <a:moveTo>
                    <a:pt x="3218" y="0"/>
                  </a:moveTo>
                  <a:cubicBezTo>
                    <a:pt x="2949" y="0"/>
                    <a:pt x="2661" y="22"/>
                    <a:pt x="2363" y="67"/>
                  </a:cubicBezTo>
                  <a:cubicBezTo>
                    <a:pt x="1015" y="266"/>
                    <a:pt x="1" y="914"/>
                    <a:pt x="84" y="1473"/>
                  </a:cubicBezTo>
                  <a:cubicBezTo>
                    <a:pt x="155" y="1910"/>
                    <a:pt x="872" y="2186"/>
                    <a:pt x="1831" y="2186"/>
                  </a:cubicBezTo>
                  <a:cubicBezTo>
                    <a:pt x="2095" y="2186"/>
                    <a:pt x="2378" y="2165"/>
                    <a:pt x="2671" y="2121"/>
                  </a:cubicBezTo>
                  <a:cubicBezTo>
                    <a:pt x="4026" y="1922"/>
                    <a:pt x="5040" y="1293"/>
                    <a:pt x="4956" y="722"/>
                  </a:cubicBezTo>
                  <a:cubicBezTo>
                    <a:pt x="4886" y="271"/>
                    <a:pt x="4172" y="0"/>
                    <a:pt x="3218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 rot="9160486" flipH="1">
              <a:off x="7872255" y="3817212"/>
              <a:ext cx="134635" cy="58369"/>
            </a:xfrm>
            <a:custGeom>
              <a:avLst/>
              <a:gdLst/>
              <a:ahLst/>
              <a:cxnLst/>
              <a:rect l="l" t="t" r="r" b="b"/>
              <a:pathLst>
                <a:path w="5040" h="2185" extrusionOk="0">
                  <a:moveTo>
                    <a:pt x="3209" y="1"/>
                  </a:moveTo>
                  <a:cubicBezTo>
                    <a:pt x="2943" y="1"/>
                    <a:pt x="2658" y="21"/>
                    <a:pt x="2363" y="65"/>
                  </a:cubicBezTo>
                  <a:cubicBezTo>
                    <a:pt x="1015" y="270"/>
                    <a:pt x="0" y="912"/>
                    <a:pt x="84" y="1471"/>
                  </a:cubicBezTo>
                  <a:cubicBezTo>
                    <a:pt x="149" y="1908"/>
                    <a:pt x="873" y="2184"/>
                    <a:pt x="1832" y="2184"/>
                  </a:cubicBezTo>
                  <a:cubicBezTo>
                    <a:pt x="2097" y="2184"/>
                    <a:pt x="2379" y="2163"/>
                    <a:pt x="2671" y="2119"/>
                  </a:cubicBezTo>
                  <a:cubicBezTo>
                    <a:pt x="4019" y="1920"/>
                    <a:pt x="5039" y="1291"/>
                    <a:pt x="4950" y="719"/>
                  </a:cubicBezTo>
                  <a:cubicBezTo>
                    <a:pt x="4874" y="268"/>
                    <a:pt x="4163" y="1"/>
                    <a:pt x="3209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 rot="9160486" flipH="1">
              <a:off x="7614350" y="3845025"/>
              <a:ext cx="112116" cy="163459"/>
            </a:xfrm>
            <a:custGeom>
              <a:avLst/>
              <a:gdLst/>
              <a:ahLst/>
              <a:cxnLst/>
              <a:rect l="l" t="t" r="r" b="b"/>
              <a:pathLst>
                <a:path w="4197" h="6119" extrusionOk="0">
                  <a:moveTo>
                    <a:pt x="1831" y="0"/>
                  </a:moveTo>
                  <a:cubicBezTo>
                    <a:pt x="1813" y="0"/>
                    <a:pt x="1796" y="1"/>
                    <a:pt x="1778" y="2"/>
                  </a:cubicBezTo>
                  <a:cubicBezTo>
                    <a:pt x="0" y="92"/>
                    <a:pt x="77" y="3070"/>
                    <a:pt x="1021" y="4835"/>
                  </a:cubicBezTo>
                  <a:cubicBezTo>
                    <a:pt x="1423" y="5591"/>
                    <a:pt x="1991" y="6119"/>
                    <a:pt x="2631" y="6119"/>
                  </a:cubicBezTo>
                  <a:cubicBezTo>
                    <a:pt x="2737" y="6119"/>
                    <a:pt x="2844" y="6104"/>
                    <a:pt x="2953" y="6074"/>
                  </a:cubicBezTo>
                  <a:cubicBezTo>
                    <a:pt x="3730" y="5856"/>
                    <a:pt x="4063" y="5118"/>
                    <a:pt x="4108" y="4226"/>
                  </a:cubicBezTo>
                  <a:cubicBezTo>
                    <a:pt x="4197" y="2428"/>
                    <a:pt x="3069" y="0"/>
                    <a:pt x="1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 rot="9160486" flipH="1">
              <a:off x="7608120" y="3836827"/>
              <a:ext cx="125740" cy="179433"/>
            </a:xfrm>
            <a:custGeom>
              <a:avLst/>
              <a:gdLst/>
              <a:ahLst/>
              <a:cxnLst/>
              <a:rect l="l" t="t" r="r" b="b"/>
              <a:pathLst>
                <a:path w="4707" h="6717" extrusionOk="0">
                  <a:moveTo>
                    <a:pt x="2062" y="593"/>
                  </a:moveTo>
                  <a:cubicBezTo>
                    <a:pt x="2357" y="599"/>
                    <a:pt x="2633" y="804"/>
                    <a:pt x="2813" y="991"/>
                  </a:cubicBezTo>
                  <a:cubicBezTo>
                    <a:pt x="3551" y="1722"/>
                    <a:pt x="4103" y="3308"/>
                    <a:pt x="4045" y="4515"/>
                  </a:cubicBezTo>
                  <a:cubicBezTo>
                    <a:pt x="4019" y="5125"/>
                    <a:pt x="3833" y="5882"/>
                    <a:pt x="3108" y="6087"/>
                  </a:cubicBezTo>
                  <a:cubicBezTo>
                    <a:pt x="3024" y="6110"/>
                    <a:pt x="2943" y="6121"/>
                    <a:pt x="2864" y="6121"/>
                  </a:cubicBezTo>
                  <a:cubicBezTo>
                    <a:pt x="2193" y="6121"/>
                    <a:pt x="1705" y="5358"/>
                    <a:pt x="1516" y="4996"/>
                  </a:cubicBezTo>
                  <a:cubicBezTo>
                    <a:pt x="835" y="3732"/>
                    <a:pt x="688" y="1998"/>
                    <a:pt x="1176" y="1138"/>
                  </a:cubicBezTo>
                  <a:cubicBezTo>
                    <a:pt x="1368" y="792"/>
                    <a:pt x="1651" y="612"/>
                    <a:pt x="2029" y="593"/>
                  </a:cubicBezTo>
                  <a:close/>
                  <a:moveTo>
                    <a:pt x="2055" y="1"/>
                  </a:moveTo>
                  <a:cubicBezTo>
                    <a:pt x="2036" y="1"/>
                    <a:pt x="2017" y="1"/>
                    <a:pt x="1997" y="2"/>
                  </a:cubicBezTo>
                  <a:cubicBezTo>
                    <a:pt x="1413" y="34"/>
                    <a:pt x="951" y="329"/>
                    <a:pt x="656" y="849"/>
                  </a:cubicBezTo>
                  <a:cubicBezTo>
                    <a:pt x="1" y="2005"/>
                    <a:pt x="315" y="4008"/>
                    <a:pt x="989" y="5279"/>
                  </a:cubicBezTo>
                  <a:cubicBezTo>
                    <a:pt x="1490" y="6209"/>
                    <a:pt x="2151" y="6717"/>
                    <a:pt x="2857" y="6717"/>
                  </a:cubicBezTo>
                  <a:cubicBezTo>
                    <a:pt x="2992" y="6717"/>
                    <a:pt x="3134" y="6691"/>
                    <a:pt x="3268" y="6659"/>
                  </a:cubicBezTo>
                  <a:cubicBezTo>
                    <a:pt x="4096" y="6428"/>
                    <a:pt x="4584" y="5677"/>
                    <a:pt x="4636" y="4540"/>
                  </a:cubicBezTo>
                  <a:cubicBezTo>
                    <a:pt x="4706" y="3141"/>
                    <a:pt x="4103" y="1433"/>
                    <a:pt x="3236" y="567"/>
                  </a:cubicBezTo>
                  <a:cubicBezTo>
                    <a:pt x="2862" y="193"/>
                    <a:pt x="2459" y="1"/>
                    <a:pt x="2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 rot="9160486" flipH="1">
              <a:off x="7615374" y="3845345"/>
              <a:ext cx="82517" cy="55270"/>
            </a:xfrm>
            <a:custGeom>
              <a:avLst/>
              <a:gdLst/>
              <a:ahLst/>
              <a:cxnLst/>
              <a:rect l="l" t="t" r="r" b="b"/>
              <a:pathLst>
                <a:path w="3089" h="2069" extrusionOk="0">
                  <a:moveTo>
                    <a:pt x="2060" y="1"/>
                  </a:moveTo>
                  <a:cubicBezTo>
                    <a:pt x="1312" y="1"/>
                    <a:pt x="576" y="271"/>
                    <a:pt x="1" y="785"/>
                  </a:cubicBezTo>
                  <a:cubicBezTo>
                    <a:pt x="403" y="1541"/>
                    <a:pt x="971" y="2069"/>
                    <a:pt x="1611" y="2069"/>
                  </a:cubicBezTo>
                  <a:cubicBezTo>
                    <a:pt x="1717" y="2069"/>
                    <a:pt x="1824" y="2054"/>
                    <a:pt x="1933" y="2024"/>
                  </a:cubicBezTo>
                  <a:cubicBezTo>
                    <a:pt x="2710" y="1806"/>
                    <a:pt x="3043" y="1068"/>
                    <a:pt x="3088" y="176"/>
                  </a:cubicBezTo>
                  <a:cubicBezTo>
                    <a:pt x="2752" y="58"/>
                    <a:pt x="2405" y="1"/>
                    <a:pt x="2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 rot="9160486" flipH="1">
              <a:off x="7609603" y="3840300"/>
              <a:ext cx="93657" cy="65688"/>
            </a:xfrm>
            <a:custGeom>
              <a:avLst/>
              <a:gdLst/>
              <a:ahLst/>
              <a:cxnLst/>
              <a:rect l="l" t="t" r="r" b="b"/>
              <a:pathLst>
                <a:path w="3506" h="2459" extrusionOk="0">
                  <a:moveTo>
                    <a:pt x="2276" y="394"/>
                  </a:moveTo>
                  <a:cubicBezTo>
                    <a:pt x="2552" y="394"/>
                    <a:pt x="2829" y="433"/>
                    <a:pt x="3101" y="514"/>
                  </a:cubicBezTo>
                  <a:cubicBezTo>
                    <a:pt x="3043" y="1124"/>
                    <a:pt x="2825" y="1830"/>
                    <a:pt x="2100" y="2029"/>
                  </a:cubicBezTo>
                  <a:cubicBezTo>
                    <a:pt x="2007" y="2054"/>
                    <a:pt x="1917" y="2066"/>
                    <a:pt x="1830" y="2066"/>
                  </a:cubicBezTo>
                  <a:cubicBezTo>
                    <a:pt x="1189" y="2066"/>
                    <a:pt x="712" y="1434"/>
                    <a:pt x="469" y="1027"/>
                  </a:cubicBezTo>
                  <a:cubicBezTo>
                    <a:pt x="987" y="613"/>
                    <a:pt x="1626" y="394"/>
                    <a:pt x="2276" y="394"/>
                  </a:cubicBezTo>
                  <a:close/>
                  <a:moveTo>
                    <a:pt x="2281" y="0"/>
                  </a:moveTo>
                  <a:cubicBezTo>
                    <a:pt x="1484" y="0"/>
                    <a:pt x="700" y="289"/>
                    <a:pt x="84" y="835"/>
                  </a:cubicBezTo>
                  <a:cubicBezTo>
                    <a:pt x="20" y="893"/>
                    <a:pt x="0" y="995"/>
                    <a:pt x="45" y="1072"/>
                  </a:cubicBezTo>
                  <a:cubicBezTo>
                    <a:pt x="527" y="1971"/>
                    <a:pt x="1156" y="2459"/>
                    <a:pt x="1823" y="2459"/>
                  </a:cubicBezTo>
                  <a:cubicBezTo>
                    <a:pt x="1952" y="2459"/>
                    <a:pt x="2080" y="2440"/>
                    <a:pt x="2209" y="2407"/>
                  </a:cubicBezTo>
                  <a:cubicBezTo>
                    <a:pt x="2992" y="2189"/>
                    <a:pt x="3454" y="1470"/>
                    <a:pt x="3505" y="379"/>
                  </a:cubicBezTo>
                  <a:cubicBezTo>
                    <a:pt x="3505" y="296"/>
                    <a:pt x="3454" y="212"/>
                    <a:pt x="3371" y="186"/>
                  </a:cubicBezTo>
                  <a:cubicBezTo>
                    <a:pt x="3015" y="61"/>
                    <a:pt x="2647" y="0"/>
                    <a:pt x="2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7598982" y="3367424"/>
              <a:ext cx="57117" cy="69272"/>
            </a:xfrm>
            <a:custGeom>
              <a:avLst/>
              <a:gdLst/>
              <a:ahLst/>
              <a:cxnLst/>
              <a:rect l="l" t="t" r="r" b="b"/>
              <a:pathLst>
                <a:path w="2138" h="2593" extrusionOk="0">
                  <a:moveTo>
                    <a:pt x="52" y="1"/>
                  </a:moveTo>
                  <a:cubicBezTo>
                    <a:pt x="41" y="1"/>
                    <a:pt x="29" y="4"/>
                    <a:pt x="19" y="12"/>
                  </a:cubicBezTo>
                  <a:cubicBezTo>
                    <a:pt x="0" y="31"/>
                    <a:pt x="0" y="63"/>
                    <a:pt x="19" y="82"/>
                  </a:cubicBezTo>
                  <a:cubicBezTo>
                    <a:pt x="167" y="307"/>
                    <a:pt x="308" y="525"/>
                    <a:pt x="462" y="750"/>
                  </a:cubicBezTo>
                  <a:cubicBezTo>
                    <a:pt x="610" y="975"/>
                    <a:pt x="764" y="1193"/>
                    <a:pt x="937" y="1398"/>
                  </a:cubicBezTo>
                  <a:cubicBezTo>
                    <a:pt x="1104" y="1604"/>
                    <a:pt x="1278" y="1809"/>
                    <a:pt x="1457" y="2008"/>
                  </a:cubicBezTo>
                  <a:cubicBezTo>
                    <a:pt x="1631" y="2201"/>
                    <a:pt x="1823" y="2393"/>
                    <a:pt x="2009" y="2573"/>
                  </a:cubicBezTo>
                  <a:cubicBezTo>
                    <a:pt x="2022" y="2586"/>
                    <a:pt x="2038" y="2592"/>
                    <a:pt x="2054" y="2592"/>
                  </a:cubicBezTo>
                  <a:cubicBezTo>
                    <a:pt x="2070" y="2592"/>
                    <a:pt x="2086" y="2586"/>
                    <a:pt x="2099" y="2573"/>
                  </a:cubicBezTo>
                  <a:cubicBezTo>
                    <a:pt x="2131" y="2554"/>
                    <a:pt x="2138" y="2515"/>
                    <a:pt x="2118" y="2483"/>
                  </a:cubicBezTo>
                  <a:cubicBezTo>
                    <a:pt x="1977" y="2271"/>
                    <a:pt x="1842" y="2040"/>
                    <a:pt x="1676" y="1828"/>
                  </a:cubicBezTo>
                  <a:cubicBezTo>
                    <a:pt x="1515" y="1617"/>
                    <a:pt x="1361" y="1405"/>
                    <a:pt x="1188" y="1199"/>
                  </a:cubicBezTo>
                  <a:cubicBezTo>
                    <a:pt x="1014" y="1000"/>
                    <a:pt x="841" y="801"/>
                    <a:pt x="661" y="602"/>
                  </a:cubicBezTo>
                  <a:cubicBezTo>
                    <a:pt x="482" y="410"/>
                    <a:pt x="289" y="217"/>
                    <a:pt x="96" y="38"/>
                  </a:cubicBezTo>
                  <a:cubicBezTo>
                    <a:pt x="96" y="31"/>
                    <a:pt x="96" y="31"/>
                    <a:pt x="96" y="25"/>
                  </a:cubicBezTo>
                  <a:cubicBezTo>
                    <a:pt x="85" y="9"/>
                    <a:pt x="68" y="1"/>
                    <a:pt x="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7692587" y="3518384"/>
              <a:ext cx="179926" cy="184146"/>
            </a:xfrm>
            <a:custGeom>
              <a:avLst/>
              <a:gdLst/>
              <a:ahLst/>
              <a:cxnLst/>
              <a:rect l="l" t="t" r="r" b="b"/>
              <a:pathLst>
                <a:path w="6735" h="6893" extrusionOk="0">
                  <a:moveTo>
                    <a:pt x="137" y="0"/>
                  </a:moveTo>
                  <a:cubicBezTo>
                    <a:pt x="126" y="0"/>
                    <a:pt x="115" y="1"/>
                    <a:pt x="104" y="3"/>
                  </a:cubicBezTo>
                  <a:lnTo>
                    <a:pt x="91" y="3"/>
                  </a:lnTo>
                  <a:cubicBezTo>
                    <a:pt x="33" y="16"/>
                    <a:pt x="1" y="74"/>
                    <a:pt x="14" y="138"/>
                  </a:cubicBezTo>
                  <a:cubicBezTo>
                    <a:pt x="27" y="157"/>
                    <a:pt x="52" y="170"/>
                    <a:pt x="78" y="170"/>
                  </a:cubicBezTo>
                  <a:cubicBezTo>
                    <a:pt x="72" y="145"/>
                    <a:pt x="84" y="119"/>
                    <a:pt x="117" y="106"/>
                  </a:cubicBezTo>
                  <a:cubicBezTo>
                    <a:pt x="118" y="106"/>
                    <a:pt x="119" y="106"/>
                    <a:pt x="121" y="106"/>
                  </a:cubicBezTo>
                  <a:cubicBezTo>
                    <a:pt x="160" y="106"/>
                    <a:pt x="228" y="192"/>
                    <a:pt x="283" y="260"/>
                  </a:cubicBezTo>
                  <a:lnTo>
                    <a:pt x="482" y="478"/>
                  </a:lnTo>
                  <a:lnTo>
                    <a:pt x="868" y="915"/>
                  </a:lnTo>
                  <a:lnTo>
                    <a:pt x="1651" y="1788"/>
                  </a:lnTo>
                  <a:lnTo>
                    <a:pt x="3243" y="3495"/>
                  </a:lnTo>
                  <a:lnTo>
                    <a:pt x="4867" y="5171"/>
                  </a:lnTo>
                  <a:cubicBezTo>
                    <a:pt x="5412" y="5716"/>
                    <a:pt x="5971" y="6262"/>
                    <a:pt x="6529" y="6801"/>
                  </a:cubicBezTo>
                  <a:cubicBezTo>
                    <a:pt x="6586" y="6853"/>
                    <a:pt x="6639" y="6892"/>
                    <a:pt x="6677" y="6892"/>
                  </a:cubicBezTo>
                  <a:cubicBezTo>
                    <a:pt x="6687" y="6892"/>
                    <a:pt x="6695" y="6890"/>
                    <a:pt x="6703" y="6885"/>
                  </a:cubicBezTo>
                  <a:cubicBezTo>
                    <a:pt x="6735" y="6866"/>
                    <a:pt x="6703" y="6782"/>
                    <a:pt x="6632" y="6705"/>
                  </a:cubicBezTo>
                  <a:cubicBezTo>
                    <a:pt x="6112" y="6121"/>
                    <a:pt x="5599" y="5543"/>
                    <a:pt x="5072" y="4965"/>
                  </a:cubicBezTo>
                  <a:lnTo>
                    <a:pt x="3474" y="3264"/>
                  </a:lnTo>
                  <a:lnTo>
                    <a:pt x="1843" y="1602"/>
                  </a:lnTo>
                  <a:lnTo>
                    <a:pt x="1015" y="780"/>
                  </a:lnTo>
                  <a:lnTo>
                    <a:pt x="598" y="376"/>
                  </a:lnTo>
                  <a:lnTo>
                    <a:pt x="386" y="170"/>
                  </a:lnTo>
                  <a:lnTo>
                    <a:pt x="283" y="68"/>
                  </a:lnTo>
                  <a:cubicBezTo>
                    <a:pt x="241" y="25"/>
                    <a:pt x="190" y="0"/>
                    <a:pt x="1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7699292" y="3617466"/>
              <a:ext cx="67509" cy="86102"/>
            </a:xfrm>
            <a:custGeom>
              <a:avLst/>
              <a:gdLst/>
              <a:ahLst/>
              <a:cxnLst/>
              <a:rect l="l" t="t" r="r" b="b"/>
              <a:pathLst>
                <a:path w="2527" h="3223" extrusionOk="0">
                  <a:moveTo>
                    <a:pt x="43" y="1"/>
                  </a:moveTo>
                  <a:cubicBezTo>
                    <a:pt x="35" y="1"/>
                    <a:pt x="27" y="2"/>
                    <a:pt x="20" y="5"/>
                  </a:cubicBezTo>
                  <a:cubicBezTo>
                    <a:pt x="0" y="24"/>
                    <a:pt x="0" y="62"/>
                    <a:pt x="20" y="88"/>
                  </a:cubicBezTo>
                  <a:lnTo>
                    <a:pt x="591" y="878"/>
                  </a:lnTo>
                  <a:lnTo>
                    <a:pt x="1169" y="1661"/>
                  </a:lnTo>
                  <a:lnTo>
                    <a:pt x="1759" y="2431"/>
                  </a:lnTo>
                  <a:lnTo>
                    <a:pt x="2375" y="3195"/>
                  </a:lnTo>
                  <a:cubicBezTo>
                    <a:pt x="2390" y="3215"/>
                    <a:pt x="2409" y="3223"/>
                    <a:pt x="2428" y="3223"/>
                  </a:cubicBezTo>
                  <a:cubicBezTo>
                    <a:pt x="2478" y="3223"/>
                    <a:pt x="2526" y="3167"/>
                    <a:pt x="2485" y="3112"/>
                  </a:cubicBezTo>
                  <a:cubicBezTo>
                    <a:pt x="2331" y="2829"/>
                    <a:pt x="2170" y="2540"/>
                    <a:pt x="1990" y="2264"/>
                  </a:cubicBezTo>
                  <a:cubicBezTo>
                    <a:pt x="1817" y="1982"/>
                    <a:pt x="1631" y="1719"/>
                    <a:pt x="1425" y="1462"/>
                  </a:cubicBezTo>
                  <a:cubicBezTo>
                    <a:pt x="1207" y="1205"/>
                    <a:pt x="995" y="955"/>
                    <a:pt x="771" y="711"/>
                  </a:cubicBezTo>
                  <a:cubicBezTo>
                    <a:pt x="552" y="473"/>
                    <a:pt x="321" y="242"/>
                    <a:pt x="84" y="18"/>
                  </a:cubicBezTo>
                  <a:cubicBezTo>
                    <a:pt x="72" y="5"/>
                    <a:pt x="57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7700841" y="3678748"/>
              <a:ext cx="44427" cy="57384"/>
            </a:xfrm>
            <a:custGeom>
              <a:avLst/>
              <a:gdLst/>
              <a:ahLst/>
              <a:cxnLst/>
              <a:rect l="l" t="t" r="r" b="b"/>
              <a:pathLst>
                <a:path w="1663" h="2148" extrusionOk="0">
                  <a:moveTo>
                    <a:pt x="58" y="1"/>
                  </a:moveTo>
                  <a:cubicBezTo>
                    <a:pt x="43" y="1"/>
                    <a:pt x="29" y="6"/>
                    <a:pt x="19" y="15"/>
                  </a:cubicBezTo>
                  <a:cubicBezTo>
                    <a:pt x="0" y="34"/>
                    <a:pt x="0" y="67"/>
                    <a:pt x="19" y="86"/>
                  </a:cubicBezTo>
                  <a:cubicBezTo>
                    <a:pt x="129" y="272"/>
                    <a:pt x="225" y="458"/>
                    <a:pt x="340" y="638"/>
                  </a:cubicBezTo>
                  <a:cubicBezTo>
                    <a:pt x="462" y="818"/>
                    <a:pt x="578" y="997"/>
                    <a:pt x="700" y="1171"/>
                  </a:cubicBezTo>
                  <a:cubicBezTo>
                    <a:pt x="828" y="1344"/>
                    <a:pt x="969" y="1511"/>
                    <a:pt x="1104" y="1671"/>
                  </a:cubicBezTo>
                  <a:cubicBezTo>
                    <a:pt x="1239" y="1832"/>
                    <a:pt x="1393" y="1986"/>
                    <a:pt x="1547" y="2134"/>
                  </a:cubicBezTo>
                  <a:cubicBezTo>
                    <a:pt x="1560" y="2143"/>
                    <a:pt x="1574" y="2148"/>
                    <a:pt x="1588" y="2148"/>
                  </a:cubicBezTo>
                  <a:cubicBezTo>
                    <a:pt x="1602" y="2148"/>
                    <a:pt x="1615" y="2143"/>
                    <a:pt x="1624" y="2134"/>
                  </a:cubicBezTo>
                  <a:cubicBezTo>
                    <a:pt x="1650" y="2121"/>
                    <a:pt x="1663" y="2082"/>
                    <a:pt x="1656" y="2057"/>
                  </a:cubicBezTo>
                  <a:cubicBezTo>
                    <a:pt x="1554" y="1864"/>
                    <a:pt x="1444" y="1678"/>
                    <a:pt x="1329" y="1498"/>
                  </a:cubicBezTo>
                  <a:cubicBezTo>
                    <a:pt x="1220" y="1318"/>
                    <a:pt x="1091" y="1145"/>
                    <a:pt x="963" y="978"/>
                  </a:cubicBezTo>
                  <a:cubicBezTo>
                    <a:pt x="822" y="818"/>
                    <a:pt x="687" y="651"/>
                    <a:pt x="546" y="490"/>
                  </a:cubicBezTo>
                  <a:cubicBezTo>
                    <a:pt x="405" y="330"/>
                    <a:pt x="250" y="176"/>
                    <a:pt x="103" y="28"/>
                  </a:cubicBezTo>
                  <a:lnTo>
                    <a:pt x="96" y="15"/>
                  </a:lnTo>
                  <a:cubicBezTo>
                    <a:pt x="87" y="6"/>
                    <a:pt x="72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7447890" y="3548811"/>
              <a:ext cx="104643" cy="269447"/>
            </a:xfrm>
            <a:custGeom>
              <a:avLst/>
              <a:gdLst/>
              <a:ahLst/>
              <a:cxnLst/>
              <a:rect l="l" t="t" r="r" b="b"/>
              <a:pathLst>
                <a:path w="3917" h="10086" extrusionOk="0">
                  <a:moveTo>
                    <a:pt x="3875" y="1"/>
                  </a:moveTo>
                  <a:cubicBezTo>
                    <a:pt x="3841" y="1"/>
                    <a:pt x="3778" y="55"/>
                    <a:pt x="3724" y="142"/>
                  </a:cubicBezTo>
                  <a:cubicBezTo>
                    <a:pt x="3506" y="527"/>
                    <a:pt x="3326" y="925"/>
                    <a:pt x="3172" y="1342"/>
                  </a:cubicBezTo>
                  <a:cubicBezTo>
                    <a:pt x="3005" y="1740"/>
                    <a:pt x="2832" y="2138"/>
                    <a:pt x="2652" y="2530"/>
                  </a:cubicBezTo>
                  <a:lnTo>
                    <a:pt x="1541" y="4898"/>
                  </a:lnTo>
                  <a:cubicBezTo>
                    <a:pt x="1169" y="5694"/>
                    <a:pt x="848" y="6510"/>
                    <a:pt x="566" y="7338"/>
                  </a:cubicBezTo>
                  <a:cubicBezTo>
                    <a:pt x="290" y="8172"/>
                    <a:pt x="103" y="9032"/>
                    <a:pt x="7" y="9905"/>
                  </a:cubicBezTo>
                  <a:cubicBezTo>
                    <a:pt x="1" y="9995"/>
                    <a:pt x="7" y="10079"/>
                    <a:pt x="33" y="10085"/>
                  </a:cubicBezTo>
                  <a:cubicBezTo>
                    <a:pt x="34" y="10085"/>
                    <a:pt x="35" y="10086"/>
                    <a:pt x="37" y="10086"/>
                  </a:cubicBezTo>
                  <a:cubicBezTo>
                    <a:pt x="67" y="10086"/>
                    <a:pt x="98" y="10011"/>
                    <a:pt x="116" y="9925"/>
                  </a:cubicBezTo>
                  <a:cubicBezTo>
                    <a:pt x="270" y="9071"/>
                    <a:pt x="501" y="8230"/>
                    <a:pt x="810" y="7421"/>
                  </a:cubicBezTo>
                  <a:cubicBezTo>
                    <a:pt x="1111" y="6612"/>
                    <a:pt x="1477" y="5823"/>
                    <a:pt x="1837" y="5033"/>
                  </a:cubicBezTo>
                  <a:cubicBezTo>
                    <a:pt x="2196" y="4237"/>
                    <a:pt x="2581" y="3448"/>
                    <a:pt x="2909" y="2645"/>
                  </a:cubicBezTo>
                  <a:cubicBezTo>
                    <a:pt x="3082" y="2241"/>
                    <a:pt x="3236" y="1836"/>
                    <a:pt x="3384" y="1419"/>
                  </a:cubicBezTo>
                  <a:cubicBezTo>
                    <a:pt x="3506" y="1008"/>
                    <a:pt x="3666" y="604"/>
                    <a:pt x="3846" y="206"/>
                  </a:cubicBezTo>
                  <a:cubicBezTo>
                    <a:pt x="3891" y="116"/>
                    <a:pt x="3916" y="33"/>
                    <a:pt x="3891" y="7"/>
                  </a:cubicBezTo>
                  <a:cubicBezTo>
                    <a:pt x="3887" y="3"/>
                    <a:pt x="3881" y="1"/>
                    <a:pt x="38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8102775" y="4281896"/>
              <a:ext cx="76351" cy="208350"/>
            </a:xfrm>
            <a:custGeom>
              <a:avLst/>
              <a:gdLst/>
              <a:ahLst/>
              <a:cxnLst/>
              <a:rect l="l" t="t" r="r" b="b"/>
              <a:pathLst>
                <a:path w="2858" h="7799" extrusionOk="0">
                  <a:moveTo>
                    <a:pt x="86" y="1"/>
                  </a:moveTo>
                  <a:cubicBezTo>
                    <a:pt x="58" y="1"/>
                    <a:pt x="31" y="12"/>
                    <a:pt x="14" y="33"/>
                  </a:cubicBezTo>
                  <a:cubicBezTo>
                    <a:pt x="1" y="59"/>
                    <a:pt x="46" y="97"/>
                    <a:pt x="104" y="136"/>
                  </a:cubicBezTo>
                  <a:cubicBezTo>
                    <a:pt x="354" y="347"/>
                    <a:pt x="514" y="636"/>
                    <a:pt x="566" y="957"/>
                  </a:cubicBezTo>
                  <a:lnTo>
                    <a:pt x="797" y="1933"/>
                  </a:lnTo>
                  <a:lnTo>
                    <a:pt x="1291" y="3891"/>
                  </a:lnTo>
                  <a:cubicBezTo>
                    <a:pt x="1477" y="4539"/>
                    <a:pt x="1651" y="5194"/>
                    <a:pt x="1850" y="5842"/>
                  </a:cubicBezTo>
                  <a:cubicBezTo>
                    <a:pt x="2036" y="6497"/>
                    <a:pt x="2318" y="7126"/>
                    <a:pt x="2684" y="7704"/>
                  </a:cubicBezTo>
                  <a:cubicBezTo>
                    <a:pt x="2722" y="7758"/>
                    <a:pt x="2769" y="7798"/>
                    <a:pt x="2806" y="7798"/>
                  </a:cubicBezTo>
                  <a:cubicBezTo>
                    <a:pt x="2813" y="7798"/>
                    <a:pt x="2819" y="7797"/>
                    <a:pt x="2825" y="7794"/>
                  </a:cubicBezTo>
                  <a:cubicBezTo>
                    <a:pt x="2857" y="7781"/>
                    <a:pt x="2845" y="7704"/>
                    <a:pt x="2806" y="7627"/>
                  </a:cubicBezTo>
                  <a:cubicBezTo>
                    <a:pt x="2504" y="7030"/>
                    <a:pt x="2273" y="6407"/>
                    <a:pt x="2119" y="5759"/>
                  </a:cubicBezTo>
                  <a:lnTo>
                    <a:pt x="1606" y="3801"/>
                  </a:lnTo>
                  <a:lnTo>
                    <a:pt x="1047" y="1850"/>
                  </a:lnTo>
                  <a:cubicBezTo>
                    <a:pt x="951" y="1522"/>
                    <a:pt x="855" y="1195"/>
                    <a:pt x="745" y="874"/>
                  </a:cubicBezTo>
                  <a:cubicBezTo>
                    <a:pt x="662" y="527"/>
                    <a:pt x="450" y="226"/>
                    <a:pt x="155" y="27"/>
                  </a:cubicBezTo>
                  <a:cubicBezTo>
                    <a:pt x="134" y="9"/>
                    <a:pt x="110" y="1"/>
                    <a:pt x="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8092997" y="4388083"/>
              <a:ext cx="51667" cy="117653"/>
            </a:xfrm>
            <a:custGeom>
              <a:avLst/>
              <a:gdLst/>
              <a:ahLst/>
              <a:cxnLst/>
              <a:rect l="l" t="t" r="r" b="b"/>
              <a:pathLst>
                <a:path w="1934" h="4404" extrusionOk="0">
                  <a:moveTo>
                    <a:pt x="47" y="1"/>
                  </a:moveTo>
                  <a:cubicBezTo>
                    <a:pt x="38" y="1"/>
                    <a:pt x="29" y="2"/>
                    <a:pt x="20" y="6"/>
                  </a:cubicBezTo>
                  <a:cubicBezTo>
                    <a:pt x="1" y="12"/>
                    <a:pt x="1" y="57"/>
                    <a:pt x="20" y="96"/>
                  </a:cubicBezTo>
                  <a:cubicBezTo>
                    <a:pt x="213" y="436"/>
                    <a:pt x="373" y="783"/>
                    <a:pt x="534" y="1129"/>
                  </a:cubicBezTo>
                  <a:cubicBezTo>
                    <a:pt x="701" y="1476"/>
                    <a:pt x="848" y="1822"/>
                    <a:pt x="1002" y="2175"/>
                  </a:cubicBezTo>
                  <a:cubicBezTo>
                    <a:pt x="1150" y="2529"/>
                    <a:pt x="1291" y="2882"/>
                    <a:pt x="1420" y="3241"/>
                  </a:cubicBezTo>
                  <a:cubicBezTo>
                    <a:pt x="1548" y="3607"/>
                    <a:pt x="1683" y="3966"/>
                    <a:pt x="1798" y="4332"/>
                  </a:cubicBezTo>
                  <a:cubicBezTo>
                    <a:pt x="1804" y="4373"/>
                    <a:pt x="1821" y="4404"/>
                    <a:pt x="1863" y="4404"/>
                  </a:cubicBezTo>
                  <a:cubicBezTo>
                    <a:pt x="1867" y="4404"/>
                    <a:pt x="1871" y="4404"/>
                    <a:pt x="1875" y="4403"/>
                  </a:cubicBezTo>
                  <a:cubicBezTo>
                    <a:pt x="1933" y="4403"/>
                    <a:pt x="1933" y="4358"/>
                    <a:pt x="1933" y="4300"/>
                  </a:cubicBezTo>
                  <a:cubicBezTo>
                    <a:pt x="1875" y="3915"/>
                    <a:pt x="1792" y="3530"/>
                    <a:pt x="1689" y="3158"/>
                  </a:cubicBezTo>
                  <a:cubicBezTo>
                    <a:pt x="1580" y="2779"/>
                    <a:pt x="1445" y="2413"/>
                    <a:pt x="1298" y="2054"/>
                  </a:cubicBezTo>
                  <a:cubicBezTo>
                    <a:pt x="1137" y="1694"/>
                    <a:pt x="957" y="1347"/>
                    <a:pt x="765" y="1007"/>
                  </a:cubicBezTo>
                  <a:cubicBezTo>
                    <a:pt x="566" y="667"/>
                    <a:pt x="348" y="346"/>
                    <a:pt x="110" y="31"/>
                  </a:cubicBezTo>
                  <a:cubicBezTo>
                    <a:pt x="96" y="13"/>
                    <a:pt x="72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8055785" y="4428689"/>
              <a:ext cx="43946" cy="102078"/>
            </a:xfrm>
            <a:custGeom>
              <a:avLst/>
              <a:gdLst/>
              <a:ahLst/>
              <a:cxnLst/>
              <a:rect l="l" t="t" r="r" b="b"/>
              <a:pathLst>
                <a:path w="1645" h="3821" extrusionOk="0">
                  <a:moveTo>
                    <a:pt x="1541" y="3632"/>
                  </a:moveTo>
                  <a:cubicBezTo>
                    <a:pt x="1543" y="3633"/>
                    <a:pt x="1545" y="3633"/>
                    <a:pt x="1546" y="3633"/>
                  </a:cubicBezTo>
                  <a:lnTo>
                    <a:pt x="1546" y="3633"/>
                  </a:lnTo>
                  <a:cubicBezTo>
                    <a:pt x="1545" y="3634"/>
                    <a:pt x="1543" y="3635"/>
                    <a:pt x="1542" y="3636"/>
                  </a:cubicBezTo>
                  <a:lnTo>
                    <a:pt x="1542" y="3636"/>
                  </a:lnTo>
                  <a:lnTo>
                    <a:pt x="1542" y="3634"/>
                  </a:lnTo>
                  <a:cubicBezTo>
                    <a:pt x="1541" y="3633"/>
                    <a:pt x="1541" y="3633"/>
                    <a:pt x="1541" y="3632"/>
                  </a:cubicBezTo>
                  <a:close/>
                  <a:moveTo>
                    <a:pt x="20" y="1"/>
                  </a:moveTo>
                  <a:cubicBezTo>
                    <a:pt x="1" y="26"/>
                    <a:pt x="1" y="65"/>
                    <a:pt x="20" y="91"/>
                  </a:cubicBezTo>
                  <a:cubicBezTo>
                    <a:pt x="174" y="392"/>
                    <a:pt x="309" y="726"/>
                    <a:pt x="437" y="1021"/>
                  </a:cubicBezTo>
                  <a:cubicBezTo>
                    <a:pt x="572" y="1323"/>
                    <a:pt x="688" y="1644"/>
                    <a:pt x="797" y="1971"/>
                  </a:cubicBezTo>
                  <a:cubicBezTo>
                    <a:pt x="912" y="2299"/>
                    <a:pt x="1015" y="2626"/>
                    <a:pt x="1105" y="2947"/>
                  </a:cubicBezTo>
                  <a:cubicBezTo>
                    <a:pt x="1150" y="3114"/>
                    <a:pt x="1195" y="3281"/>
                    <a:pt x="1233" y="3441"/>
                  </a:cubicBezTo>
                  <a:cubicBezTo>
                    <a:pt x="1253" y="3538"/>
                    <a:pt x="1285" y="3628"/>
                    <a:pt x="1330" y="3717"/>
                  </a:cubicBezTo>
                  <a:cubicBezTo>
                    <a:pt x="1368" y="3782"/>
                    <a:pt x="1439" y="3820"/>
                    <a:pt x="1509" y="3820"/>
                  </a:cubicBezTo>
                  <a:cubicBezTo>
                    <a:pt x="1567" y="3814"/>
                    <a:pt x="1619" y="3775"/>
                    <a:pt x="1631" y="3724"/>
                  </a:cubicBezTo>
                  <a:cubicBezTo>
                    <a:pt x="1644" y="3685"/>
                    <a:pt x="1644" y="3647"/>
                    <a:pt x="1631" y="3615"/>
                  </a:cubicBezTo>
                  <a:cubicBezTo>
                    <a:pt x="1626" y="3594"/>
                    <a:pt x="1564" y="3551"/>
                    <a:pt x="1532" y="3551"/>
                  </a:cubicBezTo>
                  <a:cubicBezTo>
                    <a:pt x="1528" y="3551"/>
                    <a:pt x="1525" y="3551"/>
                    <a:pt x="1523" y="3552"/>
                  </a:cubicBezTo>
                  <a:lnTo>
                    <a:pt x="1523" y="3552"/>
                  </a:lnTo>
                  <a:cubicBezTo>
                    <a:pt x="1514" y="3505"/>
                    <a:pt x="1509" y="3457"/>
                    <a:pt x="1509" y="3409"/>
                  </a:cubicBezTo>
                  <a:cubicBezTo>
                    <a:pt x="1490" y="3242"/>
                    <a:pt x="1465" y="3069"/>
                    <a:pt x="1426" y="2896"/>
                  </a:cubicBezTo>
                  <a:cubicBezTo>
                    <a:pt x="1362" y="2549"/>
                    <a:pt x="1266" y="2215"/>
                    <a:pt x="1156" y="1882"/>
                  </a:cubicBezTo>
                  <a:cubicBezTo>
                    <a:pt x="1028" y="1554"/>
                    <a:pt x="887" y="1240"/>
                    <a:pt x="720" y="932"/>
                  </a:cubicBezTo>
                  <a:cubicBezTo>
                    <a:pt x="553" y="630"/>
                    <a:pt x="367" y="335"/>
                    <a:pt x="161" y="59"/>
                  </a:cubicBezTo>
                  <a:cubicBezTo>
                    <a:pt x="136" y="20"/>
                    <a:pt x="104" y="20"/>
                    <a:pt x="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8109827" y="4591724"/>
              <a:ext cx="110787" cy="226971"/>
            </a:xfrm>
            <a:custGeom>
              <a:avLst/>
              <a:gdLst/>
              <a:ahLst/>
              <a:cxnLst/>
              <a:rect l="l" t="t" r="r" b="b"/>
              <a:pathLst>
                <a:path w="4147" h="8496" extrusionOk="0">
                  <a:moveTo>
                    <a:pt x="2931" y="1"/>
                  </a:moveTo>
                  <a:cubicBezTo>
                    <a:pt x="2928" y="1"/>
                    <a:pt x="2924" y="1"/>
                    <a:pt x="2921" y="2"/>
                  </a:cubicBezTo>
                  <a:cubicBezTo>
                    <a:pt x="2882" y="15"/>
                    <a:pt x="2895" y="105"/>
                    <a:pt x="2946" y="208"/>
                  </a:cubicBezTo>
                  <a:cubicBezTo>
                    <a:pt x="3325" y="965"/>
                    <a:pt x="3576" y="1768"/>
                    <a:pt x="3704" y="2602"/>
                  </a:cubicBezTo>
                  <a:cubicBezTo>
                    <a:pt x="3832" y="3424"/>
                    <a:pt x="3781" y="4265"/>
                    <a:pt x="3556" y="5067"/>
                  </a:cubicBezTo>
                  <a:cubicBezTo>
                    <a:pt x="3344" y="5876"/>
                    <a:pt x="2914" y="6601"/>
                    <a:pt x="2317" y="7186"/>
                  </a:cubicBezTo>
                  <a:cubicBezTo>
                    <a:pt x="1720" y="7776"/>
                    <a:pt x="969" y="8187"/>
                    <a:pt x="154" y="8386"/>
                  </a:cubicBezTo>
                  <a:cubicBezTo>
                    <a:pt x="71" y="8412"/>
                    <a:pt x="6" y="8444"/>
                    <a:pt x="0" y="8469"/>
                  </a:cubicBezTo>
                  <a:cubicBezTo>
                    <a:pt x="0" y="8495"/>
                    <a:pt x="77" y="8495"/>
                    <a:pt x="173" y="8495"/>
                  </a:cubicBezTo>
                  <a:cubicBezTo>
                    <a:pt x="1034" y="8347"/>
                    <a:pt x="1842" y="7956"/>
                    <a:pt x="2491" y="7372"/>
                  </a:cubicBezTo>
                  <a:cubicBezTo>
                    <a:pt x="3152" y="6781"/>
                    <a:pt x="3627" y="6017"/>
                    <a:pt x="3871" y="5164"/>
                  </a:cubicBezTo>
                  <a:cubicBezTo>
                    <a:pt x="4102" y="4316"/>
                    <a:pt x="4147" y="3424"/>
                    <a:pt x="3986" y="2557"/>
                  </a:cubicBezTo>
                  <a:cubicBezTo>
                    <a:pt x="3826" y="1704"/>
                    <a:pt x="3518" y="888"/>
                    <a:pt x="3075" y="144"/>
                  </a:cubicBezTo>
                  <a:cubicBezTo>
                    <a:pt x="3022" y="61"/>
                    <a:pt x="2969" y="1"/>
                    <a:pt x="2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8114796" y="4626505"/>
              <a:ext cx="32592" cy="124679"/>
            </a:xfrm>
            <a:custGeom>
              <a:avLst/>
              <a:gdLst/>
              <a:ahLst/>
              <a:cxnLst/>
              <a:rect l="l" t="t" r="r" b="b"/>
              <a:pathLst>
                <a:path w="1220" h="4667" extrusionOk="0">
                  <a:moveTo>
                    <a:pt x="717" y="0"/>
                  </a:moveTo>
                  <a:cubicBezTo>
                    <a:pt x="709" y="0"/>
                    <a:pt x="701" y="1"/>
                    <a:pt x="693" y="4"/>
                  </a:cubicBezTo>
                  <a:cubicBezTo>
                    <a:pt x="661" y="23"/>
                    <a:pt x="649" y="74"/>
                    <a:pt x="661" y="113"/>
                  </a:cubicBezTo>
                  <a:cubicBezTo>
                    <a:pt x="892" y="857"/>
                    <a:pt x="950" y="1640"/>
                    <a:pt x="841" y="2404"/>
                  </a:cubicBezTo>
                  <a:cubicBezTo>
                    <a:pt x="796" y="2789"/>
                    <a:pt x="700" y="3168"/>
                    <a:pt x="565" y="3528"/>
                  </a:cubicBezTo>
                  <a:cubicBezTo>
                    <a:pt x="430" y="3894"/>
                    <a:pt x="251" y="4240"/>
                    <a:pt x="32" y="4568"/>
                  </a:cubicBezTo>
                  <a:cubicBezTo>
                    <a:pt x="7" y="4600"/>
                    <a:pt x="0" y="4632"/>
                    <a:pt x="19" y="4657"/>
                  </a:cubicBezTo>
                  <a:cubicBezTo>
                    <a:pt x="25" y="4663"/>
                    <a:pt x="33" y="4666"/>
                    <a:pt x="42" y="4666"/>
                  </a:cubicBezTo>
                  <a:cubicBezTo>
                    <a:pt x="62" y="4666"/>
                    <a:pt x="87" y="4652"/>
                    <a:pt x="109" y="4625"/>
                  </a:cubicBezTo>
                  <a:cubicBezTo>
                    <a:pt x="392" y="4330"/>
                    <a:pt x="623" y="3990"/>
                    <a:pt x="796" y="3624"/>
                  </a:cubicBezTo>
                  <a:cubicBezTo>
                    <a:pt x="969" y="3252"/>
                    <a:pt x="1098" y="2860"/>
                    <a:pt x="1162" y="2456"/>
                  </a:cubicBezTo>
                  <a:cubicBezTo>
                    <a:pt x="1220" y="2045"/>
                    <a:pt x="1220" y="1634"/>
                    <a:pt x="1162" y="1223"/>
                  </a:cubicBezTo>
                  <a:cubicBezTo>
                    <a:pt x="1098" y="819"/>
                    <a:pt x="976" y="427"/>
                    <a:pt x="790" y="61"/>
                  </a:cubicBezTo>
                  <a:cubicBezTo>
                    <a:pt x="784" y="24"/>
                    <a:pt x="753" y="0"/>
                    <a:pt x="7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7576516" y="4730850"/>
              <a:ext cx="146131" cy="170228"/>
            </a:xfrm>
            <a:custGeom>
              <a:avLst/>
              <a:gdLst/>
              <a:ahLst/>
              <a:cxnLst/>
              <a:rect l="l" t="t" r="r" b="b"/>
              <a:pathLst>
                <a:path w="5470" h="6372" extrusionOk="0">
                  <a:moveTo>
                    <a:pt x="150" y="0"/>
                  </a:moveTo>
                  <a:cubicBezTo>
                    <a:pt x="119" y="0"/>
                    <a:pt x="90" y="62"/>
                    <a:pt x="90" y="142"/>
                  </a:cubicBezTo>
                  <a:cubicBezTo>
                    <a:pt x="0" y="912"/>
                    <a:pt x="71" y="1689"/>
                    <a:pt x="295" y="2427"/>
                  </a:cubicBezTo>
                  <a:cubicBezTo>
                    <a:pt x="520" y="3165"/>
                    <a:pt x="880" y="3852"/>
                    <a:pt x="1355" y="4462"/>
                  </a:cubicBezTo>
                  <a:cubicBezTo>
                    <a:pt x="1842" y="5065"/>
                    <a:pt x="2439" y="5566"/>
                    <a:pt x="3120" y="5945"/>
                  </a:cubicBezTo>
                  <a:cubicBezTo>
                    <a:pt x="3293" y="6022"/>
                    <a:pt x="3460" y="6112"/>
                    <a:pt x="3646" y="6182"/>
                  </a:cubicBezTo>
                  <a:cubicBezTo>
                    <a:pt x="3826" y="6259"/>
                    <a:pt x="4019" y="6311"/>
                    <a:pt x="4211" y="6336"/>
                  </a:cubicBezTo>
                  <a:cubicBezTo>
                    <a:pt x="4316" y="6360"/>
                    <a:pt x="4422" y="6372"/>
                    <a:pt x="4527" y="6372"/>
                  </a:cubicBezTo>
                  <a:cubicBezTo>
                    <a:pt x="4823" y="6372"/>
                    <a:pt x="5114" y="6280"/>
                    <a:pt x="5360" y="6105"/>
                  </a:cubicBezTo>
                  <a:cubicBezTo>
                    <a:pt x="5444" y="6041"/>
                    <a:pt x="5469" y="5964"/>
                    <a:pt x="5444" y="5932"/>
                  </a:cubicBezTo>
                  <a:cubicBezTo>
                    <a:pt x="5437" y="5926"/>
                    <a:pt x="5429" y="5923"/>
                    <a:pt x="5418" y="5923"/>
                  </a:cubicBezTo>
                  <a:cubicBezTo>
                    <a:pt x="5384" y="5923"/>
                    <a:pt x="5329" y="5951"/>
                    <a:pt x="5270" y="5990"/>
                  </a:cubicBezTo>
                  <a:cubicBezTo>
                    <a:pt x="5070" y="6111"/>
                    <a:pt x="4846" y="6172"/>
                    <a:pt x="4620" y="6172"/>
                  </a:cubicBezTo>
                  <a:cubicBezTo>
                    <a:pt x="4498" y="6172"/>
                    <a:pt x="4375" y="6154"/>
                    <a:pt x="4256" y="6118"/>
                  </a:cubicBezTo>
                  <a:cubicBezTo>
                    <a:pt x="4083" y="6079"/>
                    <a:pt x="3909" y="6022"/>
                    <a:pt x="3743" y="5945"/>
                  </a:cubicBezTo>
                  <a:cubicBezTo>
                    <a:pt x="3589" y="5874"/>
                    <a:pt x="3422" y="5771"/>
                    <a:pt x="3261" y="5694"/>
                  </a:cubicBezTo>
                  <a:cubicBezTo>
                    <a:pt x="2632" y="5316"/>
                    <a:pt x="2074" y="4828"/>
                    <a:pt x="1611" y="4256"/>
                  </a:cubicBezTo>
                  <a:cubicBezTo>
                    <a:pt x="1149" y="3685"/>
                    <a:pt x="790" y="3037"/>
                    <a:pt x="546" y="2343"/>
                  </a:cubicBezTo>
                  <a:cubicBezTo>
                    <a:pt x="289" y="1644"/>
                    <a:pt x="173" y="906"/>
                    <a:pt x="199" y="161"/>
                  </a:cubicBezTo>
                  <a:cubicBezTo>
                    <a:pt x="206" y="84"/>
                    <a:pt x="180" y="7"/>
                    <a:pt x="154" y="0"/>
                  </a:cubicBezTo>
                  <a:cubicBezTo>
                    <a:pt x="153" y="0"/>
                    <a:pt x="151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7622464" y="4763067"/>
              <a:ext cx="91953" cy="95239"/>
            </a:xfrm>
            <a:custGeom>
              <a:avLst/>
              <a:gdLst/>
              <a:ahLst/>
              <a:cxnLst/>
              <a:rect l="l" t="t" r="r" b="b"/>
              <a:pathLst>
                <a:path w="3442" h="3565" extrusionOk="0">
                  <a:moveTo>
                    <a:pt x="28" y="0"/>
                  </a:moveTo>
                  <a:cubicBezTo>
                    <a:pt x="25" y="0"/>
                    <a:pt x="22" y="0"/>
                    <a:pt x="20" y="1"/>
                  </a:cubicBezTo>
                  <a:cubicBezTo>
                    <a:pt x="1" y="8"/>
                    <a:pt x="1" y="46"/>
                    <a:pt x="1" y="91"/>
                  </a:cubicBezTo>
                  <a:cubicBezTo>
                    <a:pt x="135" y="489"/>
                    <a:pt x="302" y="874"/>
                    <a:pt x="501" y="1247"/>
                  </a:cubicBezTo>
                  <a:cubicBezTo>
                    <a:pt x="707" y="1612"/>
                    <a:pt x="938" y="1966"/>
                    <a:pt x="1195" y="2293"/>
                  </a:cubicBezTo>
                  <a:cubicBezTo>
                    <a:pt x="1464" y="2627"/>
                    <a:pt x="1772" y="2928"/>
                    <a:pt x="2125" y="3172"/>
                  </a:cubicBezTo>
                  <a:cubicBezTo>
                    <a:pt x="2471" y="3424"/>
                    <a:pt x="2890" y="3564"/>
                    <a:pt x="3316" y="3564"/>
                  </a:cubicBezTo>
                  <a:cubicBezTo>
                    <a:pt x="3326" y="3564"/>
                    <a:pt x="3335" y="3564"/>
                    <a:pt x="3345" y="3564"/>
                  </a:cubicBezTo>
                  <a:cubicBezTo>
                    <a:pt x="3403" y="3558"/>
                    <a:pt x="3441" y="3538"/>
                    <a:pt x="3441" y="3500"/>
                  </a:cubicBezTo>
                  <a:cubicBezTo>
                    <a:pt x="3441" y="3458"/>
                    <a:pt x="3403" y="3422"/>
                    <a:pt x="3361" y="3422"/>
                  </a:cubicBezTo>
                  <a:cubicBezTo>
                    <a:pt x="3358" y="3422"/>
                    <a:pt x="3355" y="3422"/>
                    <a:pt x="3351" y="3423"/>
                  </a:cubicBezTo>
                  <a:cubicBezTo>
                    <a:pt x="2960" y="3365"/>
                    <a:pt x="2587" y="3198"/>
                    <a:pt x="2292" y="2941"/>
                  </a:cubicBezTo>
                  <a:cubicBezTo>
                    <a:pt x="1978" y="2691"/>
                    <a:pt x="1695" y="2402"/>
                    <a:pt x="1451" y="2088"/>
                  </a:cubicBezTo>
                  <a:cubicBezTo>
                    <a:pt x="1188" y="1773"/>
                    <a:pt x="944" y="1452"/>
                    <a:pt x="719" y="1105"/>
                  </a:cubicBezTo>
                  <a:cubicBezTo>
                    <a:pt x="488" y="765"/>
                    <a:pt x="283" y="412"/>
                    <a:pt x="90" y="53"/>
                  </a:cubicBezTo>
                  <a:cubicBezTo>
                    <a:pt x="74" y="19"/>
                    <a:pt x="47" y="0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7790679" y="4828650"/>
              <a:ext cx="222616" cy="63074"/>
            </a:xfrm>
            <a:custGeom>
              <a:avLst/>
              <a:gdLst/>
              <a:ahLst/>
              <a:cxnLst/>
              <a:rect l="l" t="t" r="r" b="b"/>
              <a:pathLst>
                <a:path w="8333" h="2361" extrusionOk="0">
                  <a:moveTo>
                    <a:pt x="8269" y="0"/>
                  </a:moveTo>
                  <a:cubicBezTo>
                    <a:pt x="8237" y="0"/>
                    <a:pt x="8195" y="8"/>
                    <a:pt x="8153" y="24"/>
                  </a:cubicBezTo>
                  <a:cubicBezTo>
                    <a:pt x="7498" y="274"/>
                    <a:pt x="6857" y="499"/>
                    <a:pt x="6195" y="717"/>
                  </a:cubicBezTo>
                  <a:cubicBezTo>
                    <a:pt x="5534" y="942"/>
                    <a:pt x="4873" y="1141"/>
                    <a:pt x="4205" y="1327"/>
                  </a:cubicBezTo>
                  <a:cubicBezTo>
                    <a:pt x="3538" y="1520"/>
                    <a:pt x="2870" y="1687"/>
                    <a:pt x="2190" y="1841"/>
                  </a:cubicBezTo>
                  <a:cubicBezTo>
                    <a:pt x="1509" y="2001"/>
                    <a:pt x="829" y="2142"/>
                    <a:pt x="148" y="2258"/>
                  </a:cubicBezTo>
                  <a:cubicBezTo>
                    <a:pt x="65" y="2271"/>
                    <a:pt x="1" y="2284"/>
                    <a:pt x="1" y="2322"/>
                  </a:cubicBezTo>
                  <a:cubicBezTo>
                    <a:pt x="1" y="2361"/>
                    <a:pt x="59" y="2361"/>
                    <a:pt x="142" y="2361"/>
                  </a:cubicBezTo>
                  <a:cubicBezTo>
                    <a:pt x="842" y="2297"/>
                    <a:pt x="1535" y="2219"/>
                    <a:pt x="2228" y="2091"/>
                  </a:cubicBezTo>
                  <a:cubicBezTo>
                    <a:pt x="2915" y="1963"/>
                    <a:pt x="3608" y="1828"/>
                    <a:pt x="4276" y="1635"/>
                  </a:cubicBezTo>
                  <a:cubicBezTo>
                    <a:pt x="4950" y="1449"/>
                    <a:pt x="5624" y="1237"/>
                    <a:pt x="6279" y="987"/>
                  </a:cubicBezTo>
                  <a:cubicBezTo>
                    <a:pt x="6940" y="743"/>
                    <a:pt x="7582" y="461"/>
                    <a:pt x="8205" y="146"/>
                  </a:cubicBezTo>
                  <a:cubicBezTo>
                    <a:pt x="8282" y="108"/>
                    <a:pt x="8333" y="56"/>
                    <a:pt x="8327" y="24"/>
                  </a:cubicBezTo>
                  <a:cubicBezTo>
                    <a:pt x="8323" y="8"/>
                    <a:pt x="8301" y="0"/>
                    <a:pt x="8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7550951" y="4570112"/>
              <a:ext cx="332041" cy="59013"/>
            </a:xfrm>
            <a:custGeom>
              <a:avLst/>
              <a:gdLst/>
              <a:ahLst/>
              <a:cxnLst/>
              <a:rect l="l" t="t" r="r" b="b"/>
              <a:pathLst>
                <a:path w="12429" h="2209" extrusionOk="0">
                  <a:moveTo>
                    <a:pt x="12344" y="0"/>
                  </a:moveTo>
                  <a:cubicBezTo>
                    <a:pt x="12300" y="0"/>
                    <a:pt x="12242" y="7"/>
                    <a:pt x="12178" y="22"/>
                  </a:cubicBezTo>
                  <a:lnTo>
                    <a:pt x="9206" y="702"/>
                  </a:lnTo>
                  <a:cubicBezTo>
                    <a:pt x="8211" y="933"/>
                    <a:pt x="7216" y="1132"/>
                    <a:pt x="6227" y="1331"/>
                  </a:cubicBezTo>
                  <a:cubicBezTo>
                    <a:pt x="5232" y="1530"/>
                    <a:pt x="4237" y="1697"/>
                    <a:pt x="3230" y="1839"/>
                  </a:cubicBezTo>
                  <a:cubicBezTo>
                    <a:pt x="2222" y="1973"/>
                    <a:pt x="1208" y="2070"/>
                    <a:pt x="200" y="2108"/>
                  </a:cubicBezTo>
                  <a:cubicBezTo>
                    <a:pt x="91" y="2115"/>
                    <a:pt x="14" y="2127"/>
                    <a:pt x="7" y="2153"/>
                  </a:cubicBezTo>
                  <a:cubicBezTo>
                    <a:pt x="1" y="2179"/>
                    <a:pt x="91" y="2204"/>
                    <a:pt x="206" y="2204"/>
                  </a:cubicBezTo>
                  <a:cubicBezTo>
                    <a:pt x="362" y="2207"/>
                    <a:pt x="517" y="2209"/>
                    <a:pt x="673" y="2209"/>
                  </a:cubicBezTo>
                  <a:cubicBezTo>
                    <a:pt x="1538" y="2209"/>
                    <a:pt x="2403" y="2164"/>
                    <a:pt x="3268" y="2082"/>
                  </a:cubicBezTo>
                  <a:cubicBezTo>
                    <a:pt x="4282" y="1973"/>
                    <a:pt x="5297" y="1839"/>
                    <a:pt x="6298" y="1646"/>
                  </a:cubicBezTo>
                  <a:cubicBezTo>
                    <a:pt x="7299" y="1447"/>
                    <a:pt x="8307" y="1222"/>
                    <a:pt x="9283" y="965"/>
                  </a:cubicBezTo>
                  <a:cubicBezTo>
                    <a:pt x="10259" y="715"/>
                    <a:pt x="11241" y="433"/>
                    <a:pt x="12217" y="144"/>
                  </a:cubicBezTo>
                  <a:cubicBezTo>
                    <a:pt x="12338" y="112"/>
                    <a:pt x="12428" y="48"/>
                    <a:pt x="12428" y="22"/>
                  </a:cubicBezTo>
                  <a:cubicBezTo>
                    <a:pt x="12425" y="8"/>
                    <a:pt x="12393" y="0"/>
                    <a:pt x="12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7547879" y="4336873"/>
              <a:ext cx="513542" cy="104028"/>
            </a:xfrm>
            <a:custGeom>
              <a:avLst/>
              <a:gdLst/>
              <a:ahLst/>
              <a:cxnLst/>
              <a:rect l="l" t="t" r="r" b="b"/>
              <a:pathLst>
                <a:path w="19223" h="3894" extrusionOk="0">
                  <a:moveTo>
                    <a:pt x="19116" y="0"/>
                  </a:moveTo>
                  <a:cubicBezTo>
                    <a:pt x="19049" y="0"/>
                    <a:pt x="18956" y="10"/>
                    <a:pt x="18853" y="29"/>
                  </a:cubicBezTo>
                  <a:cubicBezTo>
                    <a:pt x="17287" y="305"/>
                    <a:pt x="15740" y="671"/>
                    <a:pt x="14219" y="1075"/>
                  </a:cubicBezTo>
                  <a:lnTo>
                    <a:pt x="9635" y="2321"/>
                  </a:lnTo>
                  <a:cubicBezTo>
                    <a:pt x="8114" y="2732"/>
                    <a:pt x="6580" y="3104"/>
                    <a:pt x="5020" y="3361"/>
                  </a:cubicBezTo>
                  <a:cubicBezTo>
                    <a:pt x="3564" y="3619"/>
                    <a:pt x="2091" y="3754"/>
                    <a:pt x="611" y="3754"/>
                  </a:cubicBezTo>
                  <a:cubicBezTo>
                    <a:pt x="513" y="3754"/>
                    <a:pt x="414" y="3753"/>
                    <a:pt x="315" y="3752"/>
                  </a:cubicBezTo>
                  <a:cubicBezTo>
                    <a:pt x="298" y="3751"/>
                    <a:pt x="282" y="3751"/>
                    <a:pt x="266" y="3751"/>
                  </a:cubicBezTo>
                  <a:cubicBezTo>
                    <a:pt x="182" y="3751"/>
                    <a:pt x="100" y="3766"/>
                    <a:pt x="19" y="3804"/>
                  </a:cubicBezTo>
                  <a:cubicBezTo>
                    <a:pt x="0" y="3829"/>
                    <a:pt x="141" y="3861"/>
                    <a:pt x="328" y="3861"/>
                  </a:cubicBezTo>
                  <a:cubicBezTo>
                    <a:pt x="738" y="3883"/>
                    <a:pt x="1148" y="3894"/>
                    <a:pt x="1559" y="3894"/>
                  </a:cubicBezTo>
                  <a:cubicBezTo>
                    <a:pt x="2735" y="3894"/>
                    <a:pt x="3910" y="3805"/>
                    <a:pt x="5071" y="3624"/>
                  </a:cubicBezTo>
                  <a:cubicBezTo>
                    <a:pt x="6644" y="3380"/>
                    <a:pt x="8198" y="3053"/>
                    <a:pt x="9725" y="2648"/>
                  </a:cubicBezTo>
                  <a:cubicBezTo>
                    <a:pt x="11253" y="2231"/>
                    <a:pt x="12774" y="1775"/>
                    <a:pt x="14289" y="1345"/>
                  </a:cubicBezTo>
                  <a:cubicBezTo>
                    <a:pt x="15811" y="915"/>
                    <a:pt x="17332" y="498"/>
                    <a:pt x="18879" y="170"/>
                  </a:cubicBezTo>
                  <a:cubicBezTo>
                    <a:pt x="19065" y="125"/>
                    <a:pt x="19213" y="68"/>
                    <a:pt x="19219" y="29"/>
                  </a:cubicBezTo>
                  <a:cubicBezTo>
                    <a:pt x="19223" y="10"/>
                    <a:pt x="19182" y="0"/>
                    <a:pt x="19116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7756219" y="4431066"/>
              <a:ext cx="171163" cy="45335"/>
            </a:xfrm>
            <a:custGeom>
              <a:avLst/>
              <a:gdLst/>
              <a:ahLst/>
              <a:cxnLst/>
              <a:rect l="l" t="t" r="r" b="b"/>
              <a:pathLst>
                <a:path w="6407" h="1697" extrusionOk="0">
                  <a:moveTo>
                    <a:pt x="6310" y="1"/>
                  </a:moveTo>
                  <a:cubicBezTo>
                    <a:pt x="6293" y="1"/>
                    <a:pt x="6276" y="5"/>
                    <a:pt x="6259" y="14"/>
                  </a:cubicBezTo>
                  <a:cubicBezTo>
                    <a:pt x="5759" y="194"/>
                    <a:pt x="5251" y="355"/>
                    <a:pt x="4751" y="515"/>
                  </a:cubicBezTo>
                  <a:cubicBezTo>
                    <a:pt x="4244" y="682"/>
                    <a:pt x="3737" y="817"/>
                    <a:pt x="3223" y="952"/>
                  </a:cubicBezTo>
                  <a:cubicBezTo>
                    <a:pt x="2709" y="1086"/>
                    <a:pt x="2190" y="1202"/>
                    <a:pt x="1676" y="1311"/>
                  </a:cubicBezTo>
                  <a:cubicBezTo>
                    <a:pt x="1156" y="1414"/>
                    <a:pt x="636" y="1510"/>
                    <a:pt x="110" y="1587"/>
                  </a:cubicBezTo>
                  <a:cubicBezTo>
                    <a:pt x="52" y="1594"/>
                    <a:pt x="1" y="1626"/>
                    <a:pt x="1" y="1651"/>
                  </a:cubicBezTo>
                  <a:cubicBezTo>
                    <a:pt x="1" y="1677"/>
                    <a:pt x="52" y="1696"/>
                    <a:pt x="110" y="1696"/>
                  </a:cubicBezTo>
                  <a:cubicBezTo>
                    <a:pt x="642" y="1683"/>
                    <a:pt x="1182" y="1645"/>
                    <a:pt x="1714" y="1574"/>
                  </a:cubicBezTo>
                  <a:cubicBezTo>
                    <a:pt x="2247" y="1497"/>
                    <a:pt x="2774" y="1401"/>
                    <a:pt x="3300" y="1279"/>
                  </a:cubicBezTo>
                  <a:cubicBezTo>
                    <a:pt x="3820" y="1138"/>
                    <a:pt x="4334" y="977"/>
                    <a:pt x="4841" y="798"/>
                  </a:cubicBezTo>
                  <a:cubicBezTo>
                    <a:pt x="5341" y="605"/>
                    <a:pt x="5836" y="387"/>
                    <a:pt x="6311" y="143"/>
                  </a:cubicBezTo>
                  <a:cubicBezTo>
                    <a:pt x="6368" y="111"/>
                    <a:pt x="6407" y="53"/>
                    <a:pt x="6394" y="34"/>
                  </a:cubicBezTo>
                  <a:cubicBezTo>
                    <a:pt x="6370" y="13"/>
                    <a:pt x="6340" y="1"/>
                    <a:pt x="6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" name="Google Shape;396;p3"/>
          <p:cNvGrpSpPr/>
          <p:nvPr/>
        </p:nvGrpSpPr>
        <p:grpSpPr>
          <a:xfrm rot="-3257869" flipH="1">
            <a:off x="570315" y="2958088"/>
            <a:ext cx="511668" cy="425180"/>
            <a:chOff x="3478568" y="540468"/>
            <a:chExt cx="511644" cy="425160"/>
          </a:xfrm>
        </p:grpSpPr>
        <p:sp>
          <p:nvSpPr>
            <p:cNvPr id="397" name="Google Shape;397;p3"/>
            <p:cNvSpPr/>
            <p:nvPr/>
          </p:nvSpPr>
          <p:spPr>
            <a:xfrm>
              <a:off x="3501543" y="547189"/>
              <a:ext cx="481637" cy="395340"/>
            </a:xfrm>
            <a:custGeom>
              <a:avLst/>
              <a:gdLst/>
              <a:ahLst/>
              <a:cxnLst/>
              <a:rect l="l" t="t" r="r" b="b"/>
              <a:pathLst>
                <a:path w="23290" h="19117" extrusionOk="0">
                  <a:moveTo>
                    <a:pt x="17814" y="0"/>
                  </a:moveTo>
                  <a:cubicBezTo>
                    <a:pt x="12614" y="2857"/>
                    <a:pt x="2908" y="11048"/>
                    <a:pt x="2722" y="11645"/>
                  </a:cubicBezTo>
                  <a:cubicBezTo>
                    <a:pt x="2542" y="12248"/>
                    <a:pt x="0" y="18154"/>
                    <a:pt x="0" y="18154"/>
                  </a:cubicBezTo>
                  <a:lnTo>
                    <a:pt x="732" y="19117"/>
                  </a:lnTo>
                  <a:cubicBezTo>
                    <a:pt x="2176" y="18834"/>
                    <a:pt x="8101" y="17043"/>
                    <a:pt x="8101" y="17043"/>
                  </a:cubicBezTo>
                  <a:cubicBezTo>
                    <a:pt x="8519" y="16819"/>
                    <a:pt x="9039" y="16523"/>
                    <a:pt x="9629" y="16177"/>
                  </a:cubicBezTo>
                  <a:cubicBezTo>
                    <a:pt x="14283" y="13500"/>
                    <a:pt x="23289" y="7954"/>
                    <a:pt x="23289" y="7954"/>
                  </a:cubicBezTo>
                  <a:cubicBezTo>
                    <a:pt x="23090" y="7119"/>
                    <a:pt x="22821" y="6304"/>
                    <a:pt x="22487" y="5521"/>
                  </a:cubicBezTo>
                  <a:cubicBezTo>
                    <a:pt x="22269" y="5020"/>
                    <a:pt x="22018" y="4532"/>
                    <a:pt x="21742" y="4064"/>
                  </a:cubicBezTo>
                  <a:cubicBezTo>
                    <a:pt x="21357" y="3415"/>
                    <a:pt x="20921" y="2805"/>
                    <a:pt x="20426" y="2234"/>
                  </a:cubicBezTo>
                  <a:cubicBezTo>
                    <a:pt x="19695" y="1348"/>
                    <a:pt x="18809" y="591"/>
                    <a:pt x="178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3494367" y="540468"/>
              <a:ext cx="495844" cy="408844"/>
            </a:xfrm>
            <a:custGeom>
              <a:avLst/>
              <a:gdLst/>
              <a:ahLst/>
              <a:cxnLst/>
              <a:rect l="l" t="t" r="r" b="b"/>
              <a:pathLst>
                <a:path w="23977" h="19770" extrusionOk="0">
                  <a:moveTo>
                    <a:pt x="18154" y="697"/>
                  </a:moveTo>
                  <a:cubicBezTo>
                    <a:pt x="19053" y="1256"/>
                    <a:pt x="19855" y="1956"/>
                    <a:pt x="20529" y="2771"/>
                  </a:cubicBezTo>
                  <a:cubicBezTo>
                    <a:pt x="21011" y="3329"/>
                    <a:pt x="21435" y="3920"/>
                    <a:pt x="21807" y="4549"/>
                  </a:cubicBezTo>
                  <a:cubicBezTo>
                    <a:pt x="22077" y="5011"/>
                    <a:pt x="22320" y="5480"/>
                    <a:pt x="22532" y="5968"/>
                  </a:cubicBezTo>
                  <a:cubicBezTo>
                    <a:pt x="22834" y="6667"/>
                    <a:pt x="23078" y="7393"/>
                    <a:pt x="23264" y="8131"/>
                  </a:cubicBezTo>
                  <a:cubicBezTo>
                    <a:pt x="21910" y="8959"/>
                    <a:pt x="14027" y="13799"/>
                    <a:pt x="9816" y="16226"/>
                  </a:cubicBezTo>
                  <a:lnTo>
                    <a:pt x="9675" y="16303"/>
                  </a:lnTo>
                  <a:cubicBezTo>
                    <a:pt x="9148" y="16611"/>
                    <a:pt x="8699" y="16868"/>
                    <a:pt x="8320" y="17067"/>
                  </a:cubicBezTo>
                  <a:cubicBezTo>
                    <a:pt x="7890" y="17195"/>
                    <a:pt x="2838" y="18723"/>
                    <a:pt x="1208" y="19089"/>
                  </a:cubicBezTo>
                  <a:lnTo>
                    <a:pt x="713" y="18434"/>
                  </a:lnTo>
                  <a:cubicBezTo>
                    <a:pt x="1137" y="17445"/>
                    <a:pt x="3153" y="12746"/>
                    <a:pt x="3364" y="12092"/>
                  </a:cubicBezTo>
                  <a:cubicBezTo>
                    <a:pt x="3852" y="11321"/>
                    <a:pt x="13032" y="3573"/>
                    <a:pt x="18154" y="697"/>
                  </a:cubicBezTo>
                  <a:close/>
                  <a:moveTo>
                    <a:pt x="18165" y="0"/>
                  </a:moveTo>
                  <a:cubicBezTo>
                    <a:pt x="18111" y="0"/>
                    <a:pt x="18057" y="15"/>
                    <a:pt x="18007" y="43"/>
                  </a:cubicBezTo>
                  <a:cubicBezTo>
                    <a:pt x="13128" y="2726"/>
                    <a:pt x="3018" y="11039"/>
                    <a:pt x="2755" y="11880"/>
                  </a:cubicBezTo>
                  <a:cubicBezTo>
                    <a:pt x="2613" y="12355"/>
                    <a:pt x="752" y="16714"/>
                    <a:pt x="46" y="18350"/>
                  </a:cubicBezTo>
                  <a:cubicBezTo>
                    <a:pt x="1" y="18460"/>
                    <a:pt x="20" y="18582"/>
                    <a:pt x="91" y="18671"/>
                  </a:cubicBezTo>
                  <a:lnTo>
                    <a:pt x="822" y="19641"/>
                  </a:lnTo>
                  <a:cubicBezTo>
                    <a:pt x="880" y="19718"/>
                    <a:pt x="976" y="19769"/>
                    <a:pt x="1079" y="19769"/>
                  </a:cubicBezTo>
                  <a:cubicBezTo>
                    <a:pt x="1098" y="19769"/>
                    <a:pt x="1118" y="19769"/>
                    <a:pt x="1137" y="19763"/>
                  </a:cubicBezTo>
                  <a:cubicBezTo>
                    <a:pt x="2581" y="19480"/>
                    <a:pt x="8294" y="17747"/>
                    <a:pt x="8538" y="17676"/>
                  </a:cubicBezTo>
                  <a:cubicBezTo>
                    <a:pt x="8558" y="17670"/>
                    <a:pt x="8577" y="17664"/>
                    <a:pt x="8590" y="17657"/>
                  </a:cubicBezTo>
                  <a:cubicBezTo>
                    <a:pt x="8988" y="17452"/>
                    <a:pt x="9456" y="17176"/>
                    <a:pt x="9996" y="16861"/>
                  </a:cubicBezTo>
                  <a:lnTo>
                    <a:pt x="10137" y="16784"/>
                  </a:lnTo>
                  <a:cubicBezTo>
                    <a:pt x="14739" y="14133"/>
                    <a:pt x="23713" y="8612"/>
                    <a:pt x="23803" y="8555"/>
                  </a:cubicBezTo>
                  <a:cubicBezTo>
                    <a:pt x="23919" y="8484"/>
                    <a:pt x="23977" y="8343"/>
                    <a:pt x="23945" y="8208"/>
                  </a:cubicBezTo>
                  <a:cubicBezTo>
                    <a:pt x="23746" y="7354"/>
                    <a:pt x="23469" y="6520"/>
                    <a:pt x="23123" y="5717"/>
                  </a:cubicBezTo>
                  <a:cubicBezTo>
                    <a:pt x="22905" y="5204"/>
                    <a:pt x="22648" y="4703"/>
                    <a:pt x="22365" y="4222"/>
                  </a:cubicBezTo>
                  <a:cubicBezTo>
                    <a:pt x="21974" y="3560"/>
                    <a:pt x="21524" y="2938"/>
                    <a:pt x="21024" y="2354"/>
                  </a:cubicBezTo>
                  <a:cubicBezTo>
                    <a:pt x="20266" y="1436"/>
                    <a:pt x="19355" y="653"/>
                    <a:pt x="18328" y="49"/>
                  </a:cubicBezTo>
                  <a:cubicBezTo>
                    <a:pt x="18278" y="16"/>
                    <a:pt x="18222" y="0"/>
                    <a:pt x="18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3478568" y="922469"/>
              <a:ext cx="37989" cy="43159"/>
            </a:xfrm>
            <a:custGeom>
              <a:avLst/>
              <a:gdLst/>
              <a:ahLst/>
              <a:cxnLst/>
              <a:rect l="l" t="t" r="r" b="b"/>
              <a:pathLst>
                <a:path w="1837" h="2087" extrusionOk="0">
                  <a:moveTo>
                    <a:pt x="1111" y="0"/>
                  </a:moveTo>
                  <a:lnTo>
                    <a:pt x="1" y="1753"/>
                  </a:lnTo>
                  <a:lnTo>
                    <a:pt x="296" y="2087"/>
                  </a:lnTo>
                  <a:lnTo>
                    <a:pt x="1837" y="97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3555994" y="593119"/>
              <a:ext cx="410725" cy="293801"/>
            </a:xfrm>
            <a:custGeom>
              <a:avLst/>
              <a:gdLst/>
              <a:ahLst/>
              <a:cxnLst/>
              <a:rect l="l" t="t" r="r" b="b"/>
              <a:pathLst>
                <a:path w="19861" h="14207" extrusionOk="0">
                  <a:moveTo>
                    <a:pt x="17813" y="0"/>
                  </a:moveTo>
                  <a:cubicBezTo>
                    <a:pt x="12658" y="2581"/>
                    <a:pt x="3151" y="9680"/>
                    <a:pt x="3151" y="9680"/>
                  </a:cubicBezTo>
                  <a:cubicBezTo>
                    <a:pt x="0" y="12374"/>
                    <a:pt x="359" y="14206"/>
                    <a:pt x="2022" y="14206"/>
                  </a:cubicBezTo>
                  <a:cubicBezTo>
                    <a:pt x="2765" y="14206"/>
                    <a:pt x="3767" y="13841"/>
                    <a:pt x="4833" y="13025"/>
                  </a:cubicBezTo>
                  <a:cubicBezTo>
                    <a:pt x="8293" y="10387"/>
                    <a:pt x="19860" y="3287"/>
                    <a:pt x="19860" y="3287"/>
                  </a:cubicBezTo>
                  <a:cubicBezTo>
                    <a:pt x="19353" y="2093"/>
                    <a:pt x="18660" y="989"/>
                    <a:pt x="178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3558351" y="586460"/>
              <a:ext cx="415792" cy="307077"/>
            </a:xfrm>
            <a:custGeom>
              <a:avLst/>
              <a:gdLst/>
              <a:ahLst/>
              <a:cxnLst/>
              <a:rect l="l" t="t" r="r" b="b"/>
              <a:pathLst>
                <a:path w="20106" h="14849" extrusionOk="0">
                  <a:moveTo>
                    <a:pt x="17615" y="727"/>
                  </a:moveTo>
                  <a:lnTo>
                    <a:pt x="17615" y="733"/>
                  </a:lnTo>
                  <a:cubicBezTo>
                    <a:pt x="18309" y="1568"/>
                    <a:pt x="18886" y="2492"/>
                    <a:pt x="19342" y="3481"/>
                  </a:cubicBezTo>
                  <a:cubicBezTo>
                    <a:pt x="17660" y="4514"/>
                    <a:pt x="7678" y="10683"/>
                    <a:pt x="4526" y="13090"/>
                  </a:cubicBezTo>
                  <a:cubicBezTo>
                    <a:pt x="3513" y="13861"/>
                    <a:pt x="2560" y="14202"/>
                    <a:pt x="1898" y="14202"/>
                  </a:cubicBezTo>
                  <a:cubicBezTo>
                    <a:pt x="1541" y="14202"/>
                    <a:pt x="1269" y="14103"/>
                    <a:pt x="1118" y="13918"/>
                  </a:cubicBezTo>
                  <a:cubicBezTo>
                    <a:pt x="694" y="13385"/>
                    <a:pt x="1176" y="12012"/>
                    <a:pt x="3223" y="10253"/>
                  </a:cubicBezTo>
                  <a:cubicBezTo>
                    <a:pt x="3320" y="10189"/>
                    <a:pt x="12499" y="3352"/>
                    <a:pt x="17615" y="727"/>
                  </a:cubicBezTo>
                  <a:close/>
                  <a:moveTo>
                    <a:pt x="17694" y="1"/>
                  </a:moveTo>
                  <a:cubicBezTo>
                    <a:pt x="17646" y="1"/>
                    <a:pt x="17597" y="11"/>
                    <a:pt x="17551" y="33"/>
                  </a:cubicBezTo>
                  <a:cubicBezTo>
                    <a:pt x="12435" y="2601"/>
                    <a:pt x="2934" y="9669"/>
                    <a:pt x="2825" y="9752"/>
                  </a:cubicBezTo>
                  <a:cubicBezTo>
                    <a:pt x="251" y="11954"/>
                    <a:pt x="1" y="13559"/>
                    <a:pt x="617" y="14323"/>
                  </a:cubicBezTo>
                  <a:cubicBezTo>
                    <a:pt x="887" y="14656"/>
                    <a:pt x="1336" y="14849"/>
                    <a:pt x="1920" y="14849"/>
                  </a:cubicBezTo>
                  <a:cubicBezTo>
                    <a:pt x="2723" y="14849"/>
                    <a:pt x="3769" y="14483"/>
                    <a:pt x="4912" y="13604"/>
                  </a:cubicBezTo>
                  <a:cubicBezTo>
                    <a:pt x="8320" y="11004"/>
                    <a:pt x="19804" y="3962"/>
                    <a:pt x="19920" y="3885"/>
                  </a:cubicBezTo>
                  <a:cubicBezTo>
                    <a:pt x="20055" y="3801"/>
                    <a:pt x="20106" y="3635"/>
                    <a:pt x="20048" y="3487"/>
                  </a:cubicBezTo>
                  <a:cubicBezTo>
                    <a:pt x="19522" y="2261"/>
                    <a:pt x="18809" y="1125"/>
                    <a:pt x="17936" y="117"/>
                  </a:cubicBezTo>
                  <a:cubicBezTo>
                    <a:pt x="17877" y="41"/>
                    <a:pt x="17787" y="1"/>
                    <a:pt x="17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3501398" y="547189"/>
              <a:ext cx="449790" cy="395340"/>
            </a:xfrm>
            <a:custGeom>
              <a:avLst/>
              <a:gdLst/>
              <a:ahLst/>
              <a:cxnLst/>
              <a:rect l="l" t="t" r="r" b="b"/>
              <a:pathLst>
                <a:path w="21750" h="19117" extrusionOk="0">
                  <a:moveTo>
                    <a:pt x="17821" y="0"/>
                  </a:moveTo>
                  <a:cubicBezTo>
                    <a:pt x="12621" y="2857"/>
                    <a:pt x="2909" y="11048"/>
                    <a:pt x="2723" y="11645"/>
                  </a:cubicBezTo>
                  <a:cubicBezTo>
                    <a:pt x="2543" y="12248"/>
                    <a:pt x="1" y="18154"/>
                    <a:pt x="1" y="18154"/>
                  </a:cubicBezTo>
                  <a:lnTo>
                    <a:pt x="733" y="19117"/>
                  </a:lnTo>
                  <a:cubicBezTo>
                    <a:pt x="2177" y="18834"/>
                    <a:pt x="8102" y="17043"/>
                    <a:pt x="8102" y="17043"/>
                  </a:cubicBezTo>
                  <a:cubicBezTo>
                    <a:pt x="8526" y="16819"/>
                    <a:pt x="9039" y="16523"/>
                    <a:pt x="9630" y="16177"/>
                  </a:cubicBezTo>
                  <a:cubicBezTo>
                    <a:pt x="9232" y="15060"/>
                    <a:pt x="8949" y="13911"/>
                    <a:pt x="8789" y="12736"/>
                  </a:cubicBezTo>
                  <a:lnTo>
                    <a:pt x="6940" y="12678"/>
                  </a:lnTo>
                  <a:cubicBezTo>
                    <a:pt x="6600" y="12004"/>
                    <a:pt x="6645" y="11195"/>
                    <a:pt x="7062" y="10560"/>
                  </a:cubicBezTo>
                  <a:cubicBezTo>
                    <a:pt x="7479" y="9944"/>
                    <a:pt x="8006" y="9411"/>
                    <a:pt x="8616" y="8987"/>
                  </a:cubicBezTo>
                  <a:cubicBezTo>
                    <a:pt x="11504" y="6715"/>
                    <a:pt x="14451" y="4519"/>
                    <a:pt x="17461" y="2401"/>
                  </a:cubicBezTo>
                  <a:cubicBezTo>
                    <a:pt x="17718" y="2189"/>
                    <a:pt x="18026" y="2041"/>
                    <a:pt x="18354" y="1971"/>
                  </a:cubicBezTo>
                  <a:cubicBezTo>
                    <a:pt x="18382" y="1970"/>
                    <a:pt x="18411" y="1969"/>
                    <a:pt x="18439" y="1969"/>
                  </a:cubicBezTo>
                  <a:cubicBezTo>
                    <a:pt x="18828" y="1969"/>
                    <a:pt x="19211" y="2090"/>
                    <a:pt x="19528" y="2318"/>
                  </a:cubicBezTo>
                  <a:cubicBezTo>
                    <a:pt x="20324" y="2818"/>
                    <a:pt x="21069" y="3402"/>
                    <a:pt x="21749" y="4057"/>
                  </a:cubicBezTo>
                  <a:cubicBezTo>
                    <a:pt x="21364" y="3409"/>
                    <a:pt x="20928" y="2805"/>
                    <a:pt x="20433" y="2234"/>
                  </a:cubicBezTo>
                  <a:cubicBezTo>
                    <a:pt x="19702" y="1348"/>
                    <a:pt x="18816" y="591"/>
                    <a:pt x="1782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3501543" y="787987"/>
              <a:ext cx="167425" cy="154542"/>
            </a:xfrm>
            <a:custGeom>
              <a:avLst/>
              <a:gdLst/>
              <a:ahLst/>
              <a:cxnLst/>
              <a:rect l="l" t="t" r="r" b="b"/>
              <a:pathLst>
                <a:path w="8096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3794" y="6690"/>
                    <a:pt x="8095" y="5399"/>
                    <a:pt x="8095" y="5399"/>
                  </a:cubicBezTo>
                  <a:cubicBezTo>
                    <a:pt x="8095" y="5399"/>
                    <a:pt x="7582" y="3114"/>
                    <a:pt x="7338" y="2915"/>
                  </a:cubicBezTo>
                  <a:cubicBezTo>
                    <a:pt x="7271" y="2859"/>
                    <a:pt x="7077" y="2843"/>
                    <a:pt x="6829" y="2843"/>
                  </a:cubicBezTo>
                  <a:cubicBezTo>
                    <a:pt x="6476" y="2843"/>
                    <a:pt x="6012" y="2876"/>
                    <a:pt x="5652" y="2876"/>
                  </a:cubicBezTo>
                  <a:cubicBezTo>
                    <a:pt x="5336" y="2876"/>
                    <a:pt x="5100" y="2850"/>
                    <a:pt x="5084" y="2755"/>
                  </a:cubicBezTo>
                  <a:cubicBezTo>
                    <a:pt x="5046" y="2549"/>
                    <a:pt x="5495" y="1381"/>
                    <a:pt x="5688" y="713"/>
                  </a:cubicBezTo>
                  <a:cubicBezTo>
                    <a:pt x="5746" y="566"/>
                    <a:pt x="5771" y="418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3493850" y="781225"/>
              <a:ext cx="182935" cy="168749"/>
            </a:xfrm>
            <a:custGeom>
              <a:avLst/>
              <a:gdLst/>
              <a:ahLst/>
              <a:cxnLst/>
              <a:rect l="l" t="t" r="r" b="b"/>
              <a:pathLst>
                <a:path w="8846" h="8160" extrusionOk="0">
                  <a:moveTo>
                    <a:pt x="3312" y="655"/>
                  </a:moveTo>
                  <a:cubicBezTo>
                    <a:pt x="4295" y="674"/>
                    <a:pt x="5367" y="726"/>
                    <a:pt x="5790" y="803"/>
                  </a:cubicBezTo>
                  <a:cubicBezTo>
                    <a:pt x="5784" y="854"/>
                    <a:pt x="5765" y="899"/>
                    <a:pt x="5745" y="950"/>
                  </a:cubicBezTo>
                  <a:cubicBezTo>
                    <a:pt x="5681" y="1181"/>
                    <a:pt x="5585" y="1477"/>
                    <a:pt x="5482" y="1766"/>
                  </a:cubicBezTo>
                  <a:cubicBezTo>
                    <a:pt x="5193" y="2626"/>
                    <a:pt x="5097" y="2947"/>
                    <a:pt x="5135" y="3139"/>
                  </a:cubicBezTo>
                  <a:cubicBezTo>
                    <a:pt x="5187" y="3454"/>
                    <a:pt x="5490" y="3525"/>
                    <a:pt x="5995" y="3525"/>
                  </a:cubicBezTo>
                  <a:cubicBezTo>
                    <a:pt x="6179" y="3525"/>
                    <a:pt x="6390" y="3516"/>
                    <a:pt x="6625" y="3505"/>
                  </a:cubicBezTo>
                  <a:cubicBezTo>
                    <a:pt x="6809" y="3501"/>
                    <a:pt x="7042" y="3492"/>
                    <a:pt x="7233" y="3492"/>
                  </a:cubicBezTo>
                  <a:cubicBezTo>
                    <a:pt x="7348" y="3492"/>
                    <a:pt x="7448" y="3496"/>
                    <a:pt x="7511" y="3505"/>
                  </a:cubicBezTo>
                  <a:cubicBezTo>
                    <a:pt x="7639" y="3756"/>
                    <a:pt x="7889" y="4654"/>
                    <a:pt x="8088" y="5508"/>
                  </a:cubicBezTo>
                  <a:cubicBezTo>
                    <a:pt x="7087" y="5803"/>
                    <a:pt x="3730" y="6798"/>
                    <a:pt x="1919" y="7280"/>
                  </a:cubicBezTo>
                  <a:cubicBezTo>
                    <a:pt x="1663" y="7344"/>
                    <a:pt x="1425" y="7402"/>
                    <a:pt x="1233" y="7447"/>
                  </a:cubicBezTo>
                  <a:lnTo>
                    <a:pt x="738" y="6792"/>
                  </a:lnTo>
                  <a:cubicBezTo>
                    <a:pt x="1130" y="5880"/>
                    <a:pt x="2889" y="1778"/>
                    <a:pt x="3312" y="655"/>
                  </a:cubicBezTo>
                  <a:close/>
                  <a:moveTo>
                    <a:pt x="2857" y="0"/>
                  </a:moveTo>
                  <a:lnTo>
                    <a:pt x="2786" y="231"/>
                  </a:lnTo>
                  <a:cubicBezTo>
                    <a:pt x="2638" y="713"/>
                    <a:pt x="777" y="5072"/>
                    <a:pt x="71" y="6708"/>
                  </a:cubicBezTo>
                  <a:lnTo>
                    <a:pt x="0" y="6882"/>
                  </a:lnTo>
                  <a:lnTo>
                    <a:pt x="969" y="8159"/>
                  </a:lnTo>
                  <a:lnTo>
                    <a:pt x="1162" y="8114"/>
                  </a:lnTo>
                  <a:cubicBezTo>
                    <a:pt x="1393" y="8069"/>
                    <a:pt x="1720" y="7992"/>
                    <a:pt x="2080" y="7896"/>
                  </a:cubicBezTo>
                  <a:cubicBezTo>
                    <a:pt x="4224" y="7331"/>
                    <a:pt x="8518" y="6041"/>
                    <a:pt x="8557" y="6028"/>
                  </a:cubicBezTo>
                  <a:lnTo>
                    <a:pt x="8846" y="5945"/>
                  </a:lnTo>
                  <a:lnTo>
                    <a:pt x="8782" y="5649"/>
                  </a:lnTo>
                  <a:cubicBezTo>
                    <a:pt x="8249" y="3261"/>
                    <a:pt x="7998" y="3056"/>
                    <a:pt x="7915" y="2985"/>
                  </a:cubicBezTo>
                  <a:cubicBezTo>
                    <a:pt x="7782" y="2874"/>
                    <a:pt x="7588" y="2840"/>
                    <a:pt x="7215" y="2840"/>
                  </a:cubicBezTo>
                  <a:cubicBezTo>
                    <a:pt x="7049" y="2840"/>
                    <a:pt x="6847" y="2847"/>
                    <a:pt x="6599" y="2857"/>
                  </a:cubicBezTo>
                  <a:cubicBezTo>
                    <a:pt x="6440" y="2866"/>
                    <a:pt x="6217" y="2875"/>
                    <a:pt x="6025" y="2875"/>
                  </a:cubicBezTo>
                  <a:cubicBezTo>
                    <a:pt x="5946" y="2875"/>
                    <a:pt x="5872" y="2873"/>
                    <a:pt x="5809" y="2870"/>
                  </a:cubicBezTo>
                  <a:cubicBezTo>
                    <a:pt x="5874" y="2639"/>
                    <a:pt x="6002" y="2247"/>
                    <a:pt x="6098" y="1971"/>
                  </a:cubicBezTo>
                  <a:cubicBezTo>
                    <a:pt x="6201" y="1669"/>
                    <a:pt x="6304" y="1368"/>
                    <a:pt x="6362" y="1149"/>
                  </a:cubicBezTo>
                  <a:cubicBezTo>
                    <a:pt x="6432" y="963"/>
                    <a:pt x="6464" y="771"/>
                    <a:pt x="6458" y="578"/>
                  </a:cubicBezTo>
                  <a:lnTo>
                    <a:pt x="6458" y="520"/>
                  </a:lnTo>
                  <a:lnTo>
                    <a:pt x="6445" y="469"/>
                  </a:lnTo>
                  <a:cubicBezTo>
                    <a:pt x="6362" y="257"/>
                    <a:pt x="6278" y="39"/>
                    <a:pt x="3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3501543" y="787987"/>
              <a:ext cx="119365" cy="154542"/>
            </a:xfrm>
            <a:custGeom>
              <a:avLst/>
              <a:gdLst/>
              <a:ahLst/>
              <a:cxnLst/>
              <a:rect l="l" t="t" r="r" b="b"/>
              <a:pathLst>
                <a:path w="5772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2209" y="5849"/>
                    <a:pt x="2703" y="4379"/>
                    <a:pt x="3300" y="2998"/>
                  </a:cubicBezTo>
                  <a:cubicBezTo>
                    <a:pt x="3942" y="1535"/>
                    <a:pt x="4763" y="964"/>
                    <a:pt x="5688" y="707"/>
                  </a:cubicBezTo>
                  <a:cubicBezTo>
                    <a:pt x="5746" y="566"/>
                    <a:pt x="5771" y="412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3694963" y="606768"/>
              <a:ext cx="140996" cy="86877"/>
            </a:xfrm>
            <a:custGeom>
              <a:avLst/>
              <a:gdLst/>
              <a:ahLst/>
              <a:cxnLst/>
              <a:rect l="l" t="t" r="r" b="b"/>
              <a:pathLst>
                <a:path w="6818" h="4201" extrusionOk="0">
                  <a:moveTo>
                    <a:pt x="6764" y="1"/>
                  </a:moveTo>
                  <a:cubicBezTo>
                    <a:pt x="6734" y="1"/>
                    <a:pt x="6694" y="10"/>
                    <a:pt x="6651" y="27"/>
                  </a:cubicBezTo>
                  <a:cubicBezTo>
                    <a:pt x="6073" y="316"/>
                    <a:pt x="5502" y="598"/>
                    <a:pt x="4937" y="919"/>
                  </a:cubicBezTo>
                  <a:cubicBezTo>
                    <a:pt x="4378" y="1247"/>
                    <a:pt x="3807" y="1542"/>
                    <a:pt x="3274" y="1889"/>
                  </a:cubicBezTo>
                  <a:cubicBezTo>
                    <a:pt x="2735" y="2235"/>
                    <a:pt x="2189" y="2588"/>
                    <a:pt x="1656" y="2948"/>
                  </a:cubicBezTo>
                  <a:cubicBezTo>
                    <a:pt x="1124" y="3307"/>
                    <a:pt x="610" y="3686"/>
                    <a:pt x="90" y="4071"/>
                  </a:cubicBezTo>
                  <a:cubicBezTo>
                    <a:pt x="39" y="4110"/>
                    <a:pt x="0" y="4161"/>
                    <a:pt x="7" y="4187"/>
                  </a:cubicBezTo>
                  <a:cubicBezTo>
                    <a:pt x="11" y="4196"/>
                    <a:pt x="21" y="4200"/>
                    <a:pt x="35" y="4200"/>
                  </a:cubicBezTo>
                  <a:cubicBezTo>
                    <a:pt x="61" y="4200"/>
                    <a:pt x="100" y="4186"/>
                    <a:pt x="141" y="4161"/>
                  </a:cubicBezTo>
                  <a:lnTo>
                    <a:pt x="1785" y="3173"/>
                  </a:lnTo>
                  <a:lnTo>
                    <a:pt x="3435" y="2178"/>
                  </a:lnTo>
                  <a:lnTo>
                    <a:pt x="5078" y="1170"/>
                  </a:lnTo>
                  <a:lnTo>
                    <a:pt x="6715" y="155"/>
                  </a:lnTo>
                  <a:cubicBezTo>
                    <a:pt x="6779" y="117"/>
                    <a:pt x="6817" y="66"/>
                    <a:pt x="6811" y="27"/>
                  </a:cubicBezTo>
                  <a:cubicBezTo>
                    <a:pt x="6808" y="9"/>
                    <a:pt x="6790" y="1"/>
                    <a:pt x="67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3640802" y="756802"/>
              <a:ext cx="63860" cy="47316"/>
            </a:xfrm>
            <a:custGeom>
              <a:avLst/>
              <a:gdLst/>
              <a:ahLst/>
              <a:cxnLst/>
              <a:rect l="l" t="t" r="r" b="b"/>
              <a:pathLst>
                <a:path w="3088" h="2288" extrusionOk="0">
                  <a:moveTo>
                    <a:pt x="3020" y="0"/>
                  </a:moveTo>
                  <a:cubicBezTo>
                    <a:pt x="3003" y="0"/>
                    <a:pt x="2985" y="7"/>
                    <a:pt x="2972" y="19"/>
                  </a:cubicBezTo>
                  <a:cubicBezTo>
                    <a:pt x="2709" y="180"/>
                    <a:pt x="2446" y="328"/>
                    <a:pt x="2189" y="501"/>
                  </a:cubicBezTo>
                  <a:cubicBezTo>
                    <a:pt x="1939" y="674"/>
                    <a:pt x="1688" y="848"/>
                    <a:pt x="1438" y="1027"/>
                  </a:cubicBezTo>
                  <a:lnTo>
                    <a:pt x="726" y="1599"/>
                  </a:lnTo>
                  <a:cubicBezTo>
                    <a:pt x="488" y="1798"/>
                    <a:pt x="257" y="1997"/>
                    <a:pt x="32" y="2202"/>
                  </a:cubicBezTo>
                  <a:cubicBezTo>
                    <a:pt x="7" y="2221"/>
                    <a:pt x="0" y="2247"/>
                    <a:pt x="7" y="2273"/>
                  </a:cubicBezTo>
                  <a:cubicBezTo>
                    <a:pt x="19" y="2282"/>
                    <a:pt x="34" y="2287"/>
                    <a:pt x="48" y="2287"/>
                  </a:cubicBezTo>
                  <a:cubicBezTo>
                    <a:pt x="63" y="2287"/>
                    <a:pt x="77" y="2282"/>
                    <a:pt x="90" y="2273"/>
                  </a:cubicBezTo>
                  <a:cubicBezTo>
                    <a:pt x="353" y="2112"/>
                    <a:pt x="616" y="1958"/>
                    <a:pt x="873" y="1791"/>
                  </a:cubicBezTo>
                  <a:lnTo>
                    <a:pt x="1631" y="1278"/>
                  </a:lnTo>
                  <a:cubicBezTo>
                    <a:pt x="1875" y="1091"/>
                    <a:pt x="2125" y="905"/>
                    <a:pt x="2356" y="713"/>
                  </a:cubicBezTo>
                  <a:cubicBezTo>
                    <a:pt x="2594" y="520"/>
                    <a:pt x="2825" y="315"/>
                    <a:pt x="3056" y="116"/>
                  </a:cubicBezTo>
                  <a:cubicBezTo>
                    <a:pt x="3081" y="90"/>
                    <a:pt x="3088" y="52"/>
                    <a:pt x="3069" y="19"/>
                  </a:cubicBezTo>
                  <a:cubicBezTo>
                    <a:pt x="3056" y="7"/>
                    <a:pt x="3038" y="0"/>
                    <a:pt x="30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3732125" y="639670"/>
              <a:ext cx="181757" cy="101187"/>
            </a:xfrm>
            <a:custGeom>
              <a:avLst/>
              <a:gdLst/>
              <a:ahLst/>
              <a:cxnLst/>
              <a:rect l="l" t="t" r="r" b="b"/>
              <a:pathLst>
                <a:path w="8789" h="4893" extrusionOk="0">
                  <a:moveTo>
                    <a:pt x="8714" y="1"/>
                  </a:moveTo>
                  <a:cubicBezTo>
                    <a:pt x="8678" y="1"/>
                    <a:pt x="8631" y="12"/>
                    <a:pt x="8583" y="34"/>
                  </a:cubicBezTo>
                  <a:cubicBezTo>
                    <a:pt x="7839" y="349"/>
                    <a:pt x="7100" y="676"/>
                    <a:pt x="6375" y="1036"/>
                  </a:cubicBezTo>
                  <a:cubicBezTo>
                    <a:pt x="5643" y="1395"/>
                    <a:pt x="4924" y="1761"/>
                    <a:pt x="4218" y="2159"/>
                  </a:cubicBezTo>
                  <a:cubicBezTo>
                    <a:pt x="3518" y="2557"/>
                    <a:pt x="2819" y="2968"/>
                    <a:pt x="2132" y="3398"/>
                  </a:cubicBezTo>
                  <a:cubicBezTo>
                    <a:pt x="1451" y="3828"/>
                    <a:pt x="777" y="4278"/>
                    <a:pt x="116" y="4746"/>
                  </a:cubicBezTo>
                  <a:cubicBezTo>
                    <a:pt x="58" y="4791"/>
                    <a:pt x="1" y="4855"/>
                    <a:pt x="7" y="4881"/>
                  </a:cubicBezTo>
                  <a:cubicBezTo>
                    <a:pt x="11" y="4889"/>
                    <a:pt x="20" y="4893"/>
                    <a:pt x="34" y="4893"/>
                  </a:cubicBezTo>
                  <a:cubicBezTo>
                    <a:pt x="64" y="4893"/>
                    <a:pt x="114" y="4874"/>
                    <a:pt x="168" y="4843"/>
                  </a:cubicBezTo>
                  <a:cubicBezTo>
                    <a:pt x="861" y="4425"/>
                    <a:pt x="1567" y="4027"/>
                    <a:pt x="2267" y="3629"/>
                  </a:cubicBezTo>
                  <a:lnTo>
                    <a:pt x="4379" y="2455"/>
                  </a:lnTo>
                  <a:cubicBezTo>
                    <a:pt x="5078" y="2057"/>
                    <a:pt x="5791" y="1678"/>
                    <a:pt x="6503" y="1299"/>
                  </a:cubicBezTo>
                  <a:lnTo>
                    <a:pt x="8641" y="176"/>
                  </a:lnTo>
                  <a:cubicBezTo>
                    <a:pt x="8731" y="124"/>
                    <a:pt x="8789" y="79"/>
                    <a:pt x="8782" y="34"/>
                  </a:cubicBezTo>
                  <a:cubicBezTo>
                    <a:pt x="8776" y="12"/>
                    <a:pt x="8750" y="1"/>
                    <a:pt x="8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3684065" y="791151"/>
              <a:ext cx="123625" cy="75854"/>
            </a:xfrm>
            <a:custGeom>
              <a:avLst/>
              <a:gdLst/>
              <a:ahLst/>
              <a:cxnLst/>
              <a:rect l="l" t="t" r="r" b="b"/>
              <a:pathLst>
                <a:path w="5978" h="3668" extrusionOk="0">
                  <a:moveTo>
                    <a:pt x="5900" y="0"/>
                  </a:moveTo>
                  <a:cubicBezTo>
                    <a:pt x="5873" y="0"/>
                    <a:pt x="5839" y="11"/>
                    <a:pt x="5804" y="34"/>
                  </a:cubicBezTo>
                  <a:lnTo>
                    <a:pt x="4385" y="926"/>
                  </a:lnTo>
                  <a:cubicBezTo>
                    <a:pt x="3929" y="1228"/>
                    <a:pt x="3429" y="1510"/>
                    <a:pt x="2960" y="1812"/>
                  </a:cubicBezTo>
                  <a:cubicBezTo>
                    <a:pt x="2492" y="2114"/>
                    <a:pt x="2004" y="2403"/>
                    <a:pt x="1529" y="2691"/>
                  </a:cubicBezTo>
                  <a:cubicBezTo>
                    <a:pt x="1054" y="2974"/>
                    <a:pt x="572" y="3263"/>
                    <a:pt x="84" y="3545"/>
                  </a:cubicBezTo>
                  <a:cubicBezTo>
                    <a:pt x="33" y="3577"/>
                    <a:pt x="1" y="3622"/>
                    <a:pt x="7" y="3648"/>
                  </a:cubicBezTo>
                  <a:cubicBezTo>
                    <a:pt x="10" y="3661"/>
                    <a:pt x="27" y="3667"/>
                    <a:pt x="49" y="3667"/>
                  </a:cubicBezTo>
                  <a:cubicBezTo>
                    <a:pt x="71" y="3667"/>
                    <a:pt x="100" y="3661"/>
                    <a:pt x="129" y="3648"/>
                  </a:cubicBezTo>
                  <a:cubicBezTo>
                    <a:pt x="643" y="3423"/>
                    <a:pt x="1143" y="3186"/>
                    <a:pt x="1651" y="2923"/>
                  </a:cubicBezTo>
                  <a:cubicBezTo>
                    <a:pt x="2158" y="2659"/>
                    <a:pt x="2646" y="2396"/>
                    <a:pt x="3127" y="2101"/>
                  </a:cubicBezTo>
                  <a:cubicBezTo>
                    <a:pt x="3608" y="1806"/>
                    <a:pt x="4083" y="1497"/>
                    <a:pt x="4546" y="1176"/>
                  </a:cubicBezTo>
                  <a:cubicBezTo>
                    <a:pt x="5008" y="856"/>
                    <a:pt x="5451" y="515"/>
                    <a:pt x="5887" y="156"/>
                  </a:cubicBezTo>
                  <a:cubicBezTo>
                    <a:pt x="5958" y="111"/>
                    <a:pt x="5977" y="79"/>
                    <a:pt x="5958" y="34"/>
                  </a:cubicBezTo>
                  <a:cubicBezTo>
                    <a:pt x="5948" y="11"/>
                    <a:pt x="5927" y="0"/>
                    <a:pt x="5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3906830" y="680947"/>
              <a:ext cx="66155" cy="40264"/>
            </a:xfrm>
            <a:custGeom>
              <a:avLst/>
              <a:gdLst/>
              <a:ahLst/>
              <a:cxnLst/>
              <a:rect l="l" t="t" r="r" b="b"/>
              <a:pathLst>
                <a:path w="3199" h="1947" extrusionOk="0">
                  <a:moveTo>
                    <a:pt x="3093" y="1"/>
                  </a:moveTo>
                  <a:cubicBezTo>
                    <a:pt x="3077" y="1"/>
                    <a:pt x="3060" y="7"/>
                    <a:pt x="3043" y="22"/>
                  </a:cubicBezTo>
                  <a:cubicBezTo>
                    <a:pt x="2799" y="183"/>
                    <a:pt x="2549" y="343"/>
                    <a:pt x="2305" y="503"/>
                  </a:cubicBezTo>
                  <a:cubicBezTo>
                    <a:pt x="2061" y="670"/>
                    <a:pt x="1804" y="818"/>
                    <a:pt x="1560" y="972"/>
                  </a:cubicBezTo>
                  <a:cubicBezTo>
                    <a:pt x="1316" y="1126"/>
                    <a:pt x="1066" y="1274"/>
                    <a:pt x="809" y="1421"/>
                  </a:cubicBezTo>
                  <a:cubicBezTo>
                    <a:pt x="552" y="1569"/>
                    <a:pt x="302" y="1717"/>
                    <a:pt x="39" y="1852"/>
                  </a:cubicBezTo>
                  <a:cubicBezTo>
                    <a:pt x="0" y="1864"/>
                    <a:pt x="0" y="1890"/>
                    <a:pt x="7" y="1909"/>
                  </a:cubicBezTo>
                  <a:cubicBezTo>
                    <a:pt x="16" y="1933"/>
                    <a:pt x="36" y="1946"/>
                    <a:pt x="57" y="1946"/>
                  </a:cubicBezTo>
                  <a:cubicBezTo>
                    <a:pt x="64" y="1946"/>
                    <a:pt x="71" y="1945"/>
                    <a:pt x="77" y="1941"/>
                  </a:cubicBezTo>
                  <a:cubicBezTo>
                    <a:pt x="366" y="1858"/>
                    <a:pt x="649" y="1762"/>
                    <a:pt x="925" y="1646"/>
                  </a:cubicBezTo>
                  <a:cubicBezTo>
                    <a:pt x="1201" y="1524"/>
                    <a:pt x="1464" y="1389"/>
                    <a:pt x="1727" y="1242"/>
                  </a:cubicBezTo>
                  <a:cubicBezTo>
                    <a:pt x="1984" y="1088"/>
                    <a:pt x="2228" y="921"/>
                    <a:pt x="2472" y="735"/>
                  </a:cubicBezTo>
                  <a:cubicBezTo>
                    <a:pt x="2703" y="548"/>
                    <a:pt x="2928" y="349"/>
                    <a:pt x="3133" y="131"/>
                  </a:cubicBezTo>
                  <a:cubicBezTo>
                    <a:pt x="3199" y="86"/>
                    <a:pt x="3153" y="1"/>
                    <a:pt x="3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3844831" y="577982"/>
              <a:ext cx="23513" cy="11932"/>
            </a:xfrm>
            <a:custGeom>
              <a:avLst/>
              <a:gdLst/>
              <a:ahLst/>
              <a:cxnLst/>
              <a:rect l="l" t="t" r="r" b="b"/>
              <a:pathLst>
                <a:path w="1137" h="577" extrusionOk="0">
                  <a:moveTo>
                    <a:pt x="1047" y="0"/>
                  </a:moveTo>
                  <a:cubicBezTo>
                    <a:pt x="951" y="33"/>
                    <a:pt x="854" y="58"/>
                    <a:pt x="777" y="97"/>
                  </a:cubicBezTo>
                  <a:lnTo>
                    <a:pt x="521" y="199"/>
                  </a:lnTo>
                  <a:lnTo>
                    <a:pt x="277" y="328"/>
                  </a:lnTo>
                  <a:lnTo>
                    <a:pt x="26" y="463"/>
                  </a:lnTo>
                  <a:cubicBezTo>
                    <a:pt x="7" y="475"/>
                    <a:pt x="1" y="495"/>
                    <a:pt x="1" y="520"/>
                  </a:cubicBezTo>
                  <a:cubicBezTo>
                    <a:pt x="7" y="540"/>
                    <a:pt x="20" y="552"/>
                    <a:pt x="33" y="572"/>
                  </a:cubicBezTo>
                  <a:cubicBezTo>
                    <a:pt x="84" y="575"/>
                    <a:pt x="137" y="577"/>
                    <a:pt x="191" y="577"/>
                  </a:cubicBezTo>
                  <a:cubicBezTo>
                    <a:pt x="244" y="577"/>
                    <a:pt x="299" y="575"/>
                    <a:pt x="354" y="572"/>
                  </a:cubicBezTo>
                  <a:cubicBezTo>
                    <a:pt x="456" y="552"/>
                    <a:pt x="553" y="533"/>
                    <a:pt x="655" y="501"/>
                  </a:cubicBezTo>
                  <a:cubicBezTo>
                    <a:pt x="745" y="450"/>
                    <a:pt x="835" y="398"/>
                    <a:pt x="918" y="341"/>
                  </a:cubicBezTo>
                  <a:cubicBezTo>
                    <a:pt x="996" y="270"/>
                    <a:pt x="1066" y="193"/>
                    <a:pt x="1130" y="110"/>
                  </a:cubicBezTo>
                  <a:cubicBezTo>
                    <a:pt x="1137" y="97"/>
                    <a:pt x="1130" y="71"/>
                    <a:pt x="1105" y="45"/>
                  </a:cubicBezTo>
                  <a:cubicBezTo>
                    <a:pt x="1092" y="26"/>
                    <a:pt x="1066" y="7"/>
                    <a:pt x="10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3"/>
          <p:cNvGrpSpPr/>
          <p:nvPr/>
        </p:nvGrpSpPr>
        <p:grpSpPr>
          <a:xfrm rot="-5130198">
            <a:off x="978228" y="3609797"/>
            <a:ext cx="730331" cy="694787"/>
            <a:chOff x="435062" y="187598"/>
            <a:chExt cx="730347" cy="694803"/>
          </a:xfrm>
        </p:grpSpPr>
        <p:sp>
          <p:nvSpPr>
            <p:cNvPr id="413" name="Google Shape;413;p3"/>
            <p:cNvSpPr/>
            <p:nvPr/>
          </p:nvSpPr>
          <p:spPr>
            <a:xfrm rot="9076706">
              <a:off x="676192" y="272498"/>
              <a:ext cx="354711" cy="548269"/>
            </a:xfrm>
            <a:custGeom>
              <a:avLst/>
              <a:gdLst/>
              <a:ahLst/>
              <a:cxnLst/>
              <a:rect l="l" t="t" r="r" b="b"/>
              <a:pathLst>
                <a:path w="17153" h="26513" extrusionOk="0">
                  <a:moveTo>
                    <a:pt x="1136" y="1"/>
                  </a:moveTo>
                  <a:lnTo>
                    <a:pt x="0" y="611"/>
                  </a:lnTo>
                  <a:cubicBezTo>
                    <a:pt x="77" y="2177"/>
                    <a:pt x="706" y="9129"/>
                    <a:pt x="706" y="9129"/>
                  </a:cubicBezTo>
                  <a:cubicBezTo>
                    <a:pt x="905" y="9668"/>
                    <a:pt x="1162" y="10342"/>
                    <a:pt x="1470" y="11113"/>
                  </a:cubicBezTo>
                  <a:cubicBezTo>
                    <a:pt x="2837" y="14534"/>
                    <a:pt x="5078" y="19843"/>
                    <a:pt x="6528" y="23245"/>
                  </a:cubicBezTo>
                  <a:lnTo>
                    <a:pt x="7928" y="26512"/>
                  </a:lnTo>
                  <a:cubicBezTo>
                    <a:pt x="8839" y="26435"/>
                    <a:pt x="9745" y="26281"/>
                    <a:pt x="10624" y="26050"/>
                  </a:cubicBezTo>
                  <a:cubicBezTo>
                    <a:pt x="11959" y="25691"/>
                    <a:pt x="13230" y="25132"/>
                    <a:pt x="14398" y="24394"/>
                  </a:cubicBezTo>
                  <a:cubicBezTo>
                    <a:pt x="15150" y="23919"/>
                    <a:pt x="15849" y="23367"/>
                    <a:pt x="16478" y="22744"/>
                  </a:cubicBezTo>
                  <a:cubicBezTo>
                    <a:pt x="16722" y="22513"/>
                    <a:pt x="16947" y="22256"/>
                    <a:pt x="17152" y="21993"/>
                  </a:cubicBezTo>
                  <a:cubicBezTo>
                    <a:pt x="16754" y="20915"/>
                    <a:pt x="16196" y="19657"/>
                    <a:pt x="15535" y="18321"/>
                  </a:cubicBezTo>
                  <a:cubicBezTo>
                    <a:pt x="12575" y="12281"/>
                    <a:pt x="7716" y="4539"/>
                    <a:pt x="7222" y="4308"/>
                  </a:cubicBezTo>
                  <a:cubicBezTo>
                    <a:pt x="6618" y="4019"/>
                    <a:pt x="1136" y="1"/>
                    <a:pt x="1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 rot="9076706">
              <a:off x="668378" y="265331"/>
              <a:ext cx="369849" cy="562828"/>
            </a:xfrm>
            <a:custGeom>
              <a:avLst/>
              <a:gdLst/>
              <a:ahLst/>
              <a:cxnLst/>
              <a:rect l="l" t="t" r="r" b="b"/>
              <a:pathLst>
                <a:path w="17885" h="27217" extrusionOk="0">
                  <a:moveTo>
                    <a:pt x="1464" y="756"/>
                  </a:moveTo>
                  <a:cubicBezTo>
                    <a:pt x="2504" y="1520"/>
                    <a:pt x="6740" y="4614"/>
                    <a:pt x="7401" y="4954"/>
                  </a:cubicBezTo>
                  <a:cubicBezTo>
                    <a:pt x="8024" y="5487"/>
                    <a:pt x="12684" y="12921"/>
                    <a:pt x="15573" y="18820"/>
                  </a:cubicBezTo>
                  <a:cubicBezTo>
                    <a:pt x="16196" y="20072"/>
                    <a:pt x="16722" y="21259"/>
                    <a:pt x="17114" y="22274"/>
                  </a:cubicBezTo>
                  <a:cubicBezTo>
                    <a:pt x="16947" y="22473"/>
                    <a:pt x="16774" y="22665"/>
                    <a:pt x="16587" y="22838"/>
                  </a:cubicBezTo>
                  <a:cubicBezTo>
                    <a:pt x="15971" y="23448"/>
                    <a:pt x="15297" y="23987"/>
                    <a:pt x="14565" y="24443"/>
                  </a:cubicBezTo>
                  <a:cubicBezTo>
                    <a:pt x="13429" y="25169"/>
                    <a:pt x="12190" y="25714"/>
                    <a:pt x="10893" y="26061"/>
                  </a:cubicBezTo>
                  <a:cubicBezTo>
                    <a:pt x="10110" y="26266"/>
                    <a:pt x="9314" y="26408"/>
                    <a:pt x="8512" y="26491"/>
                  </a:cubicBezTo>
                  <a:lnTo>
                    <a:pt x="7209" y="23455"/>
                  </a:lnTo>
                  <a:cubicBezTo>
                    <a:pt x="6182" y="21067"/>
                    <a:pt x="3653" y="15110"/>
                    <a:pt x="2150" y="11335"/>
                  </a:cubicBezTo>
                  <a:cubicBezTo>
                    <a:pt x="1881" y="10674"/>
                    <a:pt x="1624" y="10006"/>
                    <a:pt x="1399" y="9403"/>
                  </a:cubicBezTo>
                  <a:cubicBezTo>
                    <a:pt x="1348" y="8819"/>
                    <a:pt x="822" y="2964"/>
                    <a:pt x="719" y="1161"/>
                  </a:cubicBezTo>
                  <a:lnTo>
                    <a:pt x="1464" y="756"/>
                  </a:lnTo>
                  <a:close/>
                  <a:moveTo>
                    <a:pt x="1495" y="0"/>
                  </a:moveTo>
                  <a:cubicBezTo>
                    <a:pt x="1436" y="0"/>
                    <a:pt x="1377" y="15"/>
                    <a:pt x="1322" y="44"/>
                  </a:cubicBezTo>
                  <a:lnTo>
                    <a:pt x="193" y="660"/>
                  </a:lnTo>
                  <a:cubicBezTo>
                    <a:pt x="71" y="724"/>
                    <a:pt x="0" y="852"/>
                    <a:pt x="6" y="981"/>
                  </a:cubicBezTo>
                  <a:cubicBezTo>
                    <a:pt x="83" y="2534"/>
                    <a:pt x="687" y="9230"/>
                    <a:pt x="713" y="9512"/>
                  </a:cubicBezTo>
                  <a:cubicBezTo>
                    <a:pt x="713" y="9544"/>
                    <a:pt x="719" y="9576"/>
                    <a:pt x="732" y="9602"/>
                  </a:cubicBezTo>
                  <a:cubicBezTo>
                    <a:pt x="963" y="10225"/>
                    <a:pt x="1233" y="10918"/>
                    <a:pt x="1502" y="11598"/>
                  </a:cubicBezTo>
                  <a:cubicBezTo>
                    <a:pt x="3004" y="15379"/>
                    <a:pt x="5540" y="21343"/>
                    <a:pt x="6561" y="23737"/>
                  </a:cubicBezTo>
                  <a:lnTo>
                    <a:pt x="7960" y="27005"/>
                  </a:lnTo>
                  <a:cubicBezTo>
                    <a:pt x="8018" y="27133"/>
                    <a:pt x="8146" y="27216"/>
                    <a:pt x="8281" y="27216"/>
                  </a:cubicBezTo>
                  <a:lnTo>
                    <a:pt x="8313" y="27216"/>
                  </a:lnTo>
                  <a:cubicBezTo>
                    <a:pt x="9250" y="27139"/>
                    <a:pt x="10168" y="26985"/>
                    <a:pt x="11073" y="26741"/>
                  </a:cubicBezTo>
                  <a:cubicBezTo>
                    <a:pt x="12441" y="26382"/>
                    <a:pt x="13744" y="25804"/>
                    <a:pt x="14938" y="25047"/>
                  </a:cubicBezTo>
                  <a:cubicBezTo>
                    <a:pt x="15714" y="24559"/>
                    <a:pt x="16427" y="23994"/>
                    <a:pt x="17075" y="23352"/>
                  </a:cubicBezTo>
                  <a:cubicBezTo>
                    <a:pt x="17332" y="23108"/>
                    <a:pt x="17570" y="22838"/>
                    <a:pt x="17788" y="22562"/>
                  </a:cubicBezTo>
                  <a:cubicBezTo>
                    <a:pt x="17865" y="22460"/>
                    <a:pt x="17884" y="22338"/>
                    <a:pt x="17839" y="22222"/>
                  </a:cubicBezTo>
                  <a:cubicBezTo>
                    <a:pt x="17435" y="21150"/>
                    <a:pt x="16870" y="19866"/>
                    <a:pt x="16209" y="18525"/>
                  </a:cubicBezTo>
                  <a:cubicBezTo>
                    <a:pt x="13532" y="13075"/>
                    <a:pt x="8429" y="4678"/>
                    <a:pt x="7729" y="4345"/>
                  </a:cubicBezTo>
                  <a:cubicBezTo>
                    <a:pt x="7305" y="4146"/>
                    <a:pt x="3890" y="1674"/>
                    <a:pt x="1701" y="69"/>
                  </a:cubicBezTo>
                  <a:cubicBezTo>
                    <a:pt x="1641" y="23"/>
                    <a:pt x="1568" y="0"/>
                    <a:pt x="14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 rot="9076706">
              <a:off x="1122277" y="690921"/>
              <a:ext cx="34803" cy="43571"/>
            </a:xfrm>
            <a:custGeom>
              <a:avLst/>
              <a:gdLst/>
              <a:ahLst/>
              <a:cxnLst/>
              <a:rect l="l" t="t" r="r" b="b"/>
              <a:pathLst>
                <a:path w="1683" h="2107" extrusionOk="0">
                  <a:moveTo>
                    <a:pt x="399" y="1"/>
                  </a:moveTo>
                  <a:lnTo>
                    <a:pt x="1" y="257"/>
                  </a:lnTo>
                  <a:lnTo>
                    <a:pt x="547" y="2106"/>
                  </a:lnTo>
                  <a:lnTo>
                    <a:pt x="1683" y="1490"/>
                  </a:lnTo>
                  <a:lnTo>
                    <a:pt x="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 rot="9076706">
              <a:off x="711767" y="280197"/>
              <a:ext cx="269410" cy="447520"/>
            </a:xfrm>
            <a:custGeom>
              <a:avLst/>
              <a:gdLst/>
              <a:ahLst/>
              <a:cxnLst/>
              <a:rect l="l" t="t" r="r" b="b"/>
              <a:pathLst>
                <a:path w="13028" h="21641" extrusionOk="0">
                  <a:moveTo>
                    <a:pt x="1643" y="1"/>
                  </a:moveTo>
                  <a:cubicBezTo>
                    <a:pt x="390" y="1"/>
                    <a:pt x="0" y="1905"/>
                    <a:pt x="1332" y="4315"/>
                  </a:cubicBezTo>
                  <a:cubicBezTo>
                    <a:pt x="3559" y="8365"/>
                    <a:pt x="9253" y="21640"/>
                    <a:pt x="9253" y="21640"/>
                  </a:cubicBezTo>
                  <a:cubicBezTo>
                    <a:pt x="10588" y="21281"/>
                    <a:pt x="11859" y="20722"/>
                    <a:pt x="13027" y="19984"/>
                  </a:cubicBezTo>
                  <a:cubicBezTo>
                    <a:pt x="11121" y="14168"/>
                    <a:pt x="5113" y="3063"/>
                    <a:pt x="5113" y="3063"/>
                  </a:cubicBezTo>
                  <a:cubicBezTo>
                    <a:pt x="3738" y="876"/>
                    <a:pt x="2492" y="1"/>
                    <a:pt x="16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 rot="9076706">
              <a:off x="703999" y="273650"/>
              <a:ext cx="282768" cy="461975"/>
            </a:xfrm>
            <a:custGeom>
              <a:avLst/>
              <a:gdLst/>
              <a:ahLst/>
              <a:cxnLst/>
              <a:rect l="l" t="t" r="r" b="b"/>
              <a:pathLst>
                <a:path w="13674" h="22340" extrusionOk="0">
                  <a:moveTo>
                    <a:pt x="1876" y="706"/>
                  </a:moveTo>
                  <a:cubicBezTo>
                    <a:pt x="1887" y="706"/>
                    <a:pt x="1897" y="706"/>
                    <a:pt x="1907" y="707"/>
                  </a:cubicBezTo>
                  <a:cubicBezTo>
                    <a:pt x="2613" y="707"/>
                    <a:pt x="3782" y="1541"/>
                    <a:pt x="5065" y="3583"/>
                  </a:cubicBezTo>
                  <a:cubicBezTo>
                    <a:pt x="5123" y="3692"/>
                    <a:pt x="10900" y="14399"/>
                    <a:pt x="12865" y="20183"/>
                  </a:cubicBezTo>
                  <a:cubicBezTo>
                    <a:pt x="11883" y="20786"/>
                    <a:pt x="10823" y="21248"/>
                    <a:pt x="9719" y="21569"/>
                  </a:cubicBezTo>
                  <a:cubicBezTo>
                    <a:pt x="8878" y="19624"/>
                    <a:pt x="3929" y="8185"/>
                    <a:pt x="1894" y="4501"/>
                  </a:cubicBezTo>
                  <a:cubicBezTo>
                    <a:pt x="893" y="2684"/>
                    <a:pt x="938" y="1156"/>
                    <a:pt x="1560" y="790"/>
                  </a:cubicBezTo>
                  <a:cubicBezTo>
                    <a:pt x="1655" y="737"/>
                    <a:pt x="1765" y="706"/>
                    <a:pt x="1876" y="706"/>
                  </a:cubicBezTo>
                  <a:close/>
                  <a:moveTo>
                    <a:pt x="1893" y="1"/>
                  </a:moveTo>
                  <a:cubicBezTo>
                    <a:pt x="1631" y="1"/>
                    <a:pt x="1398" y="66"/>
                    <a:pt x="1201" y="180"/>
                  </a:cubicBezTo>
                  <a:cubicBezTo>
                    <a:pt x="270" y="733"/>
                    <a:pt x="1" y="2511"/>
                    <a:pt x="1284" y="4834"/>
                  </a:cubicBezTo>
                  <a:cubicBezTo>
                    <a:pt x="3480" y="8821"/>
                    <a:pt x="9135" y="21993"/>
                    <a:pt x="9193" y="22128"/>
                  </a:cubicBezTo>
                  <a:cubicBezTo>
                    <a:pt x="9251" y="22256"/>
                    <a:pt x="9373" y="22340"/>
                    <a:pt x="9514" y="22340"/>
                  </a:cubicBezTo>
                  <a:cubicBezTo>
                    <a:pt x="9546" y="22340"/>
                    <a:pt x="9578" y="22333"/>
                    <a:pt x="9610" y="22327"/>
                  </a:cubicBezTo>
                  <a:cubicBezTo>
                    <a:pt x="10978" y="21961"/>
                    <a:pt x="12281" y="21390"/>
                    <a:pt x="13475" y="20626"/>
                  </a:cubicBezTo>
                  <a:cubicBezTo>
                    <a:pt x="13609" y="20542"/>
                    <a:pt x="13674" y="20375"/>
                    <a:pt x="13622" y="20221"/>
                  </a:cubicBezTo>
                  <a:cubicBezTo>
                    <a:pt x="11722" y="14444"/>
                    <a:pt x="5739" y="3352"/>
                    <a:pt x="5669" y="3223"/>
                  </a:cubicBezTo>
                  <a:cubicBezTo>
                    <a:pt x="4168" y="838"/>
                    <a:pt x="2835" y="1"/>
                    <a:pt x="18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 rot="9076706">
              <a:off x="694999" y="345565"/>
              <a:ext cx="354856" cy="470743"/>
            </a:xfrm>
            <a:custGeom>
              <a:avLst/>
              <a:gdLst/>
              <a:ahLst/>
              <a:cxnLst/>
              <a:rect l="l" t="t" r="r" b="b"/>
              <a:pathLst>
                <a:path w="17160" h="22764" extrusionOk="0">
                  <a:moveTo>
                    <a:pt x="1130" y="1"/>
                  </a:moveTo>
                  <a:lnTo>
                    <a:pt x="1" y="623"/>
                  </a:lnTo>
                  <a:cubicBezTo>
                    <a:pt x="71" y="2183"/>
                    <a:pt x="700" y="9135"/>
                    <a:pt x="700" y="9135"/>
                  </a:cubicBezTo>
                  <a:cubicBezTo>
                    <a:pt x="899" y="9674"/>
                    <a:pt x="1163" y="10348"/>
                    <a:pt x="1471" y="11119"/>
                  </a:cubicBezTo>
                  <a:cubicBezTo>
                    <a:pt x="3114" y="11003"/>
                    <a:pt x="4494" y="10329"/>
                    <a:pt x="4443" y="8577"/>
                  </a:cubicBezTo>
                  <a:lnTo>
                    <a:pt x="4443" y="8577"/>
                  </a:lnTo>
                  <a:cubicBezTo>
                    <a:pt x="5354" y="8737"/>
                    <a:pt x="6266" y="9032"/>
                    <a:pt x="7158" y="9276"/>
                  </a:cubicBezTo>
                  <a:cubicBezTo>
                    <a:pt x="7401" y="8954"/>
                    <a:pt x="7663" y="8816"/>
                    <a:pt x="7934" y="8816"/>
                  </a:cubicBezTo>
                  <a:cubicBezTo>
                    <a:pt x="9253" y="8816"/>
                    <a:pt x="10774" y="12077"/>
                    <a:pt x="11222" y="13089"/>
                  </a:cubicBezTo>
                  <a:cubicBezTo>
                    <a:pt x="12704" y="16453"/>
                    <a:pt x="14470" y="19688"/>
                    <a:pt x="16485" y="22763"/>
                  </a:cubicBezTo>
                  <a:cubicBezTo>
                    <a:pt x="16729" y="22532"/>
                    <a:pt x="16954" y="22275"/>
                    <a:pt x="17159" y="22012"/>
                  </a:cubicBezTo>
                  <a:cubicBezTo>
                    <a:pt x="16761" y="20934"/>
                    <a:pt x="16203" y="19676"/>
                    <a:pt x="15535" y="18327"/>
                  </a:cubicBezTo>
                  <a:cubicBezTo>
                    <a:pt x="12570" y="12287"/>
                    <a:pt x="7710" y="4545"/>
                    <a:pt x="7216" y="4314"/>
                  </a:cubicBezTo>
                  <a:cubicBezTo>
                    <a:pt x="6612" y="4025"/>
                    <a:pt x="1130" y="1"/>
                    <a:pt x="1130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 rot="9076706">
              <a:off x="955267" y="560692"/>
              <a:ext cx="149366" cy="188926"/>
            </a:xfrm>
            <a:custGeom>
              <a:avLst/>
              <a:gdLst/>
              <a:ahLst/>
              <a:cxnLst/>
              <a:rect l="l" t="t" r="r" b="b"/>
              <a:pathLst>
                <a:path w="7223" h="9136" extrusionOk="0">
                  <a:moveTo>
                    <a:pt x="1137" y="1"/>
                  </a:moveTo>
                  <a:lnTo>
                    <a:pt x="219" y="502"/>
                  </a:lnTo>
                  <a:lnTo>
                    <a:pt x="1" y="624"/>
                  </a:lnTo>
                  <a:cubicBezTo>
                    <a:pt x="71" y="2183"/>
                    <a:pt x="700" y="9136"/>
                    <a:pt x="700" y="9136"/>
                  </a:cubicBezTo>
                  <a:cubicBezTo>
                    <a:pt x="700" y="9136"/>
                    <a:pt x="1875" y="9039"/>
                    <a:pt x="2690" y="8911"/>
                  </a:cubicBezTo>
                  <a:cubicBezTo>
                    <a:pt x="2953" y="8892"/>
                    <a:pt x="3210" y="8827"/>
                    <a:pt x="3448" y="8718"/>
                  </a:cubicBezTo>
                  <a:cubicBezTo>
                    <a:pt x="3692" y="8500"/>
                    <a:pt x="3653" y="6375"/>
                    <a:pt x="3955" y="6369"/>
                  </a:cubicBezTo>
                  <a:cubicBezTo>
                    <a:pt x="3956" y="6369"/>
                    <a:pt x="3956" y="6369"/>
                    <a:pt x="3957" y="6369"/>
                  </a:cubicBezTo>
                  <a:cubicBezTo>
                    <a:pt x="4261" y="6369"/>
                    <a:pt x="6154" y="7481"/>
                    <a:pt x="6461" y="7481"/>
                  </a:cubicBezTo>
                  <a:cubicBezTo>
                    <a:pt x="6467" y="7481"/>
                    <a:pt x="6473" y="7480"/>
                    <a:pt x="6478" y="7479"/>
                  </a:cubicBezTo>
                  <a:cubicBezTo>
                    <a:pt x="6728" y="7434"/>
                    <a:pt x="7222" y="4321"/>
                    <a:pt x="7222" y="4321"/>
                  </a:cubicBezTo>
                  <a:cubicBezTo>
                    <a:pt x="6619" y="4032"/>
                    <a:pt x="1137" y="1"/>
                    <a:pt x="11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 rot="9076706">
              <a:off x="947493" y="552945"/>
              <a:ext cx="164752" cy="205242"/>
            </a:xfrm>
            <a:custGeom>
              <a:avLst/>
              <a:gdLst/>
              <a:ahLst/>
              <a:cxnLst/>
              <a:rect l="l" t="t" r="r" b="b"/>
              <a:pathLst>
                <a:path w="7967" h="9925" extrusionOk="0">
                  <a:moveTo>
                    <a:pt x="1464" y="828"/>
                  </a:moveTo>
                  <a:cubicBezTo>
                    <a:pt x="2433" y="1534"/>
                    <a:pt x="6118" y="4230"/>
                    <a:pt x="7196" y="4904"/>
                  </a:cubicBezTo>
                  <a:cubicBezTo>
                    <a:pt x="7029" y="5925"/>
                    <a:pt x="6804" y="7029"/>
                    <a:pt x="6663" y="7472"/>
                  </a:cubicBezTo>
                  <a:cubicBezTo>
                    <a:pt x="6419" y="7369"/>
                    <a:pt x="6008" y="7164"/>
                    <a:pt x="5713" y="7016"/>
                  </a:cubicBezTo>
                  <a:cubicBezTo>
                    <a:pt x="4895" y="6607"/>
                    <a:pt x="4550" y="6432"/>
                    <a:pt x="4324" y="6432"/>
                  </a:cubicBezTo>
                  <a:cubicBezTo>
                    <a:pt x="4316" y="6432"/>
                    <a:pt x="4309" y="6432"/>
                    <a:pt x="4301" y="6432"/>
                  </a:cubicBezTo>
                  <a:cubicBezTo>
                    <a:pt x="3832" y="6439"/>
                    <a:pt x="3775" y="7016"/>
                    <a:pt x="3678" y="7966"/>
                  </a:cubicBezTo>
                  <a:cubicBezTo>
                    <a:pt x="3653" y="8262"/>
                    <a:pt x="3614" y="8557"/>
                    <a:pt x="3556" y="8852"/>
                  </a:cubicBezTo>
                  <a:cubicBezTo>
                    <a:pt x="3377" y="8923"/>
                    <a:pt x="3184" y="8961"/>
                    <a:pt x="2991" y="8974"/>
                  </a:cubicBezTo>
                  <a:cubicBezTo>
                    <a:pt x="2471" y="9058"/>
                    <a:pt x="1785" y="9128"/>
                    <a:pt x="1380" y="9167"/>
                  </a:cubicBezTo>
                  <a:cubicBezTo>
                    <a:pt x="1258" y="7806"/>
                    <a:pt x="815" y="2857"/>
                    <a:pt x="719" y="1233"/>
                  </a:cubicBezTo>
                  <a:lnTo>
                    <a:pt x="1464" y="828"/>
                  </a:lnTo>
                  <a:close/>
                  <a:moveTo>
                    <a:pt x="1521" y="0"/>
                  </a:moveTo>
                  <a:lnTo>
                    <a:pt x="0" y="835"/>
                  </a:lnTo>
                  <a:lnTo>
                    <a:pt x="6" y="1053"/>
                  </a:lnTo>
                  <a:cubicBezTo>
                    <a:pt x="77" y="2600"/>
                    <a:pt x="680" y="9295"/>
                    <a:pt x="713" y="9578"/>
                  </a:cubicBezTo>
                  <a:lnTo>
                    <a:pt x="738" y="9924"/>
                  </a:lnTo>
                  <a:lnTo>
                    <a:pt x="1085" y="9899"/>
                  </a:lnTo>
                  <a:cubicBezTo>
                    <a:pt x="1136" y="9892"/>
                    <a:pt x="2285" y="9802"/>
                    <a:pt x="3075" y="9674"/>
                  </a:cubicBezTo>
                  <a:cubicBezTo>
                    <a:pt x="3377" y="9648"/>
                    <a:pt x="3672" y="9578"/>
                    <a:pt x="3948" y="9449"/>
                  </a:cubicBezTo>
                  <a:lnTo>
                    <a:pt x="4038" y="9391"/>
                  </a:lnTo>
                  <a:cubicBezTo>
                    <a:pt x="4237" y="9212"/>
                    <a:pt x="4288" y="8878"/>
                    <a:pt x="4372" y="8037"/>
                  </a:cubicBezTo>
                  <a:cubicBezTo>
                    <a:pt x="4404" y="7793"/>
                    <a:pt x="4436" y="7427"/>
                    <a:pt x="4481" y="7203"/>
                  </a:cubicBezTo>
                  <a:cubicBezTo>
                    <a:pt x="4725" y="7305"/>
                    <a:pt x="5116" y="7504"/>
                    <a:pt x="5399" y="7645"/>
                  </a:cubicBezTo>
                  <a:cubicBezTo>
                    <a:pt x="6289" y="8096"/>
                    <a:pt x="6606" y="8243"/>
                    <a:pt x="6818" y="8243"/>
                  </a:cubicBezTo>
                  <a:cubicBezTo>
                    <a:pt x="6845" y="8243"/>
                    <a:pt x="6870" y="8240"/>
                    <a:pt x="6894" y="8236"/>
                  </a:cubicBezTo>
                  <a:cubicBezTo>
                    <a:pt x="7138" y="8191"/>
                    <a:pt x="7395" y="8140"/>
                    <a:pt x="7921" y="4782"/>
                  </a:cubicBezTo>
                  <a:lnTo>
                    <a:pt x="7966" y="4526"/>
                  </a:lnTo>
                  <a:lnTo>
                    <a:pt x="7729" y="4410"/>
                  </a:lnTo>
                  <a:cubicBezTo>
                    <a:pt x="7305" y="4211"/>
                    <a:pt x="3897" y="1740"/>
                    <a:pt x="1701" y="129"/>
                  </a:cubicBezTo>
                  <a:lnTo>
                    <a:pt x="1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 rot="9076706">
              <a:off x="956662" y="566141"/>
              <a:ext cx="144858" cy="184273"/>
            </a:xfrm>
            <a:custGeom>
              <a:avLst/>
              <a:gdLst/>
              <a:ahLst/>
              <a:cxnLst/>
              <a:rect l="l" t="t" r="r" b="b"/>
              <a:pathLst>
                <a:path w="7005" h="8911" extrusionOk="0">
                  <a:moveTo>
                    <a:pt x="919" y="1"/>
                  </a:moveTo>
                  <a:lnTo>
                    <a:pt x="1" y="502"/>
                  </a:lnTo>
                  <a:cubicBezTo>
                    <a:pt x="1400" y="2331"/>
                    <a:pt x="2934" y="4045"/>
                    <a:pt x="4597" y="5637"/>
                  </a:cubicBezTo>
                  <a:cubicBezTo>
                    <a:pt x="4340" y="5717"/>
                    <a:pt x="4077" y="5757"/>
                    <a:pt x="3814" y="5757"/>
                  </a:cubicBezTo>
                  <a:cubicBezTo>
                    <a:pt x="3426" y="5757"/>
                    <a:pt x="3040" y="5671"/>
                    <a:pt x="2684" y="5502"/>
                  </a:cubicBezTo>
                  <a:cubicBezTo>
                    <a:pt x="2549" y="6638"/>
                    <a:pt x="2479" y="7775"/>
                    <a:pt x="2472" y="8911"/>
                  </a:cubicBezTo>
                  <a:cubicBezTo>
                    <a:pt x="2735" y="8892"/>
                    <a:pt x="2992" y="8827"/>
                    <a:pt x="3230" y="8718"/>
                  </a:cubicBezTo>
                  <a:cubicBezTo>
                    <a:pt x="3474" y="8500"/>
                    <a:pt x="3435" y="6375"/>
                    <a:pt x="3737" y="6369"/>
                  </a:cubicBezTo>
                  <a:cubicBezTo>
                    <a:pt x="3738" y="6369"/>
                    <a:pt x="3738" y="6369"/>
                    <a:pt x="3739" y="6369"/>
                  </a:cubicBezTo>
                  <a:cubicBezTo>
                    <a:pt x="4043" y="6369"/>
                    <a:pt x="5936" y="7481"/>
                    <a:pt x="6243" y="7481"/>
                  </a:cubicBezTo>
                  <a:cubicBezTo>
                    <a:pt x="6249" y="7481"/>
                    <a:pt x="6255" y="7480"/>
                    <a:pt x="6260" y="7479"/>
                  </a:cubicBezTo>
                  <a:cubicBezTo>
                    <a:pt x="6510" y="7434"/>
                    <a:pt x="7004" y="4321"/>
                    <a:pt x="7004" y="4321"/>
                  </a:cubicBezTo>
                  <a:cubicBezTo>
                    <a:pt x="6401" y="4032"/>
                    <a:pt x="919" y="1"/>
                    <a:pt x="91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 rot="9076706">
              <a:off x="468389" y="251653"/>
              <a:ext cx="276378" cy="209440"/>
            </a:xfrm>
            <a:custGeom>
              <a:avLst/>
              <a:gdLst/>
              <a:ahLst/>
              <a:cxnLst/>
              <a:rect l="l" t="t" r="r" b="b"/>
              <a:pathLst>
                <a:path w="13365" h="10128" extrusionOk="0">
                  <a:moveTo>
                    <a:pt x="9218" y="1"/>
                  </a:moveTo>
                  <a:cubicBezTo>
                    <a:pt x="9218" y="1"/>
                    <a:pt x="8377" y="623"/>
                    <a:pt x="7235" y="1361"/>
                  </a:cubicBezTo>
                  <a:cubicBezTo>
                    <a:pt x="6439" y="1875"/>
                    <a:pt x="5617" y="2344"/>
                    <a:pt x="4776" y="2767"/>
                  </a:cubicBezTo>
                  <a:cubicBezTo>
                    <a:pt x="1554" y="4334"/>
                    <a:pt x="39" y="4520"/>
                    <a:pt x="0" y="4520"/>
                  </a:cubicBezTo>
                  <a:cubicBezTo>
                    <a:pt x="1239" y="7601"/>
                    <a:pt x="2638" y="9905"/>
                    <a:pt x="5065" y="10111"/>
                  </a:cubicBezTo>
                  <a:cubicBezTo>
                    <a:pt x="5186" y="10122"/>
                    <a:pt x="5311" y="10128"/>
                    <a:pt x="5439" y="10128"/>
                  </a:cubicBezTo>
                  <a:cubicBezTo>
                    <a:pt x="6329" y="10128"/>
                    <a:pt x="7369" y="9850"/>
                    <a:pt x="8576" y="9238"/>
                  </a:cubicBezTo>
                  <a:cubicBezTo>
                    <a:pt x="13365" y="6818"/>
                    <a:pt x="9218" y="1"/>
                    <a:pt x="9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 rot="9076706">
              <a:off x="496152" y="235089"/>
              <a:ext cx="254996" cy="223977"/>
            </a:xfrm>
            <a:custGeom>
              <a:avLst/>
              <a:gdLst/>
              <a:ahLst/>
              <a:cxnLst/>
              <a:rect l="l" t="t" r="r" b="b"/>
              <a:pathLst>
                <a:path w="12331" h="10831" extrusionOk="0">
                  <a:moveTo>
                    <a:pt x="9526" y="868"/>
                  </a:moveTo>
                  <a:cubicBezTo>
                    <a:pt x="10046" y="1837"/>
                    <a:pt x="11432" y="4745"/>
                    <a:pt x="10784" y="7011"/>
                  </a:cubicBezTo>
                  <a:cubicBezTo>
                    <a:pt x="10501" y="8006"/>
                    <a:pt x="9847" y="8770"/>
                    <a:pt x="8839" y="9277"/>
                  </a:cubicBezTo>
                  <a:cubicBezTo>
                    <a:pt x="7727" y="9842"/>
                    <a:pt x="6734" y="10128"/>
                    <a:pt x="5865" y="10128"/>
                  </a:cubicBezTo>
                  <a:cubicBezTo>
                    <a:pt x="5746" y="10128"/>
                    <a:pt x="5628" y="10123"/>
                    <a:pt x="5514" y="10112"/>
                  </a:cubicBezTo>
                  <a:cubicBezTo>
                    <a:pt x="3254" y="9926"/>
                    <a:pt x="1951" y="7660"/>
                    <a:pt x="905" y="5137"/>
                  </a:cubicBezTo>
                  <a:cubicBezTo>
                    <a:pt x="1598" y="4983"/>
                    <a:pt x="3036" y="4559"/>
                    <a:pt x="5353" y="3436"/>
                  </a:cubicBezTo>
                  <a:cubicBezTo>
                    <a:pt x="6207" y="3006"/>
                    <a:pt x="7035" y="2531"/>
                    <a:pt x="7837" y="2011"/>
                  </a:cubicBezTo>
                  <a:cubicBezTo>
                    <a:pt x="8563" y="1549"/>
                    <a:pt x="9173" y="1118"/>
                    <a:pt x="9526" y="868"/>
                  </a:cubicBezTo>
                  <a:close/>
                  <a:moveTo>
                    <a:pt x="9637" y="0"/>
                  </a:moveTo>
                  <a:cubicBezTo>
                    <a:pt x="9566" y="0"/>
                    <a:pt x="9493" y="23"/>
                    <a:pt x="9429" y="72"/>
                  </a:cubicBezTo>
                  <a:cubicBezTo>
                    <a:pt x="9423" y="79"/>
                    <a:pt x="8588" y="701"/>
                    <a:pt x="7465" y="1420"/>
                  </a:cubicBezTo>
                  <a:cubicBezTo>
                    <a:pt x="6682" y="1927"/>
                    <a:pt x="5873" y="2389"/>
                    <a:pt x="5045" y="2807"/>
                  </a:cubicBezTo>
                  <a:cubicBezTo>
                    <a:pt x="1891" y="4332"/>
                    <a:pt x="414" y="4527"/>
                    <a:pt x="423" y="4527"/>
                  </a:cubicBezTo>
                  <a:lnTo>
                    <a:pt x="423" y="4527"/>
                  </a:lnTo>
                  <a:cubicBezTo>
                    <a:pt x="420" y="4527"/>
                    <a:pt x="417" y="4527"/>
                    <a:pt x="414" y="4527"/>
                  </a:cubicBezTo>
                  <a:cubicBezTo>
                    <a:pt x="169" y="4527"/>
                    <a:pt x="1" y="4780"/>
                    <a:pt x="96" y="5009"/>
                  </a:cubicBezTo>
                  <a:cubicBezTo>
                    <a:pt x="1251" y="7884"/>
                    <a:pt x="2702" y="10580"/>
                    <a:pt x="5456" y="10812"/>
                  </a:cubicBezTo>
                  <a:cubicBezTo>
                    <a:pt x="5584" y="10824"/>
                    <a:pt x="5719" y="10831"/>
                    <a:pt x="5854" y="10831"/>
                  </a:cubicBezTo>
                  <a:cubicBezTo>
                    <a:pt x="6836" y="10831"/>
                    <a:pt x="7940" y="10523"/>
                    <a:pt x="9153" y="9906"/>
                  </a:cubicBezTo>
                  <a:cubicBezTo>
                    <a:pt x="10347" y="9303"/>
                    <a:pt x="11124" y="8391"/>
                    <a:pt x="11464" y="7204"/>
                  </a:cubicBezTo>
                  <a:cubicBezTo>
                    <a:pt x="12331" y="4155"/>
                    <a:pt x="10039" y="329"/>
                    <a:pt x="9936" y="168"/>
                  </a:cubicBezTo>
                  <a:cubicBezTo>
                    <a:pt x="9869" y="61"/>
                    <a:pt x="9754" y="0"/>
                    <a:pt x="96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 rot="9076706">
              <a:off x="474920" y="276788"/>
              <a:ext cx="171659" cy="209833"/>
            </a:xfrm>
            <a:custGeom>
              <a:avLst/>
              <a:gdLst/>
              <a:ahLst/>
              <a:cxnLst/>
              <a:rect l="l" t="t" r="r" b="b"/>
              <a:pathLst>
                <a:path w="8301" h="10147" extrusionOk="0">
                  <a:moveTo>
                    <a:pt x="4161" y="0"/>
                  </a:moveTo>
                  <a:cubicBezTo>
                    <a:pt x="4160" y="0"/>
                    <a:pt x="3326" y="623"/>
                    <a:pt x="2177" y="1361"/>
                  </a:cubicBezTo>
                  <a:cubicBezTo>
                    <a:pt x="2813" y="2594"/>
                    <a:pt x="3230" y="3922"/>
                    <a:pt x="3422" y="5296"/>
                  </a:cubicBezTo>
                  <a:cubicBezTo>
                    <a:pt x="3570" y="6490"/>
                    <a:pt x="3525" y="7819"/>
                    <a:pt x="2742" y="8724"/>
                  </a:cubicBezTo>
                  <a:cubicBezTo>
                    <a:pt x="2061" y="9520"/>
                    <a:pt x="1009" y="9802"/>
                    <a:pt x="1" y="10130"/>
                  </a:cubicBezTo>
                  <a:cubicBezTo>
                    <a:pt x="122" y="10141"/>
                    <a:pt x="247" y="10147"/>
                    <a:pt x="375" y="10147"/>
                  </a:cubicBezTo>
                  <a:cubicBezTo>
                    <a:pt x="1265" y="10147"/>
                    <a:pt x="2305" y="9869"/>
                    <a:pt x="3512" y="9257"/>
                  </a:cubicBezTo>
                  <a:cubicBezTo>
                    <a:pt x="8301" y="6837"/>
                    <a:pt x="4161" y="1"/>
                    <a:pt x="416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 rot="9076706">
              <a:off x="593475" y="328245"/>
              <a:ext cx="219593" cy="169405"/>
            </a:xfrm>
            <a:custGeom>
              <a:avLst/>
              <a:gdLst/>
              <a:ahLst/>
              <a:cxnLst/>
              <a:rect l="l" t="t" r="r" b="b"/>
              <a:pathLst>
                <a:path w="10619" h="8192" extrusionOk="0">
                  <a:moveTo>
                    <a:pt x="9007" y="0"/>
                  </a:moveTo>
                  <a:cubicBezTo>
                    <a:pt x="8378" y="610"/>
                    <a:pt x="7685" y="1156"/>
                    <a:pt x="6940" y="1612"/>
                  </a:cubicBezTo>
                  <a:cubicBezTo>
                    <a:pt x="3962" y="3518"/>
                    <a:pt x="1" y="4924"/>
                    <a:pt x="1" y="4924"/>
                  </a:cubicBezTo>
                  <a:cubicBezTo>
                    <a:pt x="219" y="5412"/>
                    <a:pt x="418" y="5906"/>
                    <a:pt x="566" y="6259"/>
                  </a:cubicBezTo>
                  <a:cubicBezTo>
                    <a:pt x="720" y="6606"/>
                    <a:pt x="848" y="6914"/>
                    <a:pt x="957" y="7177"/>
                  </a:cubicBezTo>
                  <a:lnTo>
                    <a:pt x="1400" y="8191"/>
                  </a:lnTo>
                  <a:cubicBezTo>
                    <a:pt x="3846" y="7601"/>
                    <a:pt x="6189" y="6625"/>
                    <a:pt x="8339" y="5303"/>
                  </a:cubicBezTo>
                  <a:cubicBezTo>
                    <a:pt x="9142" y="4815"/>
                    <a:pt x="9899" y="4269"/>
                    <a:pt x="10618" y="3672"/>
                  </a:cubicBezTo>
                  <a:cubicBezTo>
                    <a:pt x="10458" y="3229"/>
                    <a:pt x="10265" y="2754"/>
                    <a:pt x="10047" y="2260"/>
                  </a:cubicBezTo>
                  <a:cubicBezTo>
                    <a:pt x="9919" y="1945"/>
                    <a:pt x="9771" y="1631"/>
                    <a:pt x="9623" y="1297"/>
                  </a:cubicBezTo>
                  <a:cubicBezTo>
                    <a:pt x="9424" y="880"/>
                    <a:pt x="9219" y="443"/>
                    <a:pt x="90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 rot="9076706">
              <a:off x="585484" y="320853"/>
              <a:ext cx="235909" cy="183983"/>
            </a:xfrm>
            <a:custGeom>
              <a:avLst/>
              <a:gdLst/>
              <a:ahLst/>
              <a:cxnLst/>
              <a:rect l="l" t="t" r="r" b="b"/>
              <a:pathLst>
                <a:path w="11408" h="8897" extrusionOk="0">
                  <a:moveTo>
                    <a:pt x="9302" y="936"/>
                  </a:moveTo>
                  <a:cubicBezTo>
                    <a:pt x="9437" y="1232"/>
                    <a:pt x="9572" y="1514"/>
                    <a:pt x="9700" y="1797"/>
                  </a:cubicBezTo>
                  <a:lnTo>
                    <a:pt x="9726" y="1848"/>
                  </a:lnTo>
                  <a:cubicBezTo>
                    <a:pt x="9867" y="2156"/>
                    <a:pt x="10008" y="2451"/>
                    <a:pt x="10130" y="2753"/>
                  </a:cubicBezTo>
                  <a:cubicBezTo>
                    <a:pt x="10303" y="3145"/>
                    <a:pt x="10464" y="3536"/>
                    <a:pt x="10611" y="3909"/>
                  </a:cubicBezTo>
                  <a:cubicBezTo>
                    <a:pt x="9963" y="4435"/>
                    <a:pt x="9276" y="4923"/>
                    <a:pt x="8557" y="5353"/>
                  </a:cubicBezTo>
                  <a:cubicBezTo>
                    <a:pt x="6529" y="6611"/>
                    <a:pt x="4321" y="7548"/>
                    <a:pt x="2010" y="8132"/>
                  </a:cubicBezTo>
                  <a:lnTo>
                    <a:pt x="1689" y="7394"/>
                  </a:lnTo>
                  <a:cubicBezTo>
                    <a:pt x="1580" y="7131"/>
                    <a:pt x="1445" y="6817"/>
                    <a:pt x="1297" y="6470"/>
                  </a:cubicBezTo>
                  <a:cubicBezTo>
                    <a:pt x="1233" y="6335"/>
                    <a:pt x="1162" y="6162"/>
                    <a:pt x="1098" y="6001"/>
                  </a:cubicBezTo>
                  <a:cubicBezTo>
                    <a:pt x="1028" y="5834"/>
                    <a:pt x="957" y="5655"/>
                    <a:pt x="873" y="5475"/>
                  </a:cubicBezTo>
                  <a:cubicBezTo>
                    <a:pt x="1920" y="5083"/>
                    <a:pt x="5072" y="3838"/>
                    <a:pt x="7530" y="2265"/>
                  </a:cubicBezTo>
                  <a:cubicBezTo>
                    <a:pt x="8159" y="1880"/>
                    <a:pt x="8750" y="1437"/>
                    <a:pt x="9302" y="936"/>
                  </a:cubicBezTo>
                  <a:close/>
                  <a:moveTo>
                    <a:pt x="9416" y="1"/>
                  </a:moveTo>
                  <a:cubicBezTo>
                    <a:pt x="9323" y="1"/>
                    <a:pt x="9236" y="38"/>
                    <a:pt x="9167" y="102"/>
                  </a:cubicBezTo>
                  <a:cubicBezTo>
                    <a:pt x="8557" y="699"/>
                    <a:pt x="7883" y="1225"/>
                    <a:pt x="7158" y="1668"/>
                  </a:cubicBezTo>
                  <a:cubicBezTo>
                    <a:pt x="4250" y="3530"/>
                    <a:pt x="328" y="4929"/>
                    <a:pt x="289" y="4942"/>
                  </a:cubicBezTo>
                  <a:cubicBezTo>
                    <a:pt x="97" y="5013"/>
                    <a:pt x="0" y="5231"/>
                    <a:pt x="84" y="5417"/>
                  </a:cubicBezTo>
                  <a:cubicBezTo>
                    <a:pt x="212" y="5706"/>
                    <a:pt x="341" y="6008"/>
                    <a:pt x="450" y="6271"/>
                  </a:cubicBezTo>
                  <a:cubicBezTo>
                    <a:pt x="520" y="6451"/>
                    <a:pt x="591" y="6611"/>
                    <a:pt x="655" y="6752"/>
                  </a:cubicBezTo>
                  <a:cubicBezTo>
                    <a:pt x="803" y="7093"/>
                    <a:pt x="931" y="7401"/>
                    <a:pt x="1040" y="7670"/>
                  </a:cubicBezTo>
                  <a:lnTo>
                    <a:pt x="1483" y="8685"/>
                  </a:lnTo>
                  <a:cubicBezTo>
                    <a:pt x="1535" y="8813"/>
                    <a:pt x="1663" y="8896"/>
                    <a:pt x="1804" y="8896"/>
                  </a:cubicBezTo>
                  <a:cubicBezTo>
                    <a:pt x="1830" y="8896"/>
                    <a:pt x="1856" y="8890"/>
                    <a:pt x="1888" y="8884"/>
                  </a:cubicBezTo>
                  <a:cubicBezTo>
                    <a:pt x="4372" y="8287"/>
                    <a:pt x="6747" y="7298"/>
                    <a:pt x="8923" y="5950"/>
                  </a:cubicBezTo>
                  <a:cubicBezTo>
                    <a:pt x="9745" y="5456"/>
                    <a:pt x="10522" y="4904"/>
                    <a:pt x="11253" y="4287"/>
                  </a:cubicBezTo>
                  <a:cubicBezTo>
                    <a:pt x="11369" y="4191"/>
                    <a:pt x="11407" y="4037"/>
                    <a:pt x="11356" y="3896"/>
                  </a:cubicBezTo>
                  <a:cubicBezTo>
                    <a:pt x="11176" y="3440"/>
                    <a:pt x="10984" y="2959"/>
                    <a:pt x="10778" y="2484"/>
                  </a:cubicBezTo>
                  <a:cubicBezTo>
                    <a:pt x="10656" y="2182"/>
                    <a:pt x="10515" y="1874"/>
                    <a:pt x="10368" y="1559"/>
                  </a:cubicBezTo>
                  <a:lnTo>
                    <a:pt x="10342" y="1501"/>
                  </a:lnTo>
                  <a:cubicBezTo>
                    <a:pt x="10149" y="1084"/>
                    <a:pt x="9944" y="648"/>
                    <a:pt x="9726" y="198"/>
                  </a:cubicBezTo>
                  <a:cubicBezTo>
                    <a:pt x="9681" y="96"/>
                    <a:pt x="9584" y="25"/>
                    <a:pt x="9475" y="6"/>
                  </a:cubicBezTo>
                  <a:cubicBezTo>
                    <a:pt x="9455" y="2"/>
                    <a:pt x="9436" y="1"/>
                    <a:pt x="94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 rot="9076706">
              <a:off x="603967" y="349699"/>
              <a:ext cx="195936" cy="121615"/>
            </a:xfrm>
            <a:custGeom>
              <a:avLst/>
              <a:gdLst/>
              <a:ahLst/>
              <a:cxnLst/>
              <a:rect l="l" t="t" r="r" b="b"/>
              <a:pathLst>
                <a:path w="9475" h="5881" extrusionOk="0">
                  <a:moveTo>
                    <a:pt x="9051" y="1"/>
                  </a:moveTo>
                  <a:cubicBezTo>
                    <a:pt x="6419" y="2632"/>
                    <a:pt x="2497" y="4186"/>
                    <a:pt x="0" y="4963"/>
                  </a:cubicBezTo>
                  <a:cubicBezTo>
                    <a:pt x="148" y="5309"/>
                    <a:pt x="276" y="5617"/>
                    <a:pt x="385" y="5881"/>
                  </a:cubicBezTo>
                  <a:cubicBezTo>
                    <a:pt x="2908" y="5104"/>
                    <a:pt x="6728" y="3583"/>
                    <a:pt x="9475" y="970"/>
                  </a:cubicBezTo>
                  <a:cubicBezTo>
                    <a:pt x="9347" y="662"/>
                    <a:pt x="9199" y="341"/>
                    <a:pt x="9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 rot="9076706">
              <a:off x="600114" y="345042"/>
              <a:ext cx="205118" cy="132244"/>
            </a:xfrm>
            <a:custGeom>
              <a:avLst/>
              <a:gdLst/>
              <a:ahLst/>
              <a:cxnLst/>
              <a:rect l="l" t="t" r="r" b="b"/>
              <a:pathLst>
                <a:path w="9919" h="6395" extrusionOk="0">
                  <a:moveTo>
                    <a:pt x="9232" y="611"/>
                  </a:moveTo>
                  <a:cubicBezTo>
                    <a:pt x="9328" y="823"/>
                    <a:pt x="9418" y="1028"/>
                    <a:pt x="9508" y="1233"/>
                  </a:cubicBezTo>
                  <a:cubicBezTo>
                    <a:pt x="6876" y="3686"/>
                    <a:pt x="3319" y="5156"/>
                    <a:pt x="726" y="5971"/>
                  </a:cubicBezTo>
                  <a:cubicBezTo>
                    <a:pt x="668" y="5836"/>
                    <a:pt x="604" y="5688"/>
                    <a:pt x="540" y="5534"/>
                  </a:cubicBezTo>
                  <a:lnTo>
                    <a:pt x="469" y="5374"/>
                  </a:lnTo>
                  <a:cubicBezTo>
                    <a:pt x="3127" y="4533"/>
                    <a:pt x="6702" y="3044"/>
                    <a:pt x="9232" y="611"/>
                  </a:cubicBezTo>
                  <a:close/>
                  <a:moveTo>
                    <a:pt x="9341" y="1"/>
                  </a:moveTo>
                  <a:lnTo>
                    <a:pt x="9161" y="181"/>
                  </a:lnTo>
                  <a:cubicBezTo>
                    <a:pt x="6619" y="2729"/>
                    <a:pt x="2877" y="4263"/>
                    <a:pt x="180" y="5098"/>
                  </a:cubicBezTo>
                  <a:lnTo>
                    <a:pt x="1" y="5156"/>
                  </a:lnTo>
                  <a:lnTo>
                    <a:pt x="219" y="5669"/>
                  </a:lnTo>
                  <a:cubicBezTo>
                    <a:pt x="309" y="5881"/>
                    <a:pt x="392" y="6074"/>
                    <a:pt x="463" y="6247"/>
                  </a:cubicBezTo>
                  <a:lnTo>
                    <a:pt x="521" y="6394"/>
                  </a:lnTo>
                  <a:lnTo>
                    <a:pt x="675" y="6350"/>
                  </a:lnTo>
                  <a:cubicBezTo>
                    <a:pt x="3339" y="5528"/>
                    <a:pt x="7094" y="4000"/>
                    <a:pt x="9835" y="1394"/>
                  </a:cubicBezTo>
                  <a:lnTo>
                    <a:pt x="9918" y="1310"/>
                  </a:lnTo>
                  <a:lnTo>
                    <a:pt x="9873" y="1201"/>
                  </a:lnTo>
                  <a:cubicBezTo>
                    <a:pt x="9752" y="906"/>
                    <a:pt x="9617" y="604"/>
                    <a:pt x="9469" y="283"/>
                  </a:cubicBezTo>
                  <a:lnTo>
                    <a:pt x="9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 rot="9076706">
              <a:off x="616641" y="418757"/>
              <a:ext cx="76224" cy="109662"/>
            </a:xfrm>
            <a:custGeom>
              <a:avLst/>
              <a:gdLst/>
              <a:ahLst/>
              <a:cxnLst/>
              <a:rect l="l" t="t" r="r" b="b"/>
              <a:pathLst>
                <a:path w="3686" h="5303" extrusionOk="0">
                  <a:moveTo>
                    <a:pt x="2068" y="0"/>
                  </a:moveTo>
                  <a:cubicBezTo>
                    <a:pt x="1439" y="617"/>
                    <a:pt x="745" y="1156"/>
                    <a:pt x="1" y="1618"/>
                  </a:cubicBezTo>
                  <a:cubicBezTo>
                    <a:pt x="604" y="2793"/>
                    <a:pt x="1073" y="4025"/>
                    <a:pt x="1406" y="5303"/>
                  </a:cubicBezTo>
                  <a:cubicBezTo>
                    <a:pt x="2209" y="4815"/>
                    <a:pt x="2966" y="4269"/>
                    <a:pt x="3685" y="3672"/>
                  </a:cubicBezTo>
                  <a:cubicBezTo>
                    <a:pt x="3525" y="3229"/>
                    <a:pt x="3332" y="2754"/>
                    <a:pt x="3108" y="2266"/>
                  </a:cubicBezTo>
                  <a:cubicBezTo>
                    <a:pt x="2979" y="1952"/>
                    <a:pt x="2832" y="1631"/>
                    <a:pt x="2684" y="1303"/>
                  </a:cubicBezTo>
                  <a:cubicBezTo>
                    <a:pt x="2485" y="880"/>
                    <a:pt x="2279" y="450"/>
                    <a:pt x="2068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 rot="9076706">
              <a:off x="980133" y="633967"/>
              <a:ext cx="93077" cy="80153"/>
            </a:xfrm>
            <a:custGeom>
              <a:avLst/>
              <a:gdLst/>
              <a:ahLst/>
              <a:cxnLst/>
              <a:rect l="l" t="t" r="r" b="b"/>
              <a:pathLst>
                <a:path w="4501" h="3876" extrusionOk="0">
                  <a:moveTo>
                    <a:pt x="57" y="0"/>
                  </a:moveTo>
                  <a:cubicBezTo>
                    <a:pt x="41" y="0"/>
                    <a:pt x="27" y="4"/>
                    <a:pt x="19" y="9"/>
                  </a:cubicBezTo>
                  <a:cubicBezTo>
                    <a:pt x="0" y="28"/>
                    <a:pt x="19" y="80"/>
                    <a:pt x="58" y="112"/>
                  </a:cubicBezTo>
                  <a:cubicBezTo>
                    <a:pt x="449" y="407"/>
                    <a:pt x="783" y="721"/>
                    <a:pt x="1149" y="1023"/>
                  </a:cubicBezTo>
                  <a:cubicBezTo>
                    <a:pt x="1521" y="1325"/>
                    <a:pt x="1868" y="1639"/>
                    <a:pt x="2221" y="1948"/>
                  </a:cubicBezTo>
                  <a:cubicBezTo>
                    <a:pt x="2574" y="2249"/>
                    <a:pt x="2921" y="2564"/>
                    <a:pt x="3274" y="2885"/>
                  </a:cubicBezTo>
                  <a:lnTo>
                    <a:pt x="4327" y="3841"/>
                  </a:lnTo>
                  <a:cubicBezTo>
                    <a:pt x="4349" y="3863"/>
                    <a:pt x="4379" y="3876"/>
                    <a:pt x="4411" y="3876"/>
                  </a:cubicBezTo>
                  <a:cubicBezTo>
                    <a:pt x="4426" y="3876"/>
                    <a:pt x="4441" y="3873"/>
                    <a:pt x="4455" y="3867"/>
                  </a:cubicBezTo>
                  <a:cubicBezTo>
                    <a:pt x="4500" y="3848"/>
                    <a:pt x="4494" y="3783"/>
                    <a:pt x="4455" y="3738"/>
                  </a:cubicBezTo>
                  <a:cubicBezTo>
                    <a:pt x="4160" y="3360"/>
                    <a:pt x="3845" y="3000"/>
                    <a:pt x="3511" y="2666"/>
                  </a:cubicBezTo>
                  <a:cubicBezTo>
                    <a:pt x="3158" y="2320"/>
                    <a:pt x="2825" y="1986"/>
                    <a:pt x="2459" y="1678"/>
                  </a:cubicBezTo>
                  <a:cubicBezTo>
                    <a:pt x="2093" y="1376"/>
                    <a:pt x="1714" y="1087"/>
                    <a:pt x="1329" y="805"/>
                  </a:cubicBezTo>
                  <a:cubicBezTo>
                    <a:pt x="944" y="522"/>
                    <a:pt x="539" y="266"/>
                    <a:pt x="129" y="22"/>
                  </a:cubicBezTo>
                  <a:cubicBezTo>
                    <a:pt x="106" y="7"/>
                    <a:pt x="79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"/>
            <p:cNvSpPr/>
            <p:nvPr/>
          </p:nvSpPr>
          <p:spPr>
            <a:xfrm rot="9076706">
              <a:off x="993512" y="633291"/>
              <a:ext cx="40635" cy="38153"/>
            </a:xfrm>
            <a:custGeom>
              <a:avLst/>
              <a:gdLst/>
              <a:ahLst/>
              <a:cxnLst/>
              <a:rect l="l" t="t" r="r" b="b"/>
              <a:pathLst>
                <a:path w="1965" h="1845" extrusionOk="0">
                  <a:moveTo>
                    <a:pt x="53" y="0"/>
                  </a:moveTo>
                  <a:cubicBezTo>
                    <a:pt x="41" y="0"/>
                    <a:pt x="30" y="3"/>
                    <a:pt x="20" y="10"/>
                  </a:cubicBezTo>
                  <a:cubicBezTo>
                    <a:pt x="1" y="29"/>
                    <a:pt x="1" y="61"/>
                    <a:pt x="20" y="74"/>
                  </a:cubicBezTo>
                  <a:cubicBezTo>
                    <a:pt x="135" y="260"/>
                    <a:pt x="257" y="433"/>
                    <a:pt x="392" y="600"/>
                  </a:cubicBezTo>
                  <a:cubicBezTo>
                    <a:pt x="527" y="767"/>
                    <a:pt x="662" y="934"/>
                    <a:pt x="822" y="1075"/>
                  </a:cubicBezTo>
                  <a:cubicBezTo>
                    <a:pt x="983" y="1217"/>
                    <a:pt x="1150" y="1358"/>
                    <a:pt x="1317" y="1486"/>
                  </a:cubicBezTo>
                  <a:cubicBezTo>
                    <a:pt x="1490" y="1615"/>
                    <a:pt x="1676" y="1730"/>
                    <a:pt x="1862" y="1839"/>
                  </a:cubicBezTo>
                  <a:cubicBezTo>
                    <a:pt x="1871" y="1843"/>
                    <a:pt x="1879" y="1844"/>
                    <a:pt x="1888" y="1844"/>
                  </a:cubicBezTo>
                  <a:cubicBezTo>
                    <a:pt x="1911" y="1844"/>
                    <a:pt x="1932" y="1832"/>
                    <a:pt x="1946" y="1814"/>
                  </a:cubicBezTo>
                  <a:cubicBezTo>
                    <a:pt x="1946" y="1782"/>
                    <a:pt x="1965" y="1743"/>
                    <a:pt x="1946" y="1717"/>
                  </a:cubicBezTo>
                  <a:cubicBezTo>
                    <a:pt x="1798" y="1563"/>
                    <a:pt x="1657" y="1409"/>
                    <a:pt x="1509" y="1262"/>
                  </a:cubicBezTo>
                  <a:lnTo>
                    <a:pt x="1053" y="825"/>
                  </a:lnTo>
                  <a:lnTo>
                    <a:pt x="578" y="414"/>
                  </a:lnTo>
                  <a:lnTo>
                    <a:pt x="91" y="10"/>
                  </a:lnTo>
                  <a:cubicBezTo>
                    <a:pt x="78" y="3"/>
                    <a:pt x="65" y="0"/>
                    <a:pt x="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"/>
            <p:cNvSpPr/>
            <p:nvPr/>
          </p:nvSpPr>
          <p:spPr>
            <a:xfrm rot="9076706">
              <a:off x="782456" y="505934"/>
              <a:ext cx="99984" cy="170397"/>
            </a:xfrm>
            <a:custGeom>
              <a:avLst/>
              <a:gdLst/>
              <a:ahLst/>
              <a:cxnLst/>
              <a:rect l="l" t="t" r="r" b="b"/>
              <a:pathLst>
                <a:path w="4835" h="8240" extrusionOk="0">
                  <a:moveTo>
                    <a:pt x="37" y="1"/>
                  </a:moveTo>
                  <a:cubicBezTo>
                    <a:pt x="33" y="1"/>
                    <a:pt x="29" y="2"/>
                    <a:pt x="26" y="3"/>
                  </a:cubicBezTo>
                  <a:cubicBezTo>
                    <a:pt x="0" y="16"/>
                    <a:pt x="20" y="80"/>
                    <a:pt x="65" y="157"/>
                  </a:cubicBezTo>
                  <a:cubicBezTo>
                    <a:pt x="488" y="799"/>
                    <a:pt x="886" y="1448"/>
                    <a:pt x="1291" y="2103"/>
                  </a:cubicBezTo>
                  <a:cubicBezTo>
                    <a:pt x="1689" y="2757"/>
                    <a:pt x="2074" y="3418"/>
                    <a:pt x="2452" y="4080"/>
                  </a:cubicBezTo>
                  <a:cubicBezTo>
                    <a:pt x="2838" y="4741"/>
                    <a:pt x="3197" y="5408"/>
                    <a:pt x="3576" y="6082"/>
                  </a:cubicBezTo>
                  <a:cubicBezTo>
                    <a:pt x="3961" y="6750"/>
                    <a:pt x="4308" y="7424"/>
                    <a:pt x="4661" y="8105"/>
                  </a:cubicBezTo>
                  <a:cubicBezTo>
                    <a:pt x="4703" y="8189"/>
                    <a:pt x="4751" y="8240"/>
                    <a:pt x="4789" y="8240"/>
                  </a:cubicBezTo>
                  <a:cubicBezTo>
                    <a:pt x="4791" y="8240"/>
                    <a:pt x="4793" y="8240"/>
                    <a:pt x="4796" y="8239"/>
                  </a:cubicBezTo>
                  <a:cubicBezTo>
                    <a:pt x="4834" y="8226"/>
                    <a:pt x="4834" y="8143"/>
                    <a:pt x="4796" y="8047"/>
                  </a:cubicBezTo>
                  <a:cubicBezTo>
                    <a:pt x="4507" y="7347"/>
                    <a:pt x="4192" y="6628"/>
                    <a:pt x="3845" y="5941"/>
                  </a:cubicBezTo>
                  <a:cubicBezTo>
                    <a:pt x="3505" y="5254"/>
                    <a:pt x="3152" y="4567"/>
                    <a:pt x="2754" y="3906"/>
                  </a:cubicBezTo>
                  <a:cubicBezTo>
                    <a:pt x="2356" y="3239"/>
                    <a:pt x="1945" y="2584"/>
                    <a:pt x="1515" y="1955"/>
                  </a:cubicBezTo>
                  <a:cubicBezTo>
                    <a:pt x="1079" y="1319"/>
                    <a:pt x="623" y="703"/>
                    <a:pt x="148" y="93"/>
                  </a:cubicBezTo>
                  <a:cubicBezTo>
                    <a:pt x="109" y="37"/>
                    <a:pt x="6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 rot="9076706">
              <a:off x="754451" y="439031"/>
              <a:ext cx="30150" cy="58460"/>
            </a:xfrm>
            <a:custGeom>
              <a:avLst/>
              <a:gdLst/>
              <a:ahLst/>
              <a:cxnLst/>
              <a:rect l="l" t="t" r="r" b="b"/>
              <a:pathLst>
                <a:path w="1458" h="2827" extrusionOk="0">
                  <a:moveTo>
                    <a:pt x="73" y="1"/>
                  </a:moveTo>
                  <a:cubicBezTo>
                    <a:pt x="61" y="1"/>
                    <a:pt x="50" y="4"/>
                    <a:pt x="39" y="9"/>
                  </a:cubicBezTo>
                  <a:cubicBezTo>
                    <a:pt x="13" y="22"/>
                    <a:pt x="0" y="54"/>
                    <a:pt x="13" y="80"/>
                  </a:cubicBezTo>
                  <a:cubicBezTo>
                    <a:pt x="97" y="305"/>
                    <a:pt x="167" y="542"/>
                    <a:pt x="270" y="786"/>
                  </a:cubicBezTo>
                  <a:cubicBezTo>
                    <a:pt x="366" y="1024"/>
                    <a:pt x="456" y="1261"/>
                    <a:pt x="565" y="1486"/>
                  </a:cubicBezTo>
                  <a:cubicBezTo>
                    <a:pt x="681" y="1710"/>
                    <a:pt x="796" y="1942"/>
                    <a:pt x="918" y="2153"/>
                  </a:cubicBezTo>
                  <a:cubicBezTo>
                    <a:pt x="1040" y="2372"/>
                    <a:pt x="1175" y="2583"/>
                    <a:pt x="1323" y="2795"/>
                  </a:cubicBezTo>
                  <a:cubicBezTo>
                    <a:pt x="1337" y="2814"/>
                    <a:pt x="1358" y="2826"/>
                    <a:pt x="1381" y="2826"/>
                  </a:cubicBezTo>
                  <a:cubicBezTo>
                    <a:pt x="1389" y="2826"/>
                    <a:pt x="1398" y="2824"/>
                    <a:pt x="1406" y="2821"/>
                  </a:cubicBezTo>
                  <a:cubicBezTo>
                    <a:pt x="1438" y="2802"/>
                    <a:pt x="1458" y="2770"/>
                    <a:pt x="1451" y="2731"/>
                  </a:cubicBezTo>
                  <a:cubicBezTo>
                    <a:pt x="1374" y="2500"/>
                    <a:pt x="1291" y="2275"/>
                    <a:pt x="1188" y="2031"/>
                  </a:cubicBezTo>
                  <a:cubicBezTo>
                    <a:pt x="1092" y="1781"/>
                    <a:pt x="983" y="1550"/>
                    <a:pt x="880" y="1325"/>
                  </a:cubicBezTo>
                  <a:cubicBezTo>
                    <a:pt x="771" y="1101"/>
                    <a:pt x="655" y="876"/>
                    <a:pt x="527" y="664"/>
                  </a:cubicBezTo>
                  <a:cubicBezTo>
                    <a:pt x="398" y="446"/>
                    <a:pt x="257" y="234"/>
                    <a:pt x="122" y="22"/>
                  </a:cubicBezTo>
                  <a:cubicBezTo>
                    <a:pt x="107" y="7"/>
                    <a:pt x="90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"/>
            <p:cNvSpPr/>
            <p:nvPr/>
          </p:nvSpPr>
          <p:spPr>
            <a:xfrm rot="9076706">
              <a:off x="853841" y="497161"/>
              <a:ext cx="65471" cy="125275"/>
            </a:xfrm>
            <a:custGeom>
              <a:avLst/>
              <a:gdLst/>
              <a:ahLst/>
              <a:cxnLst/>
              <a:rect l="l" t="t" r="r" b="b"/>
              <a:pathLst>
                <a:path w="3166" h="6058" extrusionOk="0">
                  <a:moveTo>
                    <a:pt x="51" y="0"/>
                  </a:moveTo>
                  <a:cubicBezTo>
                    <a:pt x="45" y="0"/>
                    <a:pt x="39" y="1"/>
                    <a:pt x="32" y="3"/>
                  </a:cubicBezTo>
                  <a:cubicBezTo>
                    <a:pt x="0" y="16"/>
                    <a:pt x="0" y="67"/>
                    <a:pt x="32" y="125"/>
                  </a:cubicBezTo>
                  <a:cubicBezTo>
                    <a:pt x="309" y="594"/>
                    <a:pt x="565" y="1082"/>
                    <a:pt x="828" y="1557"/>
                  </a:cubicBezTo>
                  <a:cubicBezTo>
                    <a:pt x="1092" y="2038"/>
                    <a:pt x="1342" y="2526"/>
                    <a:pt x="1580" y="3014"/>
                  </a:cubicBezTo>
                  <a:cubicBezTo>
                    <a:pt x="1830" y="3495"/>
                    <a:pt x="2067" y="3990"/>
                    <a:pt x="2305" y="4478"/>
                  </a:cubicBezTo>
                  <a:cubicBezTo>
                    <a:pt x="2536" y="4972"/>
                    <a:pt x="2767" y="5466"/>
                    <a:pt x="3005" y="5960"/>
                  </a:cubicBezTo>
                  <a:cubicBezTo>
                    <a:pt x="3028" y="6020"/>
                    <a:pt x="3074" y="6057"/>
                    <a:pt x="3106" y="6057"/>
                  </a:cubicBezTo>
                  <a:cubicBezTo>
                    <a:pt x="3109" y="6057"/>
                    <a:pt x="3111" y="6057"/>
                    <a:pt x="3114" y="6057"/>
                  </a:cubicBezTo>
                  <a:cubicBezTo>
                    <a:pt x="3146" y="6044"/>
                    <a:pt x="3165" y="5980"/>
                    <a:pt x="3146" y="5909"/>
                  </a:cubicBezTo>
                  <a:cubicBezTo>
                    <a:pt x="2985" y="5383"/>
                    <a:pt x="2799" y="4863"/>
                    <a:pt x="2587" y="4356"/>
                  </a:cubicBezTo>
                  <a:cubicBezTo>
                    <a:pt x="2369" y="3842"/>
                    <a:pt x="2144" y="3335"/>
                    <a:pt x="1888" y="2853"/>
                  </a:cubicBezTo>
                  <a:cubicBezTo>
                    <a:pt x="1631" y="2366"/>
                    <a:pt x="1361" y="1884"/>
                    <a:pt x="1066" y="1422"/>
                  </a:cubicBezTo>
                  <a:cubicBezTo>
                    <a:pt x="764" y="953"/>
                    <a:pt x="456" y="504"/>
                    <a:pt x="122" y="67"/>
                  </a:cubicBezTo>
                  <a:cubicBezTo>
                    <a:pt x="96" y="25"/>
                    <a:pt x="78" y="0"/>
                    <a:pt x="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"/>
            <p:cNvSpPr/>
            <p:nvPr/>
          </p:nvSpPr>
          <p:spPr>
            <a:xfrm rot="9076706">
              <a:off x="836317" y="372918"/>
              <a:ext cx="76886" cy="158734"/>
            </a:xfrm>
            <a:custGeom>
              <a:avLst/>
              <a:gdLst/>
              <a:ahLst/>
              <a:cxnLst/>
              <a:rect l="l" t="t" r="r" b="b"/>
              <a:pathLst>
                <a:path w="3718" h="7676" extrusionOk="0">
                  <a:moveTo>
                    <a:pt x="40" y="1"/>
                  </a:moveTo>
                  <a:cubicBezTo>
                    <a:pt x="35" y="1"/>
                    <a:pt x="31" y="1"/>
                    <a:pt x="27" y="3"/>
                  </a:cubicBezTo>
                  <a:cubicBezTo>
                    <a:pt x="1" y="10"/>
                    <a:pt x="14" y="80"/>
                    <a:pt x="52" y="144"/>
                  </a:cubicBezTo>
                  <a:cubicBezTo>
                    <a:pt x="393" y="741"/>
                    <a:pt x="701" y="1345"/>
                    <a:pt x="1022" y="1955"/>
                  </a:cubicBezTo>
                  <a:cubicBezTo>
                    <a:pt x="1343" y="2558"/>
                    <a:pt x="1631" y="3174"/>
                    <a:pt x="1927" y="3784"/>
                  </a:cubicBezTo>
                  <a:cubicBezTo>
                    <a:pt x="2222" y="4400"/>
                    <a:pt x="2498" y="5029"/>
                    <a:pt x="2768" y="5652"/>
                  </a:cubicBezTo>
                  <a:cubicBezTo>
                    <a:pt x="3037" y="6275"/>
                    <a:pt x="3300" y="6904"/>
                    <a:pt x="3551" y="7546"/>
                  </a:cubicBezTo>
                  <a:cubicBezTo>
                    <a:pt x="3580" y="7616"/>
                    <a:pt x="3636" y="7676"/>
                    <a:pt x="3665" y="7676"/>
                  </a:cubicBezTo>
                  <a:cubicBezTo>
                    <a:pt x="3668" y="7676"/>
                    <a:pt x="3671" y="7675"/>
                    <a:pt x="3673" y="7674"/>
                  </a:cubicBezTo>
                  <a:cubicBezTo>
                    <a:pt x="3692" y="7661"/>
                    <a:pt x="3718" y="7584"/>
                    <a:pt x="3692" y="7501"/>
                  </a:cubicBezTo>
                  <a:cubicBezTo>
                    <a:pt x="3506" y="6833"/>
                    <a:pt x="3300" y="6178"/>
                    <a:pt x="3050" y="5537"/>
                  </a:cubicBezTo>
                  <a:cubicBezTo>
                    <a:pt x="2806" y="4895"/>
                    <a:pt x="2543" y="4253"/>
                    <a:pt x="2241" y="3636"/>
                  </a:cubicBezTo>
                  <a:cubicBezTo>
                    <a:pt x="1940" y="3020"/>
                    <a:pt x="1619" y="2410"/>
                    <a:pt x="1266" y="1820"/>
                  </a:cubicBezTo>
                  <a:cubicBezTo>
                    <a:pt x="912" y="1223"/>
                    <a:pt x="534" y="645"/>
                    <a:pt x="142" y="87"/>
                  </a:cubicBezTo>
                  <a:cubicBezTo>
                    <a:pt x="109" y="36"/>
                    <a:pt x="70" y="1"/>
                    <a:pt x="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"/>
            <p:cNvSpPr/>
            <p:nvPr/>
          </p:nvSpPr>
          <p:spPr>
            <a:xfrm rot="9076706">
              <a:off x="549384" y="305681"/>
              <a:ext cx="39849" cy="117872"/>
            </a:xfrm>
            <a:custGeom>
              <a:avLst/>
              <a:gdLst/>
              <a:ahLst/>
              <a:cxnLst/>
              <a:rect l="l" t="t" r="r" b="b"/>
              <a:pathLst>
                <a:path w="1927" h="5700" extrusionOk="0">
                  <a:moveTo>
                    <a:pt x="874" y="0"/>
                  </a:moveTo>
                  <a:cubicBezTo>
                    <a:pt x="869" y="0"/>
                    <a:pt x="867" y="2"/>
                    <a:pt x="867" y="5"/>
                  </a:cubicBezTo>
                  <a:cubicBezTo>
                    <a:pt x="848" y="50"/>
                    <a:pt x="848" y="101"/>
                    <a:pt x="867" y="146"/>
                  </a:cubicBezTo>
                  <a:cubicBezTo>
                    <a:pt x="1060" y="634"/>
                    <a:pt x="1220" y="1141"/>
                    <a:pt x="1342" y="1655"/>
                  </a:cubicBezTo>
                  <a:cubicBezTo>
                    <a:pt x="1477" y="2156"/>
                    <a:pt x="1554" y="2676"/>
                    <a:pt x="1573" y="3196"/>
                  </a:cubicBezTo>
                  <a:cubicBezTo>
                    <a:pt x="1605" y="3696"/>
                    <a:pt x="1496" y="4203"/>
                    <a:pt x="1259" y="4653"/>
                  </a:cubicBezTo>
                  <a:cubicBezTo>
                    <a:pt x="1027" y="5108"/>
                    <a:pt x="610" y="5449"/>
                    <a:pt x="116" y="5590"/>
                  </a:cubicBezTo>
                  <a:cubicBezTo>
                    <a:pt x="65" y="5603"/>
                    <a:pt x="7" y="5622"/>
                    <a:pt x="7" y="5661"/>
                  </a:cubicBezTo>
                  <a:cubicBezTo>
                    <a:pt x="0" y="5699"/>
                    <a:pt x="52" y="5699"/>
                    <a:pt x="116" y="5699"/>
                  </a:cubicBezTo>
                  <a:cubicBezTo>
                    <a:pt x="681" y="5609"/>
                    <a:pt x="1175" y="5282"/>
                    <a:pt x="1477" y="4800"/>
                  </a:cubicBezTo>
                  <a:cubicBezTo>
                    <a:pt x="1772" y="4312"/>
                    <a:pt x="1926" y="3754"/>
                    <a:pt x="1907" y="3183"/>
                  </a:cubicBezTo>
                  <a:cubicBezTo>
                    <a:pt x="1888" y="2637"/>
                    <a:pt x="1791" y="2091"/>
                    <a:pt x="1624" y="1571"/>
                  </a:cubicBezTo>
                  <a:cubicBezTo>
                    <a:pt x="1464" y="1052"/>
                    <a:pt x="1246" y="557"/>
                    <a:pt x="983" y="82"/>
                  </a:cubicBezTo>
                  <a:cubicBezTo>
                    <a:pt x="951" y="35"/>
                    <a:pt x="893" y="0"/>
                    <a:pt x="8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"/>
            <p:cNvSpPr/>
            <p:nvPr/>
          </p:nvSpPr>
          <p:spPr>
            <a:xfrm rot="9076706">
              <a:off x="577488" y="328479"/>
              <a:ext cx="12366" cy="77403"/>
            </a:xfrm>
            <a:custGeom>
              <a:avLst/>
              <a:gdLst/>
              <a:ahLst/>
              <a:cxnLst/>
              <a:rect l="l" t="t" r="r" b="b"/>
              <a:pathLst>
                <a:path w="598" h="3743" extrusionOk="0">
                  <a:moveTo>
                    <a:pt x="97" y="0"/>
                  </a:moveTo>
                  <a:cubicBezTo>
                    <a:pt x="91" y="0"/>
                    <a:pt x="84" y="1"/>
                    <a:pt x="78" y="2"/>
                  </a:cubicBezTo>
                  <a:cubicBezTo>
                    <a:pt x="39" y="15"/>
                    <a:pt x="20" y="60"/>
                    <a:pt x="27" y="98"/>
                  </a:cubicBezTo>
                  <a:cubicBezTo>
                    <a:pt x="104" y="387"/>
                    <a:pt x="161" y="689"/>
                    <a:pt x="200" y="991"/>
                  </a:cubicBezTo>
                  <a:cubicBezTo>
                    <a:pt x="232" y="1286"/>
                    <a:pt x="251" y="1581"/>
                    <a:pt x="251" y="1876"/>
                  </a:cubicBezTo>
                  <a:cubicBezTo>
                    <a:pt x="251" y="2178"/>
                    <a:pt x="232" y="2480"/>
                    <a:pt x="193" y="2775"/>
                  </a:cubicBezTo>
                  <a:cubicBezTo>
                    <a:pt x="155" y="3077"/>
                    <a:pt x="91" y="3372"/>
                    <a:pt x="7" y="3667"/>
                  </a:cubicBezTo>
                  <a:cubicBezTo>
                    <a:pt x="1" y="3693"/>
                    <a:pt x="7" y="3719"/>
                    <a:pt x="33" y="3738"/>
                  </a:cubicBezTo>
                  <a:cubicBezTo>
                    <a:pt x="41" y="3741"/>
                    <a:pt x="50" y="3743"/>
                    <a:pt x="59" y="3743"/>
                  </a:cubicBezTo>
                  <a:cubicBezTo>
                    <a:pt x="83" y="3743"/>
                    <a:pt x="105" y="3730"/>
                    <a:pt x="110" y="3706"/>
                  </a:cubicBezTo>
                  <a:cubicBezTo>
                    <a:pt x="264" y="3423"/>
                    <a:pt x="380" y="3128"/>
                    <a:pt x="463" y="2826"/>
                  </a:cubicBezTo>
                  <a:cubicBezTo>
                    <a:pt x="540" y="2518"/>
                    <a:pt x="585" y="2204"/>
                    <a:pt x="598" y="1883"/>
                  </a:cubicBezTo>
                  <a:cubicBezTo>
                    <a:pt x="598" y="1562"/>
                    <a:pt x="566" y="1247"/>
                    <a:pt x="502" y="933"/>
                  </a:cubicBezTo>
                  <a:cubicBezTo>
                    <a:pt x="425" y="625"/>
                    <a:pt x="315" y="323"/>
                    <a:pt x="168" y="40"/>
                  </a:cubicBezTo>
                  <a:cubicBezTo>
                    <a:pt x="152" y="14"/>
                    <a:pt x="127" y="0"/>
                    <a:pt x="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"/>
            <p:cNvSpPr/>
            <p:nvPr/>
          </p:nvSpPr>
          <p:spPr>
            <a:xfrm rot="9076706">
              <a:off x="639746" y="454236"/>
              <a:ext cx="22768" cy="48327"/>
            </a:xfrm>
            <a:custGeom>
              <a:avLst/>
              <a:gdLst/>
              <a:ahLst/>
              <a:cxnLst/>
              <a:rect l="l" t="t" r="r" b="b"/>
              <a:pathLst>
                <a:path w="1101" h="2337" extrusionOk="0">
                  <a:moveTo>
                    <a:pt x="72" y="0"/>
                  </a:moveTo>
                  <a:cubicBezTo>
                    <a:pt x="35" y="0"/>
                    <a:pt x="1" y="36"/>
                    <a:pt x="15" y="75"/>
                  </a:cubicBezTo>
                  <a:cubicBezTo>
                    <a:pt x="105" y="255"/>
                    <a:pt x="189" y="448"/>
                    <a:pt x="266" y="627"/>
                  </a:cubicBezTo>
                  <a:cubicBezTo>
                    <a:pt x="349" y="813"/>
                    <a:pt x="413" y="1000"/>
                    <a:pt x="497" y="1186"/>
                  </a:cubicBezTo>
                  <a:cubicBezTo>
                    <a:pt x="574" y="1366"/>
                    <a:pt x="651" y="1552"/>
                    <a:pt x="721" y="1738"/>
                  </a:cubicBezTo>
                  <a:lnTo>
                    <a:pt x="946" y="2309"/>
                  </a:lnTo>
                  <a:cubicBezTo>
                    <a:pt x="962" y="2325"/>
                    <a:pt x="987" y="2336"/>
                    <a:pt x="1013" y="2336"/>
                  </a:cubicBezTo>
                  <a:cubicBezTo>
                    <a:pt x="1018" y="2336"/>
                    <a:pt x="1024" y="2336"/>
                    <a:pt x="1030" y="2335"/>
                  </a:cubicBezTo>
                  <a:cubicBezTo>
                    <a:pt x="1068" y="2328"/>
                    <a:pt x="1100" y="2303"/>
                    <a:pt x="1100" y="2277"/>
                  </a:cubicBezTo>
                  <a:cubicBezTo>
                    <a:pt x="1087" y="2065"/>
                    <a:pt x="1062" y="1853"/>
                    <a:pt x="1017" y="1648"/>
                  </a:cubicBezTo>
                  <a:cubicBezTo>
                    <a:pt x="965" y="1443"/>
                    <a:pt x="901" y="1237"/>
                    <a:pt x="818" y="1045"/>
                  </a:cubicBezTo>
                  <a:cubicBezTo>
                    <a:pt x="721" y="852"/>
                    <a:pt x="619" y="672"/>
                    <a:pt x="503" y="492"/>
                  </a:cubicBezTo>
                  <a:cubicBezTo>
                    <a:pt x="381" y="319"/>
                    <a:pt x="246" y="159"/>
                    <a:pt x="105" y="11"/>
                  </a:cubicBezTo>
                  <a:cubicBezTo>
                    <a:pt x="95" y="4"/>
                    <a:pt x="83" y="0"/>
                    <a:pt x="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"/>
            <p:cNvSpPr/>
            <p:nvPr/>
          </p:nvSpPr>
          <p:spPr>
            <a:xfrm rot="9076706">
              <a:off x="641892" y="440981"/>
              <a:ext cx="20865" cy="41152"/>
            </a:xfrm>
            <a:custGeom>
              <a:avLst/>
              <a:gdLst/>
              <a:ahLst/>
              <a:cxnLst/>
              <a:rect l="l" t="t" r="r" b="b"/>
              <a:pathLst>
                <a:path w="1009" h="1990" extrusionOk="0">
                  <a:moveTo>
                    <a:pt x="74" y="1"/>
                  </a:moveTo>
                  <a:cubicBezTo>
                    <a:pt x="61" y="1"/>
                    <a:pt x="47" y="5"/>
                    <a:pt x="39" y="18"/>
                  </a:cubicBezTo>
                  <a:cubicBezTo>
                    <a:pt x="20" y="30"/>
                    <a:pt x="1" y="50"/>
                    <a:pt x="7" y="75"/>
                  </a:cubicBezTo>
                  <a:cubicBezTo>
                    <a:pt x="65" y="242"/>
                    <a:pt x="116" y="416"/>
                    <a:pt x="180" y="576"/>
                  </a:cubicBezTo>
                  <a:lnTo>
                    <a:pt x="379" y="1058"/>
                  </a:lnTo>
                  <a:lnTo>
                    <a:pt x="604" y="1526"/>
                  </a:lnTo>
                  <a:cubicBezTo>
                    <a:pt x="687" y="1674"/>
                    <a:pt x="777" y="1828"/>
                    <a:pt x="874" y="1976"/>
                  </a:cubicBezTo>
                  <a:cubicBezTo>
                    <a:pt x="883" y="1985"/>
                    <a:pt x="896" y="1990"/>
                    <a:pt x="910" y="1990"/>
                  </a:cubicBezTo>
                  <a:cubicBezTo>
                    <a:pt x="923" y="1990"/>
                    <a:pt x="938" y="1985"/>
                    <a:pt x="951" y="1976"/>
                  </a:cubicBezTo>
                  <a:cubicBezTo>
                    <a:pt x="983" y="1969"/>
                    <a:pt x="1008" y="1943"/>
                    <a:pt x="1008" y="1911"/>
                  </a:cubicBezTo>
                  <a:cubicBezTo>
                    <a:pt x="983" y="1738"/>
                    <a:pt x="944" y="1558"/>
                    <a:pt x="886" y="1391"/>
                  </a:cubicBezTo>
                  <a:cubicBezTo>
                    <a:pt x="829" y="1218"/>
                    <a:pt x="764" y="1058"/>
                    <a:pt x="694" y="897"/>
                  </a:cubicBezTo>
                  <a:cubicBezTo>
                    <a:pt x="610" y="737"/>
                    <a:pt x="521" y="583"/>
                    <a:pt x="424" y="435"/>
                  </a:cubicBezTo>
                  <a:cubicBezTo>
                    <a:pt x="322" y="281"/>
                    <a:pt x="212" y="140"/>
                    <a:pt x="97" y="5"/>
                  </a:cubicBezTo>
                  <a:cubicBezTo>
                    <a:pt x="90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0" name="Google Shape;440;p3"/>
          <p:cNvGrpSpPr/>
          <p:nvPr/>
        </p:nvGrpSpPr>
        <p:grpSpPr>
          <a:xfrm>
            <a:off x="3982717" y="535008"/>
            <a:ext cx="192516" cy="227716"/>
            <a:chOff x="1824250" y="1008625"/>
            <a:chExt cx="144250" cy="170625"/>
          </a:xfrm>
        </p:grpSpPr>
        <p:sp>
          <p:nvSpPr>
            <p:cNvPr id="441" name="Google Shape;441;p3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3" name="Google Shape;443;p3"/>
          <p:cNvGrpSpPr/>
          <p:nvPr/>
        </p:nvGrpSpPr>
        <p:grpSpPr>
          <a:xfrm rot="1156882">
            <a:off x="7942373" y="3701641"/>
            <a:ext cx="180333" cy="270117"/>
            <a:chOff x="1459800" y="1512500"/>
            <a:chExt cx="131625" cy="197100"/>
          </a:xfrm>
        </p:grpSpPr>
        <p:sp>
          <p:nvSpPr>
            <p:cNvPr id="444" name="Google Shape;444;p3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1" name="Google Shape;611;p5"/>
          <p:cNvGrpSpPr/>
          <p:nvPr/>
        </p:nvGrpSpPr>
        <p:grpSpPr>
          <a:xfrm>
            <a:off x="-49575" y="4525"/>
            <a:ext cx="9253500" cy="5139000"/>
            <a:chOff x="-49575" y="4525"/>
            <a:chExt cx="9253500" cy="5139000"/>
          </a:xfrm>
        </p:grpSpPr>
        <p:grpSp>
          <p:nvGrpSpPr>
            <p:cNvPr id="612" name="Google Shape;612;p5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613" name="Google Shape;613;p5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4" name="Google Shape;614;p5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5" name="Google Shape;615;p5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6" name="Google Shape;616;p5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7" name="Google Shape;617;p5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8" name="Google Shape;618;p5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9" name="Google Shape;619;p5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0" name="Google Shape;620;p5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1" name="Google Shape;621;p5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2" name="Google Shape;622;p5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3" name="Google Shape;623;p5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4" name="Google Shape;624;p5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5" name="Google Shape;625;p5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6" name="Google Shape;626;p5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7" name="Google Shape;627;p5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8" name="Google Shape;628;p5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9" name="Google Shape;629;p5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0" name="Google Shape;630;p5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1" name="Google Shape;631;p5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2" name="Google Shape;632;p5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3" name="Google Shape;633;p5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4" name="Google Shape;634;p5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5" name="Google Shape;635;p5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6" name="Google Shape;636;p5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7" name="Google Shape;637;p5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8" name="Google Shape;638;p5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9" name="Google Shape;639;p5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0" name="Google Shape;640;p5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1" name="Google Shape;641;p5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2" name="Google Shape;642;p5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3" name="Google Shape;643;p5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4" name="Google Shape;644;p5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5" name="Google Shape;645;p5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6" name="Google Shape;646;p5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7" name="Google Shape;647;p5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8" name="Google Shape;648;p5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9" name="Google Shape;649;p5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0" name="Google Shape;650;p5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1" name="Google Shape;651;p5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2" name="Google Shape;652;p5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3" name="Google Shape;653;p5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4" name="Google Shape;654;p5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5" name="Google Shape;655;p5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6" name="Google Shape;656;p5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7" name="Google Shape;657;p5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8" name="Google Shape;658;p5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9" name="Google Shape;659;p5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0" name="Google Shape;660;p5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1" name="Google Shape;661;p5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2" name="Google Shape;662;p5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3" name="Google Shape;663;p5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4" name="Google Shape;664;p5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5" name="Google Shape;665;p5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6" name="Google Shape;666;p5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7" name="Google Shape;667;p5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8" name="Google Shape;668;p5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9" name="Google Shape;669;p5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0" name="Google Shape;670;p5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1" name="Google Shape;671;p5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2" name="Google Shape;672;p5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3" name="Google Shape;673;p5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4" name="Google Shape;674;p5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5" name="Google Shape;675;p5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6" name="Google Shape;676;p5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7" name="Google Shape;677;p5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5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5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5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5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5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5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5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5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5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5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5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5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5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5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5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5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5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5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5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697" name="Google Shape;697;p5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8" name="Google Shape;698;p5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5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5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5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02" name="Google Shape;702;p5"/>
          <p:cNvGrpSpPr/>
          <p:nvPr/>
        </p:nvGrpSpPr>
        <p:grpSpPr>
          <a:xfrm>
            <a:off x="70944" y="91975"/>
            <a:ext cx="8973517" cy="4933150"/>
            <a:chOff x="70944" y="91975"/>
            <a:chExt cx="8973517" cy="4933150"/>
          </a:xfrm>
        </p:grpSpPr>
        <p:sp>
          <p:nvSpPr>
            <p:cNvPr id="703" name="Google Shape;703;p5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5"/>
            <p:cNvSpPr/>
            <p:nvPr/>
          </p:nvSpPr>
          <p:spPr>
            <a:xfrm flipH="1">
              <a:off x="8347001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5"/>
            <p:cNvSpPr/>
            <p:nvPr/>
          </p:nvSpPr>
          <p:spPr>
            <a:xfrm flipH="1">
              <a:off x="8957893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5"/>
            <p:cNvSpPr/>
            <p:nvPr/>
          </p:nvSpPr>
          <p:spPr>
            <a:xfrm flipH="1">
              <a:off x="128793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5"/>
            <p:cNvSpPr/>
            <p:nvPr/>
          </p:nvSpPr>
          <p:spPr>
            <a:xfrm flipH="1">
              <a:off x="689751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5"/>
            <p:cNvSpPr/>
            <p:nvPr/>
          </p:nvSpPr>
          <p:spPr>
            <a:xfrm flipH="1">
              <a:off x="70944" y="535000"/>
              <a:ext cx="144000" cy="14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5"/>
            <p:cNvSpPr/>
            <p:nvPr/>
          </p:nvSpPr>
          <p:spPr>
            <a:xfrm flipH="1">
              <a:off x="250274" y="143325"/>
              <a:ext cx="434400" cy="43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5"/>
            <p:cNvSpPr/>
            <p:nvPr/>
          </p:nvSpPr>
          <p:spPr>
            <a:xfrm flipH="1">
              <a:off x="8534155" y="4540175"/>
              <a:ext cx="439200" cy="439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5"/>
            <p:cNvSpPr/>
            <p:nvPr/>
          </p:nvSpPr>
          <p:spPr>
            <a:xfrm flipH="1">
              <a:off x="8316010" y="48024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2" name="Google Shape;712;p5"/>
            <p:cNvGrpSpPr/>
            <p:nvPr/>
          </p:nvGrpSpPr>
          <p:grpSpPr>
            <a:xfrm rot="-10057781" flipH="1">
              <a:off x="1125548" y="4641174"/>
              <a:ext cx="222099" cy="248389"/>
              <a:chOff x="4791500" y="4541438"/>
              <a:chExt cx="163225" cy="182575"/>
            </a:xfrm>
          </p:grpSpPr>
          <p:sp>
            <p:nvSpPr>
              <p:cNvPr id="713" name="Google Shape;713;p5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5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5" name="Google Shape;715;p5"/>
            <p:cNvGrpSpPr/>
            <p:nvPr/>
          </p:nvGrpSpPr>
          <p:grpSpPr>
            <a:xfrm rot="-8643391" flipH="1">
              <a:off x="8751128" y="953776"/>
              <a:ext cx="222097" cy="248400"/>
              <a:chOff x="4791500" y="4541438"/>
              <a:chExt cx="163225" cy="182575"/>
            </a:xfrm>
          </p:grpSpPr>
          <p:sp>
            <p:nvSpPr>
              <p:cNvPr id="716" name="Google Shape;716;p5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5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8" name="Google Shape;718;p5"/>
            <p:cNvGrpSpPr/>
            <p:nvPr/>
          </p:nvGrpSpPr>
          <p:grpSpPr>
            <a:xfrm rot="8100000" flipH="1">
              <a:off x="155445" y="3964423"/>
              <a:ext cx="192515" cy="227715"/>
              <a:chOff x="1824250" y="1008625"/>
              <a:chExt cx="144250" cy="170625"/>
            </a:xfrm>
          </p:grpSpPr>
          <p:sp>
            <p:nvSpPr>
              <p:cNvPr id="719" name="Google Shape;719;p5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5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1" name="Google Shape;721;p5"/>
            <p:cNvGrpSpPr/>
            <p:nvPr/>
          </p:nvGrpSpPr>
          <p:grpSpPr>
            <a:xfrm rot="-564885">
              <a:off x="7968334" y="216108"/>
              <a:ext cx="153769" cy="230340"/>
              <a:chOff x="1459800" y="1512500"/>
              <a:chExt cx="131625" cy="197100"/>
            </a:xfrm>
          </p:grpSpPr>
          <p:sp>
            <p:nvSpPr>
              <p:cNvPr id="722" name="Google Shape;722;p5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5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5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5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6" name="Google Shape;726;p5"/>
            <p:cNvGrpSpPr/>
            <p:nvPr/>
          </p:nvGrpSpPr>
          <p:grpSpPr>
            <a:xfrm flipH="1">
              <a:off x="8459334" y="233126"/>
              <a:ext cx="530524" cy="504705"/>
              <a:chOff x="435062" y="187598"/>
              <a:chExt cx="730347" cy="694803"/>
            </a:xfrm>
          </p:grpSpPr>
          <p:sp>
            <p:nvSpPr>
              <p:cNvPr id="727" name="Google Shape;727;p5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5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5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5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5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5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5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5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5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5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5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5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5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5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5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5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5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5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5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5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5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5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5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5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5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5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5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4" name="Google Shape;754;p5"/>
            <p:cNvGrpSpPr/>
            <p:nvPr/>
          </p:nvGrpSpPr>
          <p:grpSpPr>
            <a:xfrm rot="-4301295" flipH="1">
              <a:off x="291467" y="4443784"/>
              <a:ext cx="511665" cy="425178"/>
              <a:chOff x="3478568" y="540468"/>
              <a:chExt cx="511644" cy="425160"/>
            </a:xfrm>
          </p:grpSpPr>
          <p:sp>
            <p:nvSpPr>
              <p:cNvPr id="755" name="Google Shape;755;p5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5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5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5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5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5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5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5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5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5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5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5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5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5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5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70" name="Google Shape;770;p5"/>
            <p:cNvSpPr/>
            <p:nvPr/>
          </p:nvSpPr>
          <p:spPr>
            <a:xfrm flipH="1">
              <a:off x="8936460" y="46202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1" name="Google Shape;771;p5"/>
          <p:cNvSpPr txBox="1">
            <a:spLocks noGrp="1"/>
          </p:cNvSpPr>
          <p:nvPr>
            <p:ph type="subTitle" idx="1"/>
          </p:nvPr>
        </p:nvSpPr>
        <p:spPr>
          <a:xfrm>
            <a:off x="1290750" y="23076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Modak"/>
                <a:ea typeface="Modak"/>
                <a:cs typeface="Modak"/>
                <a:sym typeface="Moda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72" name="Google Shape;772;p5"/>
          <p:cNvSpPr txBox="1">
            <a:spLocks noGrp="1"/>
          </p:cNvSpPr>
          <p:nvPr>
            <p:ph type="subTitle" idx="2"/>
          </p:nvPr>
        </p:nvSpPr>
        <p:spPr>
          <a:xfrm>
            <a:off x="4945625" y="23076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Modak"/>
                <a:ea typeface="Modak"/>
                <a:cs typeface="Modak"/>
                <a:sym typeface="Moda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73" name="Google Shape;773;p5"/>
          <p:cNvSpPr txBox="1">
            <a:spLocks noGrp="1"/>
          </p:cNvSpPr>
          <p:nvPr>
            <p:ph type="subTitle" idx="3"/>
          </p:nvPr>
        </p:nvSpPr>
        <p:spPr>
          <a:xfrm>
            <a:off x="1400100" y="2845475"/>
            <a:ext cx="2688900" cy="98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4" name="Google Shape;774;p5"/>
          <p:cNvSpPr txBox="1">
            <a:spLocks noGrp="1"/>
          </p:cNvSpPr>
          <p:nvPr>
            <p:ph type="subTitle" idx="4"/>
          </p:nvPr>
        </p:nvSpPr>
        <p:spPr>
          <a:xfrm>
            <a:off x="5054950" y="2845475"/>
            <a:ext cx="2688900" cy="98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5" name="Google Shape;775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7" name="Google Shape;777;p6"/>
          <p:cNvGrpSpPr/>
          <p:nvPr/>
        </p:nvGrpSpPr>
        <p:grpSpPr>
          <a:xfrm>
            <a:off x="-49575" y="4525"/>
            <a:ext cx="9253500" cy="5139000"/>
            <a:chOff x="-49575" y="4525"/>
            <a:chExt cx="9253500" cy="5139000"/>
          </a:xfrm>
        </p:grpSpPr>
        <p:grpSp>
          <p:nvGrpSpPr>
            <p:cNvPr id="778" name="Google Shape;778;p6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779" name="Google Shape;779;p6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0" name="Google Shape;780;p6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1" name="Google Shape;781;p6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2" name="Google Shape;782;p6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3" name="Google Shape;783;p6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4" name="Google Shape;784;p6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5" name="Google Shape;785;p6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6" name="Google Shape;786;p6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7" name="Google Shape;787;p6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8" name="Google Shape;788;p6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9" name="Google Shape;789;p6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0" name="Google Shape;790;p6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1" name="Google Shape;791;p6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2" name="Google Shape;792;p6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3" name="Google Shape;793;p6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4" name="Google Shape;794;p6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5" name="Google Shape;795;p6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6" name="Google Shape;796;p6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7" name="Google Shape;797;p6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8" name="Google Shape;798;p6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9" name="Google Shape;799;p6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0" name="Google Shape;800;p6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1" name="Google Shape;801;p6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2" name="Google Shape;802;p6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3" name="Google Shape;803;p6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4" name="Google Shape;804;p6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5" name="Google Shape;805;p6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6" name="Google Shape;806;p6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7" name="Google Shape;807;p6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8" name="Google Shape;808;p6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9" name="Google Shape;809;p6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0" name="Google Shape;810;p6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1" name="Google Shape;811;p6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2" name="Google Shape;812;p6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3" name="Google Shape;813;p6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4" name="Google Shape;814;p6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5" name="Google Shape;815;p6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6" name="Google Shape;816;p6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7" name="Google Shape;817;p6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8" name="Google Shape;818;p6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9" name="Google Shape;819;p6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0" name="Google Shape;820;p6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1" name="Google Shape;821;p6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2" name="Google Shape;822;p6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3" name="Google Shape;823;p6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4" name="Google Shape;824;p6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5" name="Google Shape;825;p6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6" name="Google Shape;826;p6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7" name="Google Shape;827;p6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8" name="Google Shape;828;p6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9" name="Google Shape;829;p6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0" name="Google Shape;830;p6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1" name="Google Shape;831;p6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2" name="Google Shape;832;p6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3" name="Google Shape;833;p6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4" name="Google Shape;834;p6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5" name="Google Shape;835;p6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6" name="Google Shape;836;p6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7" name="Google Shape;837;p6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8" name="Google Shape;838;p6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9" name="Google Shape;839;p6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0" name="Google Shape;840;p6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1" name="Google Shape;841;p6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2" name="Google Shape;842;p6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3" name="Google Shape;843;p6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4" name="Google Shape;844;p6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5" name="Google Shape;845;p6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6" name="Google Shape;846;p6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7" name="Google Shape;847;p6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8" name="Google Shape;848;p6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9" name="Google Shape;849;p6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0" name="Google Shape;850;p6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1" name="Google Shape;851;p6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2" name="Google Shape;852;p6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3" name="Google Shape;853;p6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4" name="Google Shape;854;p6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5" name="Google Shape;855;p6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6" name="Google Shape;856;p6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7" name="Google Shape;857;p6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8" name="Google Shape;858;p6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9" name="Google Shape;859;p6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0" name="Google Shape;860;p6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1" name="Google Shape;861;p6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2" name="Google Shape;862;p6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63" name="Google Shape;863;p6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6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6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6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6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68" name="Google Shape;868;p6"/>
          <p:cNvGrpSpPr/>
          <p:nvPr/>
        </p:nvGrpSpPr>
        <p:grpSpPr>
          <a:xfrm>
            <a:off x="95646" y="91975"/>
            <a:ext cx="8935160" cy="4933150"/>
            <a:chOff x="95646" y="91975"/>
            <a:chExt cx="8935160" cy="4933150"/>
          </a:xfrm>
        </p:grpSpPr>
        <p:sp>
          <p:nvSpPr>
            <p:cNvPr id="869" name="Google Shape;869;p6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6"/>
            <p:cNvSpPr/>
            <p:nvPr/>
          </p:nvSpPr>
          <p:spPr>
            <a:xfrm>
              <a:off x="658538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6"/>
            <p:cNvSpPr/>
            <p:nvPr/>
          </p:nvSpPr>
          <p:spPr>
            <a:xfrm>
              <a:off x="95646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6"/>
            <p:cNvSpPr/>
            <p:nvPr/>
          </p:nvSpPr>
          <p:spPr>
            <a:xfrm>
              <a:off x="8924746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6"/>
            <p:cNvSpPr/>
            <p:nvPr/>
          </p:nvSpPr>
          <p:spPr>
            <a:xfrm>
              <a:off x="8315788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6"/>
            <p:cNvSpPr/>
            <p:nvPr/>
          </p:nvSpPr>
          <p:spPr>
            <a:xfrm>
              <a:off x="8883806" y="657875"/>
              <a:ext cx="147000" cy="147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6"/>
            <p:cNvSpPr/>
            <p:nvPr/>
          </p:nvSpPr>
          <p:spPr>
            <a:xfrm>
              <a:off x="8488250" y="205075"/>
              <a:ext cx="436500" cy="436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6"/>
            <p:cNvSpPr/>
            <p:nvPr/>
          </p:nvSpPr>
          <p:spPr>
            <a:xfrm>
              <a:off x="172000" y="4543400"/>
              <a:ext cx="373500" cy="3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6"/>
            <p:cNvSpPr/>
            <p:nvPr/>
          </p:nvSpPr>
          <p:spPr>
            <a:xfrm>
              <a:off x="661103" y="480403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8" name="Google Shape;878;p6"/>
            <p:cNvGrpSpPr/>
            <p:nvPr/>
          </p:nvGrpSpPr>
          <p:grpSpPr>
            <a:xfrm>
              <a:off x="7797484" y="4640881"/>
              <a:ext cx="222100" cy="248393"/>
              <a:chOff x="4791500" y="4541438"/>
              <a:chExt cx="163225" cy="182575"/>
            </a:xfrm>
          </p:grpSpPr>
          <p:sp>
            <p:nvSpPr>
              <p:cNvPr id="879" name="Google Shape;879;p6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6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1" name="Google Shape;881;p6"/>
            <p:cNvGrpSpPr/>
            <p:nvPr/>
          </p:nvGrpSpPr>
          <p:grpSpPr>
            <a:xfrm>
              <a:off x="172009" y="954081"/>
              <a:ext cx="222100" cy="248393"/>
              <a:chOff x="4791500" y="4541438"/>
              <a:chExt cx="163225" cy="182575"/>
            </a:xfrm>
          </p:grpSpPr>
          <p:sp>
            <p:nvSpPr>
              <p:cNvPr id="882" name="Google Shape;882;p6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6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4" name="Google Shape;884;p6"/>
            <p:cNvGrpSpPr/>
            <p:nvPr/>
          </p:nvGrpSpPr>
          <p:grpSpPr>
            <a:xfrm>
              <a:off x="8797342" y="3964408"/>
              <a:ext cx="192516" cy="227716"/>
              <a:chOff x="1824250" y="1008625"/>
              <a:chExt cx="144250" cy="170625"/>
            </a:xfrm>
          </p:grpSpPr>
          <p:sp>
            <p:nvSpPr>
              <p:cNvPr id="885" name="Google Shape;885;p6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6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7" name="Google Shape;887;p6"/>
            <p:cNvGrpSpPr/>
            <p:nvPr/>
          </p:nvGrpSpPr>
          <p:grpSpPr>
            <a:xfrm rot="-564885">
              <a:off x="1023204" y="216108"/>
              <a:ext cx="153769" cy="230340"/>
              <a:chOff x="1459800" y="1512500"/>
              <a:chExt cx="131625" cy="197100"/>
            </a:xfrm>
          </p:grpSpPr>
          <p:sp>
            <p:nvSpPr>
              <p:cNvPr id="888" name="Google Shape;888;p6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6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6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6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2" name="Google Shape;892;p6"/>
            <p:cNvGrpSpPr/>
            <p:nvPr/>
          </p:nvGrpSpPr>
          <p:grpSpPr>
            <a:xfrm>
              <a:off x="155449" y="233126"/>
              <a:ext cx="530524" cy="504705"/>
              <a:chOff x="435062" y="187598"/>
              <a:chExt cx="730347" cy="694803"/>
            </a:xfrm>
          </p:grpSpPr>
          <p:sp>
            <p:nvSpPr>
              <p:cNvPr id="893" name="Google Shape;893;p6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rgbClr val="FFB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6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6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6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6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6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6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6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6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6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6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6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6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6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6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6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6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6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6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6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6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6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6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6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6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6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6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0" name="Google Shape;920;p6"/>
            <p:cNvGrpSpPr/>
            <p:nvPr/>
          </p:nvGrpSpPr>
          <p:grpSpPr>
            <a:xfrm rot="4301295">
              <a:off x="8342174" y="4443784"/>
              <a:ext cx="511665" cy="425178"/>
              <a:chOff x="3478568" y="540468"/>
              <a:chExt cx="511644" cy="425160"/>
            </a:xfrm>
          </p:grpSpPr>
          <p:sp>
            <p:nvSpPr>
              <p:cNvPr id="921" name="Google Shape;921;p6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6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6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6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6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6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6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6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6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6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6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6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6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6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6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36" name="Google Shape;936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1" name="Google Shape;1591;p13"/>
          <p:cNvGrpSpPr/>
          <p:nvPr/>
        </p:nvGrpSpPr>
        <p:grpSpPr>
          <a:xfrm>
            <a:off x="-49575" y="4525"/>
            <a:ext cx="9253500" cy="5139000"/>
            <a:chOff x="-49575" y="4525"/>
            <a:chExt cx="9253500" cy="5139000"/>
          </a:xfrm>
        </p:grpSpPr>
        <p:grpSp>
          <p:nvGrpSpPr>
            <p:cNvPr id="1592" name="Google Shape;1592;p13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1593" name="Google Shape;1593;p13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4" name="Google Shape;1594;p13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5" name="Google Shape;1595;p13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6" name="Google Shape;1596;p13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7" name="Google Shape;1597;p13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8" name="Google Shape;1598;p13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9" name="Google Shape;1599;p13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0" name="Google Shape;1600;p13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1" name="Google Shape;1601;p13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2" name="Google Shape;1602;p13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3" name="Google Shape;1603;p13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4" name="Google Shape;1604;p13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5" name="Google Shape;1605;p13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6" name="Google Shape;1606;p13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7" name="Google Shape;1607;p13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8" name="Google Shape;1608;p13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9" name="Google Shape;1609;p13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0" name="Google Shape;1610;p13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1" name="Google Shape;1611;p13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2" name="Google Shape;1612;p13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3" name="Google Shape;1613;p13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4" name="Google Shape;1614;p13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5" name="Google Shape;1615;p13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6" name="Google Shape;1616;p13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7" name="Google Shape;1617;p13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8" name="Google Shape;1618;p13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9" name="Google Shape;1619;p13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0" name="Google Shape;1620;p13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1" name="Google Shape;1621;p13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2" name="Google Shape;1622;p13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3" name="Google Shape;1623;p13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4" name="Google Shape;1624;p13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5" name="Google Shape;1625;p13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6" name="Google Shape;1626;p13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7" name="Google Shape;1627;p13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8" name="Google Shape;1628;p13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9" name="Google Shape;1629;p13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0" name="Google Shape;1630;p13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1" name="Google Shape;1631;p13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2" name="Google Shape;1632;p13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3" name="Google Shape;1633;p13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4" name="Google Shape;1634;p13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5" name="Google Shape;1635;p13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6" name="Google Shape;1636;p13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7" name="Google Shape;1637;p13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8" name="Google Shape;1638;p13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9" name="Google Shape;1639;p13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0" name="Google Shape;1640;p13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1" name="Google Shape;1641;p13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2" name="Google Shape;1642;p13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3" name="Google Shape;1643;p13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4" name="Google Shape;1644;p13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5" name="Google Shape;1645;p13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6" name="Google Shape;1646;p13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7" name="Google Shape;1647;p13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8" name="Google Shape;1648;p13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9" name="Google Shape;1649;p13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0" name="Google Shape;1650;p13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1" name="Google Shape;1651;p13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2" name="Google Shape;1652;p13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3" name="Google Shape;1653;p13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4" name="Google Shape;1654;p13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5" name="Google Shape;1655;p13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6" name="Google Shape;1656;p13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7" name="Google Shape;1657;p13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8" name="Google Shape;1658;p13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9" name="Google Shape;1659;p13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0" name="Google Shape;1660;p13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1" name="Google Shape;1661;p13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2" name="Google Shape;1662;p13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3" name="Google Shape;1663;p13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4" name="Google Shape;1664;p13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5" name="Google Shape;1665;p13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6" name="Google Shape;1666;p13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7" name="Google Shape;1667;p13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8" name="Google Shape;1668;p13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9" name="Google Shape;1669;p13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0" name="Google Shape;1670;p13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1" name="Google Shape;1671;p13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2" name="Google Shape;1672;p13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3" name="Google Shape;1673;p13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4" name="Google Shape;1674;p13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5" name="Google Shape;1675;p13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6" name="Google Shape;1676;p13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677" name="Google Shape;1677;p13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8" name="Google Shape;1678;p13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9" name="Google Shape;1679;p13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0" name="Google Shape;1680;p13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1" name="Google Shape;1681;p13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82" name="Google Shape;1682;p13"/>
          <p:cNvGrpSpPr/>
          <p:nvPr/>
        </p:nvGrpSpPr>
        <p:grpSpPr>
          <a:xfrm>
            <a:off x="70944" y="91975"/>
            <a:ext cx="8973517" cy="4933150"/>
            <a:chOff x="70944" y="91975"/>
            <a:chExt cx="8973517" cy="4933150"/>
          </a:xfrm>
        </p:grpSpPr>
        <p:sp>
          <p:nvSpPr>
            <p:cNvPr id="1683" name="Google Shape;1683;p13"/>
            <p:cNvSpPr/>
            <p:nvPr/>
          </p:nvSpPr>
          <p:spPr>
            <a:xfrm flipH="1">
              <a:off x="8347001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3"/>
            <p:cNvSpPr/>
            <p:nvPr/>
          </p:nvSpPr>
          <p:spPr>
            <a:xfrm flipH="1">
              <a:off x="250274" y="143325"/>
              <a:ext cx="434400" cy="43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3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86" name="Google Shape;1686;p13"/>
            <p:cNvGrpSpPr/>
            <p:nvPr/>
          </p:nvGrpSpPr>
          <p:grpSpPr>
            <a:xfrm rot="-564885">
              <a:off x="7968334" y="216108"/>
              <a:ext cx="153769" cy="230340"/>
              <a:chOff x="1459800" y="1512500"/>
              <a:chExt cx="131625" cy="197100"/>
            </a:xfrm>
          </p:grpSpPr>
          <p:sp>
            <p:nvSpPr>
              <p:cNvPr id="1687" name="Google Shape;1687;p13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13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13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13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1" name="Google Shape;1691;p13"/>
            <p:cNvGrpSpPr/>
            <p:nvPr/>
          </p:nvGrpSpPr>
          <p:grpSpPr>
            <a:xfrm flipH="1">
              <a:off x="8459334" y="233126"/>
              <a:ext cx="530524" cy="504705"/>
              <a:chOff x="435062" y="187598"/>
              <a:chExt cx="730347" cy="694803"/>
            </a:xfrm>
          </p:grpSpPr>
          <p:sp>
            <p:nvSpPr>
              <p:cNvPr id="1692" name="Google Shape;1692;p13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13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13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13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13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13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13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13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13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13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13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13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13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13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13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13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13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13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13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13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13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13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13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13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13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13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13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19" name="Google Shape;1719;p13"/>
            <p:cNvSpPr/>
            <p:nvPr/>
          </p:nvSpPr>
          <p:spPr>
            <a:xfrm flipH="1">
              <a:off x="70944" y="535000"/>
              <a:ext cx="144000" cy="14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3"/>
            <p:cNvSpPr/>
            <p:nvPr/>
          </p:nvSpPr>
          <p:spPr>
            <a:xfrm flipH="1">
              <a:off x="8957893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21" name="Google Shape;1721;p13"/>
            <p:cNvGrpSpPr/>
            <p:nvPr/>
          </p:nvGrpSpPr>
          <p:grpSpPr>
            <a:xfrm rot="-8643391" flipH="1">
              <a:off x="8751128" y="953776"/>
              <a:ext cx="222097" cy="248400"/>
              <a:chOff x="4791500" y="4541438"/>
              <a:chExt cx="163225" cy="182575"/>
            </a:xfrm>
          </p:grpSpPr>
          <p:sp>
            <p:nvSpPr>
              <p:cNvPr id="1722" name="Google Shape;1722;p13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13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4" name="Google Shape;1724;p13"/>
            <p:cNvGrpSpPr/>
            <p:nvPr/>
          </p:nvGrpSpPr>
          <p:grpSpPr>
            <a:xfrm rot="8100000" flipH="1">
              <a:off x="155445" y="3964423"/>
              <a:ext cx="192515" cy="227715"/>
              <a:chOff x="1824250" y="1008625"/>
              <a:chExt cx="144250" cy="170625"/>
            </a:xfrm>
          </p:grpSpPr>
          <p:sp>
            <p:nvSpPr>
              <p:cNvPr id="1725" name="Google Shape;1725;p13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13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7" name="Google Shape;1727;p13"/>
            <p:cNvGrpSpPr/>
            <p:nvPr/>
          </p:nvGrpSpPr>
          <p:grpSpPr>
            <a:xfrm rot="-4301295" flipH="1">
              <a:off x="291467" y="4443784"/>
              <a:ext cx="511665" cy="425178"/>
              <a:chOff x="3478568" y="540468"/>
              <a:chExt cx="511644" cy="425160"/>
            </a:xfrm>
          </p:grpSpPr>
          <p:sp>
            <p:nvSpPr>
              <p:cNvPr id="1728" name="Google Shape;1728;p13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13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13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13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13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13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13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13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13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13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13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13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13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13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13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43" name="Google Shape;1743;p13"/>
            <p:cNvSpPr/>
            <p:nvPr/>
          </p:nvSpPr>
          <p:spPr>
            <a:xfrm flipH="1">
              <a:off x="8534155" y="4540175"/>
              <a:ext cx="439200" cy="439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3"/>
            <p:cNvSpPr/>
            <p:nvPr/>
          </p:nvSpPr>
          <p:spPr>
            <a:xfrm flipH="1">
              <a:off x="128793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3"/>
            <p:cNvSpPr/>
            <p:nvPr/>
          </p:nvSpPr>
          <p:spPr>
            <a:xfrm flipH="1">
              <a:off x="8936460" y="46202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3"/>
            <p:cNvSpPr/>
            <p:nvPr/>
          </p:nvSpPr>
          <p:spPr>
            <a:xfrm flipH="1">
              <a:off x="8316010" y="48024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7" name="Google Shape;1747;p13"/>
            <p:cNvGrpSpPr/>
            <p:nvPr/>
          </p:nvGrpSpPr>
          <p:grpSpPr>
            <a:xfrm rot="-10057781" flipH="1">
              <a:off x="1125548" y="4641174"/>
              <a:ext cx="222099" cy="248389"/>
              <a:chOff x="4791500" y="4541438"/>
              <a:chExt cx="163225" cy="182575"/>
            </a:xfrm>
          </p:grpSpPr>
          <p:sp>
            <p:nvSpPr>
              <p:cNvPr id="1748" name="Google Shape;1748;p13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13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50" name="Google Shape;1750;p13"/>
            <p:cNvSpPr/>
            <p:nvPr/>
          </p:nvSpPr>
          <p:spPr>
            <a:xfrm flipH="1">
              <a:off x="689751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1" name="Google Shape;1751;p13"/>
          <p:cNvSpPr txBox="1">
            <a:spLocks noGrp="1"/>
          </p:cNvSpPr>
          <p:nvPr>
            <p:ph type="title"/>
          </p:nvPr>
        </p:nvSpPr>
        <p:spPr>
          <a:xfrm>
            <a:off x="1605200" y="1712400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52" name="Google Shape;1752;p13"/>
          <p:cNvSpPr txBox="1">
            <a:spLocks noGrp="1"/>
          </p:cNvSpPr>
          <p:nvPr>
            <p:ph type="title" idx="2" hasCustomPrompt="1"/>
          </p:nvPr>
        </p:nvSpPr>
        <p:spPr>
          <a:xfrm>
            <a:off x="2135750" y="1408600"/>
            <a:ext cx="1275300" cy="2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53" name="Google Shape;1753;p13"/>
          <p:cNvSpPr txBox="1">
            <a:spLocks noGrp="1"/>
          </p:cNvSpPr>
          <p:nvPr>
            <p:ph type="subTitle" idx="1"/>
          </p:nvPr>
        </p:nvSpPr>
        <p:spPr>
          <a:xfrm>
            <a:off x="1605200" y="20922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4" name="Google Shape;1754;p13"/>
          <p:cNvSpPr txBox="1">
            <a:spLocks noGrp="1"/>
          </p:cNvSpPr>
          <p:nvPr>
            <p:ph type="title" idx="3"/>
          </p:nvPr>
        </p:nvSpPr>
        <p:spPr>
          <a:xfrm>
            <a:off x="5202400" y="1712400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55" name="Google Shape;1755;p13"/>
          <p:cNvSpPr txBox="1">
            <a:spLocks noGrp="1"/>
          </p:cNvSpPr>
          <p:nvPr>
            <p:ph type="title" idx="4" hasCustomPrompt="1"/>
          </p:nvPr>
        </p:nvSpPr>
        <p:spPr>
          <a:xfrm>
            <a:off x="5732950" y="1408600"/>
            <a:ext cx="1275300" cy="2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56" name="Google Shape;1756;p13"/>
          <p:cNvSpPr txBox="1">
            <a:spLocks noGrp="1"/>
          </p:cNvSpPr>
          <p:nvPr>
            <p:ph type="subTitle" idx="5"/>
          </p:nvPr>
        </p:nvSpPr>
        <p:spPr>
          <a:xfrm>
            <a:off x="5202400" y="20922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7" name="Google Shape;1757;p13"/>
          <p:cNvSpPr txBox="1">
            <a:spLocks noGrp="1"/>
          </p:cNvSpPr>
          <p:nvPr>
            <p:ph type="title" idx="6"/>
          </p:nvPr>
        </p:nvSpPr>
        <p:spPr>
          <a:xfrm>
            <a:off x="1605200" y="3514334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58" name="Google Shape;1758;p13"/>
          <p:cNvSpPr txBox="1">
            <a:spLocks noGrp="1"/>
          </p:cNvSpPr>
          <p:nvPr>
            <p:ph type="title" idx="7" hasCustomPrompt="1"/>
          </p:nvPr>
        </p:nvSpPr>
        <p:spPr>
          <a:xfrm>
            <a:off x="2135750" y="3210575"/>
            <a:ext cx="1275300" cy="2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59" name="Google Shape;1759;p13"/>
          <p:cNvSpPr txBox="1">
            <a:spLocks noGrp="1"/>
          </p:cNvSpPr>
          <p:nvPr>
            <p:ph type="subTitle" idx="8"/>
          </p:nvPr>
        </p:nvSpPr>
        <p:spPr>
          <a:xfrm>
            <a:off x="1605200" y="38832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0" name="Google Shape;1760;p13"/>
          <p:cNvSpPr txBox="1">
            <a:spLocks noGrp="1"/>
          </p:cNvSpPr>
          <p:nvPr>
            <p:ph type="title" idx="9"/>
          </p:nvPr>
        </p:nvSpPr>
        <p:spPr>
          <a:xfrm>
            <a:off x="5202400" y="3514334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61" name="Google Shape;1761;p13"/>
          <p:cNvSpPr txBox="1">
            <a:spLocks noGrp="1"/>
          </p:cNvSpPr>
          <p:nvPr>
            <p:ph type="title" idx="13" hasCustomPrompt="1"/>
          </p:nvPr>
        </p:nvSpPr>
        <p:spPr>
          <a:xfrm>
            <a:off x="5732950" y="3210575"/>
            <a:ext cx="1275300" cy="2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62" name="Google Shape;1762;p13"/>
          <p:cNvSpPr txBox="1">
            <a:spLocks noGrp="1"/>
          </p:cNvSpPr>
          <p:nvPr>
            <p:ph type="subTitle" idx="14"/>
          </p:nvPr>
        </p:nvSpPr>
        <p:spPr>
          <a:xfrm>
            <a:off x="5202400" y="38832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3" name="Google Shape;1763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2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5" name="Google Shape;2115;p16"/>
          <p:cNvGrpSpPr/>
          <p:nvPr/>
        </p:nvGrpSpPr>
        <p:grpSpPr>
          <a:xfrm>
            <a:off x="-49575" y="4525"/>
            <a:ext cx="9253500" cy="5139000"/>
            <a:chOff x="-49575" y="4525"/>
            <a:chExt cx="9253500" cy="5139000"/>
          </a:xfrm>
        </p:grpSpPr>
        <p:grpSp>
          <p:nvGrpSpPr>
            <p:cNvPr id="2116" name="Google Shape;2116;p16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2117" name="Google Shape;2117;p16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8" name="Google Shape;2118;p16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9" name="Google Shape;2119;p16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0" name="Google Shape;2120;p16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1" name="Google Shape;2121;p16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2" name="Google Shape;2122;p16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3" name="Google Shape;2123;p16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4" name="Google Shape;2124;p16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5" name="Google Shape;2125;p16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6" name="Google Shape;2126;p16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7" name="Google Shape;2127;p16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8" name="Google Shape;2128;p16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9" name="Google Shape;2129;p16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0" name="Google Shape;2130;p16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1" name="Google Shape;2131;p16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2" name="Google Shape;2132;p16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3" name="Google Shape;2133;p16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4" name="Google Shape;2134;p16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5" name="Google Shape;2135;p16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6" name="Google Shape;2136;p16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7" name="Google Shape;2137;p16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8" name="Google Shape;2138;p16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9" name="Google Shape;2139;p16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0" name="Google Shape;2140;p16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1" name="Google Shape;2141;p16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2" name="Google Shape;2142;p16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3" name="Google Shape;2143;p16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4" name="Google Shape;2144;p16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5" name="Google Shape;2145;p16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6" name="Google Shape;2146;p16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7" name="Google Shape;2147;p16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8" name="Google Shape;2148;p16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9" name="Google Shape;2149;p16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0" name="Google Shape;2150;p16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1" name="Google Shape;2151;p16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2" name="Google Shape;2152;p16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3" name="Google Shape;2153;p16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4" name="Google Shape;2154;p16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5" name="Google Shape;2155;p16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6" name="Google Shape;2156;p16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7" name="Google Shape;2157;p16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8" name="Google Shape;2158;p16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9" name="Google Shape;2159;p16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0" name="Google Shape;2160;p16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1" name="Google Shape;2161;p16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2" name="Google Shape;2162;p16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3" name="Google Shape;2163;p16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4" name="Google Shape;2164;p16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5" name="Google Shape;2165;p16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6" name="Google Shape;2166;p16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7" name="Google Shape;2167;p16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8" name="Google Shape;2168;p16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9" name="Google Shape;2169;p16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0" name="Google Shape;2170;p16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1" name="Google Shape;2171;p16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2" name="Google Shape;2172;p16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3" name="Google Shape;2173;p16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4" name="Google Shape;2174;p16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5" name="Google Shape;2175;p16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6" name="Google Shape;2176;p16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7" name="Google Shape;2177;p16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8" name="Google Shape;2178;p16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9" name="Google Shape;2179;p16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0" name="Google Shape;2180;p16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1" name="Google Shape;2181;p16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2" name="Google Shape;2182;p16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3" name="Google Shape;2183;p16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4" name="Google Shape;2184;p16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5" name="Google Shape;2185;p16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6" name="Google Shape;2186;p16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7" name="Google Shape;2187;p16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8" name="Google Shape;2188;p16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9" name="Google Shape;2189;p16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0" name="Google Shape;2190;p16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1" name="Google Shape;2191;p16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2" name="Google Shape;2192;p16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3" name="Google Shape;2193;p16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4" name="Google Shape;2194;p16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5" name="Google Shape;2195;p16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6" name="Google Shape;2196;p16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7" name="Google Shape;2197;p16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8" name="Google Shape;2198;p16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9" name="Google Shape;2199;p16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0" name="Google Shape;2200;p16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201" name="Google Shape;2201;p16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2" name="Google Shape;2202;p16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3" name="Google Shape;2203;p16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4" name="Google Shape;2204;p16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5" name="Google Shape;2205;p16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206" name="Google Shape;2206;p16"/>
          <p:cNvGrpSpPr/>
          <p:nvPr/>
        </p:nvGrpSpPr>
        <p:grpSpPr>
          <a:xfrm>
            <a:off x="95646" y="91975"/>
            <a:ext cx="8935160" cy="4933150"/>
            <a:chOff x="95646" y="91975"/>
            <a:chExt cx="8935160" cy="4933150"/>
          </a:xfrm>
        </p:grpSpPr>
        <p:sp>
          <p:nvSpPr>
            <p:cNvPr id="2207" name="Google Shape;2207;p16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16"/>
            <p:cNvSpPr/>
            <p:nvPr/>
          </p:nvSpPr>
          <p:spPr>
            <a:xfrm>
              <a:off x="658538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16"/>
            <p:cNvSpPr/>
            <p:nvPr/>
          </p:nvSpPr>
          <p:spPr>
            <a:xfrm>
              <a:off x="95646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16"/>
            <p:cNvSpPr/>
            <p:nvPr/>
          </p:nvSpPr>
          <p:spPr>
            <a:xfrm>
              <a:off x="8924746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16"/>
            <p:cNvSpPr/>
            <p:nvPr/>
          </p:nvSpPr>
          <p:spPr>
            <a:xfrm>
              <a:off x="8315788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16"/>
            <p:cNvSpPr/>
            <p:nvPr/>
          </p:nvSpPr>
          <p:spPr>
            <a:xfrm>
              <a:off x="8883806" y="657875"/>
              <a:ext cx="147000" cy="147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16"/>
            <p:cNvSpPr/>
            <p:nvPr/>
          </p:nvSpPr>
          <p:spPr>
            <a:xfrm>
              <a:off x="8488250" y="205075"/>
              <a:ext cx="436500" cy="436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16"/>
            <p:cNvSpPr/>
            <p:nvPr/>
          </p:nvSpPr>
          <p:spPr>
            <a:xfrm>
              <a:off x="172000" y="4543400"/>
              <a:ext cx="373500" cy="3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16"/>
            <p:cNvSpPr/>
            <p:nvPr/>
          </p:nvSpPr>
          <p:spPr>
            <a:xfrm>
              <a:off x="661103" y="480403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16" name="Google Shape;2216;p16"/>
            <p:cNvGrpSpPr/>
            <p:nvPr/>
          </p:nvGrpSpPr>
          <p:grpSpPr>
            <a:xfrm>
              <a:off x="7797484" y="4640881"/>
              <a:ext cx="222100" cy="248393"/>
              <a:chOff x="4791500" y="4541438"/>
              <a:chExt cx="163225" cy="182575"/>
            </a:xfrm>
          </p:grpSpPr>
          <p:sp>
            <p:nvSpPr>
              <p:cNvPr id="2217" name="Google Shape;2217;p16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16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19" name="Google Shape;2219;p16"/>
            <p:cNvGrpSpPr/>
            <p:nvPr/>
          </p:nvGrpSpPr>
          <p:grpSpPr>
            <a:xfrm>
              <a:off x="172009" y="954081"/>
              <a:ext cx="222100" cy="248393"/>
              <a:chOff x="4791500" y="4541438"/>
              <a:chExt cx="163225" cy="182575"/>
            </a:xfrm>
          </p:grpSpPr>
          <p:sp>
            <p:nvSpPr>
              <p:cNvPr id="2220" name="Google Shape;2220;p16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16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2" name="Google Shape;2222;p16"/>
            <p:cNvGrpSpPr/>
            <p:nvPr/>
          </p:nvGrpSpPr>
          <p:grpSpPr>
            <a:xfrm>
              <a:off x="8797342" y="3964408"/>
              <a:ext cx="192516" cy="227716"/>
              <a:chOff x="1824250" y="1008625"/>
              <a:chExt cx="144250" cy="170625"/>
            </a:xfrm>
          </p:grpSpPr>
          <p:sp>
            <p:nvSpPr>
              <p:cNvPr id="2223" name="Google Shape;2223;p16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16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5" name="Google Shape;2225;p16"/>
            <p:cNvGrpSpPr/>
            <p:nvPr/>
          </p:nvGrpSpPr>
          <p:grpSpPr>
            <a:xfrm rot="-564885">
              <a:off x="1023204" y="216108"/>
              <a:ext cx="153769" cy="230340"/>
              <a:chOff x="1459800" y="1512500"/>
              <a:chExt cx="131625" cy="197100"/>
            </a:xfrm>
          </p:grpSpPr>
          <p:sp>
            <p:nvSpPr>
              <p:cNvPr id="2226" name="Google Shape;2226;p16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16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16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16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0" name="Google Shape;2230;p16"/>
            <p:cNvGrpSpPr/>
            <p:nvPr/>
          </p:nvGrpSpPr>
          <p:grpSpPr>
            <a:xfrm>
              <a:off x="155449" y="233126"/>
              <a:ext cx="530524" cy="504705"/>
              <a:chOff x="435062" y="187598"/>
              <a:chExt cx="730347" cy="694803"/>
            </a:xfrm>
          </p:grpSpPr>
          <p:sp>
            <p:nvSpPr>
              <p:cNvPr id="2231" name="Google Shape;2231;p16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rgbClr val="FFB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16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16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16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16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16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16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16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16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16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16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16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16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16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16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16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16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16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16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16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16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16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16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16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16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16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16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58" name="Google Shape;2258;p16"/>
            <p:cNvGrpSpPr/>
            <p:nvPr/>
          </p:nvGrpSpPr>
          <p:grpSpPr>
            <a:xfrm rot="4301295">
              <a:off x="8342174" y="4443784"/>
              <a:ext cx="511665" cy="425178"/>
              <a:chOff x="3478568" y="540468"/>
              <a:chExt cx="511644" cy="425160"/>
            </a:xfrm>
          </p:grpSpPr>
          <p:sp>
            <p:nvSpPr>
              <p:cNvPr id="2259" name="Google Shape;2259;p16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16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16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16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16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16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16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16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16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16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16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16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16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16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16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74" name="Google Shape;2274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2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6" name="Google Shape;2276;p17"/>
          <p:cNvGrpSpPr/>
          <p:nvPr/>
        </p:nvGrpSpPr>
        <p:grpSpPr>
          <a:xfrm>
            <a:off x="-49575" y="4525"/>
            <a:ext cx="9253500" cy="5139000"/>
            <a:chOff x="-49575" y="4525"/>
            <a:chExt cx="9253500" cy="5139000"/>
          </a:xfrm>
        </p:grpSpPr>
        <p:grpSp>
          <p:nvGrpSpPr>
            <p:cNvPr id="2277" name="Google Shape;2277;p17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2278" name="Google Shape;2278;p17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9" name="Google Shape;2279;p17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0" name="Google Shape;2280;p17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1" name="Google Shape;2281;p17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2" name="Google Shape;2282;p17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3" name="Google Shape;2283;p17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4" name="Google Shape;2284;p17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5" name="Google Shape;2285;p17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6" name="Google Shape;2286;p17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7" name="Google Shape;2287;p17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8" name="Google Shape;2288;p17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9" name="Google Shape;2289;p17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0" name="Google Shape;2290;p17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1" name="Google Shape;2291;p17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2" name="Google Shape;2292;p17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3" name="Google Shape;2293;p17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4" name="Google Shape;2294;p17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5" name="Google Shape;2295;p17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6" name="Google Shape;2296;p17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7" name="Google Shape;2297;p17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8" name="Google Shape;2298;p17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9" name="Google Shape;2299;p17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0" name="Google Shape;2300;p17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1" name="Google Shape;2301;p17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2" name="Google Shape;2302;p17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3" name="Google Shape;2303;p17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4" name="Google Shape;2304;p17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5" name="Google Shape;2305;p17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6" name="Google Shape;2306;p17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7" name="Google Shape;2307;p17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8" name="Google Shape;2308;p17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9" name="Google Shape;2309;p17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0" name="Google Shape;2310;p17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1" name="Google Shape;2311;p17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2" name="Google Shape;2312;p17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3" name="Google Shape;2313;p17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4" name="Google Shape;2314;p17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5" name="Google Shape;2315;p17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6" name="Google Shape;2316;p17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7" name="Google Shape;2317;p17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8" name="Google Shape;2318;p17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9" name="Google Shape;2319;p17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0" name="Google Shape;2320;p17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1" name="Google Shape;2321;p17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2" name="Google Shape;2322;p17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3" name="Google Shape;2323;p17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4" name="Google Shape;2324;p17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5" name="Google Shape;2325;p17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6" name="Google Shape;2326;p17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7" name="Google Shape;2327;p17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8" name="Google Shape;2328;p17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9" name="Google Shape;2329;p17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0" name="Google Shape;2330;p17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1" name="Google Shape;2331;p17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2" name="Google Shape;2332;p17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3" name="Google Shape;2333;p17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4" name="Google Shape;2334;p17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5" name="Google Shape;2335;p17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6" name="Google Shape;2336;p17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7" name="Google Shape;2337;p17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8" name="Google Shape;2338;p17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9" name="Google Shape;2339;p17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0" name="Google Shape;2340;p17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1" name="Google Shape;2341;p17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2" name="Google Shape;2342;p17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3" name="Google Shape;2343;p17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4" name="Google Shape;2344;p17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5" name="Google Shape;2345;p17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6" name="Google Shape;2346;p17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7" name="Google Shape;2347;p17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8" name="Google Shape;2348;p17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9" name="Google Shape;2349;p17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0" name="Google Shape;2350;p17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1" name="Google Shape;2351;p17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2" name="Google Shape;2352;p17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3" name="Google Shape;2353;p17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4" name="Google Shape;2354;p17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5" name="Google Shape;2355;p17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6" name="Google Shape;2356;p17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7" name="Google Shape;2357;p17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8" name="Google Shape;2358;p17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9" name="Google Shape;2359;p17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0" name="Google Shape;2360;p17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1" name="Google Shape;2361;p17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362" name="Google Shape;2362;p17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3" name="Google Shape;2363;p17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4" name="Google Shape;2364;p17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5" name="Google Shape;2365;p17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6" name="Google Shape;2366;p17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67" name="Google Shape;2367;p17"/>
          <p:cNvGrpSpPr/>
          <p:nvPr/>
        </p:nvGrpSpPr>
        <p:grpSpPr>
          <a:xfrm>
            <a:off x="70944" y="91975"/>
            <a:ext cx="8973517" cy="4933150"/>
            <a:chOff x="70944" y="91975"/>
            <a:chExt cx="8973517" cy="4933150"/>
          </a:xfrm>
        </p:grpSpPr>
        <p:sp>
          <p:nvSpPr>
            <p:cNvPr id="2368" name="Google Shape;2368;p17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17"/>
            <p:cNvSpPr/>
            <p:nvPr/>
          </p:nvSpPr>
          <p:spPr>
            <a:xfrm flipH="1">
              <a:off x="8347001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17"/>
            <p:cNvSpPr/>
            <p:nvPr/>
          </p:nvSpPr>
          <p:spPr>
            <a:xfrm flipH="1">
              <a:off x="8957893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17"/>
            <p:cNvSpPr/>
            <p:nvPr/>
          </p:nvSpPr>
          <p:spPr>
            <a:xfrm flipH="1">
              <a:off x="128793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17"/>
            <p:cNvSpPr/>
            <p:nvPr/>
          </p:nvSpPr>
          <p:spPr>
            <a:xfrm flipH="1">
              <a:off x="689751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17"/>
            <p:cNvSpPr/>
            <p:nvPr/>
          </p:nvSpPr>
          <p:spPr>
            <a:xfrm flipH="1">
              <a:off x="70944" y="535000"/>
              <a:ext cx="144000" cy="14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17"/>
            <p:cNvSpPr/>
            <p:nvPr/>
          </p:nvSpPr>
          <p:spPr>
            <a:xfrm flipH="1">
              <a:off x="250274" y="143325"/>
              <a:ext cx="434400" cy="43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17"/>
            <p:cNvSpPr/>
            <p:nvPr/>
          </p:nvSpPr>
          <p:spPr>
            <a:xfrm flipH="1">
              <a:off x="8534155" y="4540175"/>
              <a:ext cx="439200" cy="439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17"/>
            <p:cNvSpPr/>
            <p:nvPr/>
          </p:nvSpPr>
          <p:spPr>
            <a:xfrm flipH="1">
              <a:off x="8316010" y="48024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77" name="Google Shape;2377;p17"/>
            <p:cNvGrpSpPr/>
            <p:nvPr/>
          </p:nvGrpSpPr>
          <p:grpSpPr>
            <a:xfrm rot="-10057781" flipH="1">
              <a:off x="1125548" y="4641174"/>
              <a:ext cx="222099" cy="248389"/>
              <a:chOff x="4791500" y="4541438"/>
              <a:chExt cx="163225" cy="182575"/>
            </a:xfrm>
          </p:grpSpPr>
          <p:sp>
            <p:nvSpPr>
              <p:cNvPr id="2378" name="Google Shape;2378;p17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379;p17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80" name="Google Shape;2380;p17"/>
            <p:cNvGrpSpPr/>
            <p:nvPr/>
          </p:nvGrpSpPr>
          <p:grpSpPr>
            <a:xfrm rot="-8643391" flipH="1">
              <a:off x="8751128" y="953776"/>
              <a:ext cx="222097" cy="248400"/>
              <a:chOff x="4791500" y="4541438"/>
              <a:chExt cx="163225" cy="182575"/>
            </a:xfrm>
          </p:grpSpPr>
          <p:sp>
            <p:nvSpPr>
              <p:cNvPr id="2381" name="Google Shape;2381;p17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17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83" name="Google Shape;2383;p17"/>
            <p:cNvGrpSpPr/>
            <p:nvPr/>
          </p:nvGrpSpPr>
          <p:grpSpPr>
            <a:xfrm rot="8100000" flipH="1">
              <a:off x="155445" y="3964423"/>
              <a:ext cx="192515" cy="227715"/>
              <a:chOff x="1824250" y="1008625"/>
              <a:chExt cx="144250" cy="170625"/>
            </a:xfrm>
          </p:grpSpPr>
          <p:sp>
            <p:nvSpPr>
              <p:cNvPr id="2384" name="Google Shape;2384;p17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5" name="Google Shape;2385;p17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86" name="Google Shape;2386;p17"/>
            <p:cNvGrpSpPr/>
            <p:nvPr/>
          </p:nvGrpSpPr>
          <p:grpSpPr>
            <a:xfrm rot="-564885">
              <a:off x="7968334" y="216108"/>
              <a:ext cx="153769" cy="230340"/>
              <a:chOff x="1459800" y="1512500"/>
              <a:chExt cx="131625" cy="197100"/>
            </a:xfrm>
          </p:grpSpPr>
          <p:sp>
            <p:nvSpPr>
              <p:cNvPr id="2387" name="Google Shape;2387;p17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17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17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17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1" name="Google Shape;2391;p17"/>
            <p:cNvGrpSpPr/>
            <p:nvPr/>
          </p:nvGrpSpPr>
          <p:grpSpPr>
            <a:xfrm flipH="1">
              <a:off x="8459334" y="233126"/>
              <a:ext cx="530524" cy="504705"/>
              <a:chOff x="435062" y="187598"/>
              <a:chExt cx="730347" cy="694803"/>
            </a:xfrm>
          </p:grpSpPr>
          <p:sp>
            <p:nvSpPr>
              <p:cNvPr id="2392" name="Google Shape;2392;p17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17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17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395;p17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17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17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17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17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17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17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17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17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17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17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17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17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8" name="Google Shape;2408;p17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17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0" name="Google Shape;2410;p17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17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17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17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17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415;p17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6" name="Google Shape;2416;p17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7" name="Google Shape;2417;p17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418;p17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19" name="Google Shape;2419;p17"/>
            <p:cNvGrpSpPr/>
            <p:nvPr/>
          </p:nvGrpSpPr>
          <p:grpSpPr>
            <a:xfrm rot="-4301295" flipH="1">
              <a:off x="291467" y="4443784"/>
              <a:ext cx="511665" cy="425178"/>
              <a:chOff x="3478568" y="540468"/>
              <a:chExt cx="511644" cy="425160"/>
            </a:xfrm>
          </p:grpSpPr>
          <p:sp>
            <p:nvSpPr>
              <p:cNvPr id="2420" name="Google Shape;2420;p17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1" name="Google Shape;2421;p17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17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17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17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17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17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17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17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17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430;p17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17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17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17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17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35" name="Google Shape;2435;p17"/>
            <p:cNvSpPr/>
            <p:nvPr/>
          </p:nvSpPr>
          <p:spPr>
            <a:xfrm flipH="1">
              <a:off x="8936460" y="46202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36" name="Google Shape;2436;p17"/>
          <p:cNvSpPr txBox="1">
            <a:spLocks noGrp="1"/>
          </p:cNvSpPr>
          <p:nvPr>
            <p:ph type="subTitle" idx="1"/>
          </p:nvPr>
        </p:nvSpPr>
        <p:spPr>
          <a:xfrm>
            <a:off x="715100" y="2706013"/>
            <a:ext cx="2907600" cy="13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7" name="Google Shape;2437;p17"/>
          <p:cNvSpPr txBox="1">
            <a:spLocks noGrp="1"/>
          </p:cNvSpPr>
          <p:nvPr>
            <p:ph type="title"/>
          </p:nvPr>
        </p:nvSpPr>
        <p:spPr>
          <a:xfrm>
            <a:off x="715100" y="1334013"/>
            <a:ext cx="3757800" cy="11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3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7" name="Google Shape;3427;p24"/>
          <p:cNvGrpSpPr/>
          <p:nvPr/>
        </p:nvGrpSpPr>
        <p:grpSpPr>
          <a:xfrm>
            <a:off x="-49575" y="4525"/>
            <a:ext cx="9253500" cy="5139000"/>
            <a:chOff x="-49575" y="4525"/>
            <a:chExt cx="9253500" cy="5139000"/>
          </a:xfrm>
        </p:grpSpPr>
        <p:grpSp>
          <p:nvGrpSpPr>
            <p:cNvPr id="3428" name="Google Shape;3428;p24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3429" name="Google Shape;3429;p24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0" name="Google Shape;3430;p24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1" name="Google Shape;3431;p24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2" name="Google Shape;3432;p24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3" name="Google Shape;3433;p24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4" name="Google Shape;3434;p24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5" name="Google Shape;3435;p24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6" name="Google Shape;3436;p24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7" name="Google Shape;3437;p24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8" name="Google Shape;3438;p24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9" name="Google Shape;3439;p24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0" name="Google Shape;3440;p24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1" name="Google Shape;3441;p24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2" name="Google Shape;3442;p24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3" name="Google Shape;3443;p24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4" name="Google Shape;3444;p24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5" name="Google Shape;3445;p24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6" name="Google Shape;3446;p24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7" name="Google Shape;3447;p24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8" name="Google Shape;3448;p24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9" name="Google Shape;3449;p24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0" name="Google Shape;3450;p24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1" name="Google Shape;3451;p24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2" name="Google Shape;3452;p24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3" name="Google Shape;3453;p24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4" name="Google Shape;3454;p24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5" name="Google Shape;3455;p24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6" name="Google Shape;3456;p24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7" name="Google Shape;3457;p24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8" name="Google Shape;3458;p24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9" name="Google Shape;3459;p24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0" name="Google Shape;3460;p24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1" name="Google Shape;3461;p24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2" name="Google Shape;3462;p24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3" name="Google Shape;3463;p24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4" name="Google Shape;3464;p24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5" name="Google Shape;3465;p24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6" name="Google Shape;3466;p24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7" name="Google Shape;3467;p24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8" name="Google Shape;3468;p24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9" name="Google Shape;3469;p24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0" name="Google Shape;3470;p24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1" name="Google Shape;3471;p24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2" name="Google Shape;3472;p24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3" name="Google Shape;3473;p24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4" name="Google Shape;3474;p24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5" name="Google Shape;3475;p24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6" name="Google Shape;3476;p24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7" name="Google Shape;3477;p24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8" name="Google Shape;3478;p24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9" name="Google Shape;3479;p24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0" name="Google Shape;3480;p24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1" name="Google Shape;3481;p24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2" name="Google Shape;3482;p24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3" name="Google Shape;3483;p24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4" name="Google Shape;3484;p24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5" name="Google Shape;3485;p24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6" name="Google Shape;3486;p24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7" name="Google Shape;3487;p24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8" name="Google Shape;3488;p24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9" name="Google Shape;3489;p24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0" name="Google Shape;3490;p24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1" name="Google Shape;3491;p24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2" name="Google Shape;3492;p24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3" name="Google Shape;3493;p24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4" name="Google Shape;3494;p24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5" name="Google Shape;3495;p24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6" name="Google Shape;3496;p24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7" name="Google Shape;3497;p24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8" name="Google Shape;3498;p24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9" name="Google Shape;3499;p24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0" name="Google Shape;3500;p24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1" name="Google Shape;3501;p24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2" name="Google Shape;3502;p24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3" name="Google Shape;3503;p24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4" name="Google Shape;3504;p24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5" name="Google Shape;3505;p24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6" name="Google Shape;3506;p24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7" name="Google Shape;3507;p24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8" name="Google Shape;3508;p24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9" name="Google Shape;3509;p24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0" name="Google Shape;3510;p24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1" name="Google Shape;3511;p24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2" name="Google Shape;3512;p24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13" name="Google Shape;3513;p24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4" name="Google Shape;3514;p24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5" name="Google Shape;3515;p24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6" name="Google Shape;3516;p24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7" name="Google Shape;3517;p24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518" name="Google Shape;3518;p24"/>
          <p:cNvGrpSpPr/>
          <p:nvPr/>
        </p:nvGrpSpPr>
        <p:grpSpPr>
          <a:xfrm>
            <a:off x="70944" y="91975"/>
            <a:ext cx="8973517" cy="4933150"/>
            <a:chOff x="70944" y="91975"/>
            <a:chExt cx="8973517" cy="4933150"/>
          </a:xfrm>
        </p:grpSpPr>
        <p:sp>
          <p:nvSpPr>
            <p:cNvPr id="3519" name="Google Shape;3519;p24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24"/>
            <p:cNvSpPr/>
            <p:nvPr/>
          </p:nvSpPr>
          <p:spPr>
            <a:xfrm flipH="1">
              <a:off x="8347001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24"/>
            <p:cNvSpPr/>
            <p:nvPr/>
          </p:nvSpPr>
          <p:spPr>
            <a:xfrm flipH="1">
              <a:off x="8957893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24"/>
            <p:cNvSpPr/>
            <p:nvPr/>
          </p:nvSpPr>
          <p:spPr>
            <a:xfrm flipH="1">
              <a:off x="128793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24"/>
            <p:cNvSpPr/>
            <p:nvPr/>
          </p:nvSpPr>
          <p:spPr>
            <a:xfrm flipH="1">
              <a:off x="689751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24"/>
            <p:cNvSpPr/>
            <p:nvPr/>
          </p:nvSpPr>
          <p:spPr>
            <a:xfrm flipH="1">
              <a:off x="70944" y="535000"/>
              <a:ext cx="144000" cy="14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24"/>
            <p:cNvSpPr/>
            <p:nvPr/>
          </p:nvSpPr>
          <p:spPr>
            <a:xfrm flipH="1">
              <a:off x="250274" y="143325"/>
              <a:ext cx="434400" cy="43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24"/>
            <p:cNvSpPr/>
            <p:nvPr/>
          </p:nvSpPr>
          <p:spPr>
            <a:xfrm flipH="1">
              <a:off x="8534155" y="4540175"/>
              <a:ext cx="439200" cy="439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24"/>
            <p:cNvSpPr/>
            <p:nvPr/>
          </p:nvSpPr>
          <p:spPr>
            <a:xfrm flipH="1">
              <a:off x="8316010" y="48024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28" name="Google Shape;3528;p24"/>
            <p:cNvGrpSpPr/>
            <p:nvPr/>
          </p:nvGrpSpPr>
          <p:grpSpPr>
            <a:xfrm rot="-10057781" flipH="1">
              <a:off x="1125548" y="4641174"/>
              <a:ext cx="222099" cy="248389"/>
              <a:chOff x="4791500" y="4541438"/>
              <a:chExt cx="163225" cy="182575"/>
            </a:xfrm>
          </p:grpSpPr>
          <p:sp>
            <p:nvSpPr>
              <p:cNvPr id="3529" name="Google Shape;3529;p24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24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31" name="Google Shape;3531;p24"/>
            <p:cNvGrpSpPr/>
            <p:nvPr/>
          </p:nvGrpSpPr>
          <p:grpSpPr>
            <a:xfrm rot="-8643391" flipH="1">
              <a:off x="8751128" y="953776"/>
              <a:ext cx="222097" cy="248400"/>
              <a:chOff x="4791500" y="4541438"/>
              <a:chExt cx="163225" cy="182575"/>
            </a:xfrm>
          </p:grpSpPr>
          <p:sp>
            <p:nvSpPr>
              <p:cNvPr id="3532" name="Google Shape;3532;p24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24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34" name="Google Shape;3534;p24"/>
            <p:cNvGrpSpPr/>
            <p:nvPr/>
          </p:nvGrpSpPr>
          <p:grpSpPr>
            <a:xfrm rot="8100000" flipH="1">
              <a:off x="155445" y="3964423"/>
              <a:ext cx="192515" cy="227715"/>
              <a:chOff x="1824250" y="1008625"/>
              <a:chExt cx="144250" cy="170625"/>
            </a:xfrm>
          </p:grpSpPr>
          <p:sp>
            <p:nvSpPr>
              <p:cNvPr id="3535" name="Google Shape;3535;p24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24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37" name="Google Shape;3537;p24"/>
            <p:cNvGrpSpPr/>
            <p:nvPr/>
          </p:nvGrpSpPr>
          <p:grpSpPr>
            <a:xfrm rot="-564885">
              <a:off x="7968334" y="216108"/>
              <a:ext cx="153769" cy="230340"/>
              <a:chOff x="1459800" y="1512500"/>
              <a:chExt cx="131625" cy="197100"/>
            </a:xfrm>
          </p:grpSpPr>
          <p:sp>
            <p:nvSpPr>
              <p:cNvPr id="3538" name="Google Shape;3538;p24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9" name="Google Shape;3539;p24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0" name="Google Shape;3540;p24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1" name="Google Shape;3541;p24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42" name="Google Shape;3542;p24"/>
            <p:cNvGrpSpPr/>
            <p:nvPr/>
          </p:nvGrpSpPr>
          <p:grpSpPr>
            <a:xfrm flipH="1">
              <a:off x="8459334" y="233126"/>
              <a:ext cx="530524" cy="504705"/>
              <a:chOff x="435062" y="187598"/>
              <a:chExt cx="730347" cy="694803"/>
            </a:xfrm>
          </p:grpSpPr>
          <p:sp>
            <p:nvSpPr>
              <p:cNvPr id="3543" name="Google Shape;3543;p24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24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24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24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24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24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24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24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24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24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3" name="Google Shape;3553;p24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4" name="Google Shape;3554;p24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24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24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24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24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24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24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24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3562;p24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24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24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24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6" name="Google Shape;3566;p24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7" name="Google Shape;3567;p24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24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24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70" name="Google Shape;3570;p24"/>
            <p:cNvGrpSpPr/>
            <p:nvPr/>
          </p:nvGrpSpPr>
          <p:grpSpPr>
            <a:xfrm rot="-4301295" flipH="1">
              <a:off x="291467" y="4443784"/>
              <a:ext cx="511665" cy="425178"/>
              <a:chOff x="3478568" y="540468"/>
              <a:chExt cx="511644" cy="425160"/>
            </a:xfrm>
          </p:grpSpPr>
          <p:sp>
            <p:nvSpPr>
              <p:cNvPr id="3571" name="Google Shape;3571;p24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24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24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4" name="Google Shape;3574;p24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5" name="Google Shape;3575;p24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24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24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24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9" name="Google Shape;3579;p24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0" name="Google Shape;3580;p24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24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24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24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24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24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86" name="Google Shape;3586;p24"/>
            <p:cNvSpPr/>
            <p:nvPr/>
          </p:nvSpPr>
          <p:spPr>
            <a:xfrm flipH="1">
              <a:off x="8936460" y="46202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87" name="Google Shape;3587;p24"/>
          <p:cNvSpPr txBox="1">
            <a:spLocks noGrp="1"/>
          </p:cNvSpPr>
          <p:nvPr>
            <p:ph type="title"/>
          </p:nvPr>
        </p:nvSpPr>
        <p:spPr>
          <a:xfrm>
            <a:off x="2023925" y="1606416"/>
            <a:ext cx="2082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588" name="Google Shape;3588;p24"/>
          <p:cNvSpPr txBox="1">
            <a:spLocks noGrp="1"/>
          </p:cNvSpPr>
          <p:nvPr>
            <p:ph type="subTitle" idx="1"/>
          </p:nvPr>
        </p:nvSpPr>
        <p:spPr>
          <a:xfrm>
            <a:off x="2023925" y="2036425"/>
            <a:ext cx="2082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9" name="Google Shape;3589;p24"/>
          <p:cNvSpPr txBox="1">
            <a:spLocks noGrp="1"/>
          </p:cNvSpPr>
          <p:nvPr>
            <p:ph type="title" idx="2"/>
          </p:nvPr>
        </p:nvSpPr>
        <p:spPr>
          <a:xfrm>
            <a:off x="6004868" y="1606416"/>
            <a:ext cx="2082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590" name="Google Shape;3590;p24"/>
          <p:cNvSpPr txBox="1">
            <a:spLocks noGrp="1"/>
          </p:cNvSpPr>
          <p:nvPr>
            <p:ph type="subTitle" idx="3"/>
          </p:nvPr>
        </p:nvSpPr>
        <p:spPr>
          <a:xfrm>
            <a:off x="6004868" y="2036425"/>
            <a:ext cx="2082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1" name="Google Shape;3591;p24"/>
          <p:cNvSpPr txBox="1">
            <a:spLocks noGrp="1"/>
          </p:cNvSpPr>
          <p:nvPr>
            <p:ph type="title" idx="4"/>
          </p:nvPr>
        </p:nvSpPr>
        <p:spPr>
          <a:xfrm>
            <a:off x="2023925" y="3104341"/>
            <a:ext cx="2082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592" name="Google Shape;3592;p24"/>
          <p:cNvSpPr txBox="1">
            <a:spLocks noGrp="1"/>
          </p:cNvSpPr>
          <p:nvPr>
            <p:ph type="subTitle" idx="5"/>
          </p:nvPr>
        </p:nvSpPr>
        <p:spPr>
          <a:xfrm>
            <a:off x="2023925" y="3534350"/>
            <a:ext cx="2082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3" name="Google Shape;3593;p24"/>
          <p:cNvSpPr txBox="1">
            <a:spLocks noGrp="1"/>
          </p:cNvSpPr>
          <p:nvPr>
            <p:ph type="title" idx="6"/>
          </p:nvPr>
        </p:nvSpPr>
        <p:spPr>
          <a:xfrm>
            <a:off x="6004868" y="3104341"/>
            <a:ext cx="2082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594" name="Google Shape;3594;p24"/>
          <p:cNvSpPr txBox="1">
            <a:spLocks noGrp="1"/>
          </p:cNvSpPr>
          <p:nvPr>
            <p:ph type="subTitle" idx="7"/>
          </p:nvPr>
        </p:nvSpPr>
        <p:spPr>
          <a:xfrm>
            <a:off x="6004868" y="3534350"/>
            <a:ext cx="2082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5" name="Google Shape;3595;p24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4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0" name="Google Shape;4130;p28"/>
          <p:cNvGrpSpPr/>
          <p:nvPr/>
        </p:nvGrpSpPr>
        <p:grpSpPr>
          <a:xfrm>
            <a:off x="-49575" y="4525"/>
            <a:ext cx="9253500" cy="5139000"/>
            <a:chOff x="-49575" y="4525"/>
            <a:chExt cx="9253500" cy="5139000"/>
          </a:xfrm>
        </p:grpSpPr>
        <p:grpSp>
          <p:nvGrpSpPr>
            <p:cNvPr id="4131" name="Google Shape;4131;p28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132" name="Google Shape;4132;p28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3" name="Google Shape;4133;p28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4" name="Google Shape;4134;p28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5" name="Google Shape;4135;p28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6" name="Google Shape;4136;p28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7" name="Google Shape;4137;p28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8" name="Google Shape;4138;p28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9" name="Google Shape;4139;p28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0" name="Google Shape;4140;p28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1" name="Google Shape;4141;p28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2" name="Google Shape;4142;p28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3" name="Google Shape;4143;p28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4" name="Google Shape;4144;p28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5" name="Google Shape;4145;p28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6" name="Google Shape;4146;p28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7" name="Google Shape;4147;p28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8" name="Google Shape;4148;p28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9" name="Google Shape;4149;p28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0" name="Google Shape;4150;p28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1" name="Google Shape;4151;p28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2" name="Google Shape;4152;p28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3" name="Google Shape;4153;p28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4" name="Google Shape;4154;p28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5" name="Google Shape;4155;p28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6" name="Google Shape;4156;p28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7" name="Google Shape;4157;p28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8" name="Google Shape;4158;p28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9" name="Google Shape;4159;p28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0" name="Google Shape;4160;p28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1" name="Google Shape;4161;p28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2" name="Google Shape;4162;p28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3" name="Google Shape;4163;p28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4" name="Google Shape;4164;p28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5" name="Google Shape;4165;p28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6" name="Google Shape;4166;p28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7" name="Google Shape;4167;p28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8" name="Google Shape;4168;p28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9" name="Google Shape;4169;p28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0" name="Google Shape;4170;p28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1" name="Google Shape;4171;p28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2" name="Google Shape;4172;p28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3" name="Google Shape;4173;p28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4" name="Google Shape;4174;p28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5" name="Google Shape;4175;p28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6" name="Google Shape;4176;p28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7" name="Google Shape;4177;p28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8" name="Google Shape;4178;p28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9" name="Google Shape;4179;p28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0" name="Google Shape;4180;p28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1" name="Google Shape;4181;p28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2" name="Google Shape;4182;p28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3" name="Google Shape;4183;p28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4" name="Google Shape;4184;p28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5" name="Google Shape;4185;p28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6" name="Google Shape;4186;p28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7" name="Google Shape;4187;p28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8" name="Google Shape;4188;p28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9" name="Google Shape;4189;p28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0" name="Google Shape;4190;p28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1" name="Google Shape;4191;p28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2" name="Google Shape;4192;p28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3" name="Google Shape;4193;p28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4" name="Google Shape;4194;p28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5" name="Google Shape;4195;p28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6" name="Google Shape;4196;p28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7" name="Google Shape;4197;p28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8" name="Google Shape;4198;p28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9" name="Google Shape;4199;p28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0" name="Google Shape;4200;p28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1" name="Google Shape;4201;p28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2" name="Google Shape;4202;p28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3" name="Google Shape;4203;p28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4" name="Google Shape;4204;p28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5" name="Google Shape;4205;p28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6" name="Google Shape;4206;p28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7" name="Google Shape;4207;p28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8" name="Google Shape;4208;p28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9" name="Google Shape;4209;p28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0" name="Google Shape;4210;p28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1" name="Google Shape;4211;p28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2" name="Google Shape;4212;p28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3" name="Google Shape;4213;p28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4" name="Google Shape;4214;p28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5" name="Google Shape;4215;p28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216" name="Google Shape;4216;p28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7" name="Google Shape;4217;p28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8" name="Google Shape;4218;p28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9" name="Google Shape;4219;p28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0" name="Google Shape;4220;p28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●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○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■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●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○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■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●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○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Nunito"/>
              <a:buChar char="■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9" r:id="rId5"/>
    <p:sldLayoutId id="2147483662" r:id="rId6"/>
    <p:sldLayoutId id="2147483663" r:id="rId7"/>
    <p:sldLayoutId id="2147483670" r:id="rId8"/>
    <p:sldLayoutId id="2147483674" r:id="rId9"/>
    <p:sldLayoutId id="2147483675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93" name="Google Shape;4393;p33"/>
          <p:cNvGrpSpPr/>
          <p:nvPr/>
        </p:nvGrpSpPr>
        <p:grpSpPr>
          <a:xfrm>
            <a:off x="7361124" y="3323800"/>
            <a:ext cx="932934" cy="1644077"/>
            <a:chOff x="7361124" y="3323800"/>
            <a:chExt cx="932934" cy="1644077"/>
          </a:xfrm>
        </p:grpSpPr>
        <p:sp>
          <p:nvSpPr>
            <p:cNvPr id="4394" name="Google Shape;4394;p33"/>
            <p:cNvSpPr/>
            <p:nvPr/>
          </p:nvSpPr>
          <p:spPr>
            <a:xfrm>
              <a:off x="7507061" y="4467103"/>
              <a:ext cx="781494" cy="491850"/>
            </a:xfrm>
            <a:custGeom>
              <a:avLst/>
              <a:gdLst/>
              <a:ahLst/>
              <a:cxnLst/>
              <a:rect l="l" t="t" r="r" b="b"/>
              <a:pathLst>
                <a:path w="29253" h="18411" extrusionOk="0">
                  <a:moveTo>
                    <a:pt x="26615" y="1"/>
                  </a:moveTo>
                  <a:cubicBezTo>
                    <a:pt x="26615" y="1"/>
                    <a:pt x="24400" y="694"/>
                    <a:pt x="21190" y="1631"/>
                  </a:cubicBezTo>
                  <a:cubicBezTo>
                    <a:pt x="14867" y="3461"/>
                    <a:pt x="4699" y="6279"/>
                    <a:pt x="0" y="6722"/>
                  </a:cubicBezTo>
                  <a:cubicBezTo>
                    <a:pt x="0" y="6722"/>
                    <a:pt x="58" y="7376"/>
                    <a:pt x="199" y="8352"/>
                  </a:cubicBezTo>
                  <a:cubicBezTo>
                    <a:pt x="527" y="10592"/>
                    <a:pt x="1303" y="14649"/>
                    <a:pt x="2966" y="17256"/>
                  </a:cubicBezTo>
                  <a:cubicBezTo>
                    <a:pt x="3489" y="18076"/>
                    <a:pt x="4855" y="18411"/>
                    <a:pt x="6693" y="18411"/>
                  </a:cubicBezTo>
                  <a:cubicBezTo>
                    <a:pt x="9889" y="18411"/>
                    <a:pt x="14513" y="17397"/>
                    <a:pt x="18610" y="16158"/>
                  </a:cubicBezTo>
                  <a:cubicBezTo>
                    <a:pt x="22872" y="14874"/>
                    <a:pt x="26570" y="13346"/>
                    <a:pt x="27507" y="12473"/>
                  </a:cubicBezTo>
                  <a:cubicBezTo>
                    <a:pt x="29253" y="10830"/>
                    <a:pt x="27892" y="4700"/>
                    <a:pt x="27096" y="1682"/>
                  </a:cubicBezTo>
                  <a:cubicBezTo>
                    <a:pt x="26820" y="649"/>
                    <a:pt x="26615" y="1"/>
                    <a:pt x="26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33"/>
            <p:cNvSpPr/>
            <p:nvPr/>
          </p:nvSpPr>
          <p:spPr>
            <a:xfrm>
              <a:off x="7498139" y="4458341"/>
              <a:ext cx="795920" cy="509535"/>
            </a:xfrm>
            <a:custGeom>
              <a:avLst/>
              <a:gdLst/>
              <a:ahLst/>
              <a:cxnLst/>
              <a:rect l="l" t="t" r="r" b="b"/>
              <a:pathLst>
                <a:path w="29793" h="19073" extrusionOk="0">
                  <a:moveTo>
                    <a:pt x="26730" y="739"/>
                  </a:moveTo>
                  <a:cubicBezTo>
                    <a:pt x="26814" y="1022"/>
                    <a:pt x="26949" y="1497"/>
                    <a:pt x="27109" y="2094"/>
                  </a:cubicBezTo>
                  <a:cubicBezTo>
                    <a:pt x="28579" y="7666"/>
                    <a:pt x="28759" y="11485"/>
                    <a:pt x="27616" y="12564"/>
                  </a:cubicBezTo>
                  <a:cubicBezTo>
                    <a:pt x="26730" y="13392"/>
                    <a:pt x="23039" y="14913"/>
                    <a:pt x="18847" y="16171"/>
                  </a:cubicBezTo>
                  <a:cubicBezTo>
                    <a:pt x="14562" y="17473"/>
                    <a:pt x="10025" y="18419"/>
                    <a:pt x="6982" y="18419"/>
                  </a:cubicBezTo>
                  <a:cubicBezTo>
                    <a:pt x="5267" y="18419"/>
                    <a:pt x="4027" y="18118"/>
                    <a:pt x="3576" y="17410"/>
                  </a:cubicBezTo>
                  <a:cubicBezTo>
                    <a:pt x="1946" y="14849"/>
                    <a:pt x="1175" y="10811"/>
                    <a:pt x="854" y="8635"/>
                  </a:cubicBezTo>
                  <a:cubicBezTo>
                    <a:pt x="771" y="8077"/>
                    <a:pt x="720" y="7621"/>
                    <a:pt x="694" y="7345"/>
                  </a:cubicBezTo>
                  <a:cubicBezTo>
                    <a:pt x="5296" y="6831"/>
                    <a:pt x="14566" y="4315"/>
                    <a:pt x="21608" y="2274"/>
                  </a:cubicBezTo>
                  <a:cubicBezTo>
                    <a:pt x="24098" y="1548"/>
                    <a:pt x="26005" y="964"/>
                    <a:pt x="26730" y="739"/>
                  </a:cubicBezTo>
                  <a:close/>
                  <a:moveTo>
                    <a:pt x="26945" y="0"/>
                  </a:moveTo>
                  <a:cubicBezTo>
                    <a:pt x="26914" y="0"/>
                    <a:pt x="26883" y="5"/>
                    <a:pt x="26852" y="14"/>
                  </a:cubicBezTo>
                  <a:cubicBezTo>
                    <a:pt x="26827" y="27"/>
                    <a:pt x="24599" y="727"/>
                    <a:pt x="21434" y="1645"/>
                  </a:cubicBezTo>
                  <a:cubicBezTo>
                    <a:pt x="14238" y="3731"/>
                    <a:pt x="4744" y="6305"/>
                    <a:pt x="309" y="6722"/>
                  </a:cubicBezTo>
                  <a:cubicBezTo>
                    <a:pt x="129" y="6741"/>
                    <a:pt x="1" y="6896"/>
                    <a:pt x="13" y="7075"/>
                  </a:cubicBezTo>
                  <a:cubicBezTo>
                    <a:pt x="13" y="7101"/>
                    <a:pt x="65" y="7749"/>
                    <a:pt x="212" y="8725"/>
                  </a:cubicBezTo>
                  <a:cubicBezTo>
                    <a:pt x="533" y="10959"/>
                    <a:pt x="1329" y="15099"/>
                    <a:pt x="3030" y="17757"/>
                  </a:cubicBezTo>
                  <a:cubicBezTo>
                    <a:pt x="3640" y="18720"/>
                    <a:pt x="5162" y="19073"/>
                    <a:pt x="7055" y="19073"/>
                  </a:cubicBezTo>
                  <a:cubicBezTo>
                    <a:pt x="11087" y="19073"/>
                    <a:pt x="16813" y="17468"/>
                    <a:pt x="19046" y="16800"/>
                  </a:cubicBezTo>
                  <a:cubicBezTo>
                    <a:pt x="23392" y="15491"/>
                    <a:pt x="27103" y="13944"/>
                    <a:pt x="28066" y="13039"/>
                  </a:cubicBezTo>
                  <a:cubicBezTo>
                    <a:pt x="29792" y="11415"/>
                    <a:pt x="28842" y="6100"/>
                    <a:pt x="27745" y="1927"/>
                  </a:cubicBezTo>
                  <a:cubicBezTo>
                    <a:pt x="27475" y="900"/>
                    <a:pt x="27270" y="258"/>
                    <a:pt x="27257" y="226"/>
                  </a:cubicBezTo>
                  <a:cubicBezTo>
                    <a:pt x="27215" y="90"/>
                    <a:pt x="27083" y="0"/>
                    <a:pt x="26945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33"/>
            <p:cNvSpPr/>
            <p:nvPr/>
          </p:nvSpPr>
          <p:spPr>
            <a:xfrm>
              <a:off x="7372264" y="3332749"/>
              <a:ext cx="869653" cy="1358912"/>
            </a:xfrm>
            <a:custGeom>
              <a:avLst/>
              <a:gdLst/>
              <a:ahLst/>
              <a:cxnLst/>
              <a:rect l="l" t="t" r="r" b="b"/>
              <a:pathLst>
                <a:path w="32553" h="50867" extrusionOk="0">
                  <a:moveTo>
                    <a:pt x="9655" y="0"/>
                  </a:moveTo>
                  <a:cubicBezTo>
                    <a:pt x="9655" y="0"/>
                    <a:pt x="9187" y="39"/>
                    <a:pt x="8635" y="109"/>
                  </a:cubicBezTo>
                  <a:cubicBezTo>
                    <a:pt x="7890" y="206"/>
                    <a:pt x="6991" y="360"/>
                    <a:pt x="6991" y="552"/>
                  </a:cubicBezTo>
                  <a:lnTo>
                    <a:pt x="5688" y="5392"/>
                  </a:lnTo>
                  <a:lnTo>
                    <a:pt x="5553" y="5887"/>
                  </a:lnTo>
                  <a:cubicBezTo>
                    <a:pt x="3243" y="11388"/>
                    <a:pt x="1387" y="17076"/>
                    <a:pt x="1" y="22879"/>
                  </a:cubicBezTo>
                  <a:lnTo>
                    <a:pt x="2934" y="40409"/>
                  </a:lnTo>
                  <a:lnTo>
                    <a:pt x="4674" y="50866"/>
                  </a:lnTo>
                  <a:lnTo>
                    <a:pt x="5233" y="50809"/>
                  </a:lnTo>
                  <a:cubicBezTo>
                    <a:pt x="13744" y="49859"/>
                    <a:pt x="21589" y="47702"/>
                    <a:pt x="26666" y="46071"/>
                  </a:cubicBezTo>
                  <a:cubicBezTo>
                    <a:pt x="29388" y="45192"/>
                    <a:pt x="31320" y="44473"/>
                    <a:pt x="32129" y="44145"/>
                  </a:cubicBezTo>
                  <a:lnTo>
                    <a:pt x="32553" y="43979"/>
                  </a:lnTo>
                  <a:lnTo>
                    <a:pt x="29221" y="34074"/>
                  </a:lnTo>
                  <a:lnTo>
                    <a:pt x="23540" y="17101"/>
                  </a:lnTo>
                  <a:cubicBezTo>
                    <a:pt x="21383" y="13327"/>
                    <a:pt x="13308" y="4776"/>
                    <a:pt x="13308" y="4776"/>
                  </a:cubicBezTo>
                  <a:lnTo>
                    <a:pt x="12878" y="4218"/>
                  </a:lnTo>
                  <a:lnTo>
                    <a:pt x="96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33"/>
            <p:cNvSpPr/>
            <p:nvPr/>
          </p:nvSpPr>
          <p:spPr>
            <a:xfrm>
              <a:off x="7363368" y="3323800"/>
              <a:ext cx="888167" cy="1376437"/>
            </a:xfrm>
            <a:custGeom>
              <a:avLst/>
              <a:gdLst/>
              <a:ahLst/>
              <a:cxnLst/>
              <a:rect l="l" t="t" r="r" b="b"/>
              <a:pathLst>
                <a:path w="33246" h="51523" extrusionOk="0">
                  <a:moveTo>
                    <a:pt x="9834" y="669"/>
                  </a:moveTo>
                  <a:lnTo>
                    <a:pt x="13378" y="5304"/>
                  </a:lnTo>
                  <a:cubicBezTo>
                    <a:pt x="13391" y="5310"/>
                    <a:pt x="13397" y="5323"/>
                    <a:pt x="13403" y="5329"/>
                  </a:cubicBezTo>
                  <a:cubicBezTo>
                    <a:pt x="13480" y="5413"/>
                    <a:pt x="21434" y="13848"/>
                    <a:pt x="23572" y="17565"/>
                  </a:cubicBezTo>
                  <a:lnTo>
                    <a:pt x="29240" y="34505"/>
                  </a:lnTo>
                  <a:lnTo>
                    <a:pt x="32469" y="44127"/>
                  </a:lnTo>
                  <a:lnTo>
                    <a:pt x="32334" y="44179"/>
                  </a:lnTo>
                  <a:cubicBezTo>
                    <a:pt x="31403" y="44558"/>
                    <a:pt x="29419" y="45283"/>
                    <a:pt x="26897" y="46092"/>
                  </a:cubicBezTo>
                  <a:cubicBezTo>
                    <a:pt x="21793" y="47729"/>
                    <a:pt x="13955" y="49879"/>
                    <a:pt x="5527" y="50810"/>
                  </a:cubicBezTo>
                  <a:lnTo>
                    <a:pt x="5270" y="50842"/>
                  </a:lnTo>
                  <a:lnTo>
                    <a:pt x="3588" y="40687"/>
                  </a:lnTo>
                  <a:lnTo>
                    <a:pt x="661" y="23220"/>
                  </a:lnTo>
                  <a:cubicBezTo>
                    <a:pt x="2048" y="17455"/>
                    <a:pt x="3890" y="11813"/>
                    <a:pt x="6182" y="6344"/>
                  </a:cubicBezTo>
                  <a:cubicBezTo>
                    <a:pt x="6188" y="6331"/>
                    <a:pt x="6195" y="6318"/>
                    <a:pt x="6195" y="6305"/>
                  </a:cubicBezTo>
                  <a:lnTo>
                    <a:pt x="7613" y="1041"/>
                  </a:lnTo>
                  <a:cubicBezTo>
                    <a:pt x="7722" y="990"/>
                    <a:pt x="8063" y="881"/>
                    <a:pt x="9006" y="765"/>
                  </a:cubicBezTo>
                  <a:cubicBezTo>
                    <a:pt x="9340" y="720"/>
                    <a:pt x="9648" y="688"/>
                    <a:pt x="9834" y="669"/>
                  </a:cubicBezTo>
                  <a:close/>
                  <a:moveTo>
                    <a:pt x="9978" y="1"/>
                  </a:moveTo>
                  <a:cubicBezTo>
                    <a:pt x="9971" y="1"/>
                    <a:pt x="9964" y="1"/>
                    <a:pt x="9956" y="1"/>
                  </a:cubicBezTo>
                  <a:cubicBezTo>
                    <a:pt x="9937" y="8"/>
                    <a:pt x="9475" y="46"/>
                    <a:pt x="8929" y="117"/>
                  </a:cubicBezTo>
                  <a:cubicBezTo>
                    <a:pt x="7369" y="316"/>
                    <a:pt x="7029" y="509"/>
                    <a:pt x="7003" y="830"/>
                  </a:cubicBezTo>
                  <a:lnTo>
                    <a:pt x="5578" y="6113"/>
                  </a:lnTo>
                  <a:cubicBezTo>
                    <a:pt x="3267" y="11627"/>
                    <a:pt x="1406" y="17321"/>
                    <a:pt x="13" y="23130"/>
                  </a:cubicBezTo>
                  <a:cubicBezTo>
                    <a:pt x="6" y="23175"/>
                    <a:pt x="0" y="23220"/>
                    <a:pt x="13" y="23265"/>
                  </a:cubicBezTo>
                  <a:lnTo>
                    <a:pt x="2940" y="40796"/>
                  </a:lnTo>
                  <a:lnTo>
                    <a:pt x="4686" y="51253"/>
                  </a:lnTo>
                  <a:cubicBezTo>
                    <a:pt x="4712" y="51407"/>
                    <a:pt x="4847" y="51522"/>
                    <a:pt x="5007" y="51522"/>
                  </a:cubicBezTo>
                  <a:lnTo>
                    <a:pt x="5039" y="51522"/>
                  </a:lnTo>
                  <a:lnTo>
                    <a:pt x="5604" y="51458"/>
                  </a:lnTo>
                  <a:cubicBezTo>
                    <a:pt x="14077" y="50521"/>
                    <a:pt x="21967" y="48358"/>
                    <a:pt x="27096" y="46714"/>
                  </a:cubicBezTo>
                  <a:cubicBezTo>
                    <a:pt x="29638" y="45899"/>
                    <a:pt x="31641" y="45161"/>
                    <a:pt x="32578" y="44782"/>
                  </a:cubicBezTo>
                  <a:lnTo>
                    <a:pt x="33001" y="44615"/>
                  </a:lnTo>
                  <a:cubicBezTo>
                    <a:pt x="33162" y="44551"/>
                    <a:pt x="33245" y="44371"/>
                    <a:pt x="33188" y="44211"/>
                  </a:cubicBezTo>
                  <a:lnTo>
                    <a:pt x="29862" y="34300"/>
                  </a:lnTo>
                  <a:lnTo>
                    <a:pt x="24181" y="17327"/>
                  </a:lnTo>
                  <a:cubicBezTo>
                    <a:pt x="24175" y="17308"/>
                    <a:pt x="24162" y="17289"/>
                    <a:pt x="24156" y="17269"/>
                  </a:cubicBezTo>
                  <a:cubicBezTo>
                    <a:pt x="22024" y="13540"/>
                    <a:pt x="14360" y="5387"/>
                    <a:pt x="13891" y="4893"/>
                  </a:cubicBezTo>
                  <a:lnTo>
                    <a:pt x="10245" y="130"/>
                  </a:lnTo>
                  <a:cubicBezTo>
                    <a:pt x="10179" y="46"/>
                    <a:pt x="10085" y="1"/>
                    <a:pt x="9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33"/>
            <p:cNvSpPr/>
            <p:nvPr/>
          </p:nvSpPr>
          <p:spPr>
            <a:xfrm>
              <a:off x="7450642" y="4242813"/>
              <a:ext cx="791272" cy="448652"/>
            </a:xfrm>
            <a:custGeom>
              <a:avLst/>
              <a:gdLst/>
              <a:ahLst/>
              <a:cxnLst/>
              <a:rect l="l" t="t" r="r" b="b"/>
              <a:pathLst>
                <a:path w="29619" h="16794" extrusionOk="0">
                  <a:moveTo>
                    <a:pt x="26307" y="0"/>
                  </a:moveTo>
                  <a:cubicBezTo>
                    <a:pt x="13654" y="5463"/>
                    <a:pt x="0" y="6336"/>
                    <a:pt x="0" y="6336"/>
                  </a:cubicBezTo>
                  <a:lnTo>
                    <a:pt x="508" y="9385"/>
                  </a:lnTo>
                  <a:lnTo>
                    <a:pt x="1015" y="12454"/>
                  </a:lnTo>
                  <a:lnTo>
                    <a:pt x="1740" y="16793"/>
                  </a:lnTo>
                  <a:cubicBezTo>
                    <a:pt x="16626" y="15240"/>
                    <a:pt x="29619" y="9912"/>
                    <a:pt x="29619" y="9912"/>
                  </a:cubicBezTo>
                  <a:lnTo>
                    <a:pt x="28117" y="5431"/>
                  </a:lnTo>
                  <a:lnTo>
                    <a:pt x="27359" y="3152"/>
                  </a:lnTo>
                  <a:lnTo>
                    <a:pt x="263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33"/>
            <p:cNvSpPr/>
            <p:nvPr/>
          </p:nvSpPr>
          <p:spPr>
            <a:xfrm>
              <a:off x="7442414" y="4234799"/>
              <a:ext cx="808423" cy="464707"/>
            </a:xfrm>
            <a:custGeom>
              <a:avLst/>
              <a:gdLst/>
              <a:ahLst/>
              <a:cxnLst/>
              <a:rect l="l" t="t" r="r" b="b"/>
              <a:pathLst>
                <a:path w="30261" h="17395" extrusionOk="0">
                  <a:moveTo>
                    <a:pt x="26428" y="698"/>
                  </a:moveTo>
                  <a:lnTo>
                    <a:pt x="29548" y="10038"/>
                  </a:lnTo>
                  <a:cubicBezTo>
                    <a:pt x="27667" y="10783"/>
                    <a:pt x="15715" y="15328"/>
                    <a:pt x="2292" y="16772"/>
                  </a:cubicBezTo>
                  <a:lnTo>
                    <a:pt x="649" y="6912"/>
                  </a:lnTo>
                  <a:cubicBezTo>
                    <a:pt x="2793" y="6732"/>
                    <a:pt x="15041" y="5551"/>
                    <a:pt x="26428" y="698"/>
                  </a:cubicBezTo>
                  <a:close/>
                  <a:moveTo>
                    <a:pt x="26615" y="0"/>
                  </a:moveTo>
                  <a:cubicBezTo>
                    <a:pt x="26573" y="0"/>
                    <a:pt x="26531" y="8"/>
                    <a:pt x="26493" y="24"/>
                  </a:cubicBezTo>
                  <a:cubicBezTo>
                    <a:pt x="14039" y="5410"/>
                    <a:pt x="424" y="6334"/>
                    <a:pt x="289" y="6347"/>
                  </a:cubicBezTo>
                  <a:cubicBezTo>
                    <a:pt x="199" y="6347"/>
                    <a:pt x="122" y="6392"/>
                    <a:pt x="71" y="6456"/>
                  </a:cubicBezTo>
                  <a:cubicBezTo>
                    <a:pt x="20" y="6521"/>
                    <a:pt x="0" y="6604"/>
                    <a:pt x="13" y="6687"/>
                  </a:cubicBezTo>
                  <a:lnTo>
                    <a:pt x="1753" y="17144"/>
                  </a:lnTo>
                  <a:cubicBezTo>
                    <a:pt x="1778" y="17292"/>
                    <a:pt x="1900" y="17395"/>
                    <a:pt x="2048" y="17395"/>
                  </a:cubicBezTo>
                  <a:lnTo>
                    <a:pt x="2080" y="17395"/>
                  </a:lnTo>
                  <a:cubicBezTo>
                    <a:pt x="16838" y="15848"/>
                    <a:pt x="29908" y="10539"/>
                    <a:pt x="30042" y="10488"/>
                  </a:cubicBezTo>
                  <a:cubicBezTo>
                    <a:pt x="30184" y="10423"/>
                    <a:pt x="30261" y="10263"/>
                    <a:pt x="30209" y="10115"/>
                  </a:cubicBezTo>
                  <a:lnTo>
                    <a:pt x="26897" y="204"/>
                  </a:lnTo>
                  <a:cubicBezTo>
                    <a:pt x="26865" y="127"/>
                    <a:pt x="26807" y="63"/>
                    <a:pt x="26736" y="24"/>
                  </a:cubicBezTo>
                  <a:cubicBezTo>
                    <a:pt x="26698" y="8"/>
                    <a:pt x="26656" y="0"/>
                    <a:pt x="26615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33"/>
            <p:cNvSpPr/>
            <p:nvPr/>
          </p:nvSpPr>
          <p:spPr>
            <a:xfrm>
              <a:off x="7372104" y="3445749"/>
              <a:ext cx="629218" cy="498555"/>
            </a:xfrm>
            <a:custGeom>
              <a:avLst/>
              <a:gdLst/>
              <a:ahLst/>
              <a:cxnLst/>
              <a:rect l="l" t="t" r="r" b="b"/>
              <a:pathLst>
                <a:path w="23553" h="18662" extrusionOk="0">
                  <a:moveTo>
                    <a:pt x="12877" y="1"/>
                  </a:moveTo>
                  <a:lnTo>
                    <a:pt x="5675" y="1182"/>
                  </a:lnTo>
                  <a:lnTo>
                    <a:pt x="5540" y="1670"/>
                  </a:lnTo>
                  <a:cubicBezTo>
                    <a:pt x="3236" y="7177"/>
                    <a:pt x="1387" y="12858"/>
                    <a:pt x="0" y="18661"/>
                  </a:cubicBezTo>
                  <a:cubicBezTo>
                    <a:pt x="1111" y="18642"/>
                    <a:pt x="4359" y="13975"/>
                    <a:pt x="5893" y="13776"/>
                  </a:cubicBezTo>
                  <a:cubicBezTo>
                    <a:pt x="5946" y="13769"/>
                    <a:pt x="6001" y="13766"/>
                    <a:pt x="6057" y="13766"/>
                  </a:cubicBezTo>
                  <a:cubicBezTo>
                    <a:pt x="7580" y="13766"/>
                    <a:pt x="10460" y="16231"/>
                    <a:pt x="11677" y="16231"/>
                  </a:cubicBezTo>
                  <a:cubicBezTo>
                    <a:pt x="11732" y="16231"/>
                    <a:pt x="11783" y="16226"/>
                    <a:pt x="11831" y="16216"/>
                  </a:cubicBezTo>
                  <a:cubicBezTo>
                    <a:pt x="12980" y="15965"/>
                    <a:pt x="14412" y="12139"/>
                    <a:pt x="15464" y="11754"/>
                  </a:cubicBezTo>
                  <a:cubicBezTo>
                    <a:pt x="15542" y="11726"/>
                    <a:pt x="15642" y="11713"/>
                    <a:pt x="15762" y="11713"/>
                  </a:cubicBezTo>
                  <a:cubicBezTo>
                    <a:pt x="16990" y="11713"/>
                    <a:pt x="20254" y="13093"/>
                    <a:pt x="22378" y="13093"/>
                  </a:cubicBezTo>
                  <a:cubicBezTo>
                    <a:pt x="22832" y="13093"/>
                    <a:pt x="23234" y="13030"/>
                    <a:pt x="23553" y="12878"/>
                  </a:cubicBezTo>
                  <a:cubicBezTo>
                    <a:pt x="21409" y="9116"/>
                    <a:pt x="13301" y="565"/>
                    <a:pt x="13301" y="565"/>
                  </a:cubicBezTo>
                  <a:lnTo>
                    <a:pt x="128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33"/>
            <p:cNvSpPr/>
            <p:nvPr/>
          </p:nvSpPr>
          <p:spPr>
            <a:xfrm>
              <a:off x="7361124" y="3436319"/>
              <a:ext cx="652380" cy="516909"/>
            </a:xfrm>
            <a:custGeom>
              <a:avLst/>
              <a:gdLst/>
              <a:ahLst/>
              <a:cxnLst/>
              <a:rect l="l" t="t" r="r" b="b"/>
              <a:pathLst>
                <a:path w="24420" h="19349" extrusionOk="0">
                  <a:moveTo>
                    <a:pt x="13147" y="707"/>
                  </a:moveTo>
                  <a:lnTo>
                    <a:pt x="13455" y="1111"/>
                  </a:lnTo>
                  <a:lnTo>
                    <a:pt x="13481" y="1137"/>
                  </a:lnTo>
                  <a:cubicBezTo>
                    <a:pt x="13558" y="1220"/>
                    <a:pt x="21113" y="9212"/>
                    <a:pt x="23476" y="13051"/>
                  </a:cubicBezTo>
                  <a:cubicBezTo>
                    <a:pt x="23272" y="13098"/>
                    <a:pt x="23043" y="13119"/>
                    <a:pt x="22793" y="13119"/>
                  </a:cubicBezTo>
                  <a:cubicBezTo>
                    <a:pt x="21641" y="13119"/>
                    <a:pt x="20068" y="12674"/>
                    <a:pt x="18738" y="12300"/>
                  </a:cubicBezTo>
                  <a:cubicBezTo>
                    <a:pt x="17530" y="11958"/>
                    <a:pt x="16712" y="11739"/>
                    <a:pt x="16171" y="11739"/>
                  </a:cubicBezTo>
                  <a:cubicBezTo>
                    <a:pt x="16010" y="11739"/>
                    <a:pt x="15874" y="11758"/>
                    <a:pt x="15760" y="11799"/>
                  </a:cubicBezTo>
                  <a:cubicBezTo>
                    <a:pt x="15156" y="12024"/>
                    <a:pt x="14579" y="12967"/>
                    <a:pt x="13911" y="14065"/>
                  </a:cubicBezTo>
                  <a:cubicBezTo>
                    <a:pt x="13340" y="14989"/>
                    <a:pt x="12634" y="16145"/>
                    <a:pt x="12171" y="16248"/>
                  </a:cubicBezTo>
                  <a:cubicBezTo>
                    <a:pt x="12142" y="16254"/>
                    <a:pt x="12108" y="16258"/>
                    <a:pt x="12073" y="16258"/>
                  </a:cubicBezTo>
                  <a:cubicBezTo>
                    <a:pt x="11593" y="16258"/>
                    <a:pt x="10604" y="15683"/>
                    <a:pt x="9726" y="15169"/>
                  </a:cubicBezTo>
                  <a:cubicBezTo>
                    <a:pt x="8558" y="14490"/>
                    <a:pt x="7352" y="13789"/>
                    <a:pt x="6461" y="13789"/>
                  </a:cubicBezTo>
                  <a:cubicBezTo>
                    <a:pt x="6392" y="13789"/>
                    <a:pt x="6325" y="13793"/>
                    <a:pt x="6259" y="13802"/>
                  </a:cubicBezTo>
                  <a:cubicBezTo>
                    <a:pt x="5341" y="13924"/>
                    <a:pt x="4102" y="15227"/>
                    <a:pt x="2787" y="16601"/>
                  </a:cubicBezTo>
                  <a:cubicBezTo>
                    <a:pt x="2183" y="17230"/>
                    <a:pt x="1413" y="18032"/>
                    <a:pt x="893" y="18437"/>
                  </a:cubicBezTo>
                  <a:cubicBezTo>
                    <a:pt x="2254" y="12878"/>
                    <a:pt x="4045" y="7428"/>
                    <a:pt x="6253" y="2145"/>
                  </a:cubicBezTo>
                  <a:lnTo>
                    <a:pt x="6349" y="1824"/>
                  </a:lnTo>
                  <a:lnTo>
                    <a:pt x="13147" y="707"/>
                  </a:lnTo>
                  <a:close/>
                  <a:moveTo>
                    <a:pt x="13430" y="1"/>
                  </a:moveTo>
                  <a:lnTo>
                    <a:pt x="5829" y="1246"/>
                  </a:lnTo>
                  <a:lnTo>
                    <a:pt x="5650" y="1913"/>
                  </a:lnTo>
                  <a:cubicBezTo>
                    <a:pt x="3339" y="7434"/>
                    <a:pt x="1483" y="13128"/>
                    <a:pt x="97" y="18937"/>
                  </a:cubicBezTo>
                  <a:lnTo>
                    <a:pt x="1" y="19348"/>
                  </a:lnTo>
                  <a:lnTo>
                    <a:pt x="418" y="19348"/>
                  </a:lnTo>
                  <a:cubicBezTo>
                    <a:pt x="1047" y="19335"/>
                    <a:pt x="1907" y="18469"/>
                    <a:pt x="3255" y="17056"/>
                  </a:cubicBezTo>
                  <a:cubicBezTo>
                    <a:pt x="4321" y="15940"/>
                    <a:pt x="5656" y="14547"/>
                    <a:pt x="6343" y="14457"/>
                  </a:cubicBezTo>
                  <a:cubicBezTo>
                    <a:pt x="6382" y="14452"/>
                    <a:pt x="6423" y="14449"/>
                    <a:pt x="6465" y="14449"/>
                  </a:cubicBezTo>
                  <a:cubicBezTo>
                    <a:pt x="7177" y="14449"/>
                    <a:pt x="8350" y="15135"/>
                    <a:pt x="9392" y="15741"/>
                  </a:cubicBezTo>
                  <a:cubicBezTo>
                    <a:pt x="10469" y="16362"/>
                    <a:pt x="11416" y="16912"/>
                    <a:pt x="12087" y="16912"/>
                  </a:cubicBezTo>
                  <a:cubicBezTo>
                    <a:pt x="12164" y="16912"/>
                    <a:pt x="12237" y="16905"/>
                    <a:pt x="12306" y="16890"/>
                  </a:cubicBezTo>
                  <a:cubicBezTo>
                    <a:pt x="13045" y="16729"/>
                    <a:pt x="13731" y="15599"/>
                    <a:pt x="14463" y="14405"/>
                  </a:cubicBezTo>
                  <a:cubicBezTo>
                    <a:pt x="14970" y="13584"/>
                    <a:pt x="15593" y="12557"/>
                    <a:pt x="15985" y="12415"/>
                  </a:cubicBezTo>
                  <a:cubicBezTo>
                    <a:pt x="16031" y="12398"/>
                    <a:pt x="16096" y="12390"/>
                    <a:pt x="16176" y="12390"/>
                  </a:cubicBezTo>
                  <a:cubicBezTo>
                    <a:pt x="16651" y="12390"/>
                    <a:pt x="17657" y="12676"/>
                    <a:pt x="18559" y="12929"/>
                  </a:cubicBezTo>
                  <a:cubicBezTo>
                    <a:pt x="19981" y="13331"/>
                    <a:pt x="21541" y="13773"/>
                    <a:pt x="22782" y="13773"/>
                  </a:cubicBezTo>
                  <a:cubicBezTo>
                    <a:pt x="23282" y="13773"/>
                    <a:pt x="23731" y="13701"/>
                    <a:pt x="24098" y="13526"/>
                  </a:cubicBezTo>
                  <a:lnTo>
                    <a:pt x="24419" y="13372"/>
                  </a:lnTo>
                  <a:lnTo>
                    <a:pt x="24246" y="13070"/>
                  </a:lnTo>
                  <a:cubicBezTo>
                    <a:pt x="22128" y="9353"/>
                    <a:pt x="14437" y="1201"/>
                    <a:pt x="13969" y="700"/>
                  </a:cubicBezTo>
                  <a:lnTo>
                    <a:pt x="13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33"/>
            <p:cNvSpPr/>
            <p:nvPr/>
          </p:nvSpPr>
          <p:spPr>
            <a:xfrm>
              <a:off x="7463838" y="4327336"/>
              <a:ext cx="737601" cy="248530"/>
            </a:xfrm>
            <a:custGeom>
              <a:avLst/>
              <a:gdLst/>
              <a:ahLst/>
              <a:cxnLst/>
              <a:rect l="l" t="t" r="r" b="b"/>
              <a:pathLst>
                <a:path w="27610" h="9303" extrusionOk="0">
                  <a:moveTo>
                    <a:pt x="26852" y="1"/>
                  </a:moveTo>
                  <a:cubicBezTo>
                    <a:pt x="14592" y="5258"/>
                    <a:pt x="1" y="6234"/>
                    <a:pt x="1" y="6234"/>
                  </a:cubicBezTo>
                  <a:lnTo>
                    <a:pt x="508" y="9302"/>
                  </a:lnTo>
                  <a:cubicBezTo>
                    <a:pt x="17506" y="7698"/>
                    <a:pt x="27610" y="2267"/>
                    <a:pt x="27610" y="2267"/>
                  </a:cubicBezTo>
                  <a:lnTo>
                    <a:pt x="26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33"/>
            <p:cNvSpPr/>
            <p:nvPr/>
          </p:nvSpPr>
          <p:spPr>
            <a:xfrm>
              <a:off x="7454916" y="4318654"/>
              <a:ext cx="756302" cy="265948"/>
            </a:xfrm>
            <a:custGeom>
              <a:avLst/>
              <a:gdLst/>
              <a:ahLst/>
              <a:cxnLst/>
              <a:rect l="l" t="t" r="r" b="b"/>
              <a:pathLst>
                <a:path w="28310" h="9955" extrusionOk="0">
                  <a:moveTo>
                    <a:pt x="26994" y="762"/>
                  </a:moveTo>
                  <a:lnTo>
                    <a:pt x="27552" y="2431"/>
                  </a:lnTo>
                  <a:cubicBezTo>
                    <a:pt x="25922" y="3247"/>
                    <a:pt x="16242" y="7804"/>
                    <a:pt x="1118" y="9274"/>
                  </a:cubicBezTo>
                  <a:lnTo>
                    <a:pt x="713" y="6854"/>
                  </a:lnTo>
                  <a:cubicBezTo>
                    <a:pt x="3018" y="6668"/>
                    <a:pt x="15953" y="5410"/>
                    <a:pt x="26994" y="762"/>
                  </a:cubicBezTo>
                  <a:close/>
                  <a:moveTo>
                    <a:pt x="27184" y="0"/>
                  </a:moveTo>
                  <a:cubicBezTo>
                    <a:pt x="27142" y="0"/>
                    <a:pt x="27100" y="8"/>
                    <a:pt x="27058" y="24"/>
                  </a:cubicBezTo>
                  <a:cubicBezTo>
                    <a:pt x="14990" y="5198"/>
                    <a:pt x="457" y="6225"/>
                    <a:pt x="315" y="6232"/>
                  </a:cubicBezTo>
                  <a:cubicBezTo>
                    <a:pt x="219" y="6238"/>
                    <a:pt x="136" y="6283"/>
                    <a:pt x="78" y="6360"/>
                  </a:cubicBezTo>
                  <a:cubicBezTo>
                    <a:pt x="20" y="6431"/>
                    <a:pt x="1" y="6521"/>
                    <a:pt x="14" y="6610"/>
                  </a:cubicBezTo>
                  <a:lnTo>
                    <a:pt x="521" y="9685"/>
                  </a:lnTo>
                  <a:cubicBezTo>
                    <a:pt x="547" y="9839"/>
                    <a:pt x="681" y="9955"/>
                    <a:pt x="842" y="9955"/>
                  </a:cubicBezTo>
                  <a:lnTo>
                    <a:pt x="874" y="9955"/>
                  </a:lnTo>
                  <a:cubicBezTo>
                    <a:pt x="17744" y="8363"/>
                    <a:pt x="28002" y="2932"/>
                    <a:pt x="28104" y="2881"/>
                  </a:cubicBezTo>
                  <a:cubicBezTo>
                    <a:pt x="28239" y="2804"/>
                    <a:pt x="28310" y="2643"/>
                    <a:pt x="28258" y="2489"/>
                  </a:cubicBezTo>
                  <a:lnTo>
                    <a:pt x="27495" y="223"/>
                  </a:lnTo>
                  <a:cubicBezTo>
                    <a:pt x="27450" y="85"/>
                    <a:pt x="27322" y="0"/>
                    <a:pt x="27184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33"/>
            <p:cNvSpPr/>
            <p:nvPr/>
          </p:nvSpPr>
          <p:spPr>
            <a:xfrm>
              <a:off x="7603604" y="3332909"/>
              <a:ext cx="684946" cy="1565900"/>
            </a:xfrm>
            <a:custGeom>
              <a:avLst/>
              <a:gdLst/>
              <a:ahLst/>
              <a:cxnLst/>
              <a:rect l="l" t="t" r="r" b="b"/>
              <a:pathLst>
                <a:path w="25639" h="58615" extrusionOk="0">
                  <a:moveTo>
                    <a:pt x="1021" y="1"/>
                  </a:moveTo>
                  <a:cubicBezTo>
                    <a:pt x="1021" y="1"/>
                    <a:pt x="552" y="39"/>
                    <a:pt x="0" y="110"/>
                  </a:cubicBezTo>
                  <a:cubicBezTo>
                    <a:pt x="1149" y="1939"/>
                    <a:pt x="2202" y="3827"/>
                    <a:pt x="3261" y="5714"/>
                  </a:cubicBezTo>
                  <a:cubicBezTo>
                    <a:pt x="6940" y="12287"/>
                    <a:pt x="10631" y="18905"/>
                    <a:pt x="13038" y="26044"/>
                  </a:cubicBezTo>
                  <a:cubicBezTo>
                    <a:pt x="14367" y="29998"/>
                    <a:pt x="15291" y="34074"/>
                    <a:pt x="16209" y="38144"/>
                  </a:cubicBezTo>
                  <a:cubicBezTo>
                    <a:pt x="16658" y="40127"/>
                    <a:pt x="17108" y="42111"/>
                    <a:pt x="17557" y="44095"/>
                  </a:cubicBezTo>
                  <a:cubicBezTo>
                    <a:pt x="17705" y="44762"/>
                    <a:pt x="17852" y="45423"/>
                    <a:pt x="18006" y="46078"/>
                  </a:cubicBezTo>
                  <a:cubicBezTo>
                    <a:pt x="18058" y="46309"/>
                    <a:pt x="18109" y="46540"/>
                    <a:pt x="18167" y="46778"/>
                  </a:cubicBezTo>
                  <a:cubicBezTo>
                    <a:pt x="18751" y="49384"/>
                    <a:pt x="19322" y="52196"/>
                    <a:pt x="18282" y="54654"/>
                  </a:cubicBezTo>
                  <a:cubicBezTo>
                    <a:pt x="17602" y="56246"/>
                    <a:pt x="16325" y="57498"/>
                    <a:pt x="14996" y="58615"/>
                  </a:cubicBezTo>
                  <a:cubicBezTo>
                    <a:pt x="19258" y="57331"/>
                    <a:pt x="22956" y="55803"/>
                    <a:pt x="23893" y="54930"/>
                  </a:cubicBezTo>
                  <a:cubicBezTo>
                    <a:pt x="25639" y="53287"/>
                    <a:pt x="24278" y="47157"/>
                    <a:pt x="23476" y="44152"/>
                  </a:cubicBezTo>
                  <a:lnTo>
                    <a:pt x="23906" y="43985"/>
                  </a:lnTo>
                  <a:lnTo>
                    <a:pt x="20581" y="34074"/>
                  </a:lnTo>
                  <a:lnTo>
                    <a:pt x="14906" y="17102"/>
                  </a:lnTo>
                  <a:cubicBezTo>
                    <a:pt x="12749" y="13327"/>
                    <a:pt x="4674" y="4777"/>
                    <a:pt x="4674" y="4777"/>
                  </a:cubicBezTo>
                  <a:lnTo>
                    <a:pt x="4244" y="4218"/>
                  </a:lnTo>
                  <a:lnTo>
                    <a:pt x="102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33"/>
            <p:cNvSpPr/>
            <p:nvPr/>
          </p:nvSpPr>
          <p:spPr>
            <a:xfrm>
              <a:off x="7521299" y="3812211"/>
              <a:ext cx="134457" cy="577605"/>
            </a:xfrm>
            <a:custGeom>
              <a:avLst/>
              <a:gdLst/>
              <a:ahLst/>
              <a:cxnLst/>
              <a:rect l="l" t="t" r="r" b="b"/>
              <a:pathLst>
                <a:path w="5033" h="21621" extrusionOk="0">
                  <a:moveTo>
                    <a:pt x="642" y="1"/>
                  </a:moveTo>
                  <a:lnTo>
                    <a:pt x="0" y="110"/>
                  </a:lnTo>
                  <a:cubicBezTo>
                    <a:pt x="26" y="257"/>
                    <a:pt x="2497" y="14746"/>
                    <a:pt x="4404" y="21621"/>
                  </a:cubicBezTo>
                  <a:lnTo>
                    <a:pt x="5033" y="21447"/>
                  </a:lnTo>
                  <a:cubicBezTo>
                    <a:pt x="3133" y="14604"/>
                    <a:pt x="668" y="148"/>
                    <a:pt x="6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33"/>
            <p:cNvSpPr/>
            <p:nvPr/>
          </p:nvSpPr>
          <p:spPr>
            <a:xfrm>
              <a:off x="7777136" y="3757340"/>
              <a:ext cx="165873" cy="566118"/>
            </a:xfrm>
            <a:custGeom>
              <a:avLst/>
              <a:gdLst/>
              <a:ahLst/>
              <a:cxnLst/>
              <a:rect l="l" t="t" r="r" b="b"/>
              <a:pathLst>
                <a:path w="6209" h="21191" extrusionOk="0">
                  <a:moveTo>
                    <a:pt x="630" y="0"/>
                  </a:moveTo>
                  <a:lnTo>
                    <a:pt x="1" y="187"/>
                  </a:lnTo>
                  <a:cubicBezTo>
                    <a:pt x="46" y="328"/>
                    <a:pt x="4173" y="14264"/>
                    <a:pt x="5566" y="21190"/>
                  </a:cubicBezTo>
                  <a:lnTo>
                    <a:pt x="6208" y="21062"/>
                  </a:lnTo>
                  <a:cubicBezTo>
                    <a:pt x="4809" y="14103"/>
                    <a:pt x="668" y="142"/>
                    <a:pt x="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33"/>
            <p:cNvSpPr/>
            <p:nvPr/>
          </p:nvSpPr>
          <p:spPr>
            <a:xfrm>
              <a:off x="7679898" y="3877206"/>
              <a:ext cx="114260" cy="484664"/>
            </a:xfrm>
            <a:custGeom>
              <a:avLst/>
              <a:gdLst/>
              <a:ahLst/>
              <a:cxnLst/>
              <a:rect l="l" t="t" r="r" b="b"/>
              <a:pathLst>
                <a:path w="4277" h="18142" extrusionOk="0">
                  <a:moveTo>
                    <a:pt x="643" y="0"/>
                  </a:moveTo>
                  <a:lnTo>
                    <a:pt x="1" y="129"/>
                  </a:lnTo>
                  <a:cubicBezTo>
                    <a:pt x="27" y="257"/>
                    <a:pt x="2594" y="12929"/>
                    <a:pt x="3634" y="18141"/>
                  </a:cubicBezTo>
                  <a:lnTo>
                    <a:pt x="4276" y="18013"/>
                  </a:lnTo>
                  <a:cubicBezTo>
                    <a:pt x="3236" y="12800"/>
                    <a:pt x="669" y="129"/>
                    <a:pt x="6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33"/>
            <p:cNvSpPr/>
            <p:nvPr/>
          </p:nvSpPr>
          <p:spPr>
            <a:xfrm>
              <a:off x="7410518" y="3908248"/>
              <a:ext cx="104803" cy="501120"/>
            </a:xfrm>
            <a:custGeom>
              <a:avLst/>
              <a:gdLst/>
              <a:ahLst/>
              <a:cxnLst/>
              <a:rect l="l" t="t" r="r" b="b"/>
              <a:pathLst>
                <a:path w="3923" h="18758" extrusionOk="0">
                  <a:moveTo>
                    <a:pt x="642" y="0"/>
                  </a:moveTo>
                  <a:lnTo>
                    <a:pt x="0" y="97"/>
                  </a:lnTo>
                  <a:cubicBezTo>
                    <a:pt x="26" y="238"/>
                    <a:pt x="2157" y="14322"/>
                    <a:pt x="3293" y="18757"/>
                  </a:cubicBezTo>
                  <a:lnTo>
                    <a:pt x="3922" y="18597"/>
                  </a:lnTo>
                  <a:cubicBezTo>
                    <a:pt x="2793" y="14193"/>
                    <a:pt x="668" y="142"/>
                    <a:pt x="6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33"/>
            <p:cNvSpPr/>
            <p:nvPr/>
          </p:nvSpPr>
          <p:spPr>
            <a:xfrm>
              <a:off x="7925984" y="3789397"/>
              <a:ext cx="144582" cy="491342"/>
            </a:xfrm>
            <a:custGeom>
              <a:avLst/>
              <a:gdLst/>
              <a:ahLst/>
              <a:cxnLst/>
              <a:rect l="l" t="t" r="r" b="b"/>
              <a:pathLst>
                <a:path w="5412" h="18392" extrusionOk="0">
                  <a:moveTo>
                    <a:pt x="630" y="1"/>
                  </a:moveTo>
                  <a:lnTo>
                    <a:pt x="1" y="181"/>
                  </a:lnTo>
                  <a:cubicBezTo>
                    <a:pt x="46" y="335"/>
                    <a:pt x="4237" y="15131"/>
                    <a:pt x="4770" y="18392"/>
                  </a:cubicBezTo>
                  <a:lnTo>
                    <a:pt x="5412" y="18289"/>
                  </a:lnTo>
                  <a:cubicBezTo>
                    <a:pt x="4879" y="14990"/>
                    <a:pt x="803" y="61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33"/>
            <p:cNvSpPr/>
            <p:nvPr/>
          </p:nvSpPr>
          <p:spPr>
            <a:xfrm>
              <a:off x="7761375" y="3843039"/>
              <a:ext cx="335460" cy="266856"/>
            </a:xfrm>
            <a:custGeom>
              <a:avLst/>
              <a:gdLst/>
              <a:ahLst/>
              <a:cxnLst/>
              <a:rect l="l" t="t" r="r" b="b"/>
              <a:pathLst>
                <a:path w="12557" h="9989" extrusionOk="0">
                  <a:moveTo>
                    <a:pt x="5817" y="1"/>
                  </a:moveTo>
                  <a:cubicBezTo>
                    <a:pt x="5448" y="1"/>
                    <a:pt x="5060" y="44"/>
                    <a:pt x="4654" y="137"/>
                  </a:cubicBezTo>
                  <a:cubicBezTo>
                    <a:pt x="4539" y="162"/>
                    <a:pt x="4417" y="188"/>
                    <a:pt x="4301" y="227"/>
                  </a:cubicBezTo>
                  <a:cubicBezTo>
                    <a:pt x="655" y="1254"/>
                    <a:pt x="0" y="4605"/>
                    <a:pt x="1239" y="7095"/>
                  </a:cubicBezTo>
                  <a:cubicBezTo>
                    <a:pt x="2076" y="8885"/>
                    <a:pt x="3870" y="9989"/>
                    <a:pt x="5790" y="9989"/>
                  </a:cubicBezTo>
                  <a:cubicBezTo>
                    <a:pt x="6121" y="9989"/>
                    <a:pt x="6457" y="9956"/>
                    <a:pt x="6792" y="9888"/>
                  </a:cubicBezTo>
                  <a:cubicBezTo>
                    <a:pt x="12557" y="8838"/>
                    <a:pt x="11090" y="1"/>
                    <a:pt x="5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33"/>
            <p:cNvSpPr/>
            <p:nvPr/>
          </p:nvSpPr>
          <p:spPr>
            <a:xfrm>
              <a:off x="7769763" y="3838871"/>
              <a:ext cx="285904" cy="275539"/>
            </a:xfrm>
            <a:custGeom>
              <a:avLst/>
              <a:gdLst/>
              <a:ahLst/>
              <a:cxnLst/>
              <a:rect l="l" t="t" r="r" b="b"/>
              <a:pathLst>
                <a:path w="10702" h="10314" extrusionOk="0">
                  <a:moveTo>
                    <a:pt x="5517" y="318"/>
                  </a:moveTo>
                  <a:cubicBezTo>
                    <a:pt x="6703" y="318"/>
                    <a:pt x="7837" y="837"/>
                    <a:pt x="8622" y="1731"/>
                  </a:cubicBezTo>
                  <a:cubicBezTo>
                    <a:pt x="9893" y="3137"/>
                    <a:pt x="10348" y="5358"/>
                    <a:pt x="9745" y="7129"/>
                  </a:cubicBezTo>
                  <a:cubicBezTo>
                    <a:pt x="9244" y="8612"/>
                    <a:pt x="8070" y="9588"/>
                    <a:pt x="6446" y="9883"/>
                  </a:cubicBezTo>
                  <a:cubicBezTo>
                    <a:pt x="6118" y="9951"/>
                    <a:pt x="5789" y="9984"/>
                    <a:pt x="5464" y="9984"/>
                  </a:cubicBezTo>
                  <a:cubicBezTo>
                    <a:pt x="3608" y="9984"/>
                    <a:pt x="1876" y="8912"/>
                    <a:pt x="1073" y="7181"/>
                  </a:cubicBezTo>
                  <a:cubicBezTo>
                    <a:pt x="405" y="5839"/>
                    <a:pt x="334" y="4305"/>
                    <a:pt x="887" y="3066"/>
                  </a:cubicBezTo>
                  <a:cubicBezTo>
                    <a:pt x="1426" y="1846"/>
                    <a:pt x="2511" y="973"/>
                    <a:pt x="4038" y="543"/>
                  </a:cubicBezTo>
                  <a:cubicBezTo>
                    <a:pt x="4147" y="505"/>
                    <a:pt x="4263" y="479"/>
                    <a:pt x="4379" y="453"/>
                  </a:cubicBezTo>
                  <a:cubicBezTo>
                    <a:pt x="4744" y="370"/>
                    <a:pt x="5117" y="325"/>
                    <a:pt x="5496" y="325"/>
                  </a:cubicBezTo>
                  <a:lnTo>
                    <a:pt x="5496" y="318"/>
                  </a:lnTo>
                  <a:cubicBezTo>
                    <a:pt x="5503" y="318"/>
                    <a:pt x="5510" y="318"/>
                    <a:pt x="5517" y="318"/>
                  </a:cubicBezTo>
                  <a:close/>
                  <a:moveTo>
                    <a:pt x="5503" y="0"/>
                  </a:moveTo>
                  <a:cubicBezTo>
                    <a:pt x="5115" y="0"/>
                    <a:pt x="4716" y="46"/>
                    <a:pt x="4308" y="139"/>
                  </a:cubicBezTo>
                  <a:cubicBezTo>
                    <a:pt x="4186" y="164"/>
                    <a:pt x="4058" y="197"/>
                    <a:pt x="3942" y="229"/>
                  </a:cubicBezTo>
                  <a:cubicBezTo>
                    <a:pt x="2331" y="684"/>
                    <a:pt x="1169" y="1622"/>
                    <a:pt x="585" y="2931"/>
                  </a:cubicBezTo>
                  <a:cubicBezTo>
                    <a:pt x="1" y="4260"/>
                    <a:pt x="71" y="5903"/>
                    <a:pt x="777" y="7322"/>
                  </a:cubicBezTo>
                  <a:cubicBezTo>
                    <a:pt x="1625" y="9145"/>
                    <a:pt x="3454" y="10313"/>
                    <a:pt x="5470" y="10313"/>
                  </a:cubicBezTo>
                  <a:cubicBezTo>
                    <a:pt x="5816" y="10307"/>
                    <a:pt x="6170" y="10275"/>
                    <a:pt x="6510" y="10204"/>
                  </a:cubicBezTo>
                  <a:cubicBezTo>
                    <a:pt x="8256" y="9890"/>
                    <a:pt x="9514" y="8830"/>
                    <a:pt x="10060" y="7232"/>
                  </a:cubicBezTo>
                  <a:cubicBezTo>
                    <a:pt x="10702" y="5358"/>
                    <a:pt x="10214" y="3002"/>
                    <a:pt x="8872" y="1512"/>
                  </a:cubicBezTo>
                  <a:cubicBezTo>
                    <a:pt x="7977" y="518"/>
                    <a:pt x="6806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33"/>
            <p:cNvSpPr/>
            <p:nvPr/>
          </p:nvSpPr>
          <p:spPr>
            <a:xfrm>
              <a:off x="7761375" y="3849423"/>
              <a:ext cx="148696" cy="183532"/>
            </a:xfrm>
            <a:custGeom>
              <a:avLst/>
              <a:gdLst/>
              <a:ahLst/>
              <a:cxnLst/>
              <a:rect l="l" t="t" r="r" b="b"/>
              <a:pathLst>
                <a:path w="5566" h="6870" extrusionOk="0">
                  <a:moveTo>
                    <a:pt x="4301" y="1"/>
                  </a:moveTo>
                  <a:cubicBezTo>
                    <a:pt x="655" y="1028"/>
                    <a:pt x="0" y="4378"/>
                    <a:pt x="1239" y="6869"/>
                  </a:cubicBezTo>
                  <a:cubicBezTo>
                    <a:pt x="5566" y="4558"/>
                    <a:pt x="4301" y="1"/>
                    <a:pt x="43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33"/>
            <p:cNvSpPr/>
            <p:nvPr/>
          </p:nvSpPr>
          <p:spPr>
            <a:xfrm>
              <a:off x="7435041" y="3931222"/>
              <a:ext cx="318309" cy="253365"/>
            </a:xfrm>
            <a:custGeom>
              <a:avLst/>
              <a:gdLst/>
              <a:ahLst/>
              <a:cxnLst/>
              <a:rect l="l" t="t" r="r" b="b"/>
              <a:pathLst>
                <a:path w="11915" h="9484" extrusionOk="0">
                  <a:moveTo>
                    <a:pt x="5539" y="0"/>
                  </a:moveTo>
                  <a:cubicBezTo>
                    <a:pt x="5181" y="0"/>
                    <a:pt x="4804" y="43"/>
                    <a:pt x="4410" y="135"/>
                  </a:cubicBezTo>
                  <a:cubicBezTo>
                    <a:pt x="4301" y="161"/>
                    <a:pt x="4192" y="187"/>
                    <a:pt x="4083" y="219"/>
                  </a:cubicBezTo>
                  <a:cubicBezTo>
                    <a:pt x="617" y="1201"/>
                    <a:pt x="0" y="4372"/>
                    <a:pt x="1175" y="6741"/>
                  </a:cubicBezTo>
                  <a:cubicBezTo>
                    <a:pt x="1973" y="8440"/>
                    <a:pt x="3668" y="9483"/>
                    <a:pt x="5489" y="9483"/>
                  </a:cubicBezTo>
                  <a:cubicBezTo>
                    <a:pt x="5807" y="9483"/>
                    <a:pt x="6130" y="9451"/>
                    <a:pt x="6452" y="9385"/>
                  </a:cubicBezTo>
                  <a:cubicBezTo>
                    <a:pt x="11914" y="8379"/>
                    <a:pt x="10536" y="0"/>
                    <a:pt x="5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33"/>
            <p:cNvSpPr/>
            <p:nvPr/>
          </p:nvSpPr>
          <p:spPr>
            <a:xfrm>
              <a:off x="7442574" y="3926974"/>
              <a:ext cx="272199" cy="262021"/>
            </a:xfrm>
            <a:custGeom>
              <a:avLst/>
              <a:gdLst/>
              <a:ahLst/>
              <a:cxnLst/>
              <a:rect l="l" t="t" r="r" b="b"/>
              <a:pathLst>
                <a:path w="10189" h="9808" extrusionOk="0">
                  <a:moveTo>
                    <a:pt x="5267" y="320"/>
                  </a:moveTo>
                  <a:cubicBezTo>
                    <a:pt x="6383" y="320"/>
                    <a:pt x="7452" y="801"/>
                    <a:pt x="8192" y="1642"/>
                  </a:cubicBezTo>
                  <a:cubicBezTo>
                    <a:pt x="9392" y="2965"/>
                    <a:pt x="9835" y="5070"/>
                    <a:pt x="9264" y="6758"/>
                  </a:cubicBezTo>
                  <a:cubicBezTo>
                    <a:pt x="8789" y="8171"/>
                    <a:pt x="7678" y="9101"/>
                    <a:pt x="6138" y="9384"/>
                  </a:cubicBezTo>
                  <a:cubicBezTo>
                    <a:pt x="5824" y="9449"/>
                    <a:pt x="5509" y="9481"/>
                    <a:pt x="5199" y="9481"/>
                  </a:cubicBezTo>
                  <a:cubicBezTo>
                    <a:pt x="3440" y="9481"/>
                    <a:pt x="1804" y="8465"/>
                    <a:pt x="1041" y="6823"/>
                  </a:cubicBezTo>
                  <a:cubicBezTo>
                    <a:pt x="405" y="5552"/>
                    <a:pt x="341" y="4094"/>
                    <a:pt x="861" y="2926"/>
                  </a:cubicBezTo>
                  <a:cubicBezTo>
                    <a:pt x="1374" y="1771"/>
                    <a:pt x="2402" y="943"/>
                    <a:pt x="3846" y="538"/>
                  </a:cubicBezTo>
                  <a:cubicBezTo>
                    <a:pt x="3955" y="506"/>
                    <a:pt x="4064" y="474"/>
                    <a:pt x="4160" y="448"/>
                  </a:cubicBezTo>
                  <a:cubicBezTo>
                    <a:pt x="4513" y="365"/>
                    <a:pt x="4879" y="320"/>
                    <a:pt x="5245" y="320"/>
                  </a:cubicBezTo>
                  <a:cubicBezTo>
                    <a:pt x="5253" y="320"/>
                    <a:pt x="5260" y="320"/>
                    <a:pt x="5267" y="320"/>
                  </a:cubicBezTo>
                  <a:close/>
                  <a:moveTo>
                    <a:pt x="5256" y="0"/>
                  </a:moveTo>
                  <a:cubicBezTo>
                    <a:pt x="4877" y="0"/>
                    <a:pt x="4484" y="46"/>
                    <a:pt x="4083" y="140"/>
                  </a:cubicBezTo>
                  <a:cubicBezTo>
                    <a:pt x="3981" y="166"/>
                    <a:pt x="3865" y="192"/>
                    <a:pt x="3756" y="224"/>
                  </a:cubicBezTo>
                  <a:cubicBezTo>
                    <a:pt x="2222" y="654"/>
                    <a:pt x="1118" y="1533"/>
                    <a:pt x="559" y="2791"/>
                  </a:cubicBezTo>
                  <a:cubicBezTo>
                    <a:pt x="1" y="4050"/>
                    <a:pt x="71" y="5616"/>
                    <a:pt x="745" y="6964"/>
                  </a:cubicBezTo>
                  <a:cubicBezTo>
                    <a:pt x="1548" y="8697"/>
                    <a:pt x="3287" y="9808"/>
                    <a:pt x="5200" y="9808"/>
                  </a:cubicBezTo>
                  <a:cubicBezTo>
                    <a:pt x="5534" y="9808"/>
                    <a:pt x="5868" y="9776"/>
                    <a:pt x="6202" y="9711"/>
                  </a:cubicBezTo>
                  <a:cubicBezTo>
                    <a:pt x="7864" y="9403"/>
                    <a:pt x="9065" y="8389"/>
                    <a:pt x="9578" y="6868"/>
                  </a:cubicBezTo>
                  <a:cubicBezTo>
                    <a:pt x="10188" y="5070"/>
                    <a:pt x="9719" y="2836"/>
                    <a:pt x="8436" y="1424"/>
                  </a:cubicBezTo>
                  <a:cubicBezTo>
                    <a:pt x="7587" y="487"/>
                    <a:pt x="6487" y="0"/>
                    <a:pt x="5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33"/>
            <p:cNvSpPr/>
            <p:nvPr/>
          </p:nvSpPr>
          <p:spPr>
            <a:xfrm>
              <a:off x="7435041" y="3937045"/>
              <a:ext cx="141242" cy="174262"/>
            </a:xfrm>
            <a:custGeom>
              <a:avLst/>
              <a:gdLst/>
              <a:ahLst/>
              <a:cxnLst/>
              <a:rect l="l" t="t" r="r" b="b"/>
              <a:pathLst>
                <a:path w="5287" h="6523" extrusionOk="0">
                  <a:moveTo>
                    <a:pt x="4083" y="1"/>
                  </a:moveTo>
                  <a:cubicBezTo>
                    <a:pt x="4083" y="1"/>
                    <a:pt x="4083" y="1"/>
                    <a:pt x="4083" y="1"/>
                  </a:cubicBezTo>
                  <a:cubicBezTo>
                    <a:pt x="617" y="983"/>
                    <a:pt x="0" y="4154"/>
                    <a:pt x="1175" y="6523"/>
                  </a:cubicBezTo>
                  <a:cubicBezTo>
                    <a:pt x="5287" y="4329"/>
                    <a:pt x="4085" y="1"/>
                    <a:pt x="4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33"/>
            <p:cNvSpPr/>
            <p:nvPr/>
          </p:nvSpPr>
          <p:spPr>
            <a:xfrm>
              <a:off x="7462983" y="3830350"/>
              <a:ext cx="146345" cy="80786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26" y="0"/>
                  </a:moveTo>
                  <a:cubicBezTo>
                    <a:pt x="2522" y="0"/>
                    <a:pt x="2423" y="17"/>
                    <a:pt x="2331" y="53"/>
                  </a:cubicBezTo>
                  <a:cubicBezTo>
                    <a:pt x="1214" y="490"/>
                    <a:pt x="1" y="2589"/>
                    <a:pt x="206" y="2980"/>
                  </a:cubicBezTo>
                  <a:cubicBezTo>
                    <a:pt x="222" y="3011"/>
                    <a:pt x="252" y="3024"/>
                    <a:pt x="294" y="3024"/>
                  </a:cubicBezTo>
                  <a:cubicBezTo>
                    <a:pt x="597" y="3024"/>
                    <a:pt x="1539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72" y="0"/>
                    <a:pt x="2626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33"/>
            <p:cNvSpPr/>
            <p:nvPr/>
          </p:nvSpPr>
          <p:spPr>
            <a:xfrm>
              <a:off x="7458175" y="3821641"/>
              <a:ext cx="157458" cy="98311"/>
            </a:xfrm>
            <a:custGeom>
              <a:avLst/>
              <a:gdLst/>
              <a:ahLst/>
              <a:cxnLst/>
              <a:rect l="l" t="t" r="r" b="b"/>
              <a:pathLst>
                <a:path w="5894" h="3680" extrusionOk="0">
                  <a:moveTo>
                    <a:pt x="2800" y="649"/>
                  </a:moveTo>
                  <a:cubicBezTo>
                    <a:pt x="2992" y="662"/>
                    <a:pt x="3172" y="720"/>
                    <a:pt x="3339" y="809"/>
                  </a:cubicBezTo>
                  <a:cubicBezTo>
                    <a:pt x="4007" y="1130"/>
                    <a:pt x="4668" y="1830"/>
                    <a:pt x="4982" y="2241"/>
                  </a:cubicBezTo>
                  <a:cubicBezTo>
                    <a:pt x="4880" y="2234"/>
                    <a:pt x="4770" y="2222"/>
                    <a:pt x="4674" y="2215"/>
                  </a:cubicBezTo>
                  <a:cubicBezTo>
                    <a:pt x="4353" y="2187"/>
                    <a:pt x="3962" y="2152"/>
                    <a:pt x="3544" y="2152"/>
                  </a:cubicBezTo>
                  <a:cubicBezTo>
                    <a:pt x="3286" y="2152"/>
                    <a:pt x="3018" y="2166"/>
                    <a:pt x="2748" y="2202"/>
                  </a:cubicBezTo>
                  <a:cubicBezTo>
                    <a:pt x="2036" y="2305"/>
                    <a:pt x="1400" y="2607"/>
                    <a:pt x="938" y="2825"/>
                  </a:cubicBezTo>
                  <a:cubicBezTo>
                    <a:pt x="880" y="2851"/>
                    <a:pt x="823" y="2883"/>
                    <a:pt x="758" y="2909"/>
                  </a:cubicBezTo>
                  <a:cubicBezTo>
                    <a:pt x="1002" y="2286"/>
                    <a:pt x="1837" y="996"/>
                    <a:pt x="2626" y="681"/>
                  </a:cubicBezTo>
                  <a:cubicBezTo>
                    <a:pt x="2684" y="662"/>
                    <a:pt x="2742" y="649"/>
                    <a:pt x="2800" y="649"/>
                  </a:cubicBezTo>
                  <a:close/>
                  <a:moveTo>
                    <a:pt x="2808" y="1"/>
                  </a:moveTo>
                  <a:cubicBezTo>
                    <a:pt x="2664" y="1"/>
                    <a:pt x="2524" y="25"/>
                    <a:pt x="2389" y="78"/>
                  </a:cubicBezTo>
                  <a:cubicBezTo>
                    <a:pt x="1426" y="456"/>
                    <a:pt x="476" y="1830"/>
                    <a:pt x="155" y="2677"/>
                  </a:cubicBezTo>
                  <a:cubicBezTo>
                    <a:pt x="20" y="3030"/>
                    <a:pt x="1" y="3281"/>
                    <a:pt x="97" y="3461"/>
                  </a:cubicBezTo>
                  <a:cubicBezTo>
                    <a:pt x="159" y="3591"/>
                    <a:pt x="287" y="3679"/>
                    <a:pt x="435" y="3679"/>
                  </a:cubicBezTo>
                  <a:cubicBezTo>
                    <a:pt x="440" y="3679"/>
                    <a:pt x="445" y="3679"/>
                    <a:pt x="450" y="3679"/>
                  </a:cubicBezTo>
                  <a:cubicBezTo>
                    <a:pt x="662" y="3679"/>
                    <a:pt x="925" y="3550"/>
                    <a:pt x="1221" y="3409"/>
                  </a:cubicBezTo>
                  <a:cubicBezTo>
                    <a:pt x="1651" y="3210"/>
                    <a:pt x="2228" y="2934"/>
                    <a:pt x="2838" y="2844"/>
                  </a:cubicBezTo>
                  <a:cubicBezTo>
                    <a:pt x="3075" y="2811"/>
                    <a:pt x="3315" y="2799"/>
                    <a:pt x="3549" y="2799"/>
                  </a:cubicBezTo>
                  <a:cubicBezTo>
                    <a:pt x="3942" y="2799"/>
                    <a:pt x="4314" y="2833"/>
                    <a:pt x="4616" y="2857"/>
                  </a:cubicBezTo>
                  <a:cubicBezTo>
                    <a:pt x="4859" y="2880"/>
                    <a:pt x="5053" y="2899"/>
                    <a:pt x="5212" y="2899"/>
                  </a:cubicBezTo>
                  <a:cubicBezTo>
                    <a:pt x="5410" y="2899"/>
                    <a:pt x="5552" y="2869"/>
                    <a:pt x="5663" y="2780"/>
                  </a:cubicBezTo>
                  <a:cubicBezTo>
                    <a:pt x="5785" y="2677"/>
                    <a:pt x="5894" y="2485"/>
                    <a:pt x="5682" y="2119"/>
                  </a:cubicBezTo>
                  <a:cubicBezTo>
                    <a:pt x="5345" y="1537"/>
                    <a:pt x="3963" y="1"/>
                    <a:pt x="28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33"/>
            <p:cNvSpPr/>
            <p:nvPr/>
          </p:nvSpPr>
          <p:spPr>
            <a:xfrm>
              <a:off x="7786913" y="3732951"/>
              <a:ext cx="146345" cy="80786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34" y="0"/>
                  </a:moveTo>
                  <a:cubicBezTo>
                    <a:pt x="2532" y="0"/>
                    <a:pt x="2435" y="17"/>
                    <a:pt x="2344" y="53"/>
                  </a:cubicBezTo>
                  <a:cubicBezTo>
                    <a:pt x="1246" y="490"/>
                    <a:pt x="1" y="2602"/>
                    <a:pt x="206" y="2980"/>
                  </a:cubicBezTo>
                  <a:cubicBezTo>
                    <a:pt x="221" y="3010"/>
                    <a:pt x="250" y="3024"/>
                    <a:pt x="292" y="3024"/>
                  </a:cubicBezTo>
                  <a:cubicBezTo>
                    <a:pt x="591" y="3024"/>
                    <a:pt x="1533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66" y="0"/>
                    <a:pt x="2634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33"/>
            <p:cNvSpPr/>
            <p:nvPr/>
          </p:nvSpPr>
          <p:spPr>
            <a:xfrm>
              <a:off x="7782104" y="3724242"/>
              <a:ext cx="157298" cy="98284"/>
            </a:xfrm>
            <a:custGeom>
              <a:avLst/>
              <a:gdLst/>
              <a:ahLst/>
              <a:cxnLst/>
              <a:rect l="l" t="t" r="r" b="b"/>
              <a:pathLst>
                <a:path w="5888" h="3679" extrusionOk="0">
                  <a:moveTo>
                    <a:pt x="2812" y="649"/>
                  </a:moveTo>
                  <a:cubicBezTo>
                    <a:pt x="2992" y="662"/>
                    <a:pt x="3172" y="713"/>
                    <a:pt x="3332" y="796"/>
                  </a:cubicBezTo>
                  <a:cubicBezTo>
                    <a:pt x="3974" y="1111"/>
                    <a:pt x="4661" y="1817"/>
                    <a:pt x="4976" y="2234"/>
                  </a:cubicBezTo>
                  <a:cubicBezTo>
                    <a:pt x="4879" y="2228"/>
                    <a:pt x="4770" y="2222"/>
                    <a:pt x="4668" y="2209"/>
                  </a:cubicBezTo>
                  <a:cubicBezTo>
                    <a:pt x="4350" y="2181"/>
                    <a:pt x="3961" y="2146"/>
                    <a:pt x="3542" y="2146"/>
                  </a:cubicBezTo>
                  <a:cubicBezTo>
                    <a:pt x="3284" y="2146"/>
                    <a:pt x="3014" y="2159"/>
                    <a:pt x="2742" y="2196"/>
                  </a:cubicBezTo>
                  <a:cubicBezTo>
                    <a:pt x="2036" y="2299"/>
                    <a:pt x="1400" y="2600"/>
                    <a:pt x="938" y="2825"/>
                  </a:cubicBezTo>
                  <a:lnTo>
                    <a:pt x="765" y="2902"/>
                  </a:lnTo>
                  <a:cubicBezTo>
                    <a:pt x="1022" y="2273"/>
                    <a:pt x="1856" y="995"/>
                    <a:pt x="2639" y="681"/>
                  </a:cubicBezTo>
                  <a:cubicBezTo>
                    <a:pt x="2697" y="662"/>
                    <a:pt x="2755" y="649"/>
                    <a:pt x="2812" y="649"/>
                  </a:cubicBezTo>
                  <a:close/>
                  <a:moveTo>
                    <a:pt x="2815" y="1"/>
                  </a:moveTo>
                  <a:cubicBezTo>
                    <a:pt x="2672" y="1"/>
                    <a:pt x="2534" y="25"/>
                    <a:pt x="2402" y="77"/>
                  </a:cubicBezTo>
                  <a:cubicBezTo>
                    <a:pt x="1458" y="450"/>
                    <a:pt x="450" y="1875"/>
                    <a:pt x="136" y="2729"/>
                  </a:cubicBezTo>
                  <a:cubicBezTo>
                    <a:pt x="14" y="3062"/>
                    <a:pt x="1" y="3287"/>
                    <a:pt x="97" y="3460"/>
                  </a:cubicBezTo>
                  <a:cubicBezTo>
                    <a:pt x="153" y="3591"/>
                    <a:pt x="287" y="3679"/>
                    <a:pt x="429" y="3679"/>
                  </a:cubicBezTo>
                  <a:cubicBezTo>
                    <a:pt x="434" y="3679"/>
                    <a:pt x="439" y="3679"/>
                    <a:pt x="444" y="3679"/>
                  </a:cubicBezTo>
                  <a:cubicBezTo>
                    <a:pt x="656" y="3679"/>
                    <a:pt x="925" y="3550"/>
                    <a:pt x="1214" y="3409"/>
                  </a:cubicBezTo>
                  <a:cubicBezTo>
                    <a:pt x="1644" y="3210"/>
                    <a:pt x="2222" y="2928"/>
                    <a:pt x="2832" y="2844"/>
                  </a:cubicBezTo>
                  <a:cubicBezTo>
                    <a:pt x="3076" y="2810"/>
                    <a:pt x="3325" y="2797"/>
                    <a:pt x="3565" y="2797"/>
                  </a:cubicBezTo>
                  <a:cubicBezTo>
                    <a:pt x="3950" y="2797"/>
                    <a:pt x="4314" y="2829"/>
                    <a:pt x="4610" y="2857"/>
                  </a:cubicBezTo>
                  <a:cubicBezTo>
                    <a:pt x="4852" y="2880"/>
                    <a:pt x="5047" y="2899"/>
                    <a:pt x="5205" y="2899"/>
                  </a:cubicBezTo>
                  <a:cubicBezTo>
                    <a:pt x="5403" y="2899"/>
                    <a:pt x="5546" y="2869"/>
                    <a:pt x="5656" y="2780"/>
                  </a:cubicBezTo>
                  <a:cubicBezTo>
                    <a:pt x="5785" y="2677"/>
                    <a:pt x="5887" y="2485"/>
                    <a:pt x="5669" y="2112"/>
                  </a:cubicBezTo>
                  <a:cubicBezTo>
                    <a:pt x="5338" y="1531"/>
                    <a:pt x="3953" y="1"/>
                    <a:pt x="28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33"/>
            <p:cNvSpPr/>
            <p:nvPr/>
          </p:nvSpPr>
          <p:spPr>
            <a:xfrm>
              <a:off x="7443429" y="4206909"/>
              <a:ext cx="134644" cy="58426"/>
            </a:xfrm>
            <a:custGeom>
              <a:avLst/>
              <a:gdLst/>
              <a:ahLst/>
              <a:cxnLst/>
              <a:rect l="l" t="t" r="r" b="b"/>
              <a:pathLst>
                <a:path w="5040" h="2187" extrusionOk="0">
                  <a:moveTo>
                    <a:pt x="3218" y="0"/>
                  </a:moveTo>
                  <a:cubicBezTo>
                    <a:pt x="2949" y="0"/>
                    <a:pt x="2661" y="22"/>
                    <a:pt x="2363" y="67"/>
                  </a:cubicBezTo>
                  <a:cubicBezTo>
                    <a:pt x="1015" y="266"/>
                    <a:pt x="1" y="914"/>
                    <a:pt x="84" y="1473"/>
                  </a:cubicBezTo>
                  <a:cubicBezTo>
                    <a:pt x="155" y="1910"/>
                    <a:pt x="872" y="2186"/>
                    <a:pt x="1831" y="2186"/>
                  </a:cubicBezTo>
                  <a:cubicBezTo>
                    <a:pt x="2095" y="2186"/>
                    <a:pt x="2378" y="2165"/>
                    <a:pt x="2671" y="2121"/>
                  </a:cubicBezTo>
                  <a:cubicBezTo>
                    <a:pt x="4026" y="1922"/>
                    <a:pt x="5040" y="1293"/>
                    <a:pt x="4956" y="722"/>
                  </a:cubicBezTo>
                  <a:cubicBezTo>
                    <a:pt x="4886" y="271"/>
                    <a:pt x="4172" y="0"/>
                    <a:pt x="3218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33"/>
            <p:cNvSpPr/>
            <p:nvPr/>
          </p:nvSpPr>
          <p:spPr>
            <a:xfrm>
              <a:off x="7964745" y="4100989"/>
              <a:ext cx="134644" cy="58372"/>
            </a:xfrm>
            <a:custGeom>
              <a:avLst/>
              <a:gdLst/>
              <a:ahLst/>
              <a:cxnLst/>
              <a:rect l="l" t="t" r="r" b="b"/>
              <a:pathLst>
                <a:path w="5040" h="2185" extrusionOk="0">
                  <a:moveTo>
                    <a:pt x="3209" y="1"/>
                  </a:moveTo>
                  <a:cubicBezTo>
                    <a:pt x="2943" y="1"/>
                    <a:pt x="2658" y="21"/>
                    <a:pt x="2363" y="65"/>
                  </a:cubicBezTo>
                  <a:cubicBezTo>
                    <a:pt x="1015" y="270"/>
                    <a:pt x="0" y="912"/>
                    <a:pt x="84" y="1471"/>
                  </a:cubicBezTo>
                  <a:cubicBezTo>
                    <a:pt x="149" y="1908"/>
                    <a:pt x="873" y="2184"/>
                    <a:pt x="1832" y="2184"/>
                  </a:cubicBezTo>
                  <a:cubicBezTo>
                    <a:pt x="2097" y="2184"/>
                    <a:pt x="2379" y="2163"/>
                    <a:pt x="2671" y="2119"/>
                  </a:cubicBezTo>
                  <a:cubicBezTo>
                    <a:pt x="4019" y="1920"/>
                    <a:pt x="5039" y="1291"/>
                    <a:pt x="4950" y="719"/>
                  </a:cubicBezTo>
                  <a:cubicBezTo>
                    <a:pt x="4874" y="268"/>
                    <a:pt x="4163" y="1"/>
                    <a:pt x="3209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33"/>
            <p:cNvSpPr/>
            <p:nvPr/>
          </p:nvSpPr>
          <p:spPr>
            <a:xfrm>
              <a:off x="7699987" y="4100615"/>
              <a:ext cx="112123" cy="163469"/>
            </a:xfrm>
            <a:custGeom>
              <a:avLst/>
              <a:gdLst/>
              <a:ahLst/>
              <a:cxnLst/>
              <a:rect l="l" t="t" r="r" b="b"/>
              <a:pathLst>
                <a:path w="4197" h="6119" extrusionOk="0">
                  <a:moveTo>
                    <a:pt x="1831" y="0"/>
                  </a:moveTo>
                  <a:cubicBezTo>
                    <a:pt x="1813" y="0"/>
                    <a:pt x="1796" y="1"/>
                    <a:pt x="1778" y="2"/>
                  </a:cubicBezTo>
                  <a:cubicBezTo>
                    <a:pt x="0" y="92"/>
                    <a:pt x="77" y="3070"/>
                    <a:pt x="1021" y="4835"/>
                  </a:cubicBezTo>
                  <a:cubicBezTo>
                    <a:pt x="1423" y="5591"/>
                    <a:pt x="1991" y="6119"/>
                    <a:pt x="2631" y="6119"/>
                  </a:cubicBezTo>
                  <a:cubicBezTo>
                    <a:pt x="2737" y="6119"/>
                    <a:pt x="2844" y="6104"/>
                    <a:pt x="2953" y="6074"/>
                  </a:cubicBezTo>
                  <a:cubicBezTo>
                    <a:pt x="3730" y="5856"/>
                    <a:pt x="4063" y="5118"/>
                    <a:pt x="4108" y="4226"/>
                  </a:cubicBezTo>
                  <a:cubicBezTo>
                    <a:pt x="4197" y="2428"/>
                    <a:pt x="3069" y="0"/>
                    <a:pt x="1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33"/>
            <p:cNvSpPr/>
            <p:nvPr/>
          </p:nvSpPr>
          <p:spPr>
            <a:xfrm>
              <a:off x="7693789" y="4092547"/>
              <a:ext cx="125748" cy="179445"/>
            </a:xfrm>
            <a:custGeom>
              <a:avLst/>
              <a:gdLst/>
              <a:ahLst/>
              <a:cxnLst/>
              <a:rect l="l" t="t" r="r" b="b"/>
              <a:pathLst>
                <a:path w="4707" h="6717" extrusionOk="0">
                  <a:moveTo>
                    <a:pt x="2062" y="593"/>
                  </a:moveTo>
                  <a:cubicBezTo>
                    <a:pt x="2357" y="599"/>
                    <a:pt x="2633" y="804"/>
                    <a:pt x="2813" y="991"/>
                  </a:cubicBezTo>
                  <a:cubicBezTo>
                    <a:pt x="3551" y="1722"/>
                    <a:pt x="4103" y="3308"/>
                    <a:pt x="4045" y="4515"/>
                  </a:cubicBezTo>
                  <a:cubicBezTo>
                    <a:pt x="4019" y="5125"/>
                    <a:pt x="3833" y="5882"/>
                    <a:pt x="3108" y="6087"/>
                  </a:cubicBezTo>
                  <a:cubicBezTo>
                    <a:pt x="3024" y="6110"/>
                    <a:pt x="2943" y="6121"/>
                    <a:pt x="2864" y="6121"/>
                  </a:cubicBezTo>
                  <a:cubicBezTo>
                    <a:pt x="2193" y="6121"/>
                    <a:pt x="1705" y="5358"/>
                    <a:pt x="1516" y="4996"/>
                  </a:cubicBezTo>
                  <a:cubicBezTo>
                    <a:pt x="835" y="3732"/>
                    <a:pt x="688" y="1998"/>
                    <a:pt x="1176" y="1138"/>
                  </a:cubicBezTo>
                  <a:cubicBezTo>
                    <a:pt x="1368" y="792"/>
                    <a:pt x="1651" y="612"/>
                    <a:pt x="2029" y="593"/>
                  </a:cubicBezTo>
                  <a:close/>
                  <a:moveTo>
                    <a:pt x="2055" y="1"/>
                  </a:moveTo>
                  <a:cubicBezTo>
                    <a:pt x="2036" y="1"/>
                    <a:pt x="2017" y="1"/>
                    <a:pt x="1997" y="2"/>
                  </a:cubicBezTo>
                  <a:cubicBezTo>
                    <a:pt x="1413" y="34"/>
                    <a:pt x="951" y="329"/>
                    <a:pt x="656" y="849"/>
                  </a:cubicBezTo>
                  <a:cubicBezTo>
                    <a:pt x="1" y="2005"/>
                    <a:pt x="315" y="4008"/>
                    <a:pt x="989" y="5279"/>
                  </a:cubicBezTo>
                  <a:cubicBezTo>
                    <a:pt x="1490" y="6209"/>
                    <a:pt x="2151" y="6717"/>
                    <a:pt x="2857" y="6717"/>
                  </a:cubicBezTo>
                  <a:cubicBezTo>
                    <a:pt x="2992" y="6717"/>
                    <a:pt x="3134" y="6691"/>
                    <a:pt x="3268" y="6659"/>
                  </a:cubicBezTo>
                  <a:cubicBezTo>
                    <a:pt x="4096" y="6428"/>
                    <a:pt x="4584" y="5677"/>
                    <a:pt x="4636" y="4540"/>
                  </a:cubicBezTo>
                  <a:cubicBezTo>
                    <a:pt x="4706" y="3141"/>
                    <a:pt x="4103" y="1433"/>
                    <a:pt x="3236" y="567"/>
                  </a:cubicBezTo>
                  <a:cubicBezTo>
                    <a:pt x="2862" y="193"/>
                    <a:pt x="2459" y="1"/>
                    <a:pt x="2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33"/>
            <p:cNvSpPr/>
            <p:nvPr/>
          </p:nvSpPr>
          <p:spPr>
            <a:xfrm>
              <a:off x="7727235" y="4208806"/>
              <a:ext cx="82523" cy="55273"/>
            </a:xfrm>
            <a:custGeom>
              <a:avLst/>
              <a:gdLst/>
              <a:ahLst/>
              <a:cxnLst/>
              <a:rect l="l" t="t" r="r" b="b"/>
              <a:pathLst>
                <a:path w="3089" h="2069" extrusionOk="0">
                  <a:moveTo>
                    <a:pt x="2060" y="1"/>
                  </a:moveTo>
                  <a:cubicBezTo>
                    <a:pt x="1312" y="1"/>
                    <a:pt x="576" y="271"/>
                    <a:pt x="1" y="785"/>
                  </a:cubicBezTo>
                  <a:cubicBezTo>
                    <a:pt x="403" y="1541"/>
                    <a:pt x="971" y="2069"/>
                    <a:pt x="1611" y="2069"/>
                  </a:cubicBezTo>
                  <a:cubicBezTo>
                    <a:pt x="1717" y="2069"/>
                    <a:pt x="1824" y="2054"/>
                    <a:pt x="1933" y="2024"/>
                  </a:cubicBezTo>
                  <a:cubicBezTo>
                    <a:pt x="2710" y="1806"/>
                    <a:pt x="3043" y="1068"/>
                    <a:pt x="3088" y="176"/>
                  </a:cubicBezTo>
                  <a:cubicBezTo>
                    <a:pt x="2752" y="58"/>
                    <a:pt x="2405" y="1"/>
                    <a:pt x="2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33"/>
            <p:cNvSpPr/>
            <p:nvPr/>
          </p:nvSpPr>
          <p:spPr>
            <a:xfrm>
              <a:off x="7721411" y="4203544"/>
              <a:ext cx="93663" cy="65692"/>
            </a:xfrm>
            <a:custGeom>
              <a:avLst/>
              <a:gdLst/>
              <a:ahLst/>
              <a:cxnLst/>
              <a:rect l="l" t="t" r="r" b="b"/>
              <a:pathLst>
                <a:path w="3506" h="2459" extrusionOk="0">
                  <a:moveTo>
                    <a:pt x="2276" y="394"/>
                  </a:moveTo>
                  <a:cubicBezTo>
                    <a:pt x="2552" y="394"/>
                    <a:pt x="2829" y="433"/>
                    <a:pt x="3101" y="514"/>
                  </a:cubicBezTo>
                  <a:cubicBezTo>
                    <a:pt x="3043" y="1124"/>
                    <a:pt x="2825" y="1830"/>
                    <a:pt x="2100" y="2029"/>
                  </a:cubicBezTo>
                  <a:cubicBezTo>
                    <a:pt x="2007" y="2054"/>
                    <a:pt x="1917" y="2066"/>
                    <a:pt x="1830" y="2066"/>
                  </a:cubicBezTo>
                  <a:cubicBezTo>
                    <a:pt x="1189" y="2066"/>
                    <a:pt x="712" y="1434"/>
                    <a:pt x="469" y="1027"/>
                  </a:cubicBezTo>
                  <a:cubicBezTo>
                    <a:pt x="987" y="613"/>
                    <a:pt x="1626" y="394"/>
                    <a:pt x="2276" y="394"/>
                  </a:cubicBezTo>
                  <a:close/>
                  <a:moveTo>
                    <a:pt x="2281" y="0"/>
                  </a:moveTo>
                  <a:cubicBezTo>
                    <a:pt x="1484" y="0"/>
                    <a:pt x="700" y="289"/>
                    <a:pt x="84" y="835"/>
                  </a:cubicBezTo>
                  <a:cubicBezTo>
                    <a:pt x="20" y="893"/>
                    <a:pt x="0" y="995"/>
                    <a:pt x="45" y="1072"/>
                  </a:cubicBezTo>
                  <a:cubicBezTo>
                    <a:pt x="527" y="1971"/>
                    <a:pt x="1156" y="2459"/>
                    <a:pt x="1823" y="2459"/>
                  </a:cubicBezTo>
                  <a:cubicBezTo>
                    <a:pt x="1952" y="2459"/>
                    <a:pt x="2080" y="2440"/>
                    <a:pt x="2209" y="2407"/>
                  </a:cubicBezTo>
                  <a:cubicBezTo>
                    <a:pt x="2992" y="2189"/>
                    <a:pt x="3454" y="1470"/>
                    <a:pt x="3505" y="379"/>
                  </a:cubicBezTo>
                  <a:cubicBezTo>
                    <a:pt x="3505" y="296"/>
                    <a:pt x="3454" y="212"/>
                    <a:pt x="3371" y="186"/>
                  </a:cubicBezTo>
                  <a:cubicBezTo>
                    <a:pt x="3015" y="61"/>
                    <a:pt x="2647" y="0"/>
                    <a:pt x="2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33"/>
            <p:cNvSpPr/>
            <p:nvPr/>
          </p:nvSpPr>
          <p:spPr>
            <a:xfrm>
              <a:off x="7598982" y="3367424"/>
              <a:ext cx="57117" cy="69272"/>
            </a:xfrm>
            <a:custGeom>
              <a:avLst/>
              <a:gdLst/>
              <a:ahLst/>
              <a:cxnLst/>
              <a:rect l="l" t="t" r="r" b="b"/>
              <a:pathLst>
                <a:path w="2138" h="2593" extrusionOk="0">
                  <a:moveTo>
                    <a:pt x="52" y="1"/>
                  </a:moveTo>
                  <a:cubicBezTo>
                    <a:pt x="41" y="1"/>
                    <a:pt x="29" y="4"/>
                    <a:pt x="19" y="12"/>
                  </a:cubicBezTo>
                  <a:cubicBezTo>
                    <a:pt x="0" y="31"/>
                    <a:pt x="0" y="63"/>
                    <a:pt x="19" y="82"/>
                  </a:cubicBezTo>
                  <a:cubicBezTo>
                    <a:pt x="167" y="307"/>
                    <a:pt x="308" y="525"/>
                    <a:pt x="462" y="750"/>
                  </a:cubicBezTo>
                  <a:cubicBezTo>
                    <a:pt x="610" y="975"/>
                    <a:pt x="764" y="1193"/>
                    <a:pt x="937" y="1398"/>
                  </a:cubicBezTo>
                  <a:cubicBezTo>
                    <a:pt x="1104" y="1604"/>
                    <a:pt x="1278" y="1809"/>
                    <a:pt x="1457" y="2008"/>
                  </a:cubicBezTo>
                  <a:cubicBezTo>
                    <a:pt x="1631" y="2201"/>
                    <a:pt x="1823" y="2393"/>
                    <a:pt x="2009" y="2573"/>
                  </a:cubicBezTo>
                  <a:cubicBezTo>
                    <a:pt x="2022" y="2586"/>
                    <a:pt x="2038" y="2592"/>
                    <a:pt x="2054" y="2592"/>
                  </a:cubicBezTo>
                  <a:cubicBezTo>
                    <a:pt x="2070" y="2592"/>
                    <a:pt x="2086" y="2586"/>
                    <a:pt x="2099" y="2573"/>
                  </a:cubicBezTo>
                  <a:cubicBezTo>
                    <a:pt x="2131" y="2554"/>
                    <a:pt x="2138" y="2515"/>
                    <a:pt x="2118" y="2483"/>
                  </a:cubicBezTo>
                  <a:cubicBezTo>
                    <a:pt x="1977" y="2271"/>
                    <a:pt x="1842" y="2040"/>
                    <a:pt x="1676" y="1828"/>
                  </a:cubicBezTo>
                  <a:cubicBezTo>
                    <a:pt x="1515" y="1617"/>
                    <a:pt x="1361" y="1405"/>
                    <a:pt x="1188" y="1199"/>
                  </a:cubicBezTo>
                  <a:cubicBezTo>
                    <a:pt x="1014" y="1000"/>
                    <a:pt x="841" y="801"/>
                    <a:pt x="661" y="602"/>
                  </a:cubicBezTo>
                  <a:cubicBezTo>
                    <a:pt x="482" y="410"/>
                    <a:pt x="289" y="217"/>
                    <a:pt x="96" y="38"/>
                  </a:cubicBezTo>
                  <a:cubicBezTo>
                    <a:pt x="96" y="31"/>
                    <a:pt x="96" y="31"/>
                    <a:pt x="96" y="25"/>
                  </a:cubicBezTo>
                  <a:cubicBezTo>
                    <a:pt x="85" y="9"/>
                    <a:pt x="68" y="1"/>
                    <a:pt x="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33"/>
            <p:cNvSpPr/>
            <p:nvPr/>
          </p:nvSpPr>
          <p:spPr>
            <a:xfrm>
              <a:off x="7692587" y="3518384"/>
              <a:ext cx="179926" cy="184146"/>
            </a:xfrm>
            <a:custGeom>
              <a:avLst/>
              <a:gdLst/>
              <a:ahLst/>
              <a:cxnLst/>
              <a:rect l="l" t="t" r="r" b="b"/>
              <a:pathLst>
                <a:path w="6735" h="6893" extrusionOk="0">
                  <a:moveTo>
                    <a:pt x="137" y="0"/>
                  </a:moveTo>
                  <a:cubicBezTo>
                    <a:pt x="126" y="0"/>
                    <a:pt x="115" y="1"/>
                    <a:pt x="104" y="3"/>
                  </a:cubicBezTo>
                  <a:lnTo>
                    <a:pt x="91" y="3"/>
                  </a:lnTo>
                  <a:cubicBezTo>
                    <a:pt x="33" y="16"/>
                    <a:pt x="1" y="74"/>
                    <a:pt x="14" y="138"/>
                  </a:cubicBezTo>
                  <a:cubicBezTo>
                    <a:pt x="27" y="157"/>
                    <a:pt x="52" y="170"/>
                    <a:pt x="78" y="170"/>
                  </a:cubicBezTo>
                  <a:cubicBezTo>
                    <a:pt x="72" y="145"/>
                    <a:pt x="84" y="119"/>
                    <a:pt x="117" y="106"/>
                  </a:cubicBezTo>
                  <a:cubicBezTo>
                    <a:pt x="118" y="106"/>
                    <a:pt x="119" y="106"/>
                    <a:pt x="121" y="106"/>
                  </a:cubicBezTo>
                  <a:cubicBezTo>
                    <a:pt x="160" y="106"/>
                    <a:pt x="228" y="192"/>
                    <a:pt x="283" y="260"/>
                  </a:cubicBezTo>
                  <a:lnTo>
                    <a:pt x="482" y="478"/>
                  </a:lnTo>
                  <a:lnTo>
                    <a:pt x="868" y="915"/>
                  </a:lnTo>
                  <a:lnTo>
                    <a:pt x="1651" y="1788"/>
                  </a:lnTo>
                  <a:lnTo>
                    <a:pt x="3243" y="3495"/>
                  </a:lnTo>
                  <a:lnTo>
                    <a:pt x="4867" y="5171"/>
                  </a:lnTo>
                  <a:cubicBezTo>
                    <a:pt x="5412" y="5716"/>
                    <a:pt x="5971" y="6262"/>
                    <a:pt x="6529" y="6801"/>
                  </a:cubicBezTo>
                  <a:cubicBezTo>
                    <a:pt x="6586" y="6853"/>
                    <a:pt x="6639" y="6892"/>
                    <a:pt x="6677" y="6892"/>
                  </a:cubicBezTo>
                  <a:cubicBezTo>
                    <a:pt x="6687" y="6892"/>
                    <a:pt x="6695" y="6890"/>
                    <a:pt x="6703" y="6885"/>
                  </a:cubicBezTo>
                  <a:cubicBezTo>
                    <a:pt x="6735" y="6866"/>
                    <a:pt x="6703" y="6782"/>
                    <a:pt x="6632" y="6705"/>
                  </a:cubicBezTo>
                  <a:cubicBezTo>
                    <a:pt x="6112" y="6121"/>
                    <a:pt x="5599" y="5543"/>
                    <a:pt x="5072" y="4965"/>
                  </a:cubicBezTo>
                  <a:lnTo>
                    <a:pt x="3474" y="3264"/>
                  </a:lnTo>
                  <a:lnTo>
                    <a:pt x="1843" y="1602"/>
                  </a:lnTo>
                  <a:lnTo>
                    <a:pt x="1015" y="780"/>
                  </a:lnTo>
                  <a:lnTo>
                    <a:pt x="598" y="376"/>
                  </a:lnTo>
                  <a:lnTo>
                    <a:pt x="386" y="170"/>
                  </a:lnTo>
                  <a:lnTo>
                    <a:pt x="283" y="68"/>
                  </a:lnTo>
                  <a:cubicBezTo>
                    <a:pt x="241" y="25"/>
                    <a:pt x="190" y="0"/>
                    <a:pt x="1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33"/>
            <p:cNvSpPr/>
            <p:nvPr/>
          </p:nvSpPr>
          <p:spPr>
            <a:xfrm>
              <a:off x="7699292" y="3617466"/>
              <a:ext cx="67509" cy="86102"/>
            </a:xfrm>
            <a:custGeom>
              <a:avLst/>
              <a:gdLst/>
              <a:ahLst/>
              <a:cxnLst/>
              <a:rect l="l" t="t" r="r" b="b"/>
              <a:pathLst>
                <a:path w="2527" h="3223" extrusionOk="0">
                  <a:moveTo>
                    <a:pt x="43" y="1"/>
                  </a:moveTo>
                  <a:cubicBezTo>
                    <a:pt x="35" y="1"/>
                    <a:pt x="27" y="2"/>
                    <a:pt x="20" y="5"/>
                  </a:cubicBezTo>
                  <a:cubicBezTo>
                    <a:pt x="0" y="24"/>
                    <a:pt x="0" y="62"/>
                    <a:pt x="20" y="88"/>
                  </a:cubicBezTo>
                  <a:lnTo>
                    <a:pt x="591" y="878"/>
                  </a:lnTo>
                  <a:lnTo>
                    <a:pt x="1169" y="1661"/>
                  </a:lnTo>
                  <a:lnTo>
                    <a:pt x="1759" y="2431"/>
                  </a:lnTo>
                  <a:lnTo>
                    <a:pt x="2375" y="3195"/>
                  </a:lnTo>
                  <a:cubicBezTo>
                    <a:pt x="2390" y="3215"/>
                    <a:pt x="2409" y="3223"/>
                    <a:pt x="2428" y="3223"/>
                  </a:cubicBezTo>
                  <a:cubicBezTo>
                    <a:pt x="2478" y="3223"/>
                    <a:pt x="2526" y="3167"/>
                    <a:pt x="2485" y="3112"/>
                  </a:cubicBezTo>
                  <a:cubicBezTo>
                    <a:pt x="2331" y="2829"/>
                    <a:pt x="2170" y="2540"/>
                    <a:pt x="1990" y="2264"/>
                  </a:cubicBezTo>
                  <a:cubicBezTo>
                    <a:pt x="1817" y="1982"/>
                    <a:pt x="1631" y="1719"/>
                    <a:pt x="1425" y="1462"/>
                  </a:cubicBezTo>
                  <a:cubicBezTo>
                    <a:pt x="1207" y="1205"/>
                    <a:pt x="995" y="955"/>
                    <a:pt x="771" y="711"/>
                  </a:cubicBezTo>
                  <a:cubicBezTo>
                    <a:pt x="552" y="473"/>
                    <a:pt x="321" y="242"/>
                    <a:pt x="84" y="18"/>
                  </a:cubicBezTo>
                  <a:cubicBezTo>
                    <a:pt x="72" y="5"/>
                    <a:pt x="57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33"/>
            <p:cNvSpPr/>
            <p:nvPr/>
          </p:nvSpPr>
          <p:spPr>
            <a:xfrm>
              <a:off x="7700841" y="3678748"/>
              <a:ext cx="44427" cy="57384"/>
            </a:xfrm>
            <a:custGeom>
              <a:avLst/>
              <a:gdLst/>
              <a:ahLst/>
              <a:cxnLst/>
              <a:rect l="l" t="t" r="r" b="b"/>
              <a:pathLst>
                <a:path w="1663" h="2148" extrusionOk="0">
                  <a:moveTo>
                    <a:pt x="58" y="1"/>
                  </a:moveTo>
                  <a:cubicBezTo>
                    <a:pt x="43" y="1"/>
                    <a:pt x="29" y="6"/>
                    <a:pt x="19" y="15"/>
                  </a:cubicBezTo>
                  <a:cubicBezTo>
                    <a:pt x="0" y="34"/>
                    <a:pt x="0" y="67"/>
                    <a:pt x="19" y="86"/>
                  </a:cubicBezTo>
                  <a:cubicBezTo>
                    <a:pt x="129" y="272"/>
                    <a:pt x="225" y="458"/>
                    <a:pt x="340" y="638"/>
                  </a:cubicBezTo>
                  <a:cubicBezTo>
                    <a:pt x="462" y="818"/>
                    <a:pt x="578" y="997"/>
                    <a:pt x="700" y="1171"/>
                  </a:cubicBezTo>
                  <a:cubicBezTo>
                    <a:pt x="828" y="1344"/>
                    <a:pt x="969" y="1511"/>
                    <a:pt x="1104" y="1671"/>
                  </a:cubicBezTo>
                  <a:cubicBezTo>
                    <a:pt x="1239" y="1832"/>
                    <a:pt x="1393" y="1986"/>
                    <a:pt x="1547" y="2134"/>
                  </a:cubicBezTo>
                  <a:cubicBezTo>
                    <a:pt x="1560" y="2143"/>
                    <a:pt x="1574" y="2148"/>
                    <a:pt x="1588" y="2148"/>
                  </a:cubicBezTo>
                  <a:cubicBezTo>
                    <a:pt x="1602" y="2148"/>
                    <a:pt x="1615" y="2143"/>
                    <a:pt x="1624" y="2134"/>
                  </a:cubicBezTo>
                  <a:cubicBezTo>
                    <a:pt x="1650" y="2121"/>
                    <a:pt x="1663" y="2082"/>
                    <a:pt x="1656" y="2057"/>
                  </a:cubicBezTo>
                  <a:cubicBezTo>
                    <a:pt x="1554" y="1864"/>
                    <a:pt x="1444" y="1678"/>
                    <a:pt x="1329" y="1498"/>
                  </a:cubicBezTo>
                  <a:cubicBezTo>
                    <a:pt x="1220" y="1318"/>
                    <a:pt x="1091" y="1145"/>
                    <a:pt x="963" y="978"/>
                  </a:cubicBezTo>
                  <a:cubicBezTo>
                    <a:pt x="822" y="818"/>
                    <a:pt x="687" y="651"/>
                    <a:pt x="546" y="490"/>
                  </a:cubicBezTo>
                  <a:cubicBezTo>
                    <a:pt x="405" y="330"/>
                    <a:pt x="250" y="176"/>
                    <a:pt x="103" y="28"/>
                  </a:cubicBezTo>
                  <a:lnTo>
                    <a:pt x="96" y="15"/>
                  </a:lnTo>
                  <a:cubicBezTo>
                    <a:pt x="87" y="6"/>
                    <a:pt x="72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33"/>
            <p:cNvSpPr/>
            <p:nvPr/>
          </p:nvSpPr>
          <p:spPr>
            <a:xfrm>
              <a:off x="7447890" y="3548811"/>
              <a:ext cx="104643" cy="269447"/>
            </a:xfrm>
            <a:custGeom>
              <a:avLst/>
              <a:gdLst/>
              <a:ahLst/>
              <a:cxnLst/>
              <a:rect l="l" t="t" r="r" b="b"/>
              <a:pathLst>
                <a:path w="3917" h="10086" extrusionOk="0">
                  <a:moveTo>
                    <a:pt x="3875" y="1"/>
                  </a:moveTo>
                  <a:cubicBezTo>
                    <a:pt x="3841" y="1"/>
                    <a:pt x="3778" y="55"/>
                    <a:pt x="3724" y="142"/>
                  </a:cubicBezTo>
                  <a:cubicBezTo>
                    <a:pt x="3506" y="527"/>
                    <a:pt x="3326" y="925"/>
                    <a:pt x="3172" y="1342"/>
                  </a:cubicBezTo>
                  <a:cubicBezTo>
                    <a:pt x="3005" y="1740"/>
                    <a:pt x="2832" y="2138"/>
                    <a:pt x="2652" y="2530"/>
                  </a:cubicBezTo>
                  <a:lnTo>
                    <a:pt x="1541" y="4898"/>
                  </a:lnTo>
                  <a:cubicBezTo>
                    <a:pt x="1169" y="5694"/>
                    <a:pt x="848" y="6510"/>
                    <a:pt x="566" y="7338"/>
                  </a:cubicBezTo>
                  <a:cubicBezTo>
                    <a:pt x="290" y="8172"/>
                    <a:pt x="103" y="9032"/>
                    <a:pt x="7" y="9905"/>
                  </a:cubicBezTo>
                  <a:cubicBezTo>
                    <a:pt x="1" y="9995"/>
                    <a:pt x="7" y="10079"/>
                    <a:pt x="33" y="10085"/>
                  </a:cubicBezTo>
                  <a:cubicBezTo>
                    <a:pt x="34" y="10085"/>
                    <a:pt x="35" y="10086"/>
                    <a:pt x="37" y="10086"/>
                  </a:cubicBezTo>
                  <a:cubicBezTo>
                    <a:pt x="67" y="10086"/>
                    <a:pt x="98" y="10011"/>
                    <a:pt x="116" y="9925"/>
                  </a:cubicBezTo>
                  <a:cubicBezTo>
                    <a:pt x="270" y="9071"/>
                    <a:pt x="501" y="8230"/>
                    <a:pt x="810" y="7421"/>
                  </a:cubicBezTo>
                  <a:cubicBezTo>
                    <a:pt x="1111" y="6612"/>
                    <a:pt x="1477" y="5823"/>
                    <a:pt x="1837" y="5033"/>
                  </a:cubicBezTo>
                  <a:cubicBezTo>
                    <a:pt x="2196" y="4237"/>
                    <a:pt x="2581" y="3448"/>
                    <a:pt x="2909" y="2645"/>
                  </a:cubicBezTo>
                  <a:cubicBezTo>
                    <a:pt x="3082" y="2241"/>
                    <a:pt x="3236" y="1836"/>
                    <a:pt x="3384" y="1419"/>
                  </a:cubicBezTo>
                  <a:cubicBezTo>
                    <a:pt x="3506" y="1008"/>
                    <a:pt x="3666" y="604"/>
                    <a:pt x="3846" y="206"/>
                  </a:cubicBezTo>
                  <a:cubicBezTo>
                    <a:pt x="3891" y="116"/>
                    <a:pt x="3916" y="33"/>
                    <a:pt x="3891" y="7"/>
                  </a:cubicBezTo>
                  <a:cubicBezTo>
                    <a:pt x="3887" y="3"/>
                    <a:pt x="3881" y="1"/>
                    <a:pt x="38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33"/>
            <p:cNvSpPr/>
            <p:nvPr/>
          </p:nvSpPr>
          <p:spPr>
            <a:xfrm>
              <a:off x="8102775" y="4281896"/>
              <a:ext cx="76351" cy="208350"/>
            </a:xfrm>
            <a:custGeom>
              <a:avLst/>
              <a:gdLst/>
              <a:ahLst/>
              <a:cxnLst/>
              <a:rect l="l" t="t" r="r" b="b"/>
              <a:pathLst>
                <a:path w="2858" h="7799" extrusionOk="0">
                  <a:moveTo>
                    <a:pt x="86" y="1"/>
                  </a:moveTo>
                  <a:cubicBezTo>
                    <a:pt x="58" y="1"/>
                    <a:pt x="31" y="12"/>
                    <a:pt x="14" y="33"/>
                  </a:cubicBezTo>
                  <a:cubicBezTo>
                    <a:pt x="1" y="59"/>
                    <a:pt x="46" y="97"/>
                    <a:pt x="104" y="136"/>
                  </a:cubicBezTo>
                  <a:cubicBezTo>
                    <a:pt x="354" y="347"/>
                    <a:pt x="514" y="636"/>
                    <a:pt x="566" y="957"/>
                  </a:cubicBezTo>
                  <a:lnTo>
                    <a:pt x="797" y="1933"/>
                  </a:lnTo>
                  <a:lnTo>
                    <a:pt x="1291" y="3891"/>
                  </a:lnTo>
                  <a:cubicBezTo>
                    <a:pt x="1477" y="4539"/>
                    <a:pt x="1651" y="5194"/>
                    <a:pt x="1850" y="5842"/>
                  </a:cubicBezTo>
                  <a:cubicBezTo>
                    <a:pt x="2036" y="6497"/>
                    <a:pt x="2318" y="7126"/>
                    <a:pt x="2684" y="7704"/>
                  </a:cubicBezTo>
                  <a:cubicBezTo>
                    <a:pt x="2722" y="7758"/>
                    <a:pt x="2769" y="7798"/>
                    <a:pt x="2806" y="7798"/>
                  </a:cubicBezTo>
                  <a:cubicBezTo>
                    <a:pt x="2813" y="7798"/>
                    <a:pt x="2819" y="7797"/>
                    <a:pt x="2825" y="7794"/>
                  </a:cubicBezTo>
                  <a:cubicBezTo>
                    <a:pt x="2857" y="7781"/>
                    <a:pt x="2845" y="7704"/>
                    <a:pt x="2806" y="7627"/>
                  </a:cubicBezTo>
                  <a:cubicBezTo>
                    <a:pt x="2504" y="7030"/>
                    <a:pt x="2273" y="6407"/>
                    <a:pt x="2119" y="5759"/>
                  </a:cubicBezTo>
                  <a:lnTo>
                    <a:pt x="1606" y="3801"/>
                  </a:lnTo>
                  <a:lnTo>
                    <a:pt x="1047" y="1850"/>
                  </a:lnTo>
                  <a:cubicBezTo>
                    <a:pt x="951" y="1522"/>
                    <a:pt x="855" y="1195"/>
                    <a:pt x="745" y="874"/>
                  </a:cubicBezTo>
                  <a:cubicBezTo>
                    <a:pt x="662" y="527"/>
                    <a:pt x="450" y="226"/>
                    <a:pt x="155" y="27"/>
                  </a:cubicBezTo>
                  <a:cubicBezTo>
                    <a:pt x="134" y="9"/>
                    <a:pt x="110" y="1"/>
                    <a:pt x="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33"/>
            <p:cNvSpPr/>
            <p:nvPr/>
          </p:nvSpPr>
          <p:spPr>
            <a:xfrm>
              <a:off x="8092997" y="4388083"/>
              <a:ext cx="51667" cy="117653"/>
            </a:xfrm>
            <a:custGeom>
              <a:avLst/>
              <a:gdLst/>
              <a:ahLst/>
              <a:cxnLst/>
              <a:rect l="l" t="t" r="r" b="b"/>
              <a:pathLst>
                <a:path w="1934" h="4404" extrusionOk="0">
                  <a:moveTo>
                    <a:pt x="47" y="1"/>
                  </a:moveTo>
                  <a:cubicBezTo>
                    <a:pt x="38" y="1"/>
                    <a:pt x="29" y="2"/>
                    <a:pt x="20" y="6"/>
                  </a:cubicBezTo>
                  <a:cubicBezTo>
                    <a:pt x="1" y="12"/>
                    <a:pt x="1" y="57"/>
                    <a:pt x="20" y="96"/>
                  </a:cubicBezTo>
                  <a:cubicBezTo>
                    <a:pt x="213" y="436"/>
                    <a:pt x="373" y="783"/>
                    <a:pt x="534" y="1129"/>
                  </a:cubicBezTo>
                  <a:cubicBezTo>
                    <a:pt x="701" y="1476"/>
                    <a:pt x="848" y="1822"/>
                    <a:pt x="1002" y="2175"/>
                  </a:cubicBezTo>
                  <a:cubicBezTo>
                    <a:pt x="1150" y="2529"/>
                    <a:pt x="1291" y="2882"/>
                    <a:pt x="1420" y="3241"/>
                  </a:cubicBezTo>
                  <a:cubicBezTo>
                    <a:pt x="1548" y="3607"/>
                    <a:pt x="1683" y="3966"/>
                    <a:pt x="1798" y="4332"/>
                  </a:cubicBezTo>
                  <a:cubicBezTo>
                    <a:pt x="1804" y="4373"/>
                    <a:pt x="1821" y="4404"/>
                    <a:pt x="1863" y="4404"/>
                  </a:cubicBezTo>
                  <a:cubicBezTo>
                    <a:pt x="1867" y="4404"/>
                    <a:pt x="1871" y="4404"/>
                    <a:pt x="1875" y="4403"/>
                  </a:cubicBezTo>
                  <a:cubicBezTo>
                    <a:pt x="1933" y="4403"/>
                    <a:pt x="1933" y="4358"/>
                    <a:pt x="1933" y="4300"/>
                  </a:cubicBezTo>
                  <a:cubicBezTo>
                    <a:pt x="1875" y="3915"/>
                    <a:pt x="1792" y="3530"/>
                    <a:pt x="1689" y="3158"/>
                  </a:cubicBezTo>
                  <a:cubicBezTo>
                    <a:pt x="1580" y="2779"/>
                    <a:pt x="1445" y="2413"/>
                    <a:pt x="1298" y="2054"/>
                  </a:cubicBezTo>
                  <a:cubicBezTo>
                    <a:pt x="1137" y="1694"/>
                    <a:pt x="957" y="1347"/>
                    <a:pt x="765" y="1007"/>
                  </a:cubicBezTo>
                  <a:cubicBezTo>
                    <a:pt x="566" y="667"/>
                    <a:pt x="348" y="346"/>
                    <a:pt x="110" y="31"/>
                  </a:cubicBezTo>
                  <a:cubicBezTo>
                    <a:pt x="96" y="13"/>
                    <a:pt x="72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33"/>
            <p:cNvSpPr/>
            <p:nvPr/>
          </p:nvSpPr>
          <p:spPr>
            <a:xfrm>
              <a:off x="8055785" y="4428689"/>
              <a:ext cx="43946" cy="102078"/>
            </a:xfrm>
            <a:custGeom>
              <a:avLst/>
              <a:gdLst/>
              <a:ahLst/>
              <a:cxnLst/>
              <a:rect l="l" t="t" r="r" b="b"/>
              <a:pathLst>
                <a:path w="1645" h="3821" extrusionOk="0">
                  <a:moveTo>
                    <a:pt x="1541" y="3632"/>
                  </a:moveTo>
                  <a:cubicBezTo>
                    <a:pt x="1543" y="3633"/>
                    <a:pt x="1545" y="3633"/>
                    <a:pt x="1546" y="3633"/>
                  </a:cubicBezTo>
                  <a:lnTo>
                    <a:pt x="1546" y="3633"/>
                  </a:lnTo>
                  <a:cubicBezTo>
                    <a:pt x="1545" y="3634"/>
                    <a:pt x="1543" y="3635"/>
                    <a:pt x="1542" y="3636"/>
                  </a:cubicBezTo>
                  <a:lnTo>
                    <a:pt x="1542" y="3636"/>
                  </a:lnTo>
                  <a:lnTo>
                    <a:pt x="1542" y="3634"/>
                  </a:lnTo>
                  <a:cubicBezTo>
                    <a:pt x="1541" y="3633"/>
                    <a:pt x="1541" y="3633"/>
                    <a:pt x="1541" y="3632"/>
                  </a:cubicBezTo>
                  <a:close/>
                  <a:moveTo>
                    <a:pt x="20" y="1"/>
                  </a:moveTo>
                  <a:cubicBezTo>
                    <a:pt x="1" y="26"/>
                    <a:pt x="1" y="65"/>
                    <a:pt x="20" y="91"/>
                  </a:cubicBezTo>
                  <a:cubicBezTo>
                    <a:pt x="174" y="392"/>
                    <a:pt x="309" y="726"/>
                    <a:pt x="437" y="1021"/>
                  </a:cubicBezTo>
                  <a:cubicBezTo>
                    <a:pt x="572" y="1323"/>
                    <a:pt x="688" y="1644"/>
                    <a:pt x="797" y="1971"/>
                  </a:cubicBezTo>
                  <a:cubicBezTo>
                    <a:pt x="912" y="2299"/>
                    <a:pt x="1015" y="2626"/>
                    <a:pt x="1105" y="2947"/>
                  </a:cubicBezTo>
                  <a:cubicBezTo>
                    <a:pt x="1150" y="3114"/>
                    <a:pt x="1195" y="3281"/>
                    <a:pt x="1233" y="3441"/>
                  </a:cubicBezTo>
                  <a:cubicBezTo>
                    <a:pt x="1253" y="3538"/>
                    <a:pt x="1285" y="3628"/>
                    <a:pt x="1330" y="3717"/>
                  </a:cubicBezTo>
                  <a:cubicBezTo>
                    <a:pt x="1368" y="3782"/>
                    <a:pt x="1439" y="3820"/>
                    <a:pt x="1509" y="3820"/>
                  </a:cubicBezTo>
                  <a:cubicBezTo>
                    <a:pt x="1567" y="3814"/>
                    <a:pt x="1619" y="3775"/>
                    <a:pt x="1631" y="3724"/>
                  </a:cubicBezTo>
                  <a:cubicBezTo>
                    <a:pt x="1644" y="3685"/>
                    <a:pt x="1644" y="3647"/>
                    <a:pt x="1631" y="3615"/>
                  </a:cubicBezTo>
                  <a:cubicBezTo>
                    <a:pt x="1626" y="3594"/>
                    <a:pt x="1564" y="3551"/>
                    <a:pt x="1532" y="3551"/>
                  </a:cubicBezTo>
                  <a:cubicBezTo>
                    <a:pt x="1528" y="3551"/>
                    <a:pt x="1525" y="3551"/>
                    <a:pt x="1523" y="3552"/>
                  </a:cubicBezTo>
                  <a:lnTo>
                    <a:pt x="1523" y="3552"/>
                  </a:lnTo>
                  <a:cubicBezTo>
                    <a:pt x="1514" y="3505"/>
                    <a:pt x="1509" y="3457"/>
                    <a:pt x="1509" y="3409"/>
                  </a:cubicBezTo>
                  <a:cubicBezTo>
                    <a:pt x="1490" y="3242"/>
                    <a:pt x="1465" y="3069"/>
                    <a:pt x="1426" y="2896"/>
                  </a:cubicBezTo>
                  <a:cubicBezTo>
                    <a:pt x="1362" y="2549"/>
                    <a:pt x="1266" y="2215"/>
                    <a:pt x="1156" y="1882"/>
                  </a:cubicBezTo>
                  <a:cubicBezTo>
                    <a:pt x="1028" y="1554"/>
                    <a:pt x="887" y="1240"/>
                    <a:pt x="720" y="932"/>
                  </a:cubicBezTo>
                  <a:cubicBezTo>
                    <a:pt x="553" y="630"/>
                    <a:pt x="367" y="335"/>
                    <a:pt x="161" y="59"/>
                  </a:cubicBezTo>
                  <a:cubicBezTo>
                    <a:pt x="136" y="20"/>
                    <a:pt x="104" y="20"/>
                    <a:pt x="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33"/>
            <p:cNvSpPr/>
            <p:nvPr/>
          </p:nvSpPr>
          <p:spPr>
            <a:xfrm>
              <a:off x="8109827" y="4591724"/>
              <a:ext cx="110787" cy="226971"/>
            </a:xfrm>
            <a:custGeom>
              <a:avLst/>
              <a:gdLst/>
              <a:ahLst/>
              <a:cxnLst/>
              <a:rect l="l" t="t" r="r" b="b"/>
              <a:pathLst>
                <a:path w="4147" h="8496" extrusionOk="0">
                  <a:moveTo>
                    <a:pt x="2931" y="1"/>
                  </a:moveTo>
                  <a:cubicBezTo>
                    <a:pt x="2928" y="1"/>
                    <a:pt x="2924" y="1"/>
                    <a:pt x="2921" y="2"/>
                  </a:cubicBezTo>
                  <a:cubicBezTo>
                    <a:pt x="2882" y="15"/>
                    <a:pt x="2895" y="105"/>
                    <a:pt x="2946" y="208"/>
                  </a:cubicBezTo>
                  <a:cubicBezTo>
                    <a:pt x="3325" y="965"/>
                    <a:pt x="3576" y="1768"/>
                    <a:pt x="3704" y="2602"/>
                  </a:cubicBezTo>
                  <a:cubicBezTo>
                    <a:pt x="3832" y="3424"/>
                    <a:pt x="3781" y="4265"/>
                    <a:pt x="3556" y="5067"/>
                  </a:cubicBezTo>
                  <a:cubicBezTo>
                    <a:pt x="3344" y="5876"/>
                    <a:pt x="2914" y="6601"/>
                    <a:pt x="2317" y="7186"/>
                  </a:cubicBezTo>
                  <a:cubicBezTo>
                    <a:pt x="1720" y="7776"/>
                    <a:pt x="969" y="8187"/>
                    <a:pt x="154" y="8386"/>
                  </a:cubicBezTo>
                  <a:cubicBezTo>
                    <a:pt x="71" y="8412"/>
                    <a:pt x="6" y="8444"/>
                    <a:pt x="0" y="8469"/>
                  </a:cubicBezTo>
                  <a:cubicBezTo>
                    <a:pt x="0" y="8495"/>
                    <a:pt x="77" y="8495"/>
                    <a:pt x="173" y="8495"/>
                  </a:cubicBezTo>
                  <a:cubicBezTo>
                    <a:pt x="1034" y="8347"/>
                    <a:pt x="1842" y="7956"/>
                    <a:pt x="2491" y="7372"/>
                  </a:cubicBezTo>
                  <a:cubicBezTo>
                    <a:pt x="3152" y="6781"/>
                    <a:pt x="3627" y="6017"/>
                    <a:pt x="3871" y="5164"/>
                  </a:cubicBezTo>
                  <a:cubicBezTo>
                    <a:pt x="4102" y="4316"/>
                    <a:pt x="4147" y="3424"/>
                    <a:pt x="3986" y="2557"/>
                  </a:cubicBezTo>
                  <a:cubicBezTo>
                    <a:pt x="3826" y="1704"/>
                    <a:pt x="3518" y="888"/>
                    <a:pt x="3075" y="144"/>
                  </a:cubicBezTo>
                  <a:cubicBezTo>
                    <a:pt x="3022" y="61"/>
                    <a:pt x="2969" y="1"/>
                    <a:pt x="2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33"/>
            <p:cNvSpPr/>
            <p:nvPr/>
          </p:nvSpPr>
          <p:spPr>
            <a:xfrm>
              <a:off x="8114796" y="4626505"/>
              <a:ext cx="32592" cy="124679"/>
            </a:xfrm>
            <a:custGeom>
              <a:avLst/>
              <a:gdLst/>
              <a:ahLst/>
              <a:cxnLst/>
              <a:rect l="l" t="t" r="r" b="b"/>
              <a:pathLst>
                <a:path w="1220" h="4667" extrusionOk="0">
                  <a:moveTo>
                    <a:pt x="717" y="0"/>
                  </a:moveTo>
                  <a:cubicBezTo>
                    <a:pt x="709" y="0"/>
                    <a:pt x="701" y="1"/>
                    <a:pt x="693" y="4"/>
                  </a:cubicBezTo>
                  <a:cubicBezTo>
                    <a:pt x="661" y="23"/>
                    <a:pt x="649" y="74"/>
                    <a:pt x="661" y="113"/>
                  </a:cubicBezTo>
                  <a:cubicBezTo>
                    <a:pt x="892" y="857"/>
                    <a:pt x="950" y="1640"/>
                    <a:pt x="841" y="2404"/>
                  </a:cubicBezTo>
                  <a:cubicBezTo>
                    <a:pt x="796" y="2789"/>
                    <a:pt x="700" y="3168"/>
                    <a:pt x="565" y="3528"/>
                  </a:cubicBezTo>
                  <a:cubicBezTo>
                    <a:pt x="430" y="3894"/>
                    <a:pt x="251" y="4240"/>
                    <a:pt x="32" y="4568"/>
                  </a:cubicBezTo>
                  <a:cubicBezTo>
                    <a:pt x="7" y="4600"/>
                    <a:pt x="0" y="4632"/>
                    <a:pt x="19" y="4657"/>
                  </a:cubicBezTo>
                  <a:cubicBezTo>
                    <a:pt x="25" y="4663"/>
                    <a:pt x="33" y="4666"/>
                    <a:pt x="42" y="4666"/>
                  </a:cubicBezTo>
                  <a:cubicBezTo>
                    <a:pt x="62" y="4666"/>
                    <a:pt x="87" y="4652"/>
                    <a:pt x="109" y="4625"/>
                  </a:cubicBezTo>
                  <a:cubicBezTo>
                    <a:pt x="392" y="4330"/>
                    <a:pt x="623" y="3990"/>
                    <a:pt x="796" y="3624"/>
                  </a:cubicBezTo>
                  <a:cubicBezTo>
                    <a:pt x="969" y="3252"/>
                    <a:pt x="1098" y="2860"/>
                    <a:pt x="1162" y="2456"/>
                  </a:cubicBezTo>
                  <a:cubicBezTo>
                    <a:pt x="1220" y="2045"/>
                    <a:pt x="1220" y="1634"/>
                    <a:pt x="1162" y="1223"/>
                  </a:cubicBezTo>
                  <a:cubicBezTo>
                    <a:pt x="1098" y="819"/>
                    <a:pt x="976" y="427"/>
                    <a:pt x="790" y="61"/>
                  </a:cubicBezTo>
                  <a:cubicBezTo>
                    <a:pt x="784" y="24"/>
                    <a:pt x="753" y="0"/>
                    <a:pt x="7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33"/>
            <p:cNvSpPr/>
            <p:nvPr/>
          </p:nvSpPr>
          <p:spPr>
            <a:xfrm>
              <a:off x="7576516" y="4730850"/>
              <a:ext cx="146131" cy="170228"/>
            </a:xfrm>
            <a:custGeom>
              <a:avLst/>
              <a:gdLst/>
              <a:ahLst/>
              <a:cxnLst/>
              <a:rect l="l" t="t" r="r" b="b"/>
              <a:pathLst>
                <a:path w="5470" h="6372" extrusionOk="0">
                  <a:moveTo>
                    <a:pt x="150" y="0"/>
                  </a:moveTo>
                  <a:cubicBezTo>
                    <a:pt x="119" y="0"/>
                    <a:pt x="90" y="62"/>
                    <a:pt x="90" y="142"/>
                  </a:cubicBezTo>
                  <a:cubicBezTo>
                    <a:pt x="0" y="912"/>
                    <a:pt x="71" y="1689"/>
                    <a:pt x="295" y="2427"/>
                  </a:cubicBezTo>
                  <a:cubicBezTo>
                    <a:pt x="520" y="3165"/>
                    <a:pt x="880" y="3852"/>
                    <a:pt x="1355" y="4462"/>
                  </a:cubicBezTo>
                  <a:cubicBezTo>
                    <a:pt x="1842" y="5065"/>
                    <a:pt x="2439" y="5566"/>
                    <a:pt x="3120" y="5945"/>
                  </a:cubicBezTo>
                  <a:cubicBezTo>
                    <a:pt x="3293" y="6022"/>
                    <a:pt x="3460" y="6112"/>
                    <a:pt x="3646" y="6182"/>
                  </a:cubicBezTo>
                  <a:cubicBezTo>
                    <a:pt x="3826" y="6259"/>
                    <a:pt x="4019" y="6311"/>
                    <a:pt x="4211" y="6336"/>
                  </a:cubicBezTo>
                  <a:cubicBezTo>
                    <a:pt x="4316" y="6360"/>
                    <a:pt x="4422" y="6372"/>
                    <a:pt x="4527" y="6372"/>
                  </a:cubicBezTo>
                  <a:cubicBezTo>
                    <a:pt x="4823" y="6372"/>
                    <a:pt x="5114" y="6280"/>
                    <a:pt x="5360" y="6105"/>
                  </a:cubicBezTo>
                  <a:cubicBezTo>
                    <a:pt x="5444" y="6041"/>
                    <a:pt x="5469" y="5964"/>
                    <a:pt x="5444" y="5932"/>
                  </a:cubicBezTo>
                  <a:cubicBezTo>
                    <a:pt x="5437" y="5926"/>
                    <a:pt x="5429" y="5923"/>
                    <a:pt x="5418" y="5923"/>
                  </a:cubicBezTo>
                  <a:cubicBezTo>
                    <a:pt x="5384" y="5923"/>
                    <a:pt x="5329" y="5951"/>
                    <a:pt x="5270" y="5990"/>
                  </a:cubicBezTo>
                  <a:cubicBezTo>
                    <a:pt x="5070" y="6111"/>
                    <a:pt x="4846" y="6172"/>
                    <a:pt x="4620" y="6172"/>
                  </a:cubicBezTo>
                  <a:cubicBezTo>
                    <a:pt x="4498" y="6172"/>
                    <a:pt x="4375" y="6154"/>
                    <a:pt x="4256" y="6118"/>
                  </a:cubicBezTo>
                  <a:cubicBezTo>
                    <a:pt x="4083" y="6079"/>
                    <a:pt x="3909" y="6022"/>
                    <a:pt x="3743" y="5945"/>
                  </a:cubicBezTo>
                  <a:cubicBezTo>
                    <a:pt x="3589" y="5874"/>
                    <a:pt x="3422" y="5771"/>
                    <a:pt x="3261" y="5694"/>
                  </a:cubicBezTo>
                  <a:cubicBezTo>
                    <a:pt x="2632" y="5316"/>
                    <a:pt x="2074" y="4828"/>
                    <a:pt x="1611" y="4256"/>
                  </a:cubicBezTo>
                  <a:cubicBezTo>
                    <a:pt x="1149" y="3685"/>
                    <a:pt x="790" y="3037"/>
                    <a:pt x="546" y="2343"/>
                  </a:cubicBezTo>
                  <a:cubicBezTo>
                    <a:pt x="289" y="1644"/>
                    <a:pt x="173" y="906"/>
                    <a:pt x="199" y="161"/>
                  </a:cubicBezTo>
                  <a:cubicBezTo>
                    <a:pt x="206" y="84"/>
                    <a:pt x="180" y="7"/>
                    <a:pt x="154" y="0"/>
                  </a:cubicBezTo>
                  <a:cubicBezTo>
                    <a:pt x="153" y="0"/>
                    <a:pt x="151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33"/>
            <p:cNvSpPr/>
            <p:nvPr/>
          </p:nvSpPr>
          <p:spPr>
            <a:xfrm>
              <a:off x="7622464" y="4763067"/>
              <a:ext cx="91953" cy="95239"/>
            </a:xfrm>
            <a:custGeom>
              <a:avLst/>
              <a:gdLst/>
              <a:ahLst/>
              <a:cxnLst/>
              <a:rect l="l" t="t" r="r" b="b"/>
              <a:pathLst>
                <a:path w="3442" h="3565" extrusionOk="0">
                  <a:moveTo>
                    <a:pt x="28" y="0"/>
                  </a:moveTo>
                  <a:cubicBezTo>
                    <a:pt x="25" y="0"/>
                    <a:pt x="22" y="0"/>
                    <a:pt x="20" y="1"/>
                  </a:cubicBezTo>
                  <a:cubicBezTo>
                    <a:pt x="1" y="8"/>
                    <a:pt x="1" y="46"/>
                    <a:pt x="1" y="91"/>
                  </a:cubicBezTo>
                  <a:cubicBezTo>
                    <a:pt x="135" y="489"/>
                    <a:pt x="302" y="874"/>
                    <a:pt x="501" y="1247"/>
                  </a:cubicBezTo>
                  <a:cubicBezTo>
                    <a:pt x="707" y="1612"/>
                    <a:pt x="938" y="1966"/>
                    <a:pt x="1195" y="2293"/>
                  </a:cubicBezTo>
                  <a:cubicBezTo>
                    <a:pt x="1464" y="2627"/>
                    <a:pt x="1772" y="2928"/>
                    <a:pt x="2125" y="3172"/>
                  </a:cubicBezTo>
                  <a:cubicBezTo>
                    <a:pt x="2471" y="3424"/>
                    <a:pt x="2890" y="3564"/>
                    <a:pt x="3316" y="3564"/>
                  </a:cubicBezTo>
                  <a:cubicBezTo>
                    <a:pt x="3326" y="3564"/>
                    <a:pt x="3335" y="3564"/>
                    <a:pt x="3345" y="3564"/>
                  </a:cubicBezTo>
                  <a:cubicBezTo>
                    <a:pt x="3403" y="3558"/>
                    <a:pt x="3441" y="3538"/>
                    <a:pt x="3441" y="3500"/>
                  </a:cubicBezTo>
                  <a:cubicBezTo>
                    <a:pt x="3441" y="3458"/>
                    <a:pt x="3403" y="3422"/>
                    <a:pt x="3361" y="3422"/>
                  </a:cubicBezTo>
                  <a:cubicBezTo>
                    <a:pt x="3358" y="3422"/>
                    <a:pt x="3355" y="3422"/>
                    <a:pt x="3351" y="3423"/>
                  </a:cubicBezTo>
                  <a:cubicBezTo>
                    <a:pt x="2960" y="3365"/>
                    <a:pt x="2587" y="3198"/>
                    <a:pt x="2292" y="2941"/>
                  </a:cubicBezTo>
                  <a:cubicBezTo>
                    <a:pt x="1978" y="2691"/>
                    <a:pt x="1695" y="2402"/>
                    <a:pt x="1451" y="2088"/>
                  </a:cubicBezTo>
                  <a:cubicBezTo>
                    <a:pt x="1188" y="1773"/>
                    <a:pt x="944" y="1452"/>
                    <a:pt x="719" y="1105"/>
                  </a:cubicBezTo>
                  <a:cubicBezTo>
                    <a:pt x="488" y="765"/>
                    <a:pt x="283" y="412"/>
                    <a:pt x="90" y="53"/>
                  </a:cubicBezTo>
                  <a:cubicBezTo>
                    <a:pt x="74" y="19"/>
                    <a:pt x="47" y="0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33"/>
            <p:cNvSpPr/>
            <p:nvPr/>
          </p:nvSpPr>
          <p:spPr>
            <a:xfrm>
              <a:off x="7790679" y="4828650"/>
              <a:ext cx="222616" cy="63074"/>
            </a:xfrm>
            <a:custGeom>
              <a:avLst/>
              <a:gdLst/>
              <a:ahLst/>
              <a:cxnLst/>
              <a:rect l="l" t="t" r="r" b="b"/>
              <a:pathLst>
                <a:path w="8333" h="2361" extrusionOk="0">
                  <a:moveTo>
                    <a:pt x="8269" y="0"/>
                  </a:moveTo>
                  <a:cubicBezTo>
                    <a:pt x="8237" y="0"/>
                    <a:pt x="8195" y="8"/>
                    <a:pt x="8153" y="24"/>
                  </a:cubicBezTo>
                  <a:cubicBezTo>
                    <a:pt x="7498" y="274"/>
                    <a:pt x="6857" y="499"/>
                    <a:pt x="6195" y="717"/>
                  </a:cubicBezTo>
                  <a:cubicBezTo>
                    <a:pt x="5534" y="942"/>
                    <a:pt x="4873" y="1141"/>
                    <a:pt x="4205" y="1327"/>
                  </a:cubicBezTo>
                  <a:cubicBezTo>
                    <a:pt x="3538" y="1520"/>
                    <a:pt x="2870" y="1687"/>
                    <a:pt x="2190" y="1841"/>
                  </a:cubicBezTo>
                  <a:cubicBezTo>
                    <a:pt x="1509" y="2001"/>
                    <a:pt x="829" y="2142"/>
                    <a:pt x="148" y="2258"/>
                  </a:cubicBezTo>
                  <a:cubicBezTo>
                    <a:pt x="65" y="2271"/>
                    <a:pt x="1" y="2284"/>
                    <a:pt x="1" y="2322"/>
                  </a:cubicBezTo>
                  <a:cubicBezTo>
                    <a:pt x="1" y="2361"/>
                    <a:pt x="59" y="2361"/>
                    <a:pt x="142" y="2361"/>
                  </a:cubicBezTo>
                  <a:cubicBezTo>
                    <a:pt x="842" y="2297"/>
                    <a:pt x="1535" y="2219"/>
                    <a:pt x="2228" y="2091"/>
                  </a:cubicBezTo>
                  <a:cubicBezTo>
                    <a:pt x="2915" y="1963"/>
                    <a:pt x="3608" y="1828"/>
                    <a:pt x="4276" y="1635"/>
                  </a:cubicBezTo>
                  <a:cubicBezTo>
                    <a:pt x="4950" y="1449"/>
                    <a:pt x="5624" y="1237"/>
                    <a:pt x="6279" y="987"/>
                  </a:cubicBezTo>
                  <a:cubicBezTo>
                    <a:pt x="6940" y="743"/>
                    <a:pt x="7582" y="461"/>
                    <a:pt x="8205" y="146"/>
                  </a:cubicBezTo>
                  <a:cubicBezTo>
                    <a:pt x="8282" y="108"/>
                    <a:pt x="8333" y="56"/>
                    <a:pt x="8327" y="24"/>
                  </a:cubicBezTo>
                  <a:cubicBezTo>
                    <a:pt x="8323" y="8"/>
                    <a:pt x="8301" y="0"/>
                    <a:pt x="8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33"/>
            <p:cNvSpPr/>
            <p:nvPr/>
          </p:nvSpPr>
          <p:spPr>
            <a:xfrm>
              <a:off x="7550951" y="4570112"/>
              <a:ext cx="332041" cy="59013"/>
            </a:xfrm>
            <a:custGeom>
              <a:avLst/>
              <a:gdLst/>
              <a:ahLst/>
              <a:cxnLst/>
              <a:rect l="l" t="t" r="r" b="b"/>
              <a:pathLst>
                <a:path w="12429" h="2209" extrusionOk="0">
                  <a:moveTo>
                    <a:pt x="12344" y="0"/>
                  </a:moveTo>
                  <a:cubicBezTo>
                    <a:pt x="12300" y="0"/>
                    <a:pt x="12242" y="7"/>
                    <a:pt x="12178" y="22"/>
                  </a:cubicBezTo>
                  <a:lnTo>
                    <a:pt x="9206" y="702"/>
                  </a:lnTo>
                  <a:cubicBezTo>
                    <a:pt x="8211" y="933"/>
                    <a:pt x="7216" y="1132"/>
                    <a:pt x="6227" y="1331"/>
                  </a:cubicBezTo>
                  <a:cubicBezTo>
                    <a:pt x="5232" y="1530"/>
                    <a:pt x="4237" y="1697"/>
                    <a:pt x="3230" y="1839"/>
                  </a:cubicBezTo>
                  <a:cubicBezTo>
                    <a:pt x="2222" y="1973"/>
                    <a:pt x="1208" y="2070"/>
                    <a:pt x="200" y="2108"/>
                  </a:cubicBezTo>
                  <a:cubicBezTo>
                    <a:pt x="91" y="2115"/>
                    <a:pt x="14" y="2127"/>
                    <a:pt x="7" y="2153"/>
                  </a:cubicBezTo>
                  <a:cubicBezTo>
                    <a:pt x="1" y="2179"/>
                    <a:pt x="91" y="2204"/>
                    <a:pt x="206" y="2204"/>
                  </a:cubicBezTo>
                  <a:cubicBezTo>
                    <a:pt x="362" y="2207"/>
                    <a:pt x="517" y="2209"/>
                    <a:pt x="673" y="2209"/>
                  </a:cubicBezTo>
                  <a:cubicBezTo>
                    <a:pt x="1538" y="2209"/>
                    <a:pt x="2403" y="2164"/>
                    <a:pt x="3268" y="2082"/>
                  </a:cubicBezTo>
                  <a:cubicBezTo>
                    <a:pt x="4282" y="1973"/>
                    <a:pt x="5297" y="1839"/>
                    <a:pt x="6298" y="1646"/>
                  </a:cubicBezTo>
                  <a:cubicBezTo>
                    <a:pt x="7299" y="1447"/>
                    <a:pt x="8307" y="1222"/>
                    <a:pt x="9283" y="965"/>
                  </a:cubicBezTo>
                  <a:cubicBezTo>
                    <a:pt x="10259" y="715"/>
                    <a:pt x="11241" y="433"/>
                    <a:pt x="12217" y="144"/>
                  </a:cubicBezTo>
                  <a:cubicBezTo>
                    <a:pt x="12338" y="112"/>
                    <a:pt x="12428" y="48"/>
                    <a:pt x="12428" y="22"/>
                  </a:cubicBezTo>
                  <a:cubicBezTo>
                    <a:pt x="12425" y="8"/>
                    <a:pt x="12393" y="0"/>
                    <a:pt x="12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33"/>
            <p:cNvSpPr/>
            <p:nvPr/>
          </p:nvSpPr>
          <p:spPr>
            <a:xfrm>
              <a:off x="7547879" y="4336873"/>
              <a:ext cx="513542" cy="104028"/>
            </a:xfrm>
            <a:custGeom>
              <a:avLst/>
              <a:gdLst/>
              <a:ahLst/>
              <a:cxnLst/>
              <a:rect l="l" t="t" r="r" b="b"/>
              <a:pathLst>
                <a:path w="19223" h="3894" extrusionOk="0">
                  <a:moveTo>
                    <a:pt x="19116" y="0"/>
                  </a:moveTo>
                  <a:cubicBezTo>
                    <a:pt x="19049" y="0"/>
                    <a:pt x="18956" y="10"/>
                    <a:pt x="18853" y="29"/>
                  </a:cubicBezTo>
                  <a:cubicBezTo>
                    <a:pt x="17287" y="305"/>
                    <a:pt x="15740" y="671"/>
                    <a:pt x="14219" y="1075"/>
                  </a:cubicBezTo>
                  <a:lnTo>
                    <a:pt x="9635" y="2321"/>
                  </a:lnTo>
                  <a:cubicBezTo>
                    <a:pt x="8114" y="2732"/>
                    <a:pt x="6580" y="3104"/>
                    <a:pt x="5020" y="3361"/>
                  </a:cubicBezTo>
                  <a:cubicBezTo>
                    <a:pt x="3564" y="3619"/>
                    <a:pt x="2091" y="3754"/>
                    <a:pt x="611" y="3754"/>
                  </a:cubicBezTo>
                  <a:cubicBezTo>
                    <a:pt x="513" y="3754"/>
                    <a:pt x="414" y="3753"/>
                    <a:pt x="315" y="3752"/>
                  </a:cubicBezTo>
                  <a:cubicBezTo>
                    <a:pt x="298" y="3751"/>
                    <a:pt x="282" y="3751"/>
                    <a:pt x="266" y="3751"/>
                  </a:cubicBezTo>
                  <a:cubicBezTo>
                    <a:pt x="182" y="3751"/>
                    <a:pt x="100" y="3766"/>
                    <a:pt x="19" y="3804"/>
                  </a:cubicBezTo>
                  <a:cubicBezTo>
                    <a:pt x="0" y="3829"/>
                    <a:pt x="141" y="3861"/>
                    <a:pt x="328" y="3861"/>
                  </a:cubicBezTo>
                  <a:cubicBezTo>
                    <a:pt x="738" y="3883"/>
                    <a:pt x="1148" y="3894"/>
                    <a:pt x="1559" y="3894"/>
                  </a:cubicBezTo>
                  <a:cubicBezTo>
                    <a:pt x="2735" y="3894"/>
                    <a:pt x="3910" y="3805"/>
                    <a:pt x="5071" y="3624"/>
                  </a:cubicBezTo>
                  <a:cubicBezTo>
                    <a:pt x="6644" y="3380"/>
                    <a:pt x="8198" y="3053"/>
                    <a:pt x="9725" y="2648"/>
                  </a:cubicBezTo>
                  <a:cubicBezTo>
                    <a:pt x="11253" y="2231"/>
                    <a:pt x="12774" y="1775"/>
                    <a:pt x="14289" y="1345"/>
                  </a:cubicBezTo>
                  <a:cubicBezTo>
                    <a:pt x="15811" y="915"/>
                    <a:pt x="17332" y="498"/>
                    <a:pt x="18879" y="170"/>
                  </a:cubicBezTo>
                  <a:cubicBezTo>
                    <a:pt x="19065" y="125"/>
                    <a:pt x="19213" y="68"/>
                    <a:pt x="19219" y="29"/>
                  </a:cubicBezTo>
                  <a:cubicBezTo>
                    <a:pt x="19223" y="10"/>
                    <a:pt x="19182" y="0"/>
                    <a:pt x="19116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33"/>
            <p:cNvSpPr/>
            <p:nvPr/>
          </p:nvSpPr>
          <p:spPr>
            <a:xfrm>
              <a:off x="7756219" y="4431066"/>
              <a:ext cx="171163" cy="45335"/>
            </a:xfrm>
            <a:custGeom>
              <a:avLst/>
              <a:gdLst/>
              <a:ahLst/>
              <a:cxnLst/>
              <a:rect l="l" t="t" r="r" b="b"/>
              <a:pathLst>
                <a:path w="6407" h="1697" extrusionOk="0">
                  <a:moveTo>
                    <a:pt x="6310" y="1"/>
                  </a:moveTo>
                  <a:cubicBezTo>
                    <a:pt x="6293" y="1"/>
                    <a:pt x="6276" y="5"/>
                    <a:pt x="6259" y="14"/>
                  </a:cubicBezTo>
                  <a:cubicBezTo>
                    <a:pt x="5759" y="194"/>
                    <a:pt x="5251" y="355"/>
                    <a:pt x="4751" y="515"/>
                  </a:cubicBezTo>
                  <a:cubicBezTo>
                    <a:pt x="4244" y="682"/>
                    <a:pt x="3737" y="817"/>
                    <a:pt x="3223" y="952"/>
                  </a:cubicBezTo>
                  <a:cubicBezTo>
                    <a:pt x="2709" y="1086"/>
                    <a:pt x="2190" y="1202"/>
                    <a:pt x="1676" y="1311"/>
                  </a:cubicBezTo>
                  <a:cubicBezTo>
                    <a:pt x="1156" y="1414"/>
                    <a:pt x="636" y="1510"/>
                    <a:pt x="110" y="1587"/>
                  </a:cubicBezTo>
                  <a:cubicBezTo>
                    <a:pt x="52" y="1594"/>
                    <a:pt x="1" y="1626"/>
                    <a:pt x="1" y="1651"/>
                  </a:cubicBezTo>
                  <a:cubicBezTo>
                    <a:pt x="1" y="1677"/>
                    <a:pt x="52" y="1696"/>
                    <a:pt x="110" y="1696"/>
                  </a:cubicBezTo>
                  <a:cubicBezTo>
                    <a:pt x="642" y="1683"/>
                    <a:pt x="1182" y="1645"/>
                    <a:pt x="1714" y="1574"/>
                  </a:cubicBezTo>
                  <a:cubicBezTo>
                    <a:pt x="2247" y="1497"/>
                    <a:pt x="2774" y="1401"/>
                    <a:pt x="3300" y="1279"/>
                  </a:cubicBezTo>
                  <a:cubicBezTo>
                    <a:pt x="3820" y="1138"/>
                    <a:pt x="4334" y="977"/>
                    <a:pt x="4841" y="798"/>
                  </a:cubicBezTo>
                  <a:cubicBezTo>
                    <a:pt x="5341" y="605"/>
                    <a:pt x="5836" y="387"/>
                    <a:pt x="6311" y="143"/>
                  </a:cubicBezTo>
                  <a:cubicBezTo>
                    <a:pt x="6368" y="111"/>
                    <a:pt x="6407" y="53"/>
                    <a:pt x="6394" y="34"/>
                  </a:cubicBezTo>
                  <a:cubicBezTo>
                    <a:pt x="6370" y="13"/>
                    <a:pt x="6340" y="1"/>
                    <a:pt x="6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WordArt 2"/>
          <p:cNvSpPr>
            <a:spLocks noChangeArrowheads="1" noChangeShapeType="1" noTextEdit="1"/>
          </p:cNvSpPr>
          <p:nvPr/>
        </p:nvSpPr>
        <p:spPr bwMode="auto">
          <a:xfrm>
            <a:off x="1323032" y="1294809"/>
            <a:ext cx="6481618" cy="2373936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5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</a:t>
            </a:r>
          </a:p>
        </p:txBody>
      </p:sp>
      <p:sp>
        <p:nvSpPr>
          <p:cNvPr id="59" name="WordArt 8"/>
          <p:cNvSpPr>
            <a:spLocks noChangeArrowheads="1" noChangeShapeType="1" noTextEdit="1"/>
          </p:cNvSpPr>
          <p:nvPr/>
        </p:nvSpPr>
        <p:spPr bwMode="auto">
          <a:xfrm>
            <a:off x="3292192" y="3564341"/>
            <a:ext cx="2543298" cy="3128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600" b="1" kern="1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6600" b="1" kern="1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600" b="1" kern="1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6600" b="1" kern="1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6600" b="1" kern="1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WordArt 4"/>
          <p:cNvSpPr>
            <a:spLocks noChangeArrowheads="1" noChangeShapeType="1" noTextEdit="1"/>
          </p:cNvSpPr>
          <p:nvPr/>
        </p:nvSpPr>
        <p:spPr bwMode="auto">
          <a:xfrm>
            <a:off x="1920112" y="2350435"/>
            <a:ext cx="5441012" cy="814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7030A0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QUÝ  THẦY CÔ VÀ CÁC EM </a:t>
            </a:r>
          </a:p>
          <a:p>
            <a:pPr algn="ctr"/>
            <a:r>
              <a:rPr lang="en-US" sz="3600" b="1" kern="10" dirty="0">
                <a:ln w="12700">
                  <a:solidFill>
                    <a:srgbClr val="7030A0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THAM GIA GIỜ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0" name="Google Shape;4580;p38"/>
          <p:cNvSpPr txBox="1">
            <a:spLocks noGrp="1"/>
          </p:cNvSpPr>
          <p:nvPr>
            <p:ph type="title"/>
          </p:nvPr>
        </p:nvSpPr>
        <p:spPr>
          <a:xfrm>
            <a:off x="1527600" y="2296925"/>
            <a:ext cx="6088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 smtClean="0">
                <a:solidFill>
                  <a:srgbClr val="FF0000"/>
                </a:solidFill>
                <a:latin typeface="+mn-lt"/>
              </a:rPr>
              <a:t>VIẾT</a:t>
            </a:r>
            <a:endParaRPr sz="6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582" name="Google Shape;4582;p38"/>
          <p:cNvSpPr txBox="1">
            <a:spLocks noGrp="1"/>
          </p:cNvSpPr>
          <p:nvPr>
            <p:ph type="title" idx="2"/>
          </p:nvPr>
        </p:nvSpPr>
        <p:spPr>
          <a:xfrm>
            <a:off x="2996550" y="13378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03</a:t>
            </a:r>
            <a:endParaRPr dirty="0"/>
          </a:p>
        </p:txBody>
      </p:sp>
      <p:sp>
        <p:nvSpPr>
          <p:cNvPr id="4583" name="Google Shape;4583;p38"/>
          <p:cNvSpPr/>
          <p:nvPr/>
        </p:nvSpPr>
        <p:spPr>
          <a:xfrm rot="635415" flipH="1">
            <a:off x="5914005" y="4762952"/>
            <a:ext cx="215470" cy="21547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4" name="Google Shape;4584;p38"/>
          <p:cNvSpPr/>
          <p:nvPr/>
        </p:nvSpPr>
        <p:spPr>
          <a:xfrm rot="-10168333" flipH="1">
            <a:off x="3108322" y="186930"/>
            <a:ext cx="103441" cy="10344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5" name="Google Shape;4585;p38"/>
          <p:cNvSpPr/>
          <p:nvPr/>
        </p:nvSpPr>
        <p:spPr>
          <a:xfrm rot="-10168333" flipH="1">
            <a:off x="6092547" y="4753555"/>
            <a:ext cx="103441" cy="10344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916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9" t="6757" r="13936" b="2812"/>
          <a:stretch/>
        </p:blipFill>
        <p:spPr bwMode="auto">
          <a:xfrm>
            <a:off x="1713123" y="426290"/>
            <a:ext cx="5717754" cy="421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24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Admin\Desktop\2020-2021\TV1.1 bai 31-40 (FB Chip Fangora) ẢNH\TV 34 - 2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5" t="-338" r="3394" b="61780"/>
          <a:stretch/>
        </p:blipFill>
        <p:spPr bwMode="auto">
          <a:xfrm>
            <a:off x="1255923" y="0"/>
            <a:ext cx="6797406" cy="41862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7455" y="4186295"/>
            <a:ext cx="85490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Mùa</a:t>
            </a:r>
            <a:r>
              <a:rPr lang="en-US" sz="2400" b="1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hè</a:t>
            </a:r>
            <a:r>
              <a:rPr lang="en-US" sz="2400" b="1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, </a:t>
            </a:r>
            <a:r>
              <a:rPr lang="en-US" sz="2400" b="1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ve</a:t>
            </a:r>
            <a:r>
              <a:rPr lang="en-US" sz="2400" b="1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râm</a:t>
            </a:r>
            <a:r>
              <a:rPr lang="en-US" sz="2400" b="1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ran, </a:t>
            </a:r>
            <a:r>
              <a:rPr lang="en-US" sz="2400" b="1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sen</a:t>
            </a:r>
            <a:r>
              <a:rPr lang="en-US" sz="2400" b="1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nở</a:t>
            </a:r>
            <a:r>
              <a:rPr lang="en-US" sz="2400" b="1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thắm</a:t>
            </a:r>
            <a:r>
              <a:rPr lang="en-US" sz="2400" b="1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. </a:t>
            </a:r>
            <a:r>
              <a:rPr lang="en-US" sz="2400" b="1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Lũ</a:t>
            </a:r>
            <a:r>
              <a:rPr lang="en-US" sz="2400" b="1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trẻ</a:t>
            </a:r>
            <a:r>
              <a:rPr lang="en-US" sz="2400" b="1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nô</a:t>
            </a:r>
            <a:r>
              <a:rPr lang="en-US" sz="2400" b="1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đùa</a:t>
            </a:r>
            <a:r>
              <a:rPr lang="en-US" sz="2400" b="1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trên</a:t>
            </a:r>
            <a:r>
              <a:rPr lang="en-US" sz="2400" b="1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thảm</a:t>
            </a:r>
            <a:r>
              <a:rPr lang="en-US" sz="2400" b="1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cỏ</a:t>
            </a:r>
            <a:r>
              <a:rPr lang="en-US" sz="2400" b="1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ven</a:t>
            </a:r>
            <a:r>
              <a:rPr lang="en-US" sz="2400" b="1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hồ</a:t>
            </a:r>
            <a:r>
              <a:rPr lang="en-US" sz="2400" b="1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9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73986" y="259852"/>
            <a:ext cx="5396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/>
              <a:t>Môi</a:t>
            </a:r>
            <a:r>
              <a:rPr lang="en-US" sz="3200" dirty="0" smtClean="0"/>
              <a:t> </a:t>
            </a:r>
            <a:r>
              <a:rPr lang="en-US" sz="3200" dirty="0" err="1" smtClean="0"/>
              <a:t>trường</a:t>
            </a:r>
            <a:r>
              <a:rPr lang="en-US" sz="3200" dirty="0" smtClean="0"/>
              <a:t> </a:t>
            </a:r>
            <a:r>
              <a:rPr lang="en-US" sz="3200" dirty="0" err="1" smtClean="0"/>
              <a:t>sống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loài</a:t>
            </a:r>
            <a:r>
              <a:rPr lang="en-US" sz="3200" dirty="0" smtClean="0"/>
              <a:t> </a:t>
            </a:r>
            <a:r>
              <a:rPr lang="en-US" sz="3200" dirty="0" err="1" smtClean="0"/>
              <a:t>vật</a:t>
            </a:r>
            <a:endParaRPr lang="en-US" sz="3200" dirty="0"/>
          </a:p>
        </p:txBody>
      </p:sp>
      <p:pic>
        <p:nvPicPr>
          <p:cNvPr id="4" name="Picture 3" descr="C:\Users\Admin\Desktop\2020-2021\TV1.1 bai 31-40 (FB Chip Fangora) ẢNH\TV 34 - 2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79" r="-2724"/>
          <a:stretch/>
        </p:blipFill>
        <p:spPr bwMode="auto">
          <a:xfrm>
            <a:off x="1047306" y="844628"/>
            <a:ext cx="7049389" cy="38155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3358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2"/>
          <p:cNvSpPr txBox="1">
            <a:spLocks noChangeArrowheads="1"/>
          </p:cNvSpPr>
          <p:nvPr/>
        </p:nvSpPr>
        <p:spPr bwMode="auto">
          <a:xfrm>
            <a:off x="1470831" y="4075170"/>
            <a:ext cx="68595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 err="1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Nhện</a:t>
            </a:r>
            <a:r>
              <a:rPr lang="en-US" altLang="en-US" sz="2800" dirty="0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2800" dirty="0" err="1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ngắm</a:t>
            </a:r>
            <a:r>
              <a:rPr lang="en-US" altLang="en-US" sz="2800" dirty="0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2800" dirty="0" err="1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nghía</a:t>
            </a:r>
            <a:r>
              <a:rPr lang="en-US" altLang="en-US" sz="2800" dirty="0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2800" dirty="0" err="1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tấm</a:t>
            </a:r>
            <a:r>
              <a:rPr lang="en-US" altLang="en-US" sz="2800" dirty="0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2800" dirty="0" err="1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lưới</a:t>
            </a:r>
            <a:r>
              <a:rPr lang="en-US" altLang="en-US" sz="2800" dirty="0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2800" dirty="0" err="1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vừa</a:t>
            </a:r>
            <a:r>
              <a:rPr lang="en-US" altLang="en-US" sz="2800" dirty="0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2800" dirty="0" err="1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làm</a:t>
            </a:r>
            <a:r>
              <a:rPr lang="en-US" altLang="en-US" sz="2800" dirty="0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2800" dirty="0" err="1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xong</a:t>
            </a:r>
            <a:r>
              <a:rPr lang="en-US" altLang="en-US" sz="2800" dirty="0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.</a:t>
            </a:r>
            <a:endParaRPr lang="en-US" altLang="en-US" sz="2800" dirty="0">
              <a:solidFill>
                <a:schemeClr val="accent3"/>
              </a:solidFill>
              <a:latin typeface="+mj-lt"/>
              <a:ea typeface="Arial-SGK-TV" pitchFamily="2" charset="0"/>
              <a:cs typeface="Arial-SGK-TV" pitchFamily="2" charset="0"/>
            </a:endParaRPr>
          </a:p>
        </p:txBody>
      </p:sp>
      <p:sp>
        <p:nvSpPr>
          <p:cNvPr id="36" name="Google Shape;4557;p37"/>
          <p:cNvSpPr txBox="1">
            <a:spLocks noGrp="1"/>
          </p:cNvSpPr>
          <p:nvPr>
            <p:ph type="title"/>
          </p:nvPr>
        </p:nvSpPr>
        <p:spPr>
          <a:xfrm>
            <a:off x="1847850" y="42310"/>
            <a:ext cx="5448300" cy="10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>
                <a:solidFill>
                  <a:srgbClr val="FF0000"/>
                </a:solidFill>
                <a:latin typeface="+mj-lt"/>
              </a:rPr>
              <a:t>Bài 34:  am   ăm   âm</a:t>
            </a:r>
            <a:endParaRPr sz="36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Picture 6" descr="C:\Users\Admin\Desktop\2020-2021\TV1.1 bai 31-40 (FB Chip Fangora) ẢNH\TV 34 - 1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0" r="-1122" b="69057"/>
          <a:stretch/>
        </p:blipFill>
        <p:spPr bwMode="auto">
          <a:xfrm>
            <a:off x="514695" y="990760"/>
            <a:ext cx="8114611" cy="30272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470831" y="4075170"/>
            <a:ext cx="68595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 err="1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Nhện</a:t>
            </a:r>
            <a:r>
              <a:rPr lang="en-US" altLang="en-US" sz="2800" dirty="0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2800" dirty="0" err="1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ng</a:t>
            </a:r>
            <a:r>
              <a:rPr lang="en-US" altLang="en-US" sz="2800" dirty="0" err="1" smtClean="0">
                <a:solidFill>
                  <a:srgbClr val="FF0000"/>
                </a:solidFill>
                <a:latin typeface="+mj-lt"/>
                <a:ea typeface="Arial-SGK-TV" pitchFamily="2" charset="0"/>
                <a:cs typeface="Arial-SGK-TV" pitchFamily="2" charset="0"/>
              </a:rPr>
              <a:t>ăm</a:t>
            </a:r>
            <a:r>
              <a:rPr lang="en-US" altLang="en-US" sz="2800" dirty="0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2800" dirty="0" err="1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nghía</a:t>
            </a:r>
            <a:r>
              <a:rPr lang="en-US" altLang="en-US" sz="2800" dirty="0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2800" dirty="0" err="1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t</a:t>
            </a:r>
            <a:r>
              <a:rPr lang="en-US" altLang="en-US" sz="2800" dirty="0" err="1" smtClean="0">
                <a:solidFill>
                  <a:srgbClr val="FF0000"/>
                </a:solidFill>
                <a:latin typeface="+mj-lt"/>
                <a:ea typeface="Arial-SGK-TV" pitchFamily="2" charset="0"/>
                <a:cs typeface="Arial-SGK-TV" pitchFamily="2" charset="0"/>
              </a:rPr>
              <a:t>âm</a:t>
            </a:r>
            <a:r>
              <a:rPr lang="en-US" altLang="en-US" sz="2800" dirty="0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2800" dirty="0" err="1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lưới</a:t>
            </a:r>
            <a:r>
              <a:rPr lang="en-US" altLang="en-US" sz="2800" dirty="0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2800" dirty="0" err="1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vừa</a:t>
            </a:r>
            <a:r>
              <a:rPr lang="en-US" altLang="en-US" sz="2800" dirty="0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l</a:t>
            </a:r>
            <a:r>
              <a:rPr lang="en-US" altLang="en-US" sz="2800" dirty="0" smtClean="0">
                <a:solidFill>
                  <a:srgbClr val="FF0000"/>
                </a:solidFill>
                <a:latin typeface="+mj-lt"/>
                <a:ea typeface="Arial-SGK-TV" pitchFamily="2" charset="0"/>
                <a:cs typeface="Arial-SGK-TV" pitchFamily="2" charset="0"/>
              </a:rPr>
              <a:t>am</a:t>
            </a:r>
            <a:r>
              <a:rPr lang="en-US" altLang="en-US" sz="2800" dirty="0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2800" dirty="0" err="1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xong</a:t>
            </a:r>
            <a:r>
              <a:rPr lang="en-US" altLang="en-US" sz="2800" dirty="0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.</a:t>
            </a:r>
            <a:endParaRPr lang="en-US" altLang="en-US" sz="2800" dirty="0">
              <a:solidFill>
                <a:schemeClr val="accent3"/>
              </a:solidFill>
              <a:latin typeface="+mj-lt"/>
              <a:ea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756506"/>
              </p:ext>
            </p:extLst>
          </p:nvPr>
        </p:nvGraphicFramePr>
        <p:xfrm>
          <a:off x="3075706" y="1383475"/>
          <a:ext cx="2695700" cy="1524000"/>
        </p:xfrm>
        <a:graphic>
          <a:graphicData uri="http://schemas.openxmlformats.org/drawingml/2006/table">
            <a:tbl>
              <a:tblPr>
                <a:tableStyleId>{67FE75EE-F9B1-4AD4-B77A-CE5C07E7A299}</a:tableStyleId>
              </a:tblPr>
              <a:tblGrid>
                <a:gridCol w="1347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Arial" panose="020B0604020202020204" pitchFamily="34" charset="0"/>
                          <a:ea typeface="Arial-SGK-TV" pitchFamily="2" charset="0"/>
                          <a:cs typeface="Arial"/>
                        </a:rPr>
                        <a:t>l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Arial-SGK-TV" pitchFamily="2" charset="0"/>
                        <a:ea typeface="Arial-SGK-TV" pitchFamily="2" charset="0"/>
                        <a:cs typeface="Arial-SGK-TV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-SGK-TV" pitchFamily="2" charset="0"/>
                          <a:ea typeface="Arial-SGK-TV" pitchFamily="2" charset="0"/>
                          <a:cs typeface="Arial-SGK-TV" pitchFamily="2" charset="0"/>
                        </a:rPr>
                        <a:t>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</a:rPr>
                        <a:t>l</a:t>
                      </a:r>
                      <a:r>
                        <a:rPr kumimoji="0" lang="en-US" sz="4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àm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-SGK-TV" pitchFamily="2" charset="0"/>
                        <a:ea typeface="Arial-SGK-TV" pitchFamily="2" charset="0"/>
                        <a:cs typeface="Arial-SGK-TV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 bwMode="auto">
          <a:xfrm>
            <a:off x="1495426" y="304739"/>
            <a:ext cx="6153149" cy="9906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  <a:extLst/>
        </p:spPr>
        <p:txBody>
          <a:bodyPr/>
          <a:lstStyle/>
          <a:p>
            <a:pPr algn="ctr" eaLnBrk="1" hangingPunct="1">
              <a:defRPr/>
            </a:pPr>
            <a:r>
              <a:rPr lang="en-US" sz="4400" dirty="0">
                <a:solidFill>
                  <a:srgbClr val="FF0000"/>
                </a:solidFill>
                <a:latin typeface="+mj-lt"/>
                <a:cs typeface="Arial-SGK-TV" pitchFamily="2" charset="0"/>
              </a:rPr>
              <a:t>a</a:t>
            </a:r>
            <a:r>
              <a:rPr lang="en-US" sz="4400" dirty="0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m		</a:t>
            </a:r>
            <a:r>
              <a:rPr lang="en-US" sz="4400" dirty="0" err="1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ăm</a:t>
            </a:r>
            <a:r>
              <a:rPr lang="en-US" sz="4400" dirty="0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		</a:t>
            </a:r>
            <a:r>
              <a:rPr lang="en-US" sz="4400" dirty="0" err="1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âm</a:t>
            </a:r>
            <a:endParaRPr lang="en-US" sz="44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04424" y="3211356"/>
            <a:ext cx="8135152" cy="9906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  <a:extLst/>
        </p:spPr>
        <p:txBody>
          <a:bodyPr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c</a:t>
            </a:r>
            <a:r>
              <a:rPr lang="en-US" sz="3200" b="1" dirty="0" smtClean="0">
                <a:solidFill>
                  <a:schemeClr val="accent3"/>
                </a:solidFill>
                <a:latin typeface="+mj-lt"/>
                <a:cs typeface="Arial-SGK-TV" pitchFamily="2" charset="0"/>
              </a:rPr>
              <a:t>am    </a:t>
            </a:r>
            <a:r>
              <a:rPr lang="en-US" sz="3200" b="1" dirty="0" err="1" smtClean="0">
                <a:solidFill>
                  <a:schemeClr val="accent3"/>
                </a:solidFill>
                <a:latin typeface="+mj-lt"/>
                <a:cs typeface="Arial-SGK-TV" pitchFamily="2" charset="0"/>
              </a:rPr>
              <a:t>khám</a:t>
            </a:r>
            <a:r>
              <a:rPr lang="en-US" sz="3200" b="1" dirty="0" smtClean="0">
                <a:solidFill>
                  <a:schemeClr val="accent3"/>
                </a:solidFill>
                <a:latin typeface="+mj-lt"/>
                <a:cs typeface="Arial-SGK-TV" pitchFamily="2" charset="0"/>
              </a:rPr>
              <a:t>    </a:t>
            </a:r>
            <a:r>
              <a:rPr lang="en-US" sz="3200" b="1" dirty="0" err="1" smtClean="0">
                <a:solidFill>
                  <a:schemeClr val="accent3"/>
                </a:solidFill>
                <a:latin typeface="+mj-lt"/>
                <a:cs typeface="Arial-SGK-TV" pitchFamily="2" charset="0"/>
              </a:rPr>
              <a:t>ẵm</a:t>
            </a:r>
            <a:r>
              <a:rPr lang="en-US" sz="3200" b="1" dirty="0" smtClean="0">
                <a:solidFill>
                  <a:schemeClr val="accent3"/>
                </a:solidFill>
                <a:latin typeface="+mj-lt"/>
                <a:cs typeface="Arial-SGK-TV" pitchFamily="2" charset="0"/>
              </a:rPr>
              <a:t>    </a:t>
            </a:r>
            <a:r>
              <a:rPr lang="en-US" sz="3200" b="1" dirty="0" err="1" smtClean="0">
                <a:solidFill>
                  <a:schemeClr val="accent3"/>
                </a:solidFill>
                <a:latin typeface="+mj-lt"/>
                <a:cs typeface="Arial-SGK-TV" pitchFamily="2" charset="0"/>
              </a:rPr>
              <a:t>cằm</a:t>
            </a:r>
            <a:r>
              <a:rPr lang="en-US" sz="3200" b="1" dirty="0" smtClean="0">
                <a:solidFill>
                  <a:schemeClr val="accent3"/>
                </a:solidFill>
                <a:latin typeface="+mj-lt"/>
                <a:cs typeface="Arial-SGK-TV" pitchFamily="2" charset="0"/>
              </a:rPr>
              <a:t>    </a:t>
            </a:r>
            <a:r>
              <a:rPr lang="en-US" sz="3200" b="1" dirty="0" err="1" smtClean="0">
                <a:solidFill>
                  <a:schemeClr val="accent3"/>
                </a:solidFill>
                <a:latin typeface="+mj-lt"/>
                <a:cs typeface="Arial-SGK-TV" pitchFamily="2" charset="0"/>
              </a:rPr>
              <a:t>đậm</a:t>
            </a:r>
            <a:r>
              <a:rPr lang="en-US" sz="3200" b="1" dirty="0" smtClean="0">
                <a:solidFill>
                  <a:schemeClr val="accent3"/>
                </a:solidFill>
                <a:latin typeface="+mj-lt"/>
                <a:cs typeface="Arial-SGK-TV" pitchFamily="2" charset="0"/>
              </a:rPr>
              <a:t>    </a:t>
            </a:r>
            <a:r>
              <a:rPr lang="en-US" sz="3200" b="1" dirty="0" err="1" smtClean="0">
                <a:solidFill>
                  <a:schemeClr val="accent3"/>
                </a:solidFill>
                <a:latin typeface="+mj-lt"/>
                <a:cs typeface="Arial-SGK-TV" pitchFamily="2" charset="0"/>
              </a:rPr>
              <a:t>nhẩm</a:t>
            </a:r>
            <a:endParaRPr lang="en-US" sz="3200" b="1" dirty="0">
              <a:solidFill>
                <a:schemeClr val="accent3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504424" y="3211356"/>
            <a:ext cx="8135152" cy="9906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  <a:extLst/>
        </p:spPr>
        <p:txBody>
          <a:bodyPr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c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am</a:t>
            </a:r>
            <a:r>
              <a:rPr lang="en-US" sz="3200" b="1" dirty="0" smtClean="0">
                <a:solidFill>
                  <a:schemeClr val="accent3"/>
                </a:solidFill>
                <a:latin typeface="+mj-lt"/>
                <a:cs typeface="Arial-SGK-TV" pitchFamily="2" charset="0"/>
              </a:rPr>
              <a:t>    </a:t>
            </a:r>
            <a:r>
              <a:rPr lang="en-US" sz="3200" b="1" dirty="0" err="1" smtClean="0">
                <a:solidFill>
                  <a:schemeClr val="accent3"/>
                </a:solidFill>
                <a:latin typeface="+mj-lt"/>
                <a:cs typeface="Arial-SGK-TV" pitchFamily="2" charset="0"/>
              </a:rPr>
              <a:t>kh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am</a:t>
            </a:r>
            <a:r>
              <a:rPr lang="en-US" sz="3200" b="1" dirty="0" smtClean="0">
                <a:solidFill>
                  <a:schemeClr val="accent3"/>
                </a:solidFill>
                <a:latin typeface="+mj-lt"/>
                <a:cs typeface="Arial-SGK-TV" pitchFamily="2" charset="0"/>
              </a:rPr>
              <a:t>   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ăm</a:t>
            </a:r>
            <a:r>
              <a:rPr lang="en-US" sz="3200" b="1" dirty="0" smtClean="0">
                <a:solidFill>
                  <a:schemeClr val="accent3"/>
                </a:solidFill>
                <a:latin typeface="+mj-lt"/>
                <a:cs typeface="Arial-SGK-TV" pitchFamily="2" charset="0"/>
              </a:rPr>
              <a:t>    </a:t>
            </a:r>
            <a:r>
              <a:rPr lang="en-US" sz="3200" b="1" dirty="0" err="1" smtClean="0">
                <a:solidFill>
                  <a:schemeClr val="accent3"/>
                </a:solidFill>
                <a:latin typeface="+mj-lt"/>
                <a:cs typeface="Arial-SGK-TV" pitchFamily="2" charset="0"/>
              </a:rPr>
              <a:t>c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ăm</a:t>
            </a:r>
            <a:r>
              <a:rPr lang="en-US" sz="3200" b="1" dirty="0" smtClean="0">
                <a:solidFill>
                  <a:schemeClr val="accent3"/>
                </a:solidFill>
                <a:latin typeface="+mj-lt"/>
                <a:cs typeface="Arial-SGK-TV" pitchFamily="2" charset="0"/>
              </a:rPr>
              <a:t>    </a:t>
            </a:r>
            <a:r>
              <a:rPr lang="en-US" sz="3200" b="1" dirty="0" err="1" smtClean="0">
                <a:solidFill>
                  <a:schemeClr val="accent3"/>
                </a:solidFill>
                <a:latin typeface="+mj-lt"/>
                <a:cs typeface="Arial-SGK-TV" pitchFamily="2" charset="0"/>
              </a:rPr>
              <a:t>đ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âm</a:t>
            </a:r>
            <a:r>
              <a:rPr lang="en-US" sz="3200" b="1" dirty="0" smtClean="0">
                <a:solidFill>
                  <a:schemeClr val="accent3"/>
                </a:solidFill>
                <a:latin typeface="+mj-lt"/>
                <a:cs typeface="Arial-SGK-TV" pitchFamily="2" charset="0"/>
              </a:rPr>
              <a:t>    </a:t>
            </a:r>
            <a:r>
              <a:rPr lang="en-US" sz="3200" b="1" dirty="0" err="1" smtClean="0">
                <a:solidFill>
                  <a:schemeClr val="accent3"/>
                </a:solidFill>
                <a:latin typeface="+mj-lt"/>
                <a:cs typeface="Arial-SGK-TV" pitchFamily="2" charset="0"/>
              </a:rPr>
              <a:t>nh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âm</a:t>
            </a:r>
            <a:endParaRPr lang="en-US" sz="3200" b="1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10574" y="1925419"/>
            <a:ext cx="29829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quả</a:t>
            </a:r>
            <a:r>
              <a:rPr lang="en-US" altLang="en-US" sz="3600" b="1" dirty="0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cam</a:t>
            </a:r>
            <a:endParaRPr lang="en-US" altLang="en-US" sz="3600" dirty="0">
              <a:solidFill>
                <a:schemeClr val="accent3"/>
              </a:solidFill>
              <a:latin typeface="+mj-lt"/>
              <a:ea typeface="Arial-SGK-TV" pitchFamily="2" charset="0"/>
              <a:cs typeface="Arial-SGK-TV" pitchFamily="2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452753" y="1925419"/>
            <a:ext cx="29829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tăm</a:t>
            </a:r>
            <a:r>
              <a:rPr lang="en-US" altLang="en-US" sz="3600" b="1" dirty="0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3600" b="1" dirty="0" err="1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tre</a:t>
            </a:r>
            <a:endParaRPr lang="en-US" altLang="en-US" sz="3600" dirty="0">
              <a:solidFill>
                <a:schemeClr val="accent3"/>
              </a:solidFill>
              <a:latin typeface="+mj-lt"/>
              <a:ea typeface="Arial-SGK-TV" pitchFamily="2" charset="0"/>
              <a:cs typeface="Arial-SGK-TV" pitchFamily="2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056794" y="3912331"/>
            <a:ext cx="29829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c</a:t>
            </a:r>
            <a:r>
              <a:rPr lang="en-US" altLang="en-US" sz="3600" b="1" dirty="0" err="1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ủ</a:t>
            </a:r>
            <a:r>
              <a:rPr lang="en-US" altLang="en-US" sz="3600" b="1" dirty="0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3600" b="1" dirty="0" err="1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sâm</a:t>
            </a:r>
            <a:endParaRPr lang="en-US" altLang="en-US" sz="3600" dirty="0">
              <a:solidFill>
                <a:schemeClr val="accent3"/>
              </a:solidFill>
              <a:latin typeface="+mj-lt"/>
              <a:ea typeface="Arial-SGK-TV" pitchFamily="2" charset="0"/>
              <a:cs typeface="Arial-SGK-TV" pitchFamily="2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10574" y="1925418"/>
            <a:ext cx="29829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quả</a:t>
            </a:r>
            <a:r>
              <a:rPr lang="en-US" altLang="en-US" sz="3600" b="1" dirty="0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c</a:t>
            </a: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ea typeface="Arial-SGK-TV" pitchFamily="2" charset="0"/>
                <a:cs typeface="Arial-SGK-TV" pitchFamily="2" charset="0"/>
              </a:rPr>
              <a:t>am</a:t>
            </a:r>
            <a:endParaRPr lang="en-US" altLang="en-US" sz="3600" dirty="0">
              <a:solidFill>
                <a:srgbClr val="FF0000"/>
              </a:solidFill>
              <a:latin typeface="+mj-lt"/>
              <a:ea typeface="Arial-SGK-TV" pitchFamily="2" charset="0"/>
              <a:cs typeface="Arial-SGK-TV" pitchFamily="2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452752" y="1925419"/>
            <a:ext cx="29829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t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+mj-lt"/>
                <a:ea typeface="Arial-SGK-TV" pitchFamily="2" charset="0"/>
                <a:cs typeface="Arial-SGK-TV" pitchFamily="2" charset="0"/>
              </a:rPr>
              <a:t>ăm</a:t>
            </a:r>
            <a:r>
              <a:rPr lang="en-US" altLang="en-US" sz="3600" b="1" dirty="0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3600" b="1" dirty="0" err="1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tre</a:t>
            </a:r>
            <a:endParaRPr lang="en-US" altLang="en-US" sz="3600" dirty="0">
              <a:solidFill>
                <a:schemeClr val="accent3"/>
              </a:solidFill>
              <a:latin typeface="+mj-lt"/>
              <a:ea typeface="Arial-SGK-TV" pitchFamily="2" charset="0"/>
              <a:cs typeface="Arial-SGK-TV" pitchFamily="2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056793" y="3912330"/>
            <a:ext cx="29829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c</a:t>
            </a:r>
            <a:r>
              <a:rPr lang="en-US" altLang="en-US" sz="3600" b="1" dirty="0" err="1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ủ</a:t>
            </a:r>
            <a:r>
              <a:rPr lang="en-US" altLang="en-US" sz="3600" b="1" dirty="0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3600" b="1" dirty="0" err="1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s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+mj-lt"/>
                <a:ea typeface="Arial-SGK-TV" pitchFamily="2" charset="0"/>
                <a:cs typeface="Arial-SGK-TV" pitchFamily="2" charset="0"/>
              </a:rPr>
              <a:t>âm</a:t>
            </a:r>
            <a:endParaRPr lang="en-US" altLang="en-US" sz="3600" dirty="0">
              <a:solidFill>
                <a:srgbClr val="FF0000"/>
              </a:solidFill>
              <a:latin typeface="+mj-lt"/>
              <a:ea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3080543" y="427125"/>
            <a:ext cx="29829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quả</a:t>
            </a:r>
            <a:r>
              <a:rPr lang="en-US" altLang="en-US" sz="3600" b="1" dirty="0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cam</a:t>
            </a:r>
            <a:endParaRPr lang="en-US" altLang="en-US" sz="3600" dirty="0">
              <a:solidFill>
                <a:schemeClr val="accent3"/>
              </a:solidFill>
              <a:latin typeface="+mj-lt"/>
              <a:ea typeface="Arial-SGK-TV" pitchFamily="2" charset="0"/>
              <a:cs typeface="Arial-SGK-TV" pitchFamily="2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080543" y="427124"/>
            <a:ext cx="29829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quả</a:t>
            </a:r>
            <a:r>
              <a:rPr lang="en-US" altLang="en-US" sz="3600" b="1" dirty="0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c</a:t>
            </a: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ea typeface="Arial-SGK-TV" pitchFamily="2" charset="0"/>
                <a:cs typeface="Arial-SGK-TV" pitchFamily="2" charset="0"/>
              </a:rPr>
              <a:t>am</a:t>
            </a:r>
            <a:endParaRPr lang="en-US" altLang="en-US" sz="3600" dirty="0">
              <a:solidFill>
                <a:srgbClr val="FF0000"/>
              </a:solidFill>
              <a:latin typeface="+mj-lt"/>
              <a:ea typeface="Arial-SGK-TV" pitchFamily="2" charset="0"/>
              <a:cs typeface="Arial-SGK-TV" pitchFamily="2" charset="0"/>
            </a:endParaRPr>
          </a:p>
        </p:txBody>
      </p:sp>
      <p:pic>
        <p:nvPicPr>
          <p:cNvPr id="1026" name="Picture 2" descr="Grafted Orange Seedlings - Farmers Tre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05" y="1465243"/>
            <a:ext cx="4028095" cy="268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range juice -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924" y="1247889"/>
            <a:ext cx="2238375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080544" y="405091"/>
            <a:ext cx="29829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tăm</a:t>
            </a:r>
            <a:r>
              <a:rPr lang="en-US" altLang="en-US" sz="3600" b="1" dirty="0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3600" b="1" dirty="0" err="1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tre</a:t>
            </a:r>
            <a:endParaRPr lang="en-US" altLang="en-US" sz="3600" dirty="0">
              <a:solidFill>
                <a:schemeClr val="accent3"/>
              </a:solidFill>
              <a:latin typeface="+mj-lt"/>
              <a:ea typeface="Arial-SGK-TV" pitchFamily="2" charset="0"/>
              <a:cs typeface="Arial-SGK-TV" pitchFamily="2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080543" y="405091"/>
            <a:ext cx="29829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t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+mj-lt"/>
                <a:ea typeface="Arial-SGK-TV" pitchFamily="2" charset="0"/>
                <a:cs typeface="Arial-SGK-TV" pitchFamily="2" charset="0"/>
              </a:rPr>
              <a:t>ăm</a:t>
            </a:r>
            <a:r>
              <a:rPr lang="en-US" altLang="en-US" sz="3600" b="1" dirty="0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3600" b="1" dirty="0" err="1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tre</a:t>
            </a:r>
            <a:endParaRPr lang="en-US" altLang="en-US" sz="3600" dirty="0">
              <a:solidFill>
                <a:schemeClr val="accent3"/>
              </a:solidFill>
              <a:latin typeface="+mj-lt"/>
              <a:ea typeface="Arial-SGK-TV" pitchFamily="2" charset="0"/>
              <a:cs typeface="Arial-SGK-TV" pitchFamily="2" charset="0"/>
            </a:endParaRPr>
          </a:p>
        </p:txBody>
      </p:sp>
      <p:pic>
        <p:nvPicPr>
          <p:cNvPr id="2050" name="Picture 2" descr="Tác hại của thói quen dùng tăm tre xỉa ră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059" y="1230322"/>
            <a:ext cx="4713881" cy="331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3080544" y="375917"/>
            <a:ext cx="29829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c</a:t>
            </a:r>
            <a:r>
              <a:rPr lang="en-US" altLang="en-US" sz="3600" b="1" dirty="0" err="1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ủ</a:t>
            </a:r>
            <a:r>
              <a:rPr lang="en-US" altLang="en-US" sz="3600" b="1" dirty="0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3600" b="1" dirty="0" err="1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sâm</a:t>
            </a:r>
            <a:endParaRPr lang="en-US" altLang="en-US" sz="3600" dirty="0">
              <a:solidFill>
                <a:schemeClr val="accent3"/>
              </a:solidFill>
              <a:latin typeface="+mj-lt"/>
              <a:ea typeface="Arial-SGK-TV" pitchFamily="2" charset="0"/>
              <a:cs typeface="Arial-SGK-TV" pitchFamily="2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3080543" y="375916"/>
            <a:ext cx="29829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c</a:t>
            </a:r>
            <a:r>
              <a:rPr lang="en-US" altLang="en-US" sz="3600" b="1" dirty="0" err="1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ủ</a:t>
            </a:r>
            <a:r>
              <a:rPr lang="en-US" altLang="en-US" sz="3600" b="1" dirty="0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3600" b="1" dirty="0" err="1" smtClean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s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+mj-lt"/>
                <a:ea typeface="Arial-SGK-TV" pitchFamily="2" charset="0"/>
                <a:cs typeface="Arial-SGK-TV" pitchFamily="2" charset="0"/>
              </a:rPr>
              <a:t>âm</a:t>
            </a:r>
            <a:endParaRPr lang="en-US" altLang="en-US" sz="3600" dirty="0">
              <a:solidFill>
                <a:srgbClr val="FF0000"/>
              </a:solidFill>
              <a:latin typeface="+mj-lt"/>
              <a:ea typeface="Arial-SGK-TV" pitchFamily="2" charset="0"/>
              <a:cs typeface="Arial-SGK-TV" pitchFamily="2" charset="0"/>
            </a:endParaRPr>
          </a:p>
        </p:txBody>
      </p:sp>
      <p:pic>
        <p:nvPicPr>
          <p:cNvPr id="3074" name="Picture 2" descr="Không phải toàn bộ củ nhân sâm đều bổ dưỡ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47" l="0" r="99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7" t="5319" b="5305"/>
          <a:stretch/>
        </p:blipFill>
        <p:spPr bwMode="auto">
          <a:xfrm>
            <a:off x="1035586" y="1564396"/>
            <a:ext cx="3372509" cy="306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ình Rượu Nhân Sâm Hàn Quốc 12 Lít 3 Củ | Tinh Dầu Thông Đỏ, Hồng Sâm, Linh  Chi Hàn Quốc Nhập Khẩu Chính Hã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5833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278" y="1134738"/>
            <a:ext cx="3015867" cy="326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6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697112"/>
              </p:ext>
            </p:extLst>
          </p:nvPr>
        </p:nvGraphicFramePr>
        <p:xfrm>
          <a:off x="3075706" y="1284322"/>
          <a:ext cx="2695700" cy="1524000"/>
        </p:xfrm>
        <a:graphic>
          <a:graphicData uri="http://schemas.openxmlformats.org/drawingml/2006/table">
            <a:tbl>
              <a:tblPr>
                <a:tableStyleId>{67FE75EE-F9B1-4AD4-B77A-CE5C07E7A299}</a:tableStyleId>
              </a:tblPr>
              <a:tblGrid>
                <a:gridCol w="1347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Arial" panose="020B0604020202020204" pitchFamily="34" charset="0"/>
                          <a:ea typeface="Arial-SGK-TV" pitchFamily="2" charset="0"/>
                          <a:cs typeface="Arial"/>
                        </a:rPr>
                        <a:t>l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Arial-SGK-TV" pitchFamily="2" charset="0"/>
                        <a:ea typeface="Arial-SGK-TV" pitchFamily="2" charset="0"/>
                        <a:cs typeface="Arial-SGK-TV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-SGK-TV" pitchFamily="2" charset="0"/>
                          <a:ea typeface="Arial-SGK-TV" pitchFamily="2" charset="0"/>
                          <a:cs typeface="Arial-SGK-TV" pitchFamily="2" charset="0"/>
                        </a:rPr>
                        <a:t>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</a:rPr>
                        <a:t>l</a:t>
                      </a:r>
                      <a:r>
                        <a:rPr kumimoji="0" lang="en-US" sz="4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àm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-SGK-TV" pitchFamily="2" charset="0"/>
                        <a:ea typeface="Arial-SGK-TV" pitchFamily="2" charset="0"/>
                        <a:cs typeface="Arial-SGK-TV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 bwMode="auto">
          <a:xfrm>
            <a:off x="1495426" y="205586"/>
            <a:ext cx="6153149" cy="9906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  <a:extLst/>
        </p:spPr>
        <p:txBody>
          <a:bodyPr/>
          <a:lstStyle/>
          <a:p>
            <a:pPr algn="ctr" eaLnBrk="1" hangingPunct="1">
              <a:defRPr/>
            </a:pPr>
            <a:r>
              <a:rPr lang="en-US" sz="4400" dirty="0">
                <a:solidFill>
                  <a:srgbClr val="FF0000"/>
                </a:solidFill>
                <a:latin typeface="+mj-lt"/>
                <a:cs typeface="Arial-SGK-TV" pitchFamily="2" charset="0"/>
              </a:rPr>
              <a:t>a</a:t>
            </a:r>
            <a:r>
              <a:rPr lang="en-US" sz="4400" dirty="0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m		</a:t>
            </a:r>
            <a:r>
              <a:rPr lang="en-US" sz="4400" dirty="0" err="1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ăm</a:t>
            </a:r>
            <a:r>
              <a:rPr lang="en-US" sz="4400" dirty="0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		</a:t>
            </a:r>
            <a:r>
              <a:rPr lang="en-US" sz="4400" dirty="0" err="1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âm</a:t>
            </a:r>
            <a:endParaRPr lang="en-US" sz="44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04424" y="3046102"/>
            <a:ext cx="8135152" cy="9906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  <a:extLst/>
        </p:spPr>
        <p:txBody>
          <a:bodyPr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c</a:t>
            </a:r>
            <a:r>
              <a:rPr lang="en-US" sz="3200" b="1" dirty="0" smtClean="0">
                <a:solidFill>
                  <a:schemeClr val="accent3"/>
                </a:solidFill>
                <a:latin typeface="+mj-lt"/>
                <a:cs typeface="Arial-SGK-TV" pitchFamily="2" charset="0"/>
              </a:rPr>
              <a:t>am    </a:t>
            </a:r>
            <a:r>
              <a:rPr lang="en-US" sz="3200" b="1" dirty="0" err="1" smtClean="0">
                <a:solidFill>
                  <a:schemeClr val="accent3"/>
                </a:solidFill>
                <a:latin typeface="+mj-lt"/>
                <a:cs typeface="Arial-SGK-TV" pitchFamily="2" charset="0"/>
              </a:rPr>
              <a:t>khám</a:t>
            </a:r>
            <a:r>
              <a:rPr lang="en-US" sz="3200" b="1" dirty="0" smtClean="0">
                <a:solidFill>
                  <a:schemeClr val="accent3"/>
                </a:solidFill>
                <a:latin typeface="+mj-lt"/>
                <a:cs typeface="Arial-SGK-TV" pitchFamily="2" charset="0"/>
              </a:rPr>
              <a:t>    </a:t>
            </a:r>
            <a:r>
              <a:rPr lang="en-US" sz="3200" b="1" dirty="0" err="1" smtClean="0">
                <a:solidFill>
                  <a:schemeClr val="accent3"/>
                </a:solidFill>
                <a:latin typeface="+mj-lt"/>
                <a:cs typeface="Arial-SGK-TV" pitchFamily="2" charset="0"/>
              </a:rPr>
              <a:t>ẵm</a:t>
            </a:r>
            <a:r>
              <a:rPr lang="en-US" sz="3200" b="1" dirty="0" smtClean="0">
                <a:solidFill>
                  <a:schemeClr val="accent3"/>
                </a:solidFill>
                <a:latin typeface="+mj-lt"/>
                <a:cs typeface="Arial-SGK-TV" pitchFamily="2" charset="0"/>
              </a:rPr>
              <a:t>    </a:t>
            </a:r>
            <a:r>
              <a:rPr lang="en-US" sz="3200" b="1" dirty="0" err="1" smtClean="0">
                <a:solidFill>
                  <a:schemeClr val="accent3"/>
                </a:solidFill>
                <a:latin typeface="+mj-lt"/>
                <a:cs typeface="Arial-SGK-TV" pitchFamily="2" charset="0"/>
              </a:rPr>
              <a:t>cằm</a:t>
            </a:r>
            <a:r>
              <a:rPr lang="en-US" sz="3200" b="1" dirty="0" smtClean="0">
                <a:solidFill>
                  <a:schemeClr val="accent3"/>
                </a:solidFill>
                <a:latin typeface="+mj-lt"/>
                <a:cs typeface="Arial-SGK-TV" pitchFamily="2" charset="0"/>
              </a:rPr>
              <a:t>    </a:t>
            </a:r>
            <a:r>
              <a:rPr lang="en-US" sz="3200" b="1" dirty="0" err="1" smtClean="0">
                <a:solidFill>
                  <a:schemeClr val="accent3"/>
                </a:solidFill>
                <a:latin typeface="+mj-lt"/>
                <a:cs typeface="Arial-SGK-TV" pitchFamily="2" charset="0"/>
              </a:rPr>
              <a:t>đậm</a:t>
            </a:r>
            <a:r>
              <a:rPr lang="en-US" sz="3200" b="1" dirty="0" smtClean="0">
                <a:solidFill>
                  <a:schemeClr val="accent3"/>
                </a:solidFill>
                <a:latin typeface="+mj-lt"/>
                <a:cs typeface="Arial-SGK-TV" pitchFamily="2" charset="0"/>
              </a:rPr>
              <a:t>    </a:t>
            </a:r>
            <a:r>
              <a:rPr lang="en-US" sz="3200" b="1" dirty="0" err="1" smtClean="0">
                <a:solidFill>
                  <a:schemeClr val="accent3"/>
                </a:solidFill>
                <a:latin typeface="+mj-lt"/>
                <a:cs typeface="Arial-SGK-TV" pitchFamily="2" charset="0"/>
              </a:rPr>
              <a:t>nhẩm</a:t>
            </a:r>
            <a:endParaRPr lang="en-US" sz="3200" b="1" dirty="0">
              <a:solidFill>
                <a:schemeClr val="accent3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634790" y="3749345"/>
            <a:ext cx="8135152" cy="9906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  <a:extLst/>
        </p:spPr>
        <p:txBody>
          <a:bodyPr/>
          <a:lstStyle/>
          <a:p>
            <a:pPr algn="ctr" eaLnBrk="1" hangingPunct="1">
              <a:defRPr/>
            </a:pPr>
            <a:r>
              <a:rPr lang="en-US" sz="3200" b="1" dirty="0" err="1">
                <a:solidFill>
                  <a:srgbClr val="002060"/>
                </a:solidFill>
                <a:latin typeface="+mj-lt"/>
                <a:cs typeface="Arial-SGK-TV" pitchFamily="2" charset="0"/>
              </a:rPr>
              <a:t>q</a:t>
            </a:r>
            <a:r>
              <a:rPr lang="en-US" sz="3200" b="1" dirty="0" err="1" smtClean="0">
                <a:solidFill>
                  <a:srgbClr val="002060"/>
                </a:solidFill>
                <a:latin typeface="+mj-lt"/>
                <a:cs typeface="Arial-SGK-TV" pitchFamily="2" charset="0"/>
              </a:rPr>
              <a:t>uả</a:t>
            </a:r>
            <a:r>
              <a:rPr lang="en-US" sz="3200" b="1" dirty="0" smtClean="0">
                <a:solidFill>
                  <a:srgbClr val="002060"/>
                </a:solidFill>
                <a:latin typeface="+mj-lt"/>
                <a:cs typeface="Arial-SGK-TV" pitchFamily="2" charset="0"/>
              </a:rPr>
              <a:t> cam		</a:t>
            </a:r>
            <a:r>
              <a:rPr lang="en-US" sz="3200" b="1" dirty="0" err="1" smtClean="0">
                <a:solidFill>
                  <a:srgbClr val="002060"/>
                </a:solidFill>
                <a:latin typeface="+mj-lt"/>
                <a:cs typeface="Arial-SGK-TV" pitchFamily="2" charset="0"/>
              </a:rPr>
              <a:t>tăm</a:t>
            </a:r>
            <a:r>
              <a:rPr lang="en-US" sz="3200" b="1" dirty="0" smtClean="0">
                <a:solidFill>
                  <a:srgbClr val="002060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+mj-lt"/>
                <a:cs typeface="Arial-SGK-TV" pitchFamily="2" charset="0"/>
              </a:rPr>
              <a:t>tre</a:t>
            </a:r>
            <a:r>
              <a:rPr lang="en-US" sz="3200" b="1" dirty="0" smtClean="0">
                <a:solidFill>
                  <a:srgbClr val="002060"/>
                </a:solidFill>
                <a:latin typeface="+mj-lt"/>
                <a:cs typeface="Arial-SGK-TV" pitchFamily="2" charset="0"/>
              </a:rPr>
              <a:t>		</a:t>
            </a:r>
            <a:r>
              <a:rPr lang="en-US" sz="3200" b="1" dirty="0" err="1" smtClean="0">
                <a:solidFill>
                  <a:srgbClr val="002060"/>
                </a:solidFill>
                <a:latin typeface="+mj-lt"/>
                <a:cs typeface="Arial-SGK-TV" pitchFamily="2" charset="0"/>
              </a:rPr>
              <a:t>củ</a:t>
            </a:r>
            <a:r>
              <a:rPr lang="en-US" sz="3200" b="1" dirty="0" smtClean="0">
                <a:solidFill>
                  <a:srgbClr val="002060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+mj-lt"/>
                <a:cs typeface="Arial-SGK-TV" pitchFamily="2" charset="0"/>
              </a:rPr>
              <a:t>sâm</a:t>
            </a:r>
            <a:endParaRPr lang="en-US" sz="3200" b="1" dirty="0">
              <a:solidFill>
                <a:srgbClr val="002060"/>
              </a:solidFill>
              <a:latin typeface="+mj-lt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99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2"/>
          </p:nvPr>
        </p:nvSpPr>
        <p:spPr>
          <a:xfrm>
            <a:off x="1454226" y="1729950"/>
            <a:ext cx="4847460" cy="841800"/>
          </a:xfrm>
        </p:spPr>
        <p:txBody>
          <a:bodyPr/>
          <a:lstStyle/>
          <a:p>
            <a:r>
              <a:rPr lang="en-US" sz="6000" b="1" dirty="0" err="1" smtClean="0">
                <a:latin typeface="+mj-lt"/>
              </a:rPr>
              <a:t>Viết</a:t>
            </a:r>
            <a:r>
              <a:rPr lang="en-US" sz="6000" b="1" dirty="0" smtClean="0">
                <a:latin typeface="+mj-lt"/>
              </a:rPr>
              <a:t> </a:t>
            </a:r>
            <a:r>
              <a:rPr lang="en-US" sz="6000" b="1" dirty="0" err="1" smtClean="0">
                <a:latin typeface="+mj-lt"/>
              </a:rPr>
              <a:t>bảng</a:t>
            </a:r>
            <a:r>
              <a:rPr lang="en-US" sz="6000" b="1" dirty="0" smtClean="0">
                <a:latin typeface="+mj-lt"/>
              </a:rPr>
              <a:t> con</a:t>
            </a:r>
            <a:endParaRPr lang="en-US" sz="6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336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teracy Subject for Pre-K: Holding a Pencil, Marker or Crayon Correctly by Slidesgo">
  <a:themeElements>
    <a:clrScheme name="Simple Light">
      <a:dk1>
        <a:srgbClr val="DADAFC"/>
      </a:dk1>
      <a:lt1>
        <a:srgbClr val="8B8AF7"/>
      </a:lt1>
      <a:dk2>
        <a:srgbClr val="9CDDCC"/>
      </a:dk2>
      <a:lt2>
        <a:srgbClr val="FAA989"/>
      </a:lt2>
      <a:accent1>
        <a:srgbClr val="5453CC"/>
      </a:accent1>
      <a:accent2>
        <a:srgbClr val="FF5D72"/>
      </a:accent2>
      <a:accent3>
        <a:srgbClr val="250E0B"/>
      </a:accent3>
      <a:accent4>
        <a:srgbClr val="FAECD2"/>
      </a:accent4>
      <a:accent5>
        <a:srgbClr val="FFC763"/>
      </a:accent5>
      <a:accent6>
        <a:srgbClr val="FFFFFD"/>
      </a:accent6>
      <a:hlink>
        <a:srgbClr val="250E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126</Words>
  <Application>Microsoft Office PowerPoint</Application>
  <PresentationFormat>On-screen Show (16:9)</PresentationFormat>
  <Paragraphs>36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Modak</vt:lpstr>
      <vt:lpstr>Nunito</vt:lpstr>
      <vt:lpstr>Bebas Neue</vt:lpstr>
      <vt:lpstr>Arial</vt:lpstr>
      <vt:lpstr>Arial-SGK-TV</vt:lpstr>
      <vt:lpstr>Times New Roman</vt:lpstr>
      <vt:lpstr>Literacy Subject for Pre-K: Holding a Pencil, Marker or Crayon Correctly by Slidesgo</vt:lpstr>
      <vt:lpstr>PowerPoint Presentation</vt:lpstr>
      <vt:lpstr>Bài 34:  am   ăm   âm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Viết bảng con</vt:lpstr>
      <vt:lpstr>VIẾT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23</cp:revision>
  <dcterms:modified xsi:type="dcterms:W3CDTF">2022-10-22T01:53:48Z</dcterms:modified>
</cp:coreProperties>
</file>