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58" r:id="rId4"/>
    <p:sldId id="259" r:id="rId5"/>
    <p:sldId id="260" r:id="rId6"/>
    <p:sldId id="269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53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8A2B-E1CF-4B85-8931-BB565FD92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3527B-040D-4AA1-89BC-90FB91BEE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C188F-16CB-4CC5-866E-95985D91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6597A-6B07-4ED2-BCBF-D37E9A07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45332-B66F-416C-B181-706416B6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33207-A73C-4B77-A592-C6F5807C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E7CE4-64C0-4827-8AF0-5FE39DF0D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E4232-ED83-4B40-8224-6489631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A8709-9A5E-4097-B2F7-71B0AEF8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51585-896F-4A3E-8A5F-97AC3B12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6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065C7D-C3C9-4519-91CE-0DA5EBC5D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A9990-032D-4454-B1AA-463818038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E745-53FC-46B4-A75B-308E96C78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CEC52-89DA-4970-9137-0E8F8386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26FE6-1A6E-4EE2-A6DC-B5A56330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4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87544-6D82-4F9F-A8B1-2D56935F5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CE5FD-DF14-4436-A5FE-4C284EB68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0AE61-0628-427D-84A8-72E2A3E9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CF8CD-888D-42C1-8146-758245D3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04A4-7FA5-4EE3-9661-1D48226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0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35D0-C5B1-419C-B6C3-6A6DF252F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E0D02-4135-4FCF-8C31-38A4DED3D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6B57A-736D-4291-8AB2-D4C8662B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68C91-1A86-437C-B2C6-8F60FD3E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B658E-A3C8-4124-992A-DABF2AAA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9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41E5-F900-461D-9089-44DBF0DF9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62302-6433-467B-945A-15297A724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30E33-C436-4BE8-B884-EDE715F1C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23858-2547-4A19-934D-DEF013B8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D7CB7-9690-4C37-AD23-22AD0114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82161-2E9F-4A87-8954-415F8B02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FCB7-F472-41AB-B4C0-A7F4435E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D7D47-4142-47D4-91B8-159A320E1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A71B3-B618-4119-8900-8CC68C63B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307BD-4DDB-49DE-B02A-73F9B37F4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DCBC4-0698-4BAC-A84E-7F9099607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5D127-9AEA-4C1A-A2B8-78B4B07A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EE6FEE-91C7-43D0-A0DD-E38516FA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20B5F-7771-4E82-8F2F-20C7B79A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9FF7-AE0D-4768-A8DB-ABFA3888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2F9E39-C451-4BE8-AC09-A94107EF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36767-5122-455C-A4C9-59D226E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1864A-E4F9-4355-93DA-5AA35AA9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1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2F629C-D12F-4D52-9E2A-AAB38D027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098F9-9C8D-482E-9CD7-F100432C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5C517-7D38-47B5-80B5-94B6F272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4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57A7-8EEB-417C-A2C2-7375FE3D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CA46A-FD54-40DB-AB09-C4E092A34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319B1-CC67-4B95-90F4-3B7346B3D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DF738-A527-4753-8213-C35E7653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C807-218B-43A8-9323-DFE58B56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CD010-107A-4BB9-9386-16F4EBF54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0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4EDA-DD14-48DF-87D4-12C7950B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BC073-E658-46DA-8085-BA086D7D7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2DB7A-45EC-4548-A9BA-7A8F99CCE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D0AA5-036D-4787-BC6B-F9B2B2E2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A4B48-8206-43DB-89AD-F36CE6F0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09D24-D169-48C3-A627-4FF1C5952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4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88A88-03A0-4E7D-979F-177B5367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3FB43-4D02-4250-AA69-87F85C866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5AE18-40D3-4BF3-84D2-4B2FE12F8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06A7-1195-48BB-AA2D-EB474FC3B09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6ADA5-6C25-4CFE-92A8-592570B7A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B9EC5-B4CF-4094-BFA1-0DEFF0D0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5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3374" y="1388895"/>
            <a:ext cx="816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 NHIÊN VÀ XÃ HỘI</a:t>
            </a:r>
            <a:endParaRPr lang="vi-VN" sz="54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182" y="2544382"/>
            <a:ext cx="109305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AN TOÀN KHI SỬ DỤNG ĐỒ DÙNG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(tiết 1)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4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633">
        <p:split orient="vert"/>
      </p:transition>
    </mc:Choice>
    <mc:Fallback xmlns="">
      <p:transition spd="slow" advTm="42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AF303E-0162-4C89-A1DB-E18ADC394C17}"/>
              </a:ext>
            </a:extLst>
          </p:cNvPr>
          <p:cNvSpPr/>
          <p:nvPr/>
        </p:nvSpPr>
        <p:spPr>
          <a:xfrm>
            <a:off x="3221502" y="675250"/>
            <a:ext cx="56411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 động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AD2389-E690-4A90-A94D-34D7BE02150B}"/>
              </a:ext>
            </a:extLst>
          </p:cNvPr>
          <p:cNvGrpSpPr/>
          <p:nvPr/>
        </p:nvGrpSpPr>
        <p:grpSpPr>
          <a:xfrm>
            <a:off x="0" y="872197"/>
            <a:ext cx="12192000" cy="6138203"/>
            <a:chOff x="457200" y="762000"/>
            <a:chExt cx="6839982" cy="47936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1794B5-2EF2-4CFA-8BBB-B74BC6921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1"/>
            <a:stretch/>
          </p:blipFill>
          <p:spPr>
            <a:xfrm>
              <a:off x="457200" y="762000"/>
              <a:ext cx="4864788" cy="479367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53C2FA-2A7D-4755-AD79-9E0B5903B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8" b="30909"/>
            <a:stretch/>
          </p:blipFill>
          <p:spPr>
            <a:xfrm>
              <a:off x="5321988" y="762000"/>
              <a:ext cx="1975194" cy="4738255"/>
            </a:xfrm>
            <a:prstGeom prst="rect">
              <a:avLst/>
            </a:prstGeom>
          </p:spPr>
        </p:pic>
      </p:grpSp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105A59FD-63B4-4D42-ABDD-E4D980CC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2410711" cy="88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4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F0DE7B-2603-4B0C-922F-17613FCBE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65" b="92057" l="27517" r="73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78586" r="21521" b="7676"/>
          <a:stretch/>
        </p:blipFill>
        <p:spPr>
          <a:xfrm>
            <a:off x="2795444" y="-210457"/>
            <a:ext cx="9396556" cy="52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DCCE5-84CD-4303-A132-4CF28A931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9" t="13131" r="10698" b="32121"/>
          <a:stretch/>
        </p:blipFill>
        <p:spPr>
          <a:xfrm>
            <a:off x="1" y="0"/>
            <a:ext cx="5065486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EB086A-E5F6-473C-B633-227C0599AE1E}"/>
              </a:ext>
            </a:extLst>
          </p:cNvPr>
          <p:cNvSpPr/>
          <p:nvPr/>
        </p:nvSpPr>
        <p:spPr>
          <a:xfrm>
            <a:off x="5065486" y="1259395"/>
            <a:ext cx="6554428" cy="554445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65336-262A-4CB2-9A9D-0725F7543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68" y="0"/>
            <a:ext cx="2617931" cy="109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6539B5-7AB2-46E8-83AA-C2007623AB17}"/>
              </a:ext>
            </a:extLst>
          </p:cNvPr>
          <p:cNvSpPr/>
          <p:nvPr/>
        </p:nvSpPr>
        <p:spPr>
          <a:xfrm>
            <a:off x="2011680" y="1902954"/>
            <a:ext cx="9608234" cy="328802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dõi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huống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   + 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20CB3-D8ED-42A2-B817-4751F9E98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0831" cy="104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1_20200730084200_hdsd-urgo">
            <a:hlinkClick r:id="" action="ppaction://media"/>
            <a:extLst>
              <a:ext uri="{FF2B5EF4-FFF2-40B4-BE49-F238E27FC236}">
                <a16:creationId xmlns:a16="http://schemas.microsoft.com/office/drawing/2014/main" id="{596F3D37-18D8-468B-A061-B971E81B6E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2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94</Words>
  <Application>Microsoft Office PowerPoint</Application>
  <PresentationFormat>Widescreen</PresentationFormat>
  <Paragraphs>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2020-08-18T04:23:32Z</dcterms:created>
  <dcterms:modified xsi:type="dcterms:W3CDTF">2022-09-25T22:54:28Z</dcterms:modified>
</cp:coreProperties>
</file>