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9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0238-A26B-4F9D-873E-AC3AB2176C6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8B8A-5EC3-4697-8547-677A696B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E4050-4D0D-49BD-8E55-8943CA783316}"/>
              </a:ext>
            </a:extLst>
          </p:cNvPr>
          <p:cNvSpPr txBox="1"/>
          <p:nvPr/>
        </p:nvSpPr>
        <p:spPr>
          <a:xfrm>
            <a:off x="2613374" y="995002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A346D-DA77-42DA-BB79-BA2C0CAF2DF6}"/>
              </a:ext>
            </a:extLst>
          </p:cNvPr>
          <p:cNvSpPr txBox="1"/>
          <p:nvPr/>
        </p:nvSpPr>
        <p:spPr>
          <a:xfrm>
            <a:off x="506437" y="2403709"/>
            <a:ext cx="1122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ÔN TẬP CHỦ ĐỀ GIA ĐÌNH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A346D-DA77-42DA-BB79-BA2C0CAF2DF6}"/>
              </a:ext>
            </a:extLst>
          </p:cNvPr>
          <p:cNvSpPr txBox="1"/>
          <p:nvPr/>
        </p:nvSpPr>
        <p:spPr>
          <a:xfrm>
            <a:off x="506437" y="3675161"/>
            <a:ext cx="1122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36D9F-819F-4713-8449-7A3EA4F262B7}"/>
              </a:ext>
            </a:extLst>
          </p:cNvPr>
          <p:cNvSpPr/>
          <p:nvPr/>
        </p:nvSpPr>
        <p:spPr>
          <a:xfrm>
            <a:off x="2662237" y="1814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530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11B122-D9AD-466C-BD2A-DDD31902C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3" y="1383128"/>
            <a:ext cx="1333500" cy="133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5918A0-EA46-4D93-B191-6CCA048A13B9}"/>
              </a:ext>
            </a:extLst>
          </p:cNvPr>
          <p:cNvSpPr/>
          <p:nvPr/>
        </p:nvSpPr>
        <p:spPr>
          <a:xfrm>
            <a:off x="1738835" y="1424827"/>
            <a:ext cx="10257692" cy="111867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GA ĐT TOAN\LUYEN TAP.jpg">
            <a:extLst>
              <a:ext uri="{FF2B5EF4-FFF2-40B4-BE49-F238E27FC236}">
                <a16:creationId xmlns:a16="http://schemas.microsoft.com/office/drawing/2014/main" id="{2D32B0BA-AC5D-4002-AB61-A8ADB631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3254643" cy="13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AC7F6-C23D-4D38-9CB6-17253699B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40492" y="2758327"/>
            <a:ext cx="4009653" cy="3611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81C1A-BB45-4B11-847F-07A60F123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4068307" y="2758327"/>
            <a:ext cx="3869410" cy="3604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EC583-5AEE-419B-9F68-673E0824FF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8322679" y="2758327"/>
            <a:ext cx="3745424" cy="37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115B5-9298-4582-B5FF-525F3E3D0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1465007" y="1"/>
            <a:ext cx="92619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A1BD3-B5CE-41C4-92AC-172F7A0A9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2254045" y="0"/>
            <a:ext cx="7683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18813-A987-403C-AD74-45405B21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2138516" y="0"/>
            <a:ext cx="791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E6E2C-D96B-436C-8C0D-EF2F72A7B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0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2022-10-09T23:50:25Z</dcterms:created>
  <dcterms:modified xsi:type="dcterms:W3CDTF">2022-10-09T23:51:53Z</dcterms:modified>
</cp:coreProperties>
</file>