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media/audio5.wav" ContentType="audio/wav"/>
  <Override PartName="/ppt/media/audio6.wav" ContentType="audio/wav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tags/tag31.xml" ContentType="application/vnd.openxmlformats-officedocument.presentationml.tags+xml"/>
  <Override PartName="/ppt/notesSlides/notesSlide29.xml" ContentType="application/vnd.openxmlformats-officedocument.presentationml.notesSlide+xml"/>
  <Override PartName="/ppt/tags/tag32.xml" ContentType="application/vnd.openxmlformats-officedocument.presentationml.tags+xml"/>
  <Override PartName="/ppt/notesSlides/notesSlide30.xml" ContentType="application/vnd.openxmlformats-officedocument.presentationml.notesSlide+xml"/>
  <Override PartName="/ppt/tags/tag33.xml" ContentType="application/vnd.openxmlformats-officedocument.presentationml.tags+xml"/>
  <Override PartName="/ppt/notesSlides/notesSlide31.xml" ContentType="application/vnd.openxmlformats-officedocument.presentationml.notesSlide+xml"/>
  <Override PartName="/ppt/tags/tag34.xml" ContentType="application/vnd.openxmlformats-officedocument.presentationml.tags+xml"/>
  <Override PartName="/ppt/notesSlides/notesSlide32.xml" ContentType="application/vnd.openxmlformats-officedocument.presentationml.notesSlide+xml"/>
  <Override PartName="/ppt/tags/tag35.xml" ContentType="application/vnd.openxmlformats-officedocument.presentationml.tags+xml"/>
  <Override PartName="/ppt/notesSlides/notesSlide33.xml" ContentType="application/vnd.openxmlformats-officedocument.presentationml.notesSlide+xml"/>
  <Override PartName="/ppt/tags/tag36.xml" ContentType="application/vnd.openxmlformats-officedocument.presentationml.tags+xml"/>
  <Override PartName="/ppt/notesSlides/notesSlide34.xml" ContentType="application/vnd.openxmlformats-officedocument.presentationml.notesSlide+xml"/>
  <Override PartName="/ppt/tags/tag37.xml" ContentType="application/vnd.openxmlformats-officedocument.presentationml.tags+xml"/>
  <Override PartName="/ppt/notesSlides/notesSlide35.xml" ContentType="application/vnd.openxmlformats-officedocument.presentationml.notesSlide+xml"/>
  <Override PartName="/ppt/tags/tag38.xml" ContentType="application/vnd.openxmlformats-officedocument.presentationml.tags+xml"/>
  <Override PartName="/ppt/notesSlides/notesSlide36.xml" ContentType="application/vnd.openxmlformats-officedocument.presentationml.notesSlide+xml"/>
  <Override PartName="/ppt/tags/tag39.xml" ContentType="application/vnd.openxmlformats-officedocument.presentationml.tags+xml"/>
  <Override PartName="/ppt/notesSlides/notesSlide37.xml" ContentType="application/vnd.openxmlformats-officedocument.presentationml.notesSlide+xml"/>
  <Override PartName="/ppt/tags/tag40.xml" ContentType="application/vnd.openxmlformats-officedocument.presentationml.tags+xml"/>
  <Override PartName="/ppt/notesSlides/notesSlide38.xml" ContentType="application/vnd.openxmlformats-officedocument.presentationml.notesSlide+xml"/>
  <Override PartName="/ppt/tags/tag41.xml" ContentType="application/vnd.openxmlformats-officedocument.presentationml.tags+xml"/>
  <Override PartName="/ppt/notesSlides/notesSlide39.xml" ContentType="application/vnd.openxmlformats-officedocument.presentationml.notesSlide+xml"/>
  <Override PartName="/ppt/tags/tag42.xml" ContentType="application/vnd.openxmlformats-officedocument.presentationml.tags+xml"/>
  <Override PartName="/ppt/notesSlides/notesSlide40.xml" ContentType="application/vnd.openxmlformats-officedocument.presentationml.notesSlide+xml"/>
  <Override PartName="/ppt/tags/tag43.xml" ContentType="application/vnd.openxmlformats-officedocument.presentationml.tags+xml"/>
  <Override PartName="/ppt/notesSlides/notesSlide41.xml" ContentType="application/vnd.openxmlformats-officedocument.presentationml.notesSlide+xml"/>
  <Override PartName="/ppt/tags/tag44.xml" ContentType="application/vnd.openxmlformats-officedocument.presentationml.tags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5"/>
  </p:notesMasterIdLst>
  <p:sldIdLst>
    <p:sldId id="336" r:id="rId3"/>
    <p:sldId id="298" r:id="rId4"/>
    <p:sldId id="257" r:id="rId5"/>
    <p:sldId id="256" r:id="rId6"/>
    <p:sldId id="299" r:id="rId7"/>
    <p:sldId id="302" r:id="rId8"/>
    <p:sldId id="303" r:id="rId9"/>
    <p:sldId id="304" r:id="rId10"/>
    <p:sldId id="306" r:id="rId11"/>
    <p:sldId id="305" r:id="rId12"/>
    <p:sldId id="307" r:id="rId13"/>
    <p:sldId id="309" r:id="rId14"/>
    <p:sldId id="308" r:id="rId15"/>
    <p:sldId id="300" r:id="rId16"/>
    <p:sldId id="310" r:id="rId17"/>
    <p:sldId id="311" r:id="rId18"/>
    <p:sldId id="320" r:id="rId19"/>
    <p:sldId id="312" r:id="rId20"/>
    <p:sldId id="259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2" r:id="rId29"/>
    <p:sldId id="321" r:id="rId30"/>
    <p:sldId id="323" r:id="rId31"/>
    <p:sldId id="324" r:id="rId32"/>
    <p:sldId id="325" r:id="rId33"/>
    <p:sldId id="326" r:id="rId34"/>
    <p:sldId id="327" r:id="rId35"/>
    <p:sldId id="328" r:id="rId36"/>
    <p:sldId id="330" r:id="rId37"/>
    <p:sldId id="329" r:id="rId38"/>
    <p:sldId id="331" r:id="rId39"/>
    <p:sldId id="333" r:id="rId40"/>
    <p:sldId id="332" r:id="rId41"/>
    <p:sldId id="334" r:id="rId42"/>
    <p:sldId id="335" r:id="rId43"/>
    <p:sldId id="258" r:id="rId44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CACE"/>
    <a:srgbClr val="2ADADE"/>
    <a:srgbClr val="16898C"/>
    <a:srgbClr val="0091C4"/>
    <a:srgbClr val="FFFFFF"/>
    <a:srgbClr val="D3D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871" autoAdjust="0"/>
  </p:normalViewPr>
  <p:slideViewPr>
    <p:cSldViewPr snapToGrid="0">
      <p:cViewPr varScale="1">
        <p:scale>
          <a:sx n="63" d="100"/>
          <a:sy n="63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5BE81-2619-4A65-8620-9A99CC95E4D7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F9E32-8A9A-4453-A80C-2D5CD46B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7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552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46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46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75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73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00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79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12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80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52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645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31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47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5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99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42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52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40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4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75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69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182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497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131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365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160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053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456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77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558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745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(2 NHIỆM VỤ: ĐIỀN CHỮ CÁI CÒN THIẾU VÀ SAU ĐÓ NỐI VỚI TRANH TƯƠNG ỨNG). </a:t>
            </a:r>
            <a:r>
              <a:rPr lang="en-US" baseline="0"/>
              <a:t>ĐÁP ÁN Ở SLIDE 40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46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04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5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368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13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75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15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11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38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7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EF32-7909-4F4A-B5B4-04DF9FC27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F7BAF-FF8D-400E-9C7C-FBB50D492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78895-F179-47A4-B2F9-5183C9FD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64D66-3121-430D-A3DE-154EF7EB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16935-0F76-4194-94E7-A9A4549A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9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47134-AD8B-4DF1-B5E3-D6C05963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97D5E-8EA0-4F15-9AF6-4CD207FE4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BCCDA-8822-47E6-ABAD-C2B8A3D5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891F4-5FF6-409E-94DD-4ED620D3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E62C7-79FB-4EE2-B747-662C8C58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8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514A4A-9320-4DDA-9946-BE07C05A9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5E6FF-0F58-4C72-8587-888A85589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11FAD-8235-46B4-AB0F-13C182AE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ACEE9-14A0-48F8-958B-9EE384DA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8D7FE-E3FF-404D-BC5A-EFEAB95A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52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0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593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978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798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921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906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052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30/5/2022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48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E7EA-C030-4819-89EC-A7658463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8819-4C58-4FE1-AB64-7DB53667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C4A0-2A24-45A7-80A2-57C042F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ABD04-2CF6-43E5-82A5-A5A4A670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674FB-183B-4144-BDE6-FFE52BB7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6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4A846-F234-4063-95CD-44A3B7A8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84B5F-3146-418C-979F-90870AD92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61FD-5978-4C66-A7DE-0BE1FEB86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F31C0-BA17-4255-979C-9FD18006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DCDC-B685-491B-A786-EADF87C5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7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FC1B-6E78-40FE-AD62-AA53C08A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1C178-853C-496C-9101-AE1FF3A63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B2A8E-21A9-4464-953F-E0A73A182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2EE72-5D26-4C8F-81B1-5C32816A4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98578-AB73-482F-9709-6F53AD12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6E4A3-2333-4192-8FF5-96E32B5A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BDB7-BB2C-4A4B-BBA6-FDFCA00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6CAD1-A0D2-4342-A324-F67040CE8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38FA52-3521-4060-B611-F6640E8EA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30AE54-46B0-4B8E-B987-78E33DBBB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4B965-8DC3-4472-AE69-8735452AFC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B0FFCE-49C7-44A4-B6EB-D8456363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26DC8D-02EB-43FE-A43A-B80C9AD0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56D04-59A4-4FC7-946D-4568D5A72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3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D3DD-3AD3-423D-A846-78467A84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BAB28-7065-402F-B18B-8CB60EF2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1B5AD-368E-4B7F-9CCF-4B49359C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14210-8B0A-4B8D-BD0C-3EC632FB6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0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EFF9D-32B7-4F37-8D11-6AF234E1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99EA0-B9EA-4AF6-B61E-6B2E6D9D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7354E-01D2-4DC8-A211-936DC270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2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B217-9573-4C83-8D0B-A0B9DD83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A885A-994C-429C-ABD2-56B870D6C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013F7-3FAB-4233-8D27-10436A8BF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593E7-F732-4037-9162-EBD8141F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12EFD-DD9E-4E51-A184-7AF36FD71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29D75-1DB0-4B05-A9F9-7F807E2B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0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D77F-B874-4387-A050-A4C1AC34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118A3-5077-44B2-AD0E-B12FE56C6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247AD-B1A4-4177-B386-401D8B7AA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AEA1C-D10E-4AFB-BE29-C307362D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CA585-E8AE-4C2B-81CB-E9ED8616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A3BC0-ED6F-4485-968C-3B578A0F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3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FD24E"/>
            </a:gs>
            <a:gs pos="48000">
              <a:schemeClr val="bg1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898EDA-1B97-48E5-AA73-439DF100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D3A7C-BAFF-4E60-845C-FFC8D340C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960A0-D4AB-454B-99D9-9113D4266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7E17F-8EF2-4698-98E0-AAD01224AF6A}" type="datetimeFigureOut">
              <a:rPr lang="en-US" smtClean="0"/>
              <a:t>30/5/2022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1CEAD-B99F-42F0-B46C-DBB509A8A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09F85-4EA5-4E08-9F6C-548B06281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3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24160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jpe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7.emf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9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9.png"/><Relationship Id="rId2" Type="http://schemas.microsoft.com/office/2007/relationships/media" Target="../media/media2.mp4"/><Relationship Id="rId1" Type="http://schemas.openxmlformats.org/officeDocument/2006/relationships/tags" Target="../tags/tag15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4.xml"/><Relationship Id="rId7" Type="http://schemas.openxmlformats.org/officeDocument/2006/relationships/slide" Target="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7.emf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0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9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3.wav"/><Relationship Id="rId7" Type="http://schemas.openxmlformats.org/officeDocument/2006/relationships/image" Target="../media/image47.png"/><Relationship Id="rId2" Type="http://schemas.microsoft.com/office/2007/relationships/media" Target="../media/media3.wav"/><Relationship Id="rId1" Type="http://schemas.openxmlformats.org/officeDocument/2006/relationships/tags" Target="../tags/tag18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8.xml"/><Relationship Id="rId7" Type="http://schemas.openxmlformats.org/officeDocument/2006/relationships/slide" Target="slide19.xml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37.emf"/><Relationship Id="rId11" Type="http://schemas.openxmlformats.org/officeDocument/2006/relationships/image" Target="../media/image48.gif"/><Relationship Id="rId5" Type="http://schemas.openxmlformats.org/officeDocument/2006/relationships/image" Target="../media/image36.png"/><Relationship Id="rId10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3.png"/><Relationship Id="rId3" Type="http://schemas.microsoft.com/office/2007/relationships/media" Target="../media/media3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17" Type="http://schemas.openxmlformats.org/officeDocument/2006/relationships/image" Target="../media/image29.png"/><Relationship Id="rId2" Type="http://schemas.openxmlformats.org/officeDocument/2006/relationships/audio" Target="NULL" TargetMode="External"/><Relationship Id="rId16" Type="http://schemas.openxmlformats.org/officeDocument/2006/relationships/image" Target="../media/image51.png"/><Relationship Id="rId1" Type="http://schemas.openxmlformats.org/officeDocument/2006/relationships/tags" Target="../tags/tag21.xml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19.xml"/><Relationship Id="rId15" Type="http://schemas.openxmlformats.org/officeDocument/2006/relationships/image" Target="../media/image50.gif"/><Relationship Id="rId10" Type="http://schemas.openxmlformats.org/officeDocument/2006/relationships/image" Target="../media/image37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3.png"/><Relationship Id="rId3" Type="http://schemas.microsoft.com/office/2007/relationships/media" Target="../media/media3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17" Type="http://schemas.openxmlformats.org/officeDocument/2006/relationships/image" Target="../media/image29.png"/><Relationship Id="rId2" Type="http://schemas.openxmlformats.org/officeDocument/2006/relationships/audio" Target="NULL" TargetMode="External"/><Relationship Id="rId16" Type="http://schemas.openxmlformats.org/officeDocument/2006/relationships/image" Target="../media/image51.png"/><Relationship Id="rId1" Type="http://schemas.openxmlformats.org/officeDocument/2006/relationships/tags" Target="../tags/tag22.xml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50.gif"/><Relationship Id="rId10" Type="http://schemas.openxmlformats.org/officeDocument/2006/relationships/image" Target="../media/image37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Relationship Id="rId1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3.png"/><Relationship Id="rId3" Type="http://schemas.microsoft.com/office/2007/relationships/media" Target="../media/media3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17" Type="http://schemas.openxmlformats.org/officeDocument/2006/relationships/image" Target="../media/image29.png"/><Relationship Id="rId2" Type="http://schemas.openxmlformats.org/officeDocument/2006/relationships/audio" Target="NULL" TargetMode="External"/><Relationship Id="rId16" Type="http://schemas.openxmlformats.org/officeDocument/2006/relationships/image" Target="../media/image51.png"/><Relationship Id="rId1" Type="http://schemas.openxmlformats.org/officeDocument/2006/relationships/tags" Target="../tags/tag23.xml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50.gif"/><Relationship Id="rId10" Type="http://schemas.openxmlformats.org/officeDocument/2006/relationships/image" Target="../media/image37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Relationship Id="rId1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3.png"/><Relationship Id="rId3" Type="http://schemas.microsoft.com/office/2007/relationships/media" Target="../media/media3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17" Type="http://schemas.openxmlformats.org/officeDocument/2006/relationships/image" Target="../media/image29.png"/><Relationship Id="rId2" Type="http://schemas.openxmlformats.org/officeDocument/2006/relationships/audio" Target="NULL" TargetMode="External"/><Relationship Id="rId16" Type="http://schemas.openxmlformats.org/officeDocument/2006/relationships/image" Target="../media/image51.png"/><Relationship Id="rId1" Type="http://schemas.openxmlformats.org/officeDocument/2006/relationships/tags" Target="../tags/tag24.xml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50.gif"/><Relationship Id="rId10" Type="http://schemas.openxmlformats.org/officeDocument/2006/relationships/image" Target="../media/image37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Relationship Id="rId1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3.png"/><Relationship Id="rId3" Type="http://schemas.microsoft.com/office/2007/relationships/media" Target="../media/media3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17" Type="http://schemas.openxmlformats.org/officeDocument/2006/relationships/image" Target="../media/image29.png"/><Relationship Id="rId2" Type="http://schemas.openxmlformats.org/officeDocument/2006/relationships/audio" Target="NULL" TargetMode="External"/><Relationship Id="rId16" Type="http://schemas.openxmlformats.org/officeDocument/2006/relationships/image" Target="../media/image51.png"/><Relationship Id="rId1" Type="http://schemas.openxmlformats.org/officeDocument/2006/relationships/tags" Target="../tags/tag25.xml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50.gif"/><Relationship Id="rId10" Type="http://schemas.openxmlformats.org/officeDocument/2006/relationships/image" Target="../media/image37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Relationship Id="rId1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3.png"/><Relationship Id="rId3" Type="http://schemas.microsoft.com/office/2007/relationships/media" Target="../media/media3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17" Type="http://schemas.openxmlformats.org/officeDocument/2006/relationships/image" Target="../media/image29.png"/><Relationship Id="rId2" Type="http://schemas.openxmlformats.org/officeDocument/2006/relationships/audio" Target="NULL" TargetMode="External"/><Relationship Id="rId16" Type="http://schemas.openxmlformats.org/officeDocument/2006/relationships/image" Target="../media/image51.png"/><Relationship Id="rId1" Type="http://schemas.openxmlformats.org/officeDocument/2006/relationships/tags" Target="../tags/tag26.xml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24.xml"/><Relationship Id="rId15" Type="http://schemas.openxmlformats.org/officeDocument/2006/relationships/image" Target="../media/image50.gif"/><Relationship Id="rId10" Type="http://schemas.openxmlformats.org/officeDocument/2006/relationships/image" Target="../media/image37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Relationship Id="rId1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3.png"/><Relationship Id="rId3" Type="http://schemas.microsoft.com/office/2007/relationships/media" Target="../media/media3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17" Type="http://schemas.openxmlformats.org/officeDocument/2006/relationships/image" Target="../media/image29.png"/><Relationship Id="rId2" Type="http://schemas.openxmlformats.org/officeDocument/2006/relationships/audio" Target="NULL" TargetMode="External"/><Relationship Id="rId16" Type="http://schemas.openxmlformats.org/officeDocument/2006/relationships/image" Target="../media/image51.png"/><Relationship Id="rId1" Type="http://schemas.openxmlformats.org/officeDocument/2006/relationships/tags" Target="../tags/tag27.xml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50.gif"/><Relationship Id="rId10" Type="http://schemas.openxmlformats.org/officeDocument/2006/relationships/image" Target="../media/image37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Relationship Id="rId1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3.png"/><Relationship Id="rId3" Type="http://schemas.microsoft.com/office/2007/relationships/media" Target="../media/media3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17" Type="http://schemas.openxmlformats.org/officeDocument/2006/relationships/image" Target="../media/image29.png"/><Relationship Id="rId2" Type="http://schemas.openxmlformats.org/officeDocument/2006/relationships/audio" Target="NULL" TargetMode="External"/><Relationship Id="rId16" Type="http://schemas.openxmlformats.org/officeDocument/2006/relationships/image" Target="../media/image51.png"/><Relationship Id="rId1" Type="http://schemas.openxmlformats.org/officeDocument/2006/relationships/tags" Target="../tags/tag28.xml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26.xml"/><Relationship Id="rId15" Type="http://schemas.openxmlformats.org/officeDocument/2006/relationships/image" Target="../media/image50.gif"/><Relationship Id="rId10" Type="http://schemas.openxmlformats.org/officeDocument/2006/relationships/image" Target="../media/image37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Relationship Id="rId1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7.xml"/><Relationship Id="rId7" Type="http://schemas.openxmlformats.org/officeDocument/2006/relationships/slide" Target="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37.emf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0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4.wav"/><Relationship Id="rId7" Type="http://schemas.openxmlformats.org/officeDocument/2006/relationships/image" Target="../media/image47.png"/><Relationship Id="rId2" Type="http://schemas.microsoft.com/office/2007/relationships/media" Target="../media/media4.wav"/><Relationship Id="rId1" Type="http://schemas.openxmlformats.org/officeDocument/2006/relationships/tags" Target="../tags/tag30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9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5.wdp"/><Relationship Id="rId12" Type="http://schemas.openxmlformats.org/officeDocument/2006/relationships/image" Target="../media/image3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11" Type="http://schemas.openxmlformats.org/officeDocument/2006/relationships/image" Target="../media/image33.emf"/><Relationship Id="rId5" Type="http://schemas.openxmlformats.org/officeDocument/2006/relationships/image" Target="../media/image30.png"/><Relationship Id="rId10" Type="http://schemas.openxmlformats.org/officeDocument/2006/relationships/image" Target="../media/image32.emf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29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29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29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29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image" Target="../media/image29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5.xml"/><Relationship Id="rId7" Type="http://schemas.openxmlformats.org/officeDocument/2006/relationships/slide" Target="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37.emf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0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29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29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8.xml"/><Relationship Id="rId7" Type="http://schemas.openxmlformats.org/officeDocument/2006/relationships/slide" Target="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6" Type="http://schemas.openxmlformats.org/officeDocument/2006/relationships/image" Target="../media/image37.emf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0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image" Target="../media/image29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4.xml"/><Relationship Id="rId7" Type="http://schemas.openxmlformats.org/officeDocument/2006/relationships/slide" Target="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7.emf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0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openxmlformats.org/officeDocument/2006/relationships/image" Target="../media/image29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41.xml"/><Relationship Id="rId7" Type="http://schemas.openxmlformats.org/officeDocument/2006/relationships/slide" Target="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6" Type="http://schemas.openxmlformats.org/officeDocument/2006/relationships/image" Target="../media/image37.emf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0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5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7.emf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7.emf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7.emf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7.emf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7.emf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hq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93615" y="4006839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10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7358" y="514536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490" y="48253"/>
            <a:ext cx="1884051" cy="1219457"/>
          </a:xfrm>
          <a:prstGeom prst="rect">
            <a:avLst/>
          </a:prstGeom>
        </p:spPr>
      </p:pic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470FD140-6F84-469C-AE96-92D896919A6C}"/>
              </a:ext>
            </a:extLst>
          </p:cNvPr>
          <p:cNvSpPr/>
          <p:nvPr/>
        </p:nvSpPr>
        <p:spPr>
          <a:xfrm>
            <a:off x="3206662" y="2300925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" name="Flowchart: Stored Data 16">
            <a:extLst>
              <a:ext uri="{FF2B5EF4-FFF2-40B4-BE49-F238E27FC236}">
                <a16:creationId xmlns:a16="http://schemas.microsoft.com/office/drawing/2014/main" id="{6C72E0E0-AC3E-449D-94FC-0770210E64EA}"/>
              </a:ext>
            </a:extLst>
          </p:cNvPr>
          <p:cNvSpPr/>
          <p:nvPr/>
        </p:nvSpPr>
        <p:spPr>
          <a:xfrm flipH="1">
            <a:off x="5539237" y="3427071"/>
            <a:ext cx="2731306" cy="99663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_rog</a:t>
            </a:r>
          </a:p>
        </p:txBody>
      </p:sp>
      <p:sp>
        <p:nvSpPr>
          <p:cNvPr id="18" name="Flowchart: Delay 17">
            <a:extLst>
              <a:ext uri="{FF2B5EF4-FFF2-40B4-BE49-F238E27FC236}">
                <a16:creationId xmlns:a16="http://schemas.microsoft.com/office/drawing/2014/main" id="{E49D040C-11BA-4851-857E-ADC31D4D9D69}"/>
              </a:ext>
            </a:extLst>
          </p:cNvPr>
          <p:cNvSpPr/>
          <p:nvPr/>
        </p:nvSpPr>
        <p:spPr>
          <a:xfrm>
            <a:off x="3206661" y="3410683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23" name="Flowchart: Delay 22">
            <a:extLst>
              <a:ext uri="{FF2B5EF4-FFF2-40B4-BE49-F238E27FC236}">
                <a16:creationId xmlns:a16="http://schemas.microsoft.com/office/drawing/2014/main" id="{43F6BF3C-343B-4344-8852-E17418F48CDD}"/>
              </a:ext>
            </a:extLst>
          </p:cNvPr>
          <p:cNvSpPr/>
          <p:nvPr/>
        </p:nvSpPr>
        <p:spPr>
          <a:xfrm>
            <a:off x="3215227" y="4512247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22C5C-0F98-4DCA-B7F9-AF8159EE6F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0032" y="1126014"/>
            <a:ext cx="2613835" cy="236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2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19427 0.002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422" y="165872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490" y="48253"/>
            <a:ext cx="1884051" cy="12194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8288B0-7662-4F7D-BE5A-22870B29313B}"/>
              </a:ext>
            </a:extLst>
          </p:cNvPr>
          <p:cNvSpPr/>
          <p:nvPr/>
        </p:nvSpPr>
        <p:spPr>
          <a:xfrm>
            <a:off x="330321" y="750945"/>
            <a:ext cx="125707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996C24-3C99-4EE0-B78C-17B8F89404E9}"/>
              </a:ext>
            </a:extLst>
          </p:cNvPr>
          <p:cNvSpPr/>
          <p:nvPr/>
        </p:nvSpPr>
        <p:spPr>
          <a:xfrm>
            <a:off x="1513488" y="750945"/>
            <a:ext cx="105830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37EFC-2484-4026-9100-DB372741CACF}"/>
              </a:ext>
            </a:extLst>
          </p:cNvPr>
          <p:cNvSpPr/>
          <p:nvPr/>
        </p:nvSpPr>
        <p:spPr>
          <a:xfrm>
            <a:off x="3262565" y="750945"/>
            <a:ext cx="117692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833319-E1FE-4033-8434-4956243F7C6A}"/>
              </a:ext>
            </a:extLst>
          </p:cNvPr>
          <p:cNvSpPr/>
          <p:nvPr/>
        </p:nvSpPr>
        <p:spPr>
          <a:xfrm>
            <a:off x="4367986" y="750945"/>
            <a:ext cx="113364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B1D692-8FCF-44A5-B255-25C9537C5718}"/>
              </a:ext>
            </a:extLst>
          </p:cNvPr>
          <p:cNvSpPr/>
          <p:nvPr/>
        </p:nvSpPr>
        <p:spPr>
          <a:xfrm>
            <a:off x="6165792" y="750945"/>
            <a:ext cx="112082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045BAB-FFB2-4570-BC47-9AB3023B0ECB}"/>
              </a:ext>
            </a:extLst>
          </p:cNvPr>
          <p:cNvSpPr/>
          <p:nvPr/>
        </p:nvSpPr>
        <p:spPr>
          <a:xfrm>
            <a:off x="7186269" y="784181"/>
            <a:ext cx="92525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D6967A-77AD-4E79-82C7-A330FB1BD24F}"/>
              </a:ext>
            </a:extLst>
          </p:cNvPr>
          <p:cNvSpPr/>
          <p:nvPr/>
        </p:nvSpPr>
        <p:spPr>
          <a:xfrm>
            <a:off x="8914306" y="784181"/>
            <a:ext cx="130035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27F945-FEBC-42DD-981E-03936E2F95BD}"/>
              </a:ext>
            </a:extLst>
          </p:cNvPr>
          <p:cNvSpPr/>
          <p:nvPr/>
        </p:nvSpPr>
        <p:spPr>
          <a:xfrm>
            <a:off x="10081442" y="784181"/>
            <a:ext cx="113364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3FE1FC-151E-42C1-B6F1-CE67560F3ED5}"/>
              </a:ext>
            </a:extLst>
          </p:cNvPr>
          <p:cNvSpPr/>
          <p:nvPr/>
        </p:nvSpPr>
        <p:spPr>
          <a:xfrm>
            <a:off x="540278" y="2821693"/>
            <a:ext cx="104868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8BF035-FA9F-4688-813A-7E02C531C543}"/>
              </a:ext>
            </a:extLst>
          </p:cNvPr>
          <p:cNvSpPr/>
          <p:nvPr/>
        </p:nvSpPr>
        <p:spPr>
          <a:xfrm>
            <a:off x="1610433" y="2821693"/>
            <a:ext cx="107593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8B2857-ACE2-4855-B254-24577AEA062E}"/>
              </a:ext>
            </a:extLst>
          </p:cNvPr>
          <p:cNvSpPr/>
          <p:nvPr/>
        </p:nvSpPr>
        <p:spPr>
          <a:xfrm>
            <a:off x="3458095" y="2821693"/>
            <a:ext cx="99738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513AF6-C625-49A6-92C8-4AD0013425B6}"/>
              </a:ext>
            </a:extLst>
          </p:cNvPr>
          <p:cNvSpPr/>
          <p:nvPr/>
        </p:nvSpPr>
        <p:spPr>
          <a:xfrm>
            <a:off x="4318153" y="2894315"/>
            <a:ext cx="74411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8107DF-AFC7-4B3E-B5F7-9B118CFA8C35}"/>
              </a:ext>
            </a:extLst>
          </p:cNvPr>
          <p:cNvSpPr/>
          <p:nvPr/>
        </p:nvSpPr>
        <p:spPr>
          <a:xfrm>
            <a:off x="6176175" y="2821693"/>
            <a:ext cx="131157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556442-9A98-4A1E-9DF1-5FB14FF42D38}"/>
              </a:ext>
            </a:extLst>
          </p:cNvPr>
          <p:cNvSpPr/>
          <p:nvPr/>
        </p:nvSpPr>
        <p:spPr>
          <a:xfrm>
            <a:off x="7243139" y="2854929"/>
            <a:ext cx="102303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B316BB-D90D-4721-8AF0-7702E38D0A45}"/>
              </a:ext>
            </a:extLst>
          </p:cNvPr>
          <p:cNvSpPr/>
          <p:nvPr/>
        </p:nvSpPr>
        <p:spPr>
          <a:xfrm>
            <a:off x="9020068" y="2854929"/>
            <a:ext cx="130035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C31C4B-6BE3-4E72-8D0E-FB61E8F8FA34}"/>
              </a:ext>
            </a:extLst>
          </p:cNvPr>
          <p:cNvSpPr/>
          <p:nvPr/>
        </p:nvSpPr>
        <p:spPr>
          <a:xfrm>
            <a:off x="10187204" y="2854929"/>
            <a:ext cx="113364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387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186890-D1DA-4D2B-88C6-6A32C5838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45"/>
          <a:stretch/>
        </p:blipFill>
        <p:spPr>
          <a:xfrm>
            <a:off x="602843" y="1007164"/>
            <a:ext cx="10774279" cy="4009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304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BC Song - Alphabet Song - A to Z for Children - 3D Animation from LittleBabyBum">
            <a:hlinkClick r:id="" action="ppaction://media"/>
            <a:extLst>
              <a:ext uri="{FF2B5EF4-FFF2-40B4-BE49-F238E27FC236}">
                <a16:creationId xmlns:a16="http://schemas.microsoft.com/office/drawing/2014/main" id="{8BC9ED32-B4E1-4A8C-8840-C76B60F13F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33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5F4F1682-CFBF-4849-A4C0-0CF8D0EED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2" y="-1654343"/>
            <a:ext cx="6181107" cy="508334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7618AE66-88E3-4CDD-9DC4-C1A2F9EDFF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7246347" y="2166626"/>
            <a:ext cx="4469033" cy="4560503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" name="TextBox 9">
            <a:hlinkClick r:id="rId7" action="ppaction://hlinksldjump" highlightClick="1">
              <a:snd r:embed="rId8" name="arrow.wav"/>
            </a:hlinkClick>
            <a:extLst>
              <a:ext uri="{FF2B5EF4-FFF2-40B4-BE49-F238E27FC236}">
                <a16:creationId xmlns:a16="http://schemas.microsoft.com/office/drawing/2014/main" id="{5CB3F518-5247-4708-B9EB-03DC5B6D022F}"/>
              </a:ext>
            </a:extLst>
          </p:cNvPr>
          <p:cNvSpPr txBox="1"/>
          <p:nvPr/>
        </p:nvSpPr>
        <p:spPr>
          <a:xfrm>
            <a:off x="332284" y="887328"/>
            <a:ext cx="5472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noFill/>
                <a:effectLst>
                  <a:glow rad="63500">
                    <a:schemeClr val="accent1">
                      <a:satMod val="175000"/>
                      <a:alpha val="28000"/>
                    </a:schemeClr>
                  </a:glow>
                </a:effectLst>
                <a:latin typeface="Rockwell Extra Bold" panose="02060903040505020403" pitchFamily="18" charset="0"/>
              </a:rPr>
              <a:t>Presentation</a:t>
            </a: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D45630FA-FAA1-4D71-BB55-C0D0CAED7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" y="1392182"/>
            <a:ext cx="6181107" cy="5083343"/>
          </a:xfrm>
          <a:prstGeom prst="rect">
            <a:avLst/>
          </a:prstGeom>
        </p:spPr>
      </p:pic>
      <p:sp>
        <p:nvSpPr>
          <p:cNvPr id="12" name="TextBox 11">
            <a:hlinkClick r:id="rId7" action="ppaction://hlinksldjump" highlightClick="1">
              <a:snd r:embed="rId8" name="arrow.wav"/>
            </a:hlinkClick>
            <a:extLst>
              <a:ext uri="{FF2B5EF4-FFF2-40B4-BE49-F238E27FC236}">
                <a16:creationId xmlns:a16="http://schemas.microsoft.com/office/drawing/2014/main" id="{5181CCB4-0745-4F6C-8CAD-5F345C32F004}"/>
              </a:ext>
            </a:extLst>
          </p:cNvPr>
          <p:cNvSpPr txBox="1"/>
          <p:nvPr/>
        </p:nvSpPr>
        <p:spPr>
          <a:xfrm>
            <a:off x="1044345" y="3899537"/>
            <a:ext cx="4247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noFill/>
                <a:effectLst>
                  <a:glow rad="76200">
                    <a:schemeClr val="accent4">
                      <a:alpha val="76000"/>
                    </a:schemeClr>
                  </a:glow>
                </a:effectLst>
                <a:latin typeface="Rockwell Extra Bold" panose="02060903040505020403" pitchFamily="18" charset="0"/>
              </a:rPr>
              <a:t>Listen and repeat</a:t>
            </a:r>
          </a:p>
        </p:txBody>
      </p: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184" y="342267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305" y="843907"/>
            <a:ext cx="1884051" cy="1219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057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8C770-B0E6-4C0A-A288-5A21AAA27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66" y="176499"/>
            <a:ext cx="10860016" cy="4782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596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8C770-B0E6-4C0A-A288-5A21AAA27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66" y="176499"/>
            <a:ext cx="10860016" cy="4782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61E075-AEF7-4295-86ED-69C56D2B9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2086441" y="2670615"/>
            <a:ext cx="995467" cy="467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02CC8-EC24-4B09-96B7-DD4A64912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3882110" y="2571224"/>
            <a:ext cx="995467" cy="467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2EC00-FAC3-47B2-9B88-33BB1B27C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6107022" y="2333915"/>
            <a:ext cx="995467" cy="467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D5DA9-B57A-445A-83EA-3B13E6DDC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7769525" y="2333915"/>
            <a:ext cx="995467" cy="467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E4EC8B-5550-4809-B708-0B0011ED29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10488655" y="2496253"/>
            <a:ext cx="995467" cy="467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AE7D90-7D13-43EE-8CD6-6049366ED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3272510" y="4490192"/>
            <a:ext cx="995467" cy="467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EE22F6-70EE-4D5D-8F1E-622018617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5598268" y="4725022"/>
            <a:ext cx="995467" cy="4673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24A1C2-A75B-4DE0-A196-BF2A812FA4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7779296" y="4869956"/>
            <a:ext cx="995467" cy="467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F4C029-5748-4B59-A000-427CE6578A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10505860" y="4725022"/>
            <a:ext cx="995467" cy="467383"/>
          </a:xfrm>
          <a:prstGeom prst="rect">
            <a:avLst/>
          </a:prstGeom>
        </p:spPr>
      </p:pic>
      <p:pic>
        <p:nvPicPr>
          <p:cNvPr id="2" name="0.12">
            <a:hlinkClick r:id="" action="ppaction://media"/>
            <a:extLst>
              <a:ext uri="{FF2B5EF4-FFF2-40B4-BE49-F238E27FC236}">
                <a16:creationId xmlns:a16="http://schemas.microsoft.com/office/drawing/2014/main" id="{932AD212-53C5-4C51-B1C3-AA306397CC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399" y="396393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88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8C770-B0E6-4C0A-A288-5A21AAA27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66" y="176499"/>
            <a:ext cx="10860016" cy="4782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61E075-AEF7-4295-86ED-69C56D2B9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3809263" y="2633155"/>
            <a:ext cx="995467" cy="467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02CC8-EC24-4B09-96B7-DD4A64912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2109562" y="2627075"/>
            <a:ext cx="995467" cy="467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2EC00-FAC3-47B2-9B88-33BB1B27C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2791751" y="4786649"/>
            <a:ext cx="995467" cy="467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D5DA9-B57A-445A-83EA-3B13E6DDC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7777930" y="4798806"/>
            <a:ext cx="995467" cy="467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E4EC8B-5550-4809-B708-0B0011ED2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9979898" y="4985735"/>
            <a:ext cx="995467" cy="467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AE7D90-7D13-43EE-8CD6-6049366ED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5736159" y="2633153"/>
            <a:ext cx="995467" cy="467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EE22F6-70EE-4D5D-8F1E-622018617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5439239" y="4798806"/>
            <a:ext cx="995467" cy="4673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24A1C2-A75B-4DE0-A196-BF2A812FA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7539570" y="2591501"/>
            <a:ext cx="995467" cy="467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F4C029-5748-4B59-A000-427CE6578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9979898" y="2627074"/>
            <a:ext cx="995467" cy="4673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017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5F4F1682-CFBF-4849-A4C0-0CF8D0EED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2" y="-1654343"/>
            <a:ext cx="6181107" cy="508334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7618AE66-88E3-4CDD-9DC4-C1A2F9EDFF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7246347" y="2166626"/>
            <a:ext cx="4469033" cy="4560503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" name="TextBox 9">
            <a:hlinkClick r:id="rId7" action="ppaction://hlinksldjump" highlightClick="1">
              <a:snd r:embed="rId8" name="arrow.wav"/>
            </a:hlinkClick>
            <a:extLst>
              <a:ext uri="{FF2B5EF4-FFF2-40B4-BE49-F238E27FC236}">
                <a16:creationId xmlns:a16="http://schemas.microsoft.com/office/drawing/2014/main" id="{5CB3F518-5247-4708-B9EB-03DC5B6D022F}"/>
              </a:ext>
            </a:extLst>
          </p:cNvPr>
          <p:cNvSpPr txBox="1"/>
          <p:nvPr/>
        </p:nvSpPr>
        <p:spPr>
          <a:xfrm>
            <a:off x="332284" y="887328"/>
            <a:ext cx="5472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noFill/>
                <a:effectLst>
                  <a:glow rad="63500">
                    <a:schemeClr val="accent1">
                      <a:satMod val="175000"/>
                      <a:alpha val="28000"/>
                    </a:schemeClr>
                  </a:glow>
                </a:effectLst>
                <a:latin typeface="Rockwell Extra Bold" panose="02060903040505020403" pitchFamily="18" charset="0"/>
              </a:rPr>
              <a:t>Game</a:t>
            </a: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D45630FA-FAA1-4D71-BB55-C0D0CAED7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" y="1392182"/>
            <a:ext cx="6181107" cy="5083343"/>
          </a:xfrm>
          <a:prstGeom prst="rect">
            <a:avLst/>
          </a:prstGeom>
        </p:spPr>
      </p:pic>
      <p:sp>
        <p:nvSpPr>
          <p:cNvPr id="12" name="TextBox 11">
            <a:hlinkClick r:id="rId7" action="ppaction://hlinksldjump" highlightClick="1">
              <a:snd r:embed="rId8" name="arrow.wav"/>
            </a:hlinkClick>
            <a:extLst>
              <a:ext uri="{FF2B5EF4-FFF2-40B4-BE49-F238E27FC236}">
                <a16:creationId xmlns:a16="http://schemas.microsoft.com/office/drawing/2014/main" id="{5181CCB4-0745-4F6C-8CAD-5F345C32F004}"/>
              </a:ext>
            </a:extLst>
          </p:cNvPr>
          <p:cNvSpPr txBox="1"/>
          <p:nvPr/>
        </p:nvSpPr>
        <p:spPr>
          <a:xfrm>
            <a:off x="1044345" y="3899537"/>
            <a:ext cx="4247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noFill/>
                <a:effectLst>
                  <a:glow rad="76200">
                    <a:schemeClr val="accent4">
                      <a:alpha val="76000"/>
                    </a:schemeClr>
                  </a:glow>
                </a:effectLst>
                <a:latin typeface="Rockwell Extra Bold" panose="02060903040505020403" pitchFamily="18" charset="0"/>
              </a:rPr>
              <a:t>Help the bee!</a:t>
            </a:r>
          </a:p>
        </p:txBody>
      </p: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4235" y="459884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305" y="843907"/>
            <a:ext cx="1884051" cy="1219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F32BD9-A4BF-405F-BA59-D4896928CA9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00" y="2427598"/>
            <a:ext cx="1284214" cy="11989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16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1226 L 0.01654 -0.01226 C 0.0211 -0.05509 0.01745 -0.03009 0.02305 -0.05879 C 0.02383 -0.06226 0.02774 -0.08541 0.02956 -0.08958 C 0.03164 -0.09444 0.03438 -0.09838 0.03724 -0.10139 C 0.04922 -0.11342 0.05456 -0.11365 0.06771 -0.11875 C 0.08177 -0.11412 0.09649 -0.11319 0.11003 -0.10509 C 0.11354 -0.10301 0.11459 -0.09514 0.11654 -0.08958 C 0.12058 -0.07893 0.12136 -0.0743 0.12422 -0.06273 C 0.12657 -0.08611 0.12617 -0.08796 0.13177 -0.11296 C 0.13334 -0.11944 0.13907 -0.14629 0.14479 -0.15347 C 0.14948 -0.15926 0.15456 -0.16412 0.16003 -0.16689 C 0.16667 -0.1706 0.17383 -0.17083 0.18073 -0.17268 C 0.22969 -0.16134 0.22878 -0.17338 0.26107 -0.13796 C 0.26328 -0.13564 0.26498 -0.13194 0.26654 -0.12824 C 0.27045 -0.1199 0.2711 -0.1118 0.27305 -0.10139 C 0.27383 -0.09282 0.2711 -0.08032 0.27526 -0.07615 C 0.27865 -0.07291 0.28047 -0.08634 0.28282 -0.09166 C 0.28555 -0.09722 0.28776 -0.10347 0.2905 -0.10902 C 0.29362 -0.11574 0.29636 -0.12314 0.30026 -0.12824 C 0.31016 -0.1412 0.32018 -0.14189 0.33177 -0.14583 C 0.34258 -0.1412 0.35404 -0.13958 0.36433 -0.13217 C 0.38542 -0.11713 0.3892 -0.1074 0.40248 -0.08379 C 0.40573 -0.07222 0.40951 -0.06111 0.41224 -0.04907 L 0.41654 -0.02986 C 0.41615 -0.01828 0.41628 -0.00648 0.4155 0.0051 C 0.41472 0.01621 0.4125 0.02037 0.41003 0.0301 C 0.40925 0.03334 0.4086 0.03658 0.40782 0.03982 C 0.41433 0.04375 0.42097 0.04723 0.42748 0.05139 C 0.42891 0.05232 0.43073 0.05301 0.43177 0.05533 C 0.4349 0.0625 0.43737 0.08635 0.43828 0.0919 C 0.43972 0.10116 0.44115 0.10996 0.44258 0.11899 C 0.44336 0.13519 0.44401 0.15139 0.44479 0.16736 C 0.44584 0.19005 0.44753 0.19931 0.44479 0.22547 C 0.44414 0.23218 0.43633 0.24838 0.43399 0.25232 C 0.43008 0.2588 0.41914 0.27269 0.41433 0.27755 C 0.41159 0.28056 0.40886 0.2838 0.40573 0.28519 C 0.40104 0.2875 0.39623 0.28797 0.39154 0.28912 C 0.36472 0.28797 0.33789 0.28774 0.31107 0.28519 C 0.30417 0.28473 0.2974 0.28079 0.2905 0.2794 C 0.2836 0.27824 0.2767 0.27824 0.26979 0.27755 C 0.25573 0.27894 0.24141 0.27824 0.22748 0.28149 C 0.22018 0.28311 0.2017 0.29491 0.19479 0.30278 C 0.19115 0.30695 0.18828 0.31297 0.18503 0.31806 C 0.18399 0.32338 0.18295 0.32848 0.18177 0.33357 C 0.17735 0.35186 0.17318 0.3507 0.18399 0.37801 C 0.18594 0.38311 0.1905 0.38218 0.19375 0.3838 C 0.19805 0.38611 0.20248 0.38774 0.20677 0.38959 C 0.21914 0.38912 0.23151 0.38982 0.24375 0.38774 C 0.2474 0.38704 0.25742 0.37246 0.25899 0.37037 C 0.26576 0.36065 0.26914 0.35602 0.27305 0.34144 C 0.275 0.33403 0.27604 0.32593 0.27748 0.31806 C 0.27917 0.29931 0.27995 0.29977 0.27526 0.27361 C 0.27461 0.26968 0.27253 0.2669 0.27097 0.26412 C 0.26849 0.25973 0.26602 0.25579 0.26328 0.25232 C 0.25795 0.24607 0.24974 0.24121 0.24375 0.23889 C 0.23867 0.23704 0.2336 0.23635 0.22852 0.23496 C 0.21224 0.23565 0.19558 0.23149 0.17956 0.23704 C 0.17084 0.23982 0.14584 0.26621 0.13828 0.28149 C 0.13542 0.28727 0.13282 0.29352 0.12956 0.29885 C 0.12657 0.30394 0.12305 0.30764 0.11979 0.31227 C 0.1168 0.31667 0.1142 0.32153 0.1112 0.32593 C 0.10078 0.34051 0.10612 0.33172 0.09375 0.34329 C 0.08854 0.34815 0.08399 0.3551 0.07852 0.3588 C 0.07331 0.36227 0.06758 0.36204 0.06224 0.36459 C 0.05886 0.36598 0.05586 0.36899 0.05248 0.37037 C 0.03594 0.37662 0.03125 0.37732 0.01771 0.3801 C 0.01016 0.37963 -0.01705 0.38449 -0.03229 0.37616 C -0.03567 0.37431 -0.0388 0.37223 -0.04205 0.37037 C -0.0483 0.36181 -0.05338 0.35579 -0.05846 0.34514 C -0.06002 0.34167 -0.06133 0.3375 -0.06276 0.33357 C -0.0651 0.29676 -0.06185 0.33496 -0.06705 0.3007 C -0.06849 0.2919 -0.06927 0.28264 -0.07031 0.27361 C -0.0707 0.26412 -0.07096 0.2544 -0.07148 0.24468 C -0.07213 0.23033 -0.07448 0.1963 -0.07578 0.18102 C -0.07643 0.17385 -0.07734 0.16667 -0.07799 0.15973 C -0.07877 0.1507 -0.07851 0.14121 -0.08021 0.13264 C -0.08607 0.10186 -0.09778 0.05232 -0.1095 0.02246 C -0.11406 0.01065 -0.11927 -3.7037E-6 -0.12474 -0.01041 C -0.12903 -0.01875 -0.13359 -0.02685 -0.1388 -0.03356 C -0.14817 -0.0456 -0.15742 -0.05879 -0.16823 -0.06643 C -0.17903 -0.0743 -0.18919 -0.08796 -0.20078 -0.08958 C -0.23268 -0.09467 -0.21745 -0.09282 -0.24648 -0.0956 C -0.26562 -0.0949 -0.28489 -0.09606 -0.30403 -0.09351 C -0.31041 -0.09282 -0.3164 -0.08889 -0.32252 -0.08588 C -0.33737 -0.07847 -0.35 -0.06851 -0.3638 -0.05486 C -0.37291 -0.04583 -0.3819 -0.03657 -0.39101 -0.02777 C -0.39674 -0.02245 -0.40234 -0.0162 -0.40833 -0.01226 C -0.42083 -0.00439 -0.42669 -0.00162 -0.4388 0.01274 C -0.44179 0.01621 -0.44401 0.02153 -0.44648 0.02639 C -0.4487 0.03056 -0.45117 0.03473 -0.45299 0.03982 C -0.46276 0.06875 -0.4612 0.0676 -0.46601 0.0919 C -0.46705 0.09723 -0.46836 0.10232 -0.46927 0.10741 C -0.47161 0.12037 -0.47578 0.14607 -0.47578 0.14607 C -0.47695 0.17292 -0.4789 0.20371 -0.47474 0.22917 C -0.47109 0.2507 -0.46315 0.26922 -0.45729 0.28912 C -0.45195 0.30718 -0.45065 0.31274 -0.44323 0.32778 C -0.4401 0.33403 -0.43711 0.34051 -0.43333 0.34514 C -0.42799 0.35209 -0.42213 0.35787 -0.41601 0.3625 C -0.40664 0.36968 -0.39752 0.37871 -0.38776 0.3838 C -0.3539 0.40162 -0.38021 0.38936 -0.36276 0.39537 C -0.3595 0.39653 -0.35625 0.39838 -0.35299 0.39931 C -0.34739 0.40093 -0.33359 0.40255 -0.32903 0.40324 C -0.3233 0.4051 -0.31745 0.40741 -0.31172 0.40903 C -0.30573 0.41042 -0.28646 0.41227 -0.28229 0.41297 C -0.26784 0.41227 -0.25325 0.41343 -0.2388 0.41088 C -0.23424 0.41019 -0.23021 0.4051 -0.22578 0.40324 C -0.22083 0.40116 -0.21562 0.4007 -0.21054 0.39931 C -0.20768 0.39746 -0.20482 0.39537 -0.20182 0.39352 C -0.18906 0.38588 -0.18776 0.38681 -0.17578 0.37801 C -0.16901 0.37315 -0.15807 0.36366 -0.15195 0.35672 C -0.14778 0.35209 -0.14375 0.34699 -0.13997 0.34144 C -0.13776 0.3382 -0.13528 0.33542 -0.13346 0.33172 C -0.13099 0.32686 -0.12903 0.32153 -0.12695 0.31621 C -0.12252 0.30533 -0.11953 0.29676 -0.11601 0.28519 C -0.11445 0.2801 -0.11315 0.275 -0.11172 0.26991 C -0.11028 0.26528 -0.10859 0.26088 -0.10729 0.25625 C -0.10599 0.25139 -0.10521 0.24584 -0.10403 0.24074 C -0.10273 0.23496 -0.10091 0.2294 -0.09974 0.22338 C -0.09843 0.21713 -0.09791 0.21042 -0.09648 0.20417 C -0.09492 0.19746 -0.09258 0.19144 -0.09101 0.18473 C -0.08958 0.17848 -0.08893 0.17176 -0.08776 0.16551 C -0.08672 0.15973 -0.08528 0.15394 -0.0845 0.14815 C -0.08151 0.12547 -0.07995 0.10486 -0.07799 0.08241 C -0.07526 0.02084 -0.07916 0.09375 -0.0737 0.03218 C -0.07291 0.02431 -0.07304 0.01667 -0.07252 0.0088 C -0.06666 -0.07199 -0.07083 -0.0162 -0.06497 -0.06851 C -0.0569 -0.14004 -0.06979 -0.03958 -0.05846 -0.11666 C -0.05482 -0.1412 -0.05859 -0.1324 -0.05078 -0.15532 C -0.0487 -0.16157 -0.04505 -0.16759 -0.04205 -0.17268 C -0.03528 -0.17014 -0.02786 -0.17014 -0.02148 -0.16504 C -0.01823 -0.1625 -0.01497 -0.15995 -0.01172 -0.1574 C 0.00065 -0.14699 -0.01067 -0.15555 0.00026 -0.14768 C 0.00209 -0.14514 0.00378 -0.14236 0.00573 -0.14004 C 0.00742 -0.13773 0.00951 -0.13657 0.0112 -0.13426 C 0.01485 -0.12893 0.01901 -0.11921 0.02201 -0.11296 C 0.02305 -0.10764 0.02409 -0.10254 0.02526 -0.09745 C 0.0263 -0.09282 0.02761 -0.08842 0.02852 -0.08379 C 0.02982 -0.07754 0.03073 -0.07106 0.03177 -0.06458 C 0.03321 -0.03703 0.03464 -0.01805 0.03177 0.01274 C 0.03151 0.01528 0.02891 0.01412 0.02748 0.01459 C 0.02227 0.00556 0.0237 0.00996 0.0263 -0.01435 C 0.02683 -0.01851 0.02826 -0.01828 0.02956 -0.01828 L 0.02956 -0.01828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17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7">
            <a:extLst>
              <a:ext uri="{FF2B5EF4-FFF2-40B4-BE49-F238E27FC236}">
                <a16:creationId xmlns:a16="http://schemas.microsoft.com/office/drawing/2014/main" id="{2DDB2D10-FD32-4EBD-81F7-B5C546E124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6458768" y="-1997"/>
            <a:ext cx="5805774" cy="6861993"/>
          </a:xfrm>
          <a:prstGeom prst="rect">
            <a:avLst/>
          </a:prstGeom>
        </p:spPr>
      </p:pic>
      <p:grpSp>
        <p:nvGrpSpPr>
          <p:cNvPr id="2" name="195 Grupo">
            <a:extLst>
              <a:ext uri="{FF2B5EF4-FFF2-40B4-BE49-F238E27FC236}">
                <a16:creationId xmlns:a16="http://schemas.microsoft.com/office/drawing/2014/main" id="{1B139BE6-C3D8-45EA-9C7B-9EE5DFF9797D}"/>
              </a:ext>
            </a:extLst>
          </p:cNvPr>
          <p:cNvGrpSpPr>
            <a:grpSpLocks/>
          </p:cNvGrpSpPr>
          <p:nvPr/>
        </p:nvGrpSpPr>
        <p:grpSpPr bwMode="auto">
          <a:xfrm>
            <a:off x="5542224" y="4043284"/>
            <a:ext cx="1500132" cy="2087119"/>
            <a:chOff x="3855529" y="3239831"/>
            <a:chExt cx="1004503" cy="1415587"/>
          </a:xfrm>
        </p:grpSpPr>
        <p:sp>
          <p:nvSpPr>
            <p:cNvPr id="3" name="196 Cilindro">
              <a:extLst>
                <a:ext uri="{FF2B5EF4-FFF2-40B4-BE49-F238E27FC236}">
                  <a16:creationId xmlns:a16="http://schemas.microsoft.com/office/drawing/2014/main" id="{386E036A-0C9E-4641-9D73-16BE9E7BD4EB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0B05B52D-4086-4FFE-BD21-28B469F51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E510F220-ED80-4352-8632-FDD7A1489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BA9D5BD5-9968-44A5-B52E-107E22438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6865CB-A8A8-4BCF-84DE-9DA51B4C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C84AB350-FAF2-4EE0-B958-682D9A94F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3880EF97-DF22-436B-8DB0-92C26B44A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037EAD33-7078-4A51-8B90-DDE7941E3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5F32066-90CA-46B5-A445-17F87B39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FC023C58-F7F1-4570-9A1E-01C705C4F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p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206 Redondear rectángulo de esquina diagonal">
              <a:extLst>
                <a:ext uri="{FF2B5EF4-FFF2-40B4-BE49-F238E27FC236}">
                  <a16:creationId xmlns:a16="http://schemas.microsoft.com/office/drawing/2014/main" id="{9BACC24D-731F-42AF-98A8-3BE99351D484}"/>
                </a:ext>
              </a:extLst>
            </p:cNvPr>
            <p:cNvSpPr/>
            <p:nvPr/>
          </p:nvSpPr>
          <p:spPr>
            <a:xfrm rot="1639512">
              <a:off x="4423755" y="4140847"/>
              <a:ext cx="346893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14" name="207 Grupo">
            <a:extLst>
              <a:ext uri="{FF2B5EF4-FFF2-40B4-BE49-F238E27FC236}">
                <a16:creationId xmlns:a16="http://schemas.microsoft.com/office/drawing/2014/main" id="{6C9AFFA6-2DB5-4558-B283-1AF1E1EEA3BE}"/>
              </a:ext>
            </a:extLst>
          </p:cNvPr>
          <p:cNvGrpSpPr>
            <a:grpSpLocks/>
          </p:cNvGrpSpPr>
          <p:nvPr/>
        </p:nvGrpSpPr>
        <p:grpSpPr bwMode="auto">
          <a:xfrm>
            <a:off x="3938895" y="4175561"/>
            <a:ext cx="1562246" cy="2211666"/>
            <a:chOff x="3855529" y="3239831"/>
            <a:chExt cx="1004503" cy="1415587"/>
          </a:xfrm>
        </p:grpSpPr>
        <p:sp>
          <p:nvSpPr>
            <p:cNvPr id="15" name="208 Cilindro">
              <a:extLst>
                <a:ext uri="{FF2B5EF4-FFF2-40B4-BE49-F238E27FC236}">
                  <a16:creationId xmlns:a16="http://schemas.microsoft.com/office/drawing/2014/main" id="{44D1B577-1DA7-4B2C-9BA8-69275378CB34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AA87AAD-EFBF-4441-8B44-9C831FC65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B276C6-D3F2-430E-BB06-79C519829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8090F05-1ED5-49CF-B6C4-F793056BA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115119C-5DFA-4250-A3CC-993397F4C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983516D-30AB-4C3C-8EDE-99C0848CE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D4C066-B516-497A-8D87-7EECC869D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F8D4C8A0-E4AD-42DC-8240-8EBDEA6E6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F58EF29E-ACB0-4810-A509-0019EEE96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F4141022-6516-47BF-A48D-15C12B1EA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4800" b="1" dirty="0">
                  <a:solidFill>
                    <a:srgbClr val="FF0000"/>
                  </a:solidFill>
                </a:rPr>
                <a:t>k</a:t>
              </a:r>
              <a:endParaRPr lang="es-E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218 Redondear rectángulo de esquina diagonal">
              <a:extLst>
                <a:ext uri="{FF2B5EF4-FFF2-40B4-BE49-F238E27FC236}">
                  <a16:creationId xmlns:a16="http://schemas.microsoft.com/office/drawing/2014/main" id="{711E0FC6-8064-463F-A729-FF8DE13A2A01}"/>
                </a:ext>
              </a:extLst>
            </p:cNvPr>
            <p:cNvSpPr/>
            <p:nvPr/>
          </p:nvSpPr>
          <p:spPr>
            <a:xfrm rot="1639512">
              <a:off x="4423754" y="4140847"/>
              <a:ext cx="346895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26" name="231 Grupo">
            <a:extLst>
              <a:ext uri="{FF2B5EF4-FFF2-40B4-BE49-F238E27FC236}">
                <a16:creationId xmlns:a16="http://schemas.microsoft.com/office/drawing/2014/main" id="{1C158AA0-CB84-42A7-BE96-A0BB5C062298}"/>
              </a:ext>
            </a:extLst>
          </p:cNvPr>
          <p:cNvGrpSpPr>
            <a:grpSpLocks/>
          </p:cNvGrpSpPr>
          <p:nvPr/>
        </p:nvGrpSpPr>
        <p:grpSpPr bwMode="auto">
          <a:xfrm>
            <a:off x="300462" y="4161304"/>
            <a:ext cx="1565191" cy="2202131"/>
            <a:chOff x="3855529" y="3239831"/>
            <a:chExt cx="1004503" cy="1415587"/>
          </a:xfrm>
        </p:grpSpPr>
        <p:sp>
          <p:nvSpPr>
            <p:cNvPr id="27" name="232 Cilindro">
              <a:extLst>
                <a:ext uri="{FF2B5EF4-FFF2-40B4-BE49-F238E27FC236}">
                  <a16:creationId xmlns:a16="http://schemas.microsoft.com/office/drawing/2014/main" id="{0A61258C-292B-45A7-A82C-33498E43D84B}"/>
                </a:ext>
              </a:extLst>
            </p:cNvPr>
            <p:cNvSpPr/>
            <p:nvPr/>
          </p:nvSpPr>
          <p:spPr>
            <a:xfrm>
              <a:off x="4316193" y="3799866"/>
              <a:ext cx="85308" cy="855552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658F112-FF1D-44A2-A7FF-267192246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D482DC6-C946-446A-A04B-19517FACB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48506A1-8CB2-4C0D-AA35-B1EAA5121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2019EA7-CC38-4086-9DA9-2824037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A858F2F6-21DE-4E9E-ABB4-2E56268A7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8CA63900-73A3-40ED-B06C-FE32B8C8D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913FE54-9D66-4CA9-B766-434D3219B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4A4404B3-43B2-456B-B734-0D499EE7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8DCF851-FE35-47B8-BBFC-789D99F3C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6000" b="1" dirty="0">
                  <a:solidFill>
                    <a:srgbClr val="FF0000"/>
                  </a:solidFill>
                </a:rPr>
                <a:t>j</a:t>
              </a:r>
              <a:endParaRPr lang="es-ES" sz="6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242 Redondear rectángulo de esquina diagonal">
              <a:extLst>
                <a:ext uri="{FF2B5EF4-FFF2-40B4-BE49-F238E27FC236}">
                  <a16:creationId xmlns:a16="http://schemas.microsoft.com/office/drawing/2014/main" id="{8CF20609-F93E-4430-8F11-852469396198}"/>
                </a:ext>
              </a:extLst>
            </p:cNvPr>
            <p:cNvSpPr/>
            <p:nvPr/>
          </p:nvSpPr>
          <p:spPr>
            <a:xfrm rot="1639512">
              <a:off x="4424960" y="4140847"/>
              <a:ext cx="345498" cy="291383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38" name="267 Grupo">
            <a:extLst>
              <a:ext uri="{FF2B5EF4-FFF2-40B4-BE49-F238E27FC236}">
                <a16:creationId xmlns:a16="http://schemas.microsoft.com/office/drawing/2014/main" id="{4739239D-4A1E-428E-9EB7-ADD6C139AD73}"/>
              </a:ext>
            </a:extLst>
          </p:cNvPr>
          <p:cNvGrpSpPr>
            <a:grpSpLocks/>
          </p:cNvGrpSpPr>
          <p:nvPr/>
        </p:nvGrpSpPr>
        <p:grpSpPr bwMode="auto">
          <a:xfrm>
            <a:off x="2227868" y="3924971"/>
            <a:ext cx="1446853" cy="2205432"/>
            <a:chOff x="3855529" y="3239831"/>
            <a:chExt cx="1004503" cy="1415587"/>
          </a:xfrm>
        </p:grpSpPr>
        <p:sp>
          <p:nvSpPr>
            <p:cNvPr id="39" name="268 Cilindro">
              <a:extLst>
                <a:ext uri="{FF2B5EF4-FFF2-40B4-BE49-F238E27FC236}">
                  <a16:creationId xmlns:a16="http://schemas.microsoft.com/office/drawing/2014/main" id="{A90C03F4-41B2-474C-AAB2-E200F6BCD7B2}"/>
                </a:ext>
              </a:extLst>
            </p:cNvPr>
            <p:cNvSpPr/>
            <p:nvPr/>
          </p:nvSpPr>
          <p:spPr>
            <a:xfrm>
              <a:off x="4316192" y="3799867"/>
              <a:ext cx="85308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E07F5C37-F9E3-42B3-94E1-E91AD645E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6AD6889-E594-4271-9925-645D119EA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AA79902D-4D1F-45D2-8E47-6BF945EF0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F47EEF63-CB57-488F-B1FC-638313873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A42DB04E-69BD-4963-B9EE-5E50022D0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1B96CBEA-CE5B-4423-9503-5D8DBBCB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CD76844-25BD-4FF9-AB7E-2EAB6E4C7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0" y="3429911"/>
              <a:ext cx="326552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919D45EA-0D2A-422C-866C-ACA04626C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C8E7976D-2D0F-4F90-A163-3F1BDE667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i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278 Redondear rectángulo de esquina diagonal">
              <a:extLst>
                <a:ext uri="{FF2B5EF4-FFF2-40B4-BE49-F238E27FC236}">
                  <a16:creationId xmlns:a16="http://schemas.microsoft.com/office/drawing/2014/main" id="{0AD28383-C29A-4EBF-94E7-14622D1A1372}"/>
                </a:ext>
              </a:extLst>
            </p:cNvPr>
            <p:cNvSpPr/>
            <p:nvPr/>
          </p:nvSpPr>
          <p:spPr>
            <a:xfrm rot="1639512">
              <a:off x="4424961" y="4140847"/>
              <a:ext cx="345498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56" name="组合 30">
            <a:extLst>
              <a:ext uri="{FF2B5EF4-FFF2-40B4-BE49-F238E27FC236}">
                <a16:creationId xmlns:a16="http://schemas.microsoft.com/office/drawing/2014/main" id="{530870B0-CF92-498F-86D6-621B11FA6E17}"/>
              </a:ext>
            </a:extLst>
          </p:cNvPr>
          <p:cNvGrpSpPr/>
          <p:nvPr/>
        </p:nvGrpSpPr>
        <p:grpSpPr>
          <a:xfrm>
            <a:off x="-26475" y="5770477"/>
            <a:ext cx="12203723" cy="1123362"/>
            <a:chOff x="-17585" y="5729324"/>
            <a:chExt cx="12203723" cy="1123362"/>
          </a:xfrm>
        </p:grpSpPr>
        <p:pic>
          <p:nvPicPr>
            <p:cNvPr id="57" name="图片 31">
              <a:extLst>
                <a:ext uri="{FF2B5EF4-FFF2-40B4-BE49-F238E27FC236}">
                  <a16:creationId xmlns:a16="http://schemas.microsoft.com/office/drawing/2014/main" id="{56E98413-9DAD-4E95-82E4-050D2E0A1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8" name="图片 32">
              <a:extLst>
                <a:ext uri="{FF2B5EF4-FFF2-40B4-BE49-F238E27FC236}">
                  <a16:creationId xmlns:a16="http://schemas.microsoft.com/office/drawing/2014/main" id="{CC35FB7F-32E9-40D4-A52A-E9D7B0D8C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50" name="Picture 789" descr="http://bestclipartblog.com/clipart-pics/hive-clipart-1.png">
            <a:extLst>
              <a:ext uri="{FF2B5EF4-FFF2-40B4-BE49-F238E27FC236}">
                <a16:creationId xmlns:a16="http://schemas.microsoft.com/office/drawing/2014/main" id="{1C2871FD-C4B9-45FC-9DDA-F6206916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320104" y="2259937"/>
            <a:ext cx="1286355" cy="127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0.12">
            <a:hlinkClick r:id="" action="ppaction://media"/>
            <a:extLst>
              <a:ext uri="{FF2B5EF4-FFF2-40B4-BE49-F238E27FC236}">
                <a16:creationId xmlns:a16="http://schemas.microsoft.com/office/drawing/2014/main" id="{D77963A7-B6AC-4265-B180-CBD9FBB22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875" end="18892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399" y="396393"/>
            <a:ext cx="609600" cy="609600"/>
          </a:xfrm>
          <a:prstGeom prst="rect">
            <a:avLst/>
          </a:prstGeom>
        </p:spPr>
      </p:pic>
      <p:pic>
        <p:nvPicPr>
          <p:cNvPr id="60" name="图片 40">
            <a:extLst>
              <a:ext uri="{FF2B5EF4-FFF2-40B4-BE49-F238E27FC236}">
                <a16:creationId xmlns:a16="http://schemas.microsoft.com/office/drawing/2014/main" id="{B9AABCD0-4C79-438F-BA00-020FE0C3C21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521" y="-7328"/>
            <a:ext cx="3692229" cy="1987501"/>
          </a:xfrm>
          <a:prstGeom prst="rect">
            <a:avLst/>
          </a:prstGeom>
        </p:spPr>
      </p:pic>
      <p:pic>
        <p:nvPicPr>
          <p:cNvPr id="61" name="图片 56">
            <a:extLst>
              <a:ext uri="{FF2B5EF4-FFF2-40B4-BE49-F238E27FC236}">
                <a16:creationId xmlns:a16="http://schemas.microsoft.com/office/drawing/2014/main" id="{D2942E46-8B14-4DD4-8B22-72C3CF19B6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0852" y="318919"/>
            <a:ext cx="1262808" cy="817356"/>
          </a:xfrm>
          <a:prstGeom prst="rect">
            <a:avLst/>
          </a:prstGeom>
        </p:spPr>
      </p:pic>
      <p:pic>
        <p:nvPicPr>
          <p:cNvPr id="62" name="图片 57">
            <a:extLst>
              <a:ext uri="{FF2B5EF4-FFF2-40B4-BE49-F238E27FC236}">
                <a16:creationId xmlns:a16="http://schemas.microsoft.com/office/drawing/2014/main" id="{61662B70-1ACD-45CA-9D09-6473E77FA9E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50788" y="282262"/>
            <a:ext cx="1884051" cy="1219457"/>
          </a:xfrm>
          <a:prstGeom prst="rect">
            <a:avLst/>
          </a:prstGeom>
        </p:spPr>
      </p:pic>
      <p:pic>
        <p:nvPicPr>
          <p:cNvPr id="51" name="Picture 219" descr="http://heathersanimations.com/bees/b94.gif">
            <a:extLst>
              <a:ext uri="{FF2B5EF4-FFF2-40B4-BE49-F238E27FC236}">
                <a16:creationId xmlns:a16="http://schemas.microsoft.com/office/drawing/2014/main" id="{2F1AC72A-88FC-4EDA-A723-A0AAA26D52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682295" y="3102526"/>
            <a:ext cx="561975" cy="457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557AD62C-82E3-4025-B3DA-4752F623AE8E}"/>
              </a:ext>
            </a:extLst>
          </p:cNvPr>
          <p:cNvGrpSpPr/>
          <p:nvPr/>
        </p:nvGrpSpPr>
        <p:grpSpPr>
          <a:xfrm>
            <a:off x="9379938" y="1202377"/>
            <a:ext cx="1322029" cy="1322029"/>
            <a:chOff x="9535430" y="891775"/>
            <a:chExt cx="1454232" cy="145423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7C0A580-2E1F-4471-AF57-2BC608471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5430" y="891775"/>
              <a:ext cx="1454232" cy="1454232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953AECE-879B-48DD-869D-39E34E9666B0}"/>
                </a:ext>
              </a:extLst>
            </p:cNvPr>
            <p:cNvSpPr/>
            <p:nvPr/>
          </p:nvSpPr>
          <p:spPr>
            <a:xfrm>
              <a:off x="9859692" y="1079304"/>
              <a:ext cx="769153" cy="7786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chemeClr val="accent4"/>
                  </a:solidFill>
                  <a:effectLst/>
                </a:rPr>
                <a:t>+1</a:t>
              </a: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268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57344 0.1814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72" y="9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9063" y="1995177"/>
            <a:ext cx="8262937" cy="4862823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393" y="589794"/>
            <a:ext cx="3692229" cy="198750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97" y="883808"/>
            <a:ext cx="1262808" cy="81735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69" y="1385448"/>
            <a:ext cx="1884051" cy="1219457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2012" y="3004022"/>
            <a:ext cx="2392073" cy="23920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7" y="4892283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2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657" y="153718"/>
            <a:ext cx="3641817" cy="1547446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6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7">
            <a:extLst>
              <a:ext uri="{FF2B5EF4-FFF2-40B4-BE49-F238E27FC236}">
                <a16:creationId xmlns:a16="http://schemas.microsoft.com/office/drawing/2014/main" id="{2DDB2D10-FD32-4EBD-81F7-B5C546E124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6458768" y="-1997"/>
            <a:ext cx="5805774" cy="6861993"/>
          </a:xfrm>
          <a:prstGeom prst="rect">
            <a:avLst/>
          </a:prstGeom>
        </p:spPr>
      </p:pic>
      <p:grpSp>
        <p:nvGrpSpPr>
          <p:cNvPr id="2" name="195 Grupo">
            <a:extLst>
              <a:ext uri="{FF2B5EF4-FFF2-40B4-BE49-F238E27FC236}">
                <a16:creationId xmlns:a16="http://schemas.microsoft.com/office/drawing/2014/main" id="{1B139BE6-C3D8-45EA-9C7B-9EE5DFF9797D}"/>
              </a:ext>
            </a:extLst>
          </p:cNvPr>
          <p:cNvGrpSpPr>
            <a:grpSpLocks/>
          </p:cNvGrpSpPr>
          <p:nvPr/>
        </p:nvGrpSpPr>
        <p:grpSpPr bwMode="auto">
          <a:xfrm>
            <a:off x="5542224" y="4043284"/>
            <a:ext cx="1500132" cy="2087119"/>
            <a:chOff x="3855529" y="3239831"/>
            <a:chExt cx="1004503" cy="1415587"/>
          </a:xfrm>
        </p:grpSpPr>
        <p:sp>
          <p:nvSpPr>
            <p:cNvPr id="3" name="196 Cilindro">
              <a:extLst>
                <a:ext uri="{FF2B5EF4-FFF2-40B4-BE49-F238E27FC236}">
                  <a16:creationId xmlns:a16="http://schemas.microsoft.com/office/drawing/2014/main" id="{386E036A-0C9E-4641-9D73-16BE9E7BD4EB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0B05B52D-4086-4FFE-BD21-28B469F51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E510F220-ED80-4352-8632-FDD7A1489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BA9D5BD5-9968-44A5-B52E-107E22438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6865CB-A8A8-4BCF-84DE-9DA51B4C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C84AB350-FAF2-4EE0-B958-682D9A94F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3880EF97-DF22-436B-8DB0-92C26B44A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037EAD33-7078-4A51-8B90-DDE7941E3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5F32066-90CA-46B5-A445-17F87B39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FC023C58-F7F1-4570-9A1E-01C705C4F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p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206 Redondear rectángulo de esquina diagonal">
              <a:extLst>
                <a:ext uri="{FF2B5EF4-FFF2-40B4-BE49-F238E27FC236}">
                  <a16:creationId xmlns:a16="http://schemas.microsoft.com/office/drawing/2014/main" id="{9BACC24D-731F-42AF-98A8-3BE99351D484}"/>
                </a:ext>
              </a:extLst>
            </p:cNvPr>
            <p:cNvSpPr/>
            <p:nvPr/>
          </p:nvSpPr>
          <p:spPr>
            <a:xfrm rot="1639512">
              <a:off x="4423755" y="4140847"/>
              <a:ext cx="346893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14" name="207 Grupo">
            <a:extLst>
              <a:ext uri="{FF2B5EF4-FFF2-40B4-BE49-F238E27FC236}">
                <a16:creationId xmlns:a16="http://schemas.microsoft.com/office/drawing/2014/main" id="{6C9AFFA6-2DB5-4558-B283-1AF1E1EEA3BE}"/>
              </a:ext>
            </a:extLst>
          </p:cNvPr>
          <p:cNvGrpSpPr>
            <a:grpSpLocks/>
          </p:cNvGrpSpPr>
          <p:nvPr/>
        </p:nvGrpSpPr>
        <p:grpSpPr bwMode="auto">
          <a:xfrm>
            <a:off x="3938895" y="4175561"/>
            <a:ext cx="1562246" cy="2211666"/>
            <a:chOff x="3855529" y="3239831"/>
            <a:chExt cx="1004503" cy="1415587"/>
          </a:xfrm>
        </p:grpSpPr>
        <p:sp>
          <p:nvSpPr>
            <p:cNvPr id="15" name="208 Cilindro">
              <a:extLst>
                <a:ext uri="{FF2B5EF4-FFF2-40B4-BE49-F238E27FC236}">
                  <a16:creationId xmlns:a16="http://schemas.microsoft.com/office/drawing/2014/main" id="{44D1B577-1DA7-4B2C-9BA8-69275378CB34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AA87AAD-EFBF-4441-8B44-9C831FC65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B276C6-D3F2-430E-BB06-79C519829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8090F05-1ED5-49CF-B6C4-F793056BA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115119C-5DFA-4250-A3CC-993397F4C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983516D-30AB-4C3C-8EDE-99C0848CE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D4C066-B516-497A-8D87-7EECC869D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F8D4C8A0-E4AD-42DC-8240-8EBDEA6E6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F58EF29E-ACB0-4810-A509-0019EEE96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F4141022-6516-47BF-A48D-15C12B1EA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4800" b="1" dirty="0">
                  <a:solidFill>
                    <a:srgbClr val="FF0000"/>
                  </a:solidFill>
                </a:rPr>
                <a:t>n</a:t>
              </a:r>
              <a:endParaRPr lang="es-E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218 Redondear rectángulo de esquina diagonal">
              <a:extLst>
                <a:ext uri="{FF2B5EF4-FFF2-40B4-BE49-F238E27FC236}">
                  <a16:creationId xmlns:a16="http://schemas.microsoft.com/office/drawing/2014/main" id="{711E0FC6-8064-463F-A729-FF8DE13A2A01}"/>
                </a:ext>
              </a:extLst>
            </p:cNvPr>
            <p:cNvSpPr/>
            <p:nvPr/>
          </p:nvSpPr>
          <p:spPr>
            <a:xfrm rot="1639512">
              <a:off x="4423754" y="4140847"/>
              <a:ext cx="346895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26" name="231 Grupo">
            <a:extLst>
              <a:ext uri="{FF2B5EF4-FFF2-40B4-BE49-F238E27FC236}">
                <a16:creationId xmlns:a16="http://schemas.microsoft.com/office/drawing/2014/main" id="{1C158AA0-CB84-42A7-BE96-A0BB5C062298}"/>
              </a:ext>
            </a:extLst>
          </p:cNvPr>
          <p:cNvGrpSpPr>
            <a:grpSpLocks/>
          </p:cNvGrpSpPr>
          <p:nvPr/>
        </p:nvGrpSpPr>
        <p:grpSpPr bwMode="auto">
          <a:xfrm>
            <a:off x="2086156" y="4472536"/>
            <a:ext cx="1565191" cy="2202131"/>
            <a:chOff x="3855529" y="3239831"/>
            <a:chExt cx="1004503" cy="1415587"/>
          </a:xfrm>
        </p:grpSpPr>
        <p:sp>
          <p:nvSpPr>
            <p:cNvPr id="27" name="232 Cilindro">
              <a:extLst>
                <a:ext uri="{FF2B5EF4-FFF2-40B4-BE49-F238E27FC236}">
                  <a16:creationId xmlns:a16="http://schemas.microsoft.com/office/drawing/2014/main" id="{0A61258C-292B-45A7-A82C-33498E43D84B}"/>
                </a:ext>
              </a:extLst>
            </p:cNvPr>
            <p:cNvSpPr/>
            <p:nvPr/>
          </p:nvSpPr>
          <p:spPr>
            <a:xfrm>
              <a:off x="4316193" y="3799866"/>
              <a:ext cx="85308" cy="855552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658F112-FF1D-44A2-A7FF-267192246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D482DC6-C946-446A-A04B-19517FACB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48506A1-8CB2-4C0D-AA35-B1EAA5121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2019EA7-CC38-4086-9DA9-2824037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A858F2F6-21DE-4E9E-ABB4-2E56268A7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8CA63900-73A3-40ED-B06C-FE32B8C8D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913FE54-9D66-4CA9-B766-434D3219B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4A4404B3-43B2-456B-B734-0D499EE7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8DCF851-FE35-47B8-BBFC-789D99F3C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6000" b="1" dirty="0">
                  <a:solidFill>
                    <a:srgbClr val="FF0000"/>
                  </a:solidFill>
                </a:rPr>
                <a:t>o</a:t>
              </a:r>
              <a:endParaRPr lang="es-ES" sz="6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242 Redondear rectángulo de esquina diagonal">
              <a:extLst>
                <a:ext uri="{FF2B5EF4-FFF2-40B4-BE49-F238E27FC236}">
                  <a16:creationId xmlns:a16="http://schemas.microsoft.com/office/drawing/2014/main" id="{8CF20609-F93E-4430-8F11-852469396198}"/>
                </a:ext>
              </a:extLst>
            </p:cNvPr>
            <p:cNvSpPr/>
            <p:nvPr/>
          </p:nvSpPr>
          <p:spPr>
            <a:xfrm rot="1639512">
              <a:off x="4424960" y="4140847"/>
              <a:ext cx="345498" cy="291383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38" name="267 Grupo">
            <a:extLst>
              <a:ext uri="{FF2B5EF4-FFF2-40B4-BE49-F238E27FC236}">
                <a16:creationId xmlns:a16="http://schemas.microsoft.com/office/drawing/2014/main" id="{4739239D-4A1E-428E-9EB7-ADD6C139AD73}"/>
              </a:ext>
            </a:extLst>
          </p:cNvPr>
          <p:cNvGrpSpPr>
            <a:grpSpLocks/>
          </p:cNvGrpSpPr>
          <p:nvPr/>
        </p:nvGrpSpPr>
        <p:grpSpPr bwMode="auto">
          <a:xfrm>
            <a:off x="83067" y="4392177"/>
            <a:ext cx="1446853" cy="2205432"/>
            <a:chOff x="3855529" y="3239831"/>
            <a:chExt cx="1004503" cy="1415587"/>
          </a:xfrm>
        </p:grpSpPr>
        <p:sp>
          <p:nvSpPr>
            <p:cNvPr id="39" name="268 Cilindro">
              <a:extLst>
                <a:ext uri="{FF2B5EF4-FFF2-40B4-BE49-F238E27FC236}">
                  <a16:creationId xmlns:a16="http://schemas.microsoft.com/office/drawing/2014/main" id="{A90C03F4-41B2-474C-AAB2-E200F6BCD7B2}"/>
                </a:ext>
              </a:extLst>
            </p:cNvPr>
            <p:cNvSpPr/>
            <p:nvPr/>
          </p:nvSpPr>
          <p:spPr>
            <a:xfrm>
              <a:off x="4316192" y="3799867"/>
              <a:ext cx="85308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E07F5C37-F9E3-42B3-94E1-E91AD645E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6AD6889-E594-4271-9925-645D119EA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AA79902D-4D1F-45D2-8E47-6BF945EF0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F47EEF63-CB57-488F-B1FC-638313873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A42DB04E-69BD-4963-B9EE-5E50022D0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1B96CBEA-CE5B-4423-9503-5D8DBBCB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CD76844-25BD-4FF9-AB7E-2EAB6E4C7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0" y="3429911"/>
              <a:ext cx="326552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919D45EA-0D2A-422C-866C-ACA04626C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C8E7976D-2D0F-4F90-A163-3F1BDE667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k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278 Redondear rectángulo de esquina diagonal">
              <a:extLst>
                <a:ext uri="{FF2B5EF4-FFF2-40B4-BE49-F238E27FC236}">
                  <a16:creationId xmlns:a16="http://schemas.microsoft.com/office/drawing/2014/main" id="{0AD28383-C29A-4EBF-94E7-14622D1A1372}"/>
                </a:ext>
              </a:extLst>
            </p:cNvPr>
            <p:cNvSpPr/>
            <p:nvPr/>
          </p:nvSpPr>
          <p:spPr>
            <a:xfrm rot="1639512">
              <a:off x="4424961" y="4140847"/>
              <a:ext cx="345498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56" name="组合 30">
            <a:extLst>
              <a:ext uri="{FF2B5EF4-FFF2-40B4-BE49-F238E27FC236}">
                <a16:creationId xmlns:a16="http://schemas.microsoft.com/office/drawing/2014/main" id="{530870B0-CF92-498F-86D6-621B11FA6E17}"/>
              </a:ext>
            </a:extLst>
          </p:cNvPr>
          <p:cNvGrpSpPr/>
          <p:nvPr/>
        </p:nvGrpSpPr>
        <p:grpSpPr>
          <a:xfrm>
            <a:off x="-26475" y="5770477"/>
            <a:ext cx="12203723" cy="1123362"/>
            <a:chOff x="-17585" y="5729324"/>
            <a:chExt cx="12203723" cy="1123362"/>
          </a:xfrm>
        </p:grpSpPr>
        <p:pic>
          <p:nvPicPr>
            <p:cNvPr id="57" name="图片 31">
              <a:extLst>
                <a:ext uri="{FF2B5EF4-FFF2-40B4-BE49-F238E27FC236}">
                  <a16:creationId xmlns:a16="http://schemas.microsoft.com/office/drawing/2014/main" id="{56E98413-9DAD-4E95-82E4-050D2E0A1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8" name="图片 32">
              <a:extLst>
                <a:ext uri="{FF2B5EF4-FFF2-40B4-BE49-F238E27FC236}">
                  <a16:creationId xmlns:a16="http://schemas.microsoft.com/office/drawing/2014/main" id="{CC35FB7F-32E9-40D4-A52A-E9D7B0D8C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50" name="Picture 789" descr="http://bestclipartblog.com/clipart-pics/hive-clipart-1.png">
            <a:extLst>
              <a:ext uri="{FF2B5EF4-FFF2-40B4-BE49-F238E27FC236}">
                <a16:creationId xmlns:a16="http://schemas.microsoft.com/office/drawing/2014/main" id="{1C2871FD-C4B9-45FC-9DDA-F6206916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320104" y="2259937"/>
            <a:ext cx="1286355" cy="127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0.12">
            <a:hlinkClick r:id="" action="ppaction://media"/>
            <a:extLst>
              <a:ext uri="{FF2B5EF4-FFF2-40B4-BE49-F238E27FC236}">
                <a16:creationId xmlns:a16="http://schemas.microsoft.com/office/drawing/2014/main" id="{D77963A7-B6AC-4265-B180-CBD9FBB22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39" end="14653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399" y="396393"/>
            <a:ext cx="609600" cy="609600"/>
          </a:xfrm>
          <a:prstGeom prst="rect">
            <a:avLst/>
          </a:prstGeom>
        </p:spPr>
      </p:pic>
      <p:pic>
        <p:nvPicPr>
          <p:cNvPr id="60" name="图片 40">
            <a:extLst>
              <a:ext uri="{FF2B5EF4-FFF2-40B4-BE49-F238E27FC236}">
                <a16:creationId xmlns:a16="http://schemas.microsoft.com/office/drawing/2014/main" id="{B9AABCD0-4C79-438F-BA00-020FE0C3C21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521" y="-7328"/>
            <a:ext cx="3692229" cy="1987501"/>
          </a:xfrm>
          <a:prstGeom prst="rect">
            <a:avLst/>
          </a:prstGeom>
        </p:spPr>
      </p:pic>
      <p:pic>
        <p:nvPicPr>
          <p:cNvPr id="61" name="图片 56">
            <a:extLst>
              <a:ext uri="{FF2B5EF4-FFF2-40B4-BE49-F238E27FC236}">
                <a16:creationId xmlns:a16="http://schemas.microsoft.com/office/drawing/2014/main" id="{D2942E46-8B14-4DD4-8B22-72C3CF19B6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0852" y="318919"/>
            <a:ext cx="1262808" cy="817356"/>
          </a:xfrm>
          <a:prstGeom prst="rect">
            <a:avLst/>
          </a:prstGeom>
        </p:spPr>
      </p:pic>
      <p:pic>
        <p:nvPicPr>
          <p:cNvPr id="62" name="图片 57">
            <a:extLst>
              <a:ext uri="{FF2B5EF4-FFF2-40B4-BE49-F238E27FC236}">
                <a16:creationId xmlns:a16="http://schemas.microsoft.com/office/drawing/2014/main" id="{61662B70-1ACD-45CA-9D09-6473E77FA9E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50788" y="282262"/>
            <a:ext cx="1884051" cy="1219457"/>
          </a:xfrm>
          <a:prstGeom prst="rect">
            <a:avLst/>
          </a:prstGeom>
        </p:spPr>
      </p:pic>
      <p:pic>
        <p:nvPicPr>
          <p:cNvPr id="51" name="Picture 219" descr="http://heathersanimations.com/bees/b94.gif">
            <a:extLst>
              <a:ext uri="{FF2B5EF4-FFF2-40B4-BE49-F238E27FC236}">
                <a16:creationId xmlns:a16="http://schemas.microsoft.com/office/drawing/2014/main" id="{2F1AC72A-88FC-4EDA-A723-A0AAA26D52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682295" y="3102526"/>
            <a:ext cx="561975" cy="457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66760934-A26F-4964-85B9-F31455E219CC}"/>
              </a:ext>
            </a:extLst>
          </p:cNvPr>
          <p:cNvGrpSpPr/>
          <p:nvPr/>
        </p:nvGrpSpPr>
        <p:grpSpPr>
          <a:xfrm>
            <a:off x="9379938" y="1202377"/>
            <a:ext cx="1322029" cy="1322029"/>
            <a:chOff x="9535430" y="891775"/>
            <a:chExt cx="1454232" cy="145423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83E602C-6EF5-467A-AA86-90D824F7D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5430" y="891775"/>
              <a:ext cx="1454232" cy="1454232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F71F54A-29F2-4360-9931-A604F7C1CB36}"/>
                </a:ext>
              </a:extLst>
            </p:cNvPr>
            <p:cNvSpPr/>
            <p:nvPr/>
          </p:nvSpPr>
          <p:spPr>
            <a:xfrm>
              <a:off x="9859692" y="1079304"/>
              <a:ext cx="769153" cy="7786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chemeClr val="accent4"/>
                  </a:solidFill>
                  <a:effectLst/>
                </a:rPr>
                <a:t>+3</a:t>
              </a: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19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74427 0.2349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14" y="1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7">
            <a:extLst>
              <a:ext uri="{FF2B5EF4-FFF2-40B4-BE49-F238E27FC236}">
                <a16:creationId xmlns:a16="http://schemas.microsoft.com/office/drawing/2014/main" id="{2DDB2D10-FD32-4EBD-81F7-B5C546E124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6458768" y="-1997"/>
            <a:ext cx="5805774" cy="6861993"/>
          </a:xfrm>
          <a:prstGeom prst="rect">
            <a:avLst/>
          </a:prstGeom>
        </p:spPr>
      </p:pic>
      <p:grpSp>
        <p:nvGrpSpPr>
          <p:cNvPr id="2" name="195 Grupo">
            <a:extLst>
              <a:ext uri="{FF2B5EF4-FFF2-40B4-BE49-F238E27FC236}">
                <a16:creationId xmlns:a16="http://schemas.microsoft.com/office/drawing/2014/main" id="{1B139BE6-C3D8-45EA-9C7B-9EE5DFF9797D}"/>
              </a:ext>
            </a:extLst>
          </p:cNvPr>
          <p:cNvGrpSpPr>
            <a:grpSpLocks/>
          </p:cNvGrpSpPr>
          <p:nvPr/>
        </p:nvGrpSpPr>
        <p:grpSpPr bwMode="auto">
          <a:xfrm>
            <a:off x="2104283" y="4118373"/>
            <a:ext cx="1500132" cy="2087119"/>
            <a:chOff x="3855529" y="3239831"/>
            <a:chExt cx="1004503" cy="1415587"/>
          </a:xfrm>
        </p:grpSpPr>
        <p:sp>
          <p:nvSpPr>
            <p:cNvPr id="3" name="196 Cilindro">
              <a:extLst>
                <a:ext uri="{FF2B5EF4-FFF2-40B4-BE49-F238E27FC236}">
                  <a16:creationId xmlns:a16="http://schemas.microsoft.com/office/drawing/2014/main" id="{386E036A-0C9E-4641-9D73-16BE9E7BD4EB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0B05B52D-4086-4FFE-BD21-28B469F51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E510F220-ED80-4352-8632-FDD7A1489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BA9D5BD5-9968-44A5-B52E-107E22438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6865CB-A8A8-4BCF-84DE-9DA51B4C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C84AB350-FAF2-4EE0-B958-682D9A94F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3880EF97-DF22-436B-8DB0-92C26B44A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037EAD33-7078-4A51-8B90-DDE7941E3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5F32066-90CA-46B5-A445-17F87B39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FC023C58-F7F1-4570-9A1E-01C705C4F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q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206 Redondear rectángulo de esquina diagonal">
              <a:extLst>
                <a:ext uri="{FF2B5EF4-FFF2-40B4-BE49-F238E27FC236}">
                  <a16:creationId xmlns:a16="http://schemas.microsoft.com/office/drawing/2014/main" id="{9BACC24D-731F-42AF-98A8-3BE99351D484}"/>
                </a:ext>
              </a:extLst>
            </p:cNvPr>
            <p:cNvSpPr/>
            <p:nvPr/>
          </p:nvSpPr>
          <p:spPr>
            <a:xfrm rot="1639512">
              <a:off x="4423755" y="4140847"/>
              <a:ext cx="346893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14" name="207 Grupo">
            <a:extLst>
              <a:ext uri="{FF2B5EF4-FFF2-40B4-BE49-F238E27FC236}">
                <a16:creationId xmlns:a16="http://schemas.microsoft.com/office/drawing/2014/main" id="{6C9AFFA6-2DB5-4558-B283-1AF1E1EEA3BE}"/>
              </a:ext>
            </a:extLst>
          </p:cNvPr>
          <p:cNvGrpSpPr>
            <a:grpSpLocks/>
          </p:cNvGrpSpPr>
          <p:nvPr/>
        </p:nvGrpSpPr>
        <p:grpSpPr bwMode="auto">
          <a:xfrm>
            <a:off x="3938895" y="4175561"/>
            <a:ext cx="1562246" cy="2211666"/>
            <a:chOff x="3855529" y="3239831"/>
            <a:chExt cx="1004503" cy="1415587"/>
          </a:xfrm>
        </p:grpSpPr>
        <p:sp>
          <p:nvSpPr>
            <p:cNvPr id="15" name="208 Cilindro">
              <a:extLst>
                <a:ext uri="{FF2B5EF4-FFF2-40B4-BE49-F238E27FC236}">
                  <a16:creationId xmlns:a16="http://schemas.microsoft.com/office/drawing/2014/main" id="{44D1B577-1DA7-4B2C-9BA8-69275378CB34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AA87AAD-EFBF-4441-8B44-9C831FC65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B276C6-D3F2-430E-BB06-79C519829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8090F05-1ED5-49CF-B6C4-F793056BA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115119C-5DFA-4250-A3CC-993397F4C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983516D-30AB-4C3C-8EDE-99C0848CE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D4C066-B516-497A-8D87-7EECC869D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F8D4C8A0-E4AD-42DC-8240-8EBDEA6E6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F58EF29E-ACB0-4810-A509-0019EEE96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F4141022-6516-47BF-A48D-15C12B1EA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4800" b="1" dirty="0">
                  <a:solidFill>
                    <a:srgbClr val="FF0000"/>
                  </a:solidFill>
                </a:rPr>
                <a:t>o</a:t>
              </a:r>
              <a:endParaRPr lang="es-E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218 Redondear rectángulo de esquina diagonal">
              <a:extLst>
                <a:ext uri="{FF2B5EF4-FFF2-40B4-BE49-F238E27FC236}">
                  <a16:creationId xmlns:a16="http://schemas.microsoft.com/office/drawing/2014/main" id="{711E0FC6-8064-463F-A729-FF8DE13A2A01}"/>
                </a:ext>
              </a:extLst>
            </p:cNvPr>
            <p:cNvSpPr/>
            <p:nvPr/>
          </p:nvSpPr>
          <p:spPr>
            <a:xfrm rot="1639512">
              <a:off x="4423754" y="4140847"/>
              <a:ext cx="346895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26" name="231 Grupo">
            <a:extLst>
              <a:ext uri="{FF2B5EF4-FFF2-40B4-BE49-F238E27FC236}">
                <a16:creationId xmlns:a16="http://schemas.microsoft.com/office/drawing/2014/main" id="{1C158AA0-CB84-42A7-BE96-A0BB5C062298}"/>
              </a:ext>
            </a:extLst>
          </p:cNvPr>
          <p:cNvGrpSpPr>
            <a:grpSpLocks/>
          </p:cNvGrpSpPr>
          <p:nvPr/>
        </p:nvGrpSpPr>
        <p:grpSpPr bwMode="auto">
          <a:xfrm>
            <a:off x="300462" y="4161304"/>
            <a:ext cx="1565191" cy="2202131"/>
            <a:chOff x="3855529" y="3239831"/>
            <a:chExt cx="1004503" cy="1415587"/>
          </a:xfrm>
        </p:grpSpPr>
        <p:sp>
          <p:nvSpPr>
            <p:cNvPr id="27" name="232 Cilindro">
              <a:extLst>
                <a:ext uri="{FF2B5EF4-FFF2-40B4-BE49-F238E27FC236}">
                  <a16:creationId xmlns:a16="http://schemas.microsoft.com/office/drawing/2014/main" id="{0A61258C-292B-45A7-A82C-33498E43D84B}"/>
                </a:ext>
              </a:extLst>
            </p:cNvPr>
            <p:cNvSpPr/>
            <p:nvPr/>
          </p:nvSpPr>
          <p:spPr>
            <a:xfrm>
              <a:off x="4316193" y="3799866"/>
              <a:ext cx="85308" cy="855552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658F112-FF1D-44A2-A7FF-267192246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D482DC6-C946-446A-A04B-19517FACB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48506A1-8CB2-4C0D-AA35-B1EAA5121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2019EA7-CC38-4086-9DA9-2824037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A858F2F6-21DE-4E9E-ABB4-2E56268A7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8CA63900-73A3-40ED-B06C-FE32B8C8D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913FE54-9D66-4CA9-B766-434D3219B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4A4404B3-43B2-456B-B734-0D499EE7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8DCF851-FE35-47B8-BBFC-789D99F3C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6000" b="1" dirty="0">
                  <a:solidFill>
                    <a:srgbClr val="FF0000"/>
                  </a:solidFill>
                </a:rPr>
                <a:t>l</a:t>
              </a:r>
              <a:endParaRPr lang="es-ES" sz="6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242 Redondear rectángulo de esquina diagonal">
              <a:extLst>
                <a:ext uri="{FF2B5EF4-FFF2-40B4-BE49-F238E27FC236}">
                  <a16:creationId xmlns:a16="http://schemas.microsoft.com/office/drawing/2014/main" id="{8CF20609-F93E-4430-8F11-852469396198}"/>
                </a:ext>
              </a:extLst>
            </p:cNvPr>
            <p:cNvSpPr/>
            <p:nvPr/>
          </p:nvSpPr>
          <p:spPr>
            <a:xfrm rot="1639512">
              <a:off x="4424960" y="4140847"/>
              <a:ext cx="345498" cy="291383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38" name="267 Grupo">
            <a:extLst>
              <a:ext uri="{FF2B5EF4-FFF2-40B4-BE49-F238E27FC236}">
                <a16:creationId xmlns:a16="http://schemas.microsoft.com/office/drawing/2014/main" id="{4739239D-4A1E-428E-9EB7-ADD6C139AD73}"/>
              </a:ext>
            </a:extLst>
          </p:cNvPr>
          <p:cNvGrpSpPr>
            <a:grpSpLocks/>
          </p:cNvGrpSpPr>
          <p:nvPr/>
        </p:nvGrpSpPr>
        <p:grpSpPr bwMode="auto">
          <a:xfrm>
            <a:off x="5554037" y="4197784"/>
            <a:ext cx="1446853" cy="2205432"/>
            <a:chOff x="3855529" y="3239831"/>
            <a:chExt cx="1004503" cy="1415587"/>
          </a:xfrm>
        </p:grpSpPr>
        <p:sp>
          <p:nvSpPr>
            <p:cNvPr id="39" name="268 Cilindro">
              <a:extLst>
                <a:ext uri="{FF2B5EF4-FFF2-40B4-BE49-F238E27FC236}">
                  <a16:creationId xmlns:a16="http://schemas.microsoft.com/office/drawing/2014/main" id="{A90C03F4-41B2-474C-AAB2-E200F6BCD7B2}"/>
                </a:ext>
              </a:extLst>
            </p:cNvPr>
            <p:cNvSpPr/>
            <p:nvPr/>
          </p:nvSpPr>
          <p:spPr>
            <a:xfrm>
              <a:off x="4316192" y="3799867"/>
              <a:ext cx="85308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E07F5C37-F9E3-42B3-94E1-E91AD645E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6AD6889-E594-4271-9925-645D119EA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AA79902D-4D1F-45D2-8E47-6BF945EF0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F47EEF63-CB57-488F-B1FC-638313873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A42DB04E-69BD-4963-B9EE-5E50022D0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1B96CBEA-CE5B-4423-9503-5D8DBBCB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CD76844-25BD-4FF9-AB7E-2EAB6E4C7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0" y="3429911"/>
              <a:ext cx="326552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919D45EA-0D2A-422C-866C-ACA04626C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C8E7976D-2D0F-4F90-A163-3F1BDE667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m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278 Redondear rectángulo de esquina diagonal">
              <a:extLst>
                <a:ext uri="{FF2B5EF4-FFF2-40B4-BE49-F238E27FC236}">
                  <a16:creationId xmlns:a16="http://schemas.microsoft.com/office/drawing/2014/main" id="{0AD28383-C29A-4EBF-94E7-14622D1A1372}"/>
                </a:ext>
              </a:extLst>
            </p:cNvPr>
            <p:cNvSpPr/>
            <p:nvPr/>
          </p:nvSpPr>
          <p:spPr>
            <a:xfrm rot="1639512">
              <a:off x="4424961" y="4140847"/>
              <a:ext cx="345498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56" name="组合 30">
            <a:extLst>
              <a:ext uri="{FF2B5EF4-FFF2-40B4-BE49-F238E27FC236}">
                <a16:creationId xmlns:a16="http://schemas.microsoft.com/office/drawing/2014/main" id="{530870B0-CF92-498F-86D6-621B11FA6E17}"/>
              </a:ext>
            </a:extLst>
          </p:cNvPr>
          <p:cNvGrpSpPr/>
          <p:nvPr/>
        </p:nvGrpSpPr>
        <p:grpSpPr>
          <a:xfrm>
            <a:off x="-26475" y="5770477"/>
            <a:ext cx="12203723" cy="1123362"/>
            <a:chOff x="-17585" y="5729324"/>
            <a:chExt cx="12203723" cy="1123362"/>
          </a:xfrm>
        </p:grpSpPr>
        <p:pic>
          <p:nvPicPr>
            <p:cNvPr id="57" name="图片 31">
              <a:extLst>
                <a:ext uri="{FF2B5EF4-FFF2-40B4-BE49-F238E27FC236}">
                  <a16:creationId xmlns:a16="http://schemas.microsoft.com/office/drawing/2014/main" id="{56E98413-9DAD-4E95-82E4-050D2E0A1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8" name="图片 32">
              <a:extLst>
                <a:ext uri="{FF2B5EF4-FFF2-40B4-BE49-F238E27FC236}">
                  <a16:creationId xmlns:a16="http://schemas.microsoft.com/office/drawing/2014/main" id="{CC35FB7F-32E9-40D4-A52A-E9D7B0D8C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50" name="Picture 789" descr="http://bestclipartblog.com/clipart-pics/hive-clipart-1.png">
            <a:extLst>
              <a:ext uri="{FF2B5EF4-FFF2-40B4-BE49-F238E27FC236}">
                <a16:creationId xmlns:a16="http://schemas.microsoft.com/office/drawing/2014/main" id="{1C2871FD-C4B9-45FC-9DDA-F6206916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320104" y="2259937"/>
            <a:ext cx="1286355" cy="127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0.12">
            <a:hlinkClick r:id="" action="ppaction://media"/>
            <a:extLst>
              <a:ext uri="{FF2B5EF4-FFF2-40B4-BE49-F238E27FC236}">
                <a16:creationId xmlns:a16="http://schemas.microsoft.com/office/drawing/2014/main" id="{D77963A7-B6AC-4265-B180-CBD9FBB22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974" end="10334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399" y="396393"/>
            <a:ext cx="609600" cy="609600"/>
          </a:xfrm>
          <a:prstGeom prst="rect">
            <a:avLst/>
          </a:prstGeom>
        </p:spPr>
      </p:pic>
      <p:pic>
        <p:nvPicPr>
          <p:cNvPr id="60" name="图片 40">
            <a:extLst>
              <a:ext uri="{FF2B5EF4-FFF2-40B4-BE49-F238E27FC236}">
                <a16:creationId xmlns:a16="http://schemas.microsoft.com/office/drawing/2014/main" id="{B9AABCD0-4C79-438F-BA00-020FE0C3C21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521" y="-7328"/>
            <a:ext cx="3692229" cy="1987501"/>
          </a:xfrm>
          <a:prstGeom prst="rect">
            <a:avLst/>
          </a:prstGeom>
        </p:spPr>
      </p:pic>
      <p:pic>
        <p:nvPicPr>
          <p:cNvPr id="61" name="图片 56">
            <a:extLst>
              <a:ext uri="{FF2B5EF4-FFF2-40B4-BE49-F238E27FC236}">
                <a16:creationId xmlns:a16="http://schemas.microsoft.com/office/drawing/2014/main" id="{D2942E46-8B14-4DD4-8B22-72C3CF19B6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0852" y="318919"/>
            <a:ext cx="1262808" cy="817356"/>
          </a:xfrm>
          <a:prstGeom prst="rect">
            <a:avLst/>
          </a:prstGeom>
        </p:spPr>
      </p:pic>
      <p:pic>
        <p:nvPicPr>
          <p:cNvPr id="62" name="图片 57">
            <a:extLst>
              <a:ext uri="{FF2B5EF4-FFF2-40B4-BE49-F238E27FC236}">
                <a16:creationId xmlns:a16="http://schemas.microsoft.com/office/drawing/2014/main" id="{61662B70-1ACD-45CA-9D09-6473E77FA9E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50788" y="282262"/>
            <a:ext cx="1884051" cy="1219457"/>
          </a:xfrm>
          <a:prstGeom prst="rect">
            <a:avLst/>
          </a:prstGeom>
        </p:spPr>
      </p:pic>
      <p:pic>
        <p:nvPicPr>
          <p:cNvPr id="51" name="Picture 219" descr="http://heathersanimations.com/bees/b94.gif">
            <a:extLst>
              <a:ext uri="{FF2B5EF4-FFF2-40B4-BE49-F238E27FC236}">
                <a16:creationId xmlns:a16="http://schemas.microsoft.com/office/drawing/2014/main" id="{2F1AC72A-88FC-4EDA-A723-A0AAA26D52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682295" y="3102526"/>
            <a:ext cx="561975" cy="457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2A419E9E-2A13-44C4-9487-EA214063CFB0}"/>
              </a:ext>
            </a:extLst>
          </p:cNvPr>
          <p:cNvGrpSpPr/>
          <p:nvPr/>
        </p:nvGrpSpPr>
        <p:grpSpPr>
          <a:xfrm>
            <a:off x="9379938" y="1202377"/>
            <a:ext cx="1322029" cy="1322029"/>
            <a:chOff x="9535430" y="891775"/>
            <a:chExt cx="1454232" cy="145423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5E214D3-A68F-488E-8EB5-9D43965F4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5430" y="891775"/>
              <a:ext cx="1454232" cy="1454232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0265858-0ACF-45FF-971C-62EF3C7A4304}"/>
                </a:ext>
              </a:extLst>
            </p:cNvPr>
            <p:cNvSpPr/>
            <p:nvPr/>
          </p:nvSpPr>
          <p:spPr>
            <a:xfrm>
              <a:off x="9859692" y="1079304"/>
              <a:ext cx="769153" cy="7786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chemeClr val="accent4"/>
                  </a:solidFill>
                  <a:effectLst/>
                </a:rPr>
                <a:t>+2</a:t>
              </a: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89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29714 0.20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57" y="1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7">
            <a:extLst>
              <a:ext uri="{FF2B5EF4-FFF2-40B4-BE49-F238E27FC236}">
                <a16:creationId xmlns:a16="http://schemas.microsoft.com/office/drawing/2014/main" id="{2DDB2D10-FD32-4EBD-81F7-B5C546E124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6458768" y="-1997"/>
            <a:ext cx="5805774" cy="6861993"/>
          </a:xfrm>
          <a:prstGeom prst="rect">
            <a:avLst/>
          </a:prstGeom>
        </p:spPr>
      </p:pic>
      <p:grpSp>
        <p:nvGrpSpPr>
          <p:cNvPr id="2" name="195 Grupo">
            <a:extLst>
              <a:ext uri="{FF2B5EF4-FFF2-40B4-BE49-F238E27FC236}">
                <a16:creationId xmlns:a16="http://schemas.microsoft.com/office/drawing/2014/main" id="{1B139BE6-C3D8-45EA-9C7B-9EE5DFF9797D}"/>
              </a:ext>
            </a:extLst>
          </p:cNvPr>
          <p:cNvGrpSpPr>
            <a:grpSpLocks/>
          </p:cNvGrpSpPr>
          <p:nvPr/>
        </p:nvGrpSpPr>
        <p:grpSpPr bwMode="auto">
          <a:xfrm>
            <a:off x="2104283" y="4118373"/>
            <a:ext cx="1500132" cy="2087119"/>
            <a:chOff x="3855529" y="3239831"/>
            <a:chExt cx="1004503" cy="1415587"/>
          </a:xfrm>
        </p:grpSpPr>
        <p:sp>
          <p:nvSpPr>
            <p:cNvPr id="3" name="196 Cilindro">
              <a:extLst>
                <a:ext uri="{FF2B5EF4-FFF2-40B4-BE49-F238E27FC236}">
                  <a16:creationId xmlns:a16="http://schemas.microsoft.com/office/drawing/2014/main" id="{386E036A-0C9E-4641-9D73-16BE9E7BD4EB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0B05B52D-4086-4FFE-BD21-28B469F51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E510F220-ED80-4352-8632-FDD7A1489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BA9D5BD5-9968-44A5-B52E-107E22438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6865CB-A8A8-4BCF-84DE-9DA51B4C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C84AB350-FAF2-4EE0-B958-682D9A94F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3880EF97-DF22-436B-8DB0-92C26B44A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037EAD33-7078-4A51-8B90-DDE7941E3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5F32066-90CA-46B5-A445-17F87B39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FC023C58-F7F1-4570-9A1E-01C705C4F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n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206 Redondear rectángulo de esquina diagonal">
              <a:extLst>
                <a:ext uri="{FF2B5EF4-FFF2-40B4-BE49-F238E27FC236}">
                  <a16:creationId xmlns:a16="http://schemas.microsoft.com/office/drawing/2014/main" id="{9BACC24D-731F-42AF-98A8-3BE99351D484}"/>
                </a:ext>
              </a:extLst>
            </p:cNvPr>
            <p:cNvSpPr/>
            <p:nvPr/>
          </p:nvSpPr>
          <p:spPr>
            <a:xfrm rot="1639512">
              <a:off x="4423755" y="4140847"/>
              <a:ext cx="346893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14" name="207 Grupo">
            <a:extLst>
              <a:ext uri="{FF2B5EF4-FFF2-40B4-BE49-F238E27FC236}">
                <a16:creationId xmlns:a16="http://schemas.microsoft.com/office/drawing/2014/main" id="{6C9AFFA6-2DB5-4558-B283-1AF1E1EEA3BE}"/>
              </a:ext>
            </a:extLst>
          </p:cNvPr>
          <p:cNvGrpSpPr>
            <a:grpSpLocks/>
          </p:cNvGrpSpPr>
          <p:nvPr/>
        </p:nvGrpSpPr>
        <p:grpSpPr bwMode="auto">
          <a:xfrm>
            <a:off x="5233525" y="4501944"/>
            <a:ext cx="1562246" cy="2211666"/>
            <a:chOff x="3855529" y="3239831"/>
            <a:chExt cx="1004503" cy="1415587"/>
          </a:xfrm>
        </p:grpSpPr>
        <p:sp>
          <p:nvSpPr>
            <p:cNvPr id="15" name="208 Cilindro">
              <a:extLst>
                <a:ext uri="{FF2B5EF4-FFF2-40B4-BE49-F238E27FC236}">
                  <a16:creationId xmlns:a16="http://schemas.microsoft.com/office/drawing/2014/main" id="{44D1B577-1DA7-4B2C-9BA8-69275378CB34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AA87AAD-EFBF-4441-8B44-9C831FC65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B276C6-D3F2-430E-BB06-79C519829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8090F05-1ED5-49CF-B6C4-F793056BA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115119C-5DFA-4250-A3CC-993397F4C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983516D-30AB-4C3C-8EDE-99C0848CE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D4C066-B516-497A-8D87-7EECC869D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F8D4C8A0-E4AD-42DC-8240-8EBDEA6E6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F58EF29E-ACB0-4810-A509-0019EEE96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F4141022-6516-47BF-A48D-15C12B1EA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4800" b="1" dirty="0">
                  <a:solidFill>
                    <a:srgbClr val="FF0000"/>
                  </a:solidFill>
                </a:rPr>
                <a:t>p</a:t>
              </a:r>
              <a:endParaRPr lang="es-E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218 Redondear rectángulo de esquina diagonal">
              <a:extLst>
                <a:ext uri="{FF2B5EF4-FFF2-40B4-BE49-F238E27FC236}">
                  <a16:creationId xmlns:a16="http://schemas.microsoft.com/office/drawing/2014/main" id="{711E0FC6-8064-463F-A729-FF8DE13A2A01}"/>
                </a:ext>
              </a:extLst>
            </p:cNvPr>
            <p:cNvSpPr/>
            <p:nvPr/>
          </p:nvSpPr>
          <p:spPr>
            <a:xfrm rot="1639512">
              <a:off x="4423754" y="4140847"/>
              <a:ext cx="346895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26" name="231 Grupo">
            <a:extLst>
              <a:ext uri="{FF2B5EF4-FFF2-40B4-BE49-F238E27FC236}">
                <a16:creationId xmlns:a16="http://schemas.microsoft.com/office/drawing/2014/main" id="{1C158AA0-CB84-42A7-BE96-A0BB5C062298}"/>
              </a:ext>
            </a:extLst>
          </p:cNvPr>
          <p:cNvGrpSpPr>
            <a:grpSpLocks/>
          </p:cNvGrpSpPr>
          <p:nvPr/>
        </p:nvGrpSpPr>
        <p:grpSpPr bwMode="auto">
          <a:xfrm>
            <a:off x="300462" y="4161304"/>
            <a:ext cx="1565191" cy="2202131"/>
            <a:chOff x="3855529" y="3239831"/>
            <a:chExt cx="1004503" cy="1415587"/>
          </a:xfrm>
        </p:grpSpPr>
        <p:sp>
          <p:nvSpPr>
            <p:cNvPr id="27" name="232 Cilindro">
              <a:extLst>
                <a:ext uri="{FF2B5EF4-FFF2-40B4-BE49-F238E27FC236}">
                  <a16:creationId xmlns:a16="http://schemas.microsoft.com/office/drawing/2014/main" id="{0A61258C-292B-45A7-A82C-33498E43D84B}"/>
                </a:ext>
              </a:extLst>
            </p:cNvPr>
            <p:cNvSpPr/>
            <p:nvPr/>
          </p:nvSpPr>
          <p:spPr>
            <a:xfrm>
              <a:off x="4316193" y="3799866"/>
              <a:ext cx="85308" cy="855552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658F112-FF1D-44A2-A7FF-267192246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D482DC6-C946-446A-A04B-19517FACB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48506A1-8CB2-4C0D-AA35-B1EAA5121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2019EA7-CC38-4086-9DA9-2824037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A858F2F6-21DE-4E9E-ABB4-2E56268A7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8CA63900-73A3-40ED-B06C-FE32B8C8D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913FE54-9D66-4CA9-B766-434D3219B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4A4404B3-43B2-456B-B734-0D499EE7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8DCF851-FE35-47B8-BBFC-789D99F3C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6000" b="1" dirty="0">
                  <a:solidFill>
                    <a:srgbClr val="FF0000"/>
                  </a:solidFill>
                </a:rPr>
                <a:t>i</a:t>
              </a:r>
              <a:endParaRPr lang="es-ES" sz="6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242 Redondear rectángulo de esquina diagonal">
              <a:extLst>
                <a:ext uri="{FF2B5EF4-FFF2-40B4-BE49-F238E27FC236}">
                  <a16:creationId xmlns:a16="http://schemas.microsoft.com/office/drawing/2014/main" id="{8CF20609-F93E-4430-8F11-852469396198}"/>
                </a:ext>
              </a:extLst>
            </p:cNvPr>
            <p:cNvSpPr/>
            <p:nvPr/>
          </p:nvSpPr>
          <p:spPr>
            <a:xfrm rot="1639512">
              <a:off x="4424960" y="4140847"/>
              <a:ext cx="345498" cy="291383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38" name="267 Grupo">
            <a:extLst>
              <a:ext uri="{FF2B5EF4-FFF2-40B4-BE49-F238E27FC236}">
                <a16:creationId xmlns:a16="http://schemas.microsoft.com/office/drawing/2014/main" id="{4739239D-4A1E-428E-9EB7-ADD6C139AD73}"/>
              </a:ext>
            </a:extLst>
          </p:cNvPr>
          <p:cNvGrpSpPr>
            <a:grpSpLocks/>
          </p:cNvGrpSpPr>
          <p:nvPr/>
        </p:nvGrpSpPr>
        <p:grpSpPr bwMode="auto">
          <a:xfrm>
            <a:off x="3726104" y="4283513"/>
            <a:ext cx="1446853" cy="2205432"/>
            <a:chOff x="3855529" y="3239831"/>
            <a:chExt cx="1004503" cy="1415587"/>
          </a:xfrm>
        </p:grpSpPr>
        <p:sp>
          <p:nvSpPr>
            <p:cNvPr id="39" name="268 Cilindro">
              <a:extLst>
                <a:ext uri="{FF2B5EF4-FFF2-40B4-BE49-F238E27FC236}">
                  <a16:creationId xmlns:a16="http://schemas.microsoft.com/office/drawing/2014/main" id="{A90C03F4-41B2-474C-AAB2-E200F6BCD7B2}"/>
                </a:ext>
              </a:extLst>
            </p:cNvPr>
            <p:cNvSpPr/>
            <p:nvPr/>
          </p:nvSpPr>
          <p:spPr>
            <a:xfrm>
              <a:off x="4316192" y="3799867"/>
              <a:ext cx="85308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E07F5C37-F9E3-42B3-94E1-E91AD645E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6AD6889-E594-4271-9925-645D119EA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AA79902D-4D1F-45D2-8E47-6BF945EF0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F47EEF63-CB57-488F-B1FC-638313873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A42DB04E-69BD-4963-B9EE-5E50022D0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1B96CBEA-CE5B-4423-9503-5D8DBBCB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CD76844-25BD-4FF9-AB7E-2EAB6E4C7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0" y="3429911"/>
              <a:ext cx="326552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919D45EA-0D2A-422C-866C-ACA04626C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C8E7976D-2D0F-4F90-A163-3F1BDE667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o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278 Redondear rectángulo de esquina diagonal">
              <a:extLst>
                <a:ext uri="{FF2B5EF4-FFF2-40B4-BE49-F238E27FC236}">
                  <a16:creationId xmlns:a16="http://schemas.microsoft.com/office/drawing/2014/main" id="{0AD28383-C29A-4EBF-94E7-14622D1A1372}"/>
                </a:ext>
              </a:extLst>
            </p:cNvPr>
            <p:cNvSpPr/>
            <p:nvPr/>
          </p:nvSpPr>
          <p:spPr>
            <a:xfrm rot="1639512">
              <a:off x="4424961" y="4140847"/>
              <a:ext cx="345498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56" name="组合 30">
            <a:extLst>
              <a:ext uri="{FF2B5EF4-FFF2-40B4-BE49-F238E27FC236}">
                <a16:creationId xmlns:a16="http://schemas.microsoft.com/office/drawing/2014/main" id="{530870B0-CF92-498F-86D6-621B11FA6E17}"/>
              </a:ext>
            </a:extLst>
          </p:cNvPr>
          <p:cNvGrpSpPr/>
          <p:nvPr/>
        </p:nvGrpSpPr>
        <p:grpSpPr>
          <a:xfrm>
            <a:off x="-26475" y="5770477"/>
            <a:ext cx="12203723" cy="1123362"/>
            <a:chOff x="-17585" y="5729324"/>
            <a:chExt cx="12203723" cy="1123362"/>
          </a:xfrm>
        </p:grpSpPr>
        <p:pic>
          <p:nvPicPr>
            <p:cNvPr id="57" name="图片 31">
              <a:extLst>
                <a:ext uri="{FF2B5EF4-FFF2-40B4-BE49-F238E27FC236}">
                  <a16:creationId xmlns:a16="http://schemas.microsoft.com/office/drawing/2014/main" id="{56E98413-9DAD-4E95-82E4-050D2E0A1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8" name="图片 32">
              <a:extLst>
                <a:ext uri="{FF2B5EF4-FFF2-40B4-BE49-F238E27FC236}">
                  <a16:creationId xmlns:a16="http://schemas.microsoft.com/office/drawing/2014/main" id="{CC35FB7F-32E9-40D4-A52A-E9D7B0D8C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50" name="Picture 789" descr="http://bestclipartblog.com/clipart-pics/hive-clipart-1.png">
            <a:extLst>
              <a:ext uri="{FF2B5EF4-FFF2-40B4-BE49-F238E27FC236}">
                <a16:creationId xmlns:a16="http://schemas.microsoft.com/office/drawing/2014/main" id="{1C2871FD-C4B9-45FC-9DDA-F6206916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320104" y="2259937"/>
            <a:ext cx="1286355" cy="127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0.12">
            <a:hlinkClick r:id="" action="ppaction://media"/>
            <a:extLst>
              <a:ext uri="{FF2B5EF4-FFF2-40B4-BE49-F238E27FC236}">
                <a16:creationId xmlns:a16="http://schemas.microsoft.com/office/drawing/2014/main" id="{D77963A7-B6AC-4265-B180-CBD9FBB22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281" end="6155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399" y="396393"/>
            <a:ext cx="609600" cy="609600"/>
          </a:xfrm>
          <a:prstGeom prst="rect">
            <a:avLst/>
          </a:prstGeom>
        </p:spPr>
      </p:pic>
      <p:pic>
        <p:nvPicPr>
          <p:cNvPr id="60" name="图片 40">
            <a:extLst>
              <a:ext uri="{FF2B5EF4-FFF2-40B4-BE49-F238E27FC236}">
                <a16:creationId xmlns:a16="http://schemas.microsoft.com/office/drawing/2014/main" id="{B9AABCD0-4C79-438F-BA00-020FE0C3C21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521" y="-7328"/>
            <a:ext cx="3692229" cy="1987501"/>
          </a:xfrm>
          <a:prstGeom prst="rect">
            <a:avLst/>
          </a:prstGeom>
        </p:spPr>
      </p:pic>
      <p:pic>
        <p:nvPicPr>
          <p:cNvPr id="61" name="图片 56">
            <a:extLst>
              <a:ext uri="{FF2B5EF4-FFF2-40B4-BE49-F238E27FC236}">
                <a16:creationId xmlns:a16="http://schemas.microsoft.com/office/drawing/2014/main" id="{D2942E46-8B14-4DD4-8B22-72C3CF19B6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0852" y="318919"/>
            <a:ext cx="1262808" cy="817356"/>
          </a:xfrm>
          <a:prstGeom prst="rect">
            <a:avLst/>
          </a:prstGeom>
        </p:spPr>
      </p:pic>
      <p:pic>
        <p:nvPicPr>
          <p:cNvPr id="62" name="图片 57">
            <a:extLst>
              <a:ext uri="{FF2B5EF4-FFF2-40B4-BE49-F238E27FC236}">
                <a16:creationId xmlns:a16="http://schemas.microsoft.com/office/drawing/2014/main" id="{61662B70-1ACD-45CA-9D09-6473E77FA9E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50788" y="282262"/>
            <a:ext cx="1884051" cy="1219457"/>
          </a:xfrm>
          <a:prstGeom prst="rect">
            <a:avLst/>
          </a:prstGeom>
        </p:spPr>
      </p:pic>
      <p:pic>
        <p:nvPicPr>
          <p:cNvPr id="51" name="Picture 219" descr="http://heathersanimations.com/bees/b94.gif">
            <a:extLst>
              <a:ext uri="{FF2B5EF4-FFF2-40B4-BE49-F238E27FC236}">
                <a16:creationId xmlns:a16="http://schemas.microsoft.com/office/drawing/2014/main" id="{2F1AC72A-88FC-4EDA-A723-A0AAA26D52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682295" y="3102526"/>
            <a:ext cx="561975" cy="457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2C12A95B-2501-4F0B-8B50-7859EF4CD92C}"/>
              </a:ext>
            </a:extLst>
          </p:cNvPr>
          <p:cNvGrpSpPr/>
          <p:nvPr/>
        </p:nvGrpSpPr>
        <p:grpSpPr>
          <a:xfrm>
            <a:off x="9379938" y="1202377"/>
            <a:ext cx="1322029" cy="1322029"/>
            <a:chOff x="9535430" y="891775"/>
            <a:chExt cx="1454232" cy="145423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2E30352-DB17-4447-BF93-2FC18CC7D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5430" y="891775"/>
              <a:ext cx="1454232" cy="1454232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BC59326-80CE-4CFE-BAD7-B1A6EEB9EE04}"/>
                </a:ext>
              </a:extLst>
            </p:cNvPr>
            <p:cNvSpPr/>
            <p:nvPr/>
          </p:nvSpPr>
          <p:spPr>
            <a:xfrm>
              <a:off x="9859692" y="1079304"/>
              <a:ext cx="769153" cy="7786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chemeClr val="accent4"/>
                  </a:solidFill>
                  <a:effectLst/>
                </a:rPr>
                <a:t>+2</a:t>
              </a: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61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43815 0.2164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4" y="1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7">
            <a:extLst>
              <a:ext uri="{FF2B5EF4-FFF2-40B4-BE49-F238E27FC236}">
                <a16:creationId xmlns:a16="http://schemas.microsoft.com/office/drawing/2014/main" id="{2DDB2D10-FD32-4EBD-81F7-B5C546E124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6458768" y="-1997"/>
            <a:ext cx="5805774" cy="6861993"/>
          </a:xfrm>
          <a:prstGeom prst="rect">
            <a:avLst/>
          </a:prstGeom>
        </p:spPr>
      </p:pic>
      <p:grpSp>
        <p:nvGrpSpPr>
          <p:cNvPr id="2" name="195 Grupo">
            <a:extLst>
              <a:ext uri="{FF2B5EF4-FFF2-40B4-BE49-F238E27FC236}">
                <a16:creationId xmlns:a16="http://schemas.microsoft.com/office/drawing/2014/main" id="{1B139BE6-C3D8-45EA-9C7B-9EE5DFF9797D}"/>
              </a:ext>
            </a:extLst>
          </p:cNvPr>
          <p:cNvGrpSpPr>
            <a:grpSpLocks/>
          </p:cNvGrpSpPr>
          <p:nvPr/>
        </p:nvGrpSpPr>
        <p:grpSpPr bwMode="auto">
          <a:xfrm>
            <a:off x="5542224" y="4043284"/>
            <a:ext cx="1500132" cy="2087119"/>
            <a:chOff x="3855529" y="3239831"/>
            <a:chExt cx="1004503" cy="1415587"/>
          </a:xfrm>
        </p:grpSpPr>
        <p:sp>
          <p:nvSpPr>
            <p:cNvPr id="3" name="196 Cilindro">
              <a:extLst>
                <a:ext uri="{FF2B5EF4-FFF2-40B4-BE49-F238E27FC236}">
                  <a16:creationId xmlns:a16="http://schemas.microsoft.com/office/drawing/2014/main" id="{386E036A-0C9E-4641-9D73-16BE9E7BD4EB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0B05B52D-4086-4FFE-BD21-28B469F51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E510F220-ED80-4352-8632-FDD7A1489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BA9D5BD5-9968-44A5-B52E-107E22438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6865CB-A8A8-4BCF-84DE-9DA51B4C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C84AB350-FAF2-4EE0-B958-682D9A94F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3880EF97-DF22-436B-8DB0-92C26B44A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037EAD33-7078-4A51-8B90-DDE7941E3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5F32066-90CA-46B5-A445-17F87B39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FC023C58-F7F1-4570-9A1E-01C705C4F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n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206 Redondear rectángulo de esquina diagonal">
              <a:extLst>
                <a:ext uri="{FF2B5EF4-FFF2-40B4-BE49-F238E27FC236}">
                  <a16:creationId xmlns:a16="http://schemas.microsoft.com/office/drawing/2014/main" id="{9BACC24D-731F-42AF-98A8-3BE99351D484}"/>
                </a:ext>
              </a:extLst>
            </p:cNvPr>
            <p:cNvSpPr/>
            <p:nvPr/>
          </p:nvSpPr>
          <p:spPr>
            <a:xfrm rot="1639512">
              <a:off x="4423755" y="4140847"/>
              <a:ext cx="346893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14" name="207 Grupo">
            <a:extLst>
              <a:ext uri="{FF2B5EF4-FFF2-40B4-BE49-F238E27FC236}">
                <a16:creationId xmlns:a16="http://schemas.microsoft.com/office/drawing/2014/main" id="{6C9AFFA6-2DB5-4558-B283-1AF1E1EEA3BE}"/>
              </a:ext>
            </a:extLst>
          </p:cNvPr>
          <p:cNvGrpSpPr>
            <a:grpSpLocks/>
          </p:cNvGrpSpPr>
          <p:nvPr/>
        </p:nvGrpSpPr>
        <p:grpSpPr bwMode="auto">
          <a:xfrm>
            <a:off x="3938895" y="4175561"/>
            <a:ext cx="1562246" cy="2211666"/>
            <a:chOff x="3855529" y="3239831"/>
            <a:chExt cx="1004503" cy="1415587"/>
          </a:xfrm>
        </p:grpSpPr>
        <p:sp>
          <p:nvSpPr>
            <p:cNvPr id="15" name="208 Cilindro">
              <a:extLst>
                <a:ext uri="{FF2B5EF4-FFF2-40B4-BE49-F238E27FC236}">
                  <a16:creationId xmlns:a16="http://schemas.microsoft.com/office/drawing/2014/main" id="{44D1B577-1DA7-4B2C-9BA8-69275378CB34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AA87AAD-EFBF-4441-8B44-9C831FC65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B276C6-D3F2-430E-BB06-79C519829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8090F05-1ED5-49CF-B6C4-F793056BA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115119C-5DFA-4250-A3CC-993397F4C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983516D-30AB-4C3C-8EDE-99C0848CE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D4C066-B516-497A-8D87-7EECC869D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F8D4C8A0-E4AD-42DC-8240-8EBDEA6E6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F58EF29E-ACB0-4810-A509-0019EEE96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F4141022-6516-47BF-A48D-15C12B1EA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4800" b="1" dirty="0">
                  <a:solidFill>
                    <a:srgbClr val="FF0000"/>
                  </a:solidFill>
                </a:rPr>
                <a:t>o</a:t>
              </a:r>
              <a:endParaRPr lang="es-E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218 Redondear rectángulo de esquina diagonal">
              <a:extLst>
                <a:ext uri="{FF2B5EF4-FFF2-40B4-BE49-F238E27FC236}">
                  <a16:creationId xmlns:a16="http://schemas.microsoft.com/office/drawing/2014/main" id="{711E0FC6-8064-463F-A729-FF8DE13A2A01}"/>
                </a:ext>
              </a:extLst>
            </p:cNvPr>
            <p:cNvSpPr/>
            <p:nvPr/>
          </p:nvSpPr>
          <p:spPr>
            <a:xfrm rot="1639512">
              <a:off x="4423754" y="4140847"/>
              <a:ext cx="346895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26" name="231 Grupo">
            <a:extLst>
              <a:ext uri="{FF2B5EF4-FFF2-40B4-BE49-F238E27FC236}">
                <a16:creationId xmlns:a16="http://schemas.microsoft.com/office/drawing/2014/main" id="{1C158AA0-CB84-42A7-BE96-A0BB5C062298}"/>
              </a:ext>
            </a:extLst>
          </p:cNvPr>
          <p:cNvGrpSpPr>
            <a:grpSpLocks/>
          </p:cNvGrpSpPr>
          <p:nvPr/>
        </p:nvGrpSpPr>
        <p:grpSpPr bwMode="auto">
          <a:xfrm>
            <a:off x="300462" y="4161304"/>
            <a:ext cx="1565191" cy="2202131"/>
            <a:chOff x="3855529" y="3239831"/>
            <a:chExt cx="1004503" cy="1415587"/>
          </a:xfrm>
        </p:grpSpPr>
        <p:sp>
          <p:nvSpPr>
            <p:cNvPr id="27" name="232 Cilindro">
              <a:extLst>
                <a:ext uri="{FF2B5EF4-FFF2-40B4-BE49-F238E27FC236}">
                  <a16:creationId xmlns:a16="http://schemas.microsoft.com/office/drawing/2014/main" id="{0A61258C-292B-45A7-A82C-33498E43D84B}"/>
                </a:ext>
              </a:extLst>
            </p:cNvPr>
            <p:cNvSpPr/>
            <p:nvPr/>
          </p:nvSpPr>
          <p:spPr>
            <a:xfrm>
              <a:off x="4316193" y="3799866"/>
              <a:ext cx="85308" cy="855552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658F112-FF1D-44A2-A7FF-267192246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D482DC6-C946-446A-A04B-19517FACB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48506A1-8CB2-4C0D-AA35-B1EAA5121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2019EA7-CC38-4086-9DA9-2824037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A858F2F6-21DE-4E9E-ABB4-2E56268A7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8CA63900-73A3-40ED-B06C-FE32B8C8D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913FE54-9D66-4CA9-B766-434D3219B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4A4404B3-43B2-456B-B734-0D499EE7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8DCF851-FE35-47B8-BBFC-789D99F3C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6000" b="1" dirty="0">
                  <a:solidFill>
                    <a:srgbClr val="FF0000"/>
                  </a:solidFill>
                </a:rPr>
                <a:t>j</a:t>
              </a:r>
              <a:endParaRPr lang="es-ES" sz="6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242 Redondear rectángulo de esquina diagonal">
              <a:extLst>
                <a:ext uri="{FF2B5EF4-FFF2-40B4-BE49-F238E27FC236}">
                  <a16:creationId xmlns:a16="http://schemas.microsoft.com/office/drawing/2014/main" id="{8CF20609-F93E-4430-8F11-852469396198}"/>
                </a:ext>
              </a:extLst>
            </p:cNvPr>
            <p:cNvSpPr/>
            <p:nvPr/>
          </p:nvSpPr>
          <p:spPr>
            <a:xfrm rot="1639512">
              <a:off x="4424960" y="4140847"/>
              <a:ext cx="345498" cy="291383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38" name="267 Grupo">
            <a:extLst>
              <a:ext uri="{FF2B5EF4-FFF2-40B4-BE49-F238E27FC236}">
                <a16:creationId xmlns:a16="http://schemas.microsoft.com/office/drawing/2014/main" id="{4739239D-4A1E-428E-9EB7-ADD6C139AD73}"/>
              </a:ext>
            </a:extLst>
          </p:cNvPr>
          <p:cNvGrpSpPr>
            <a:grpSpLocks/>
          </p:cNvGrpSpPr>
          <p:nvPr/>
        </p:nvGrpSpPr>
        <p:grpSpPr bwMode="auto">
          <a:xfrm>
            <a:off x="2227868" y="3924971"/>
            <a:ext cx="1446853" cy="2205432"/>
            <a:chOff x="3855529" y="3239831"/>
            <a:chExt cx="1004503" cy="1415587"/>
          </a:xfrm>
        </p:grpSpPr>
        <p:sp>
          <p:nvSpPr>
            <p:cNvPr id="39" name="268 Cilindro">
              <a:extLst>
                <a:ext uri="{FF2B5EF4-FFF2-40B4-BE49-F238E27FC236}">
                  <a16:creationId xmlns:a16="http://schemas.microsoft.com/office/drawing/2014/main" id="{A90C03F4-41B2-474C-AAB2-E200F6BCD7B2}"/>
                </a:ext>
              </a:extLst>
            </p:cNvPr>
            <p:cNvSpPr/>
            <p:nvPr/>
          </p:nvSpPr>
          <p:spPr>
            <a:xfrm>
              <a:off x="4316192" y="3799867"/>
              <a:ext cx="85308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E07F5C37-F9E3-42B3-94E1-E91AD645E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6AD6889-E594-4271-9925-645D119EA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AA79902D-4D1F-45D2-8E47-6BF945EF0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F47EEF63-CB57-488F-B1FC-638313873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A42DB04E-69BD-4963-B9EE-5E50022D0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1B96CBEA-CE5B-4423-9503-5D8DBBCB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CD76844-25BD-4FF9-AB7E-2EAB6E4C7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0" y="3429911"/>
              <a:ext cx="326552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919D45EA-0D2A-422C-866C-ACA04626C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C8E7976D-2D0F-4F90-A163-3F1BDE667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q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278 Redondear rectángulo de esquina diagonal">
              <a:extLst>
                <a:ext uri="{FF2B5EF4-FFF2-40B4-BE49-F238E27FC236}">
                  <a16:creationId xmlns:a16="http://schemas.microsoft.com/office/drawing/2014/main" id="{0AD28383-C29A-4EBF-94E7-14622D1A1372}"/>
                </a:ext>
              </a:extLst>
            </p:cNvPr>
            <p:cNvSpPr/>
            <p:nvPr/>
          </p:nvSpPr>
          <p:spPr>
            <a:xfrm rot="1639512">
              <a:off x="4424961" y="4140847"/>
              <a:ext cx="345498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56" name="组合 30">
            <a:extLst>
              <a:ext uri="{FF2B5EF4-FFF2-40B4-BE49-F238E27FC236}">
                <a16:creationId xmlns:a16="http://schemas.microsoft.com/office/drawing/2014/main" id="{530870B0-CF92-498F-86D6-621B11FA6E17}"/>
              </a:ext>
            </a:extLst>
          </p:cNvPr>
          <p:cNvGrpSpPr/>
          <p:nvPr/>
        </p:nvGrpSpPr>
        <p:grpSpPr>
          <a:xfrm>
            <a:off x="-26475" y="5770477"/>
            <a:ext cx="12203723" cy="1123362"/>
            <a:chOff x="-17585" y="5729324"/>
            <a:chExt cx="12203723" cy="1123362"/>
          </a:xfrm>
        </p:grpSpPr>
        <p:pic>
          <p:nvPicPr>
            <p:cNvPr id="57" name="图片 31">
              <a:extLst>
                <a:ext uri="{FF2B5EF4-FFF2-40B4-BE49-F238E27FC236}">
                  <a16:creationId xmlns:a16="http://schemas.microsoft.com/office/drawing/2014/main" id="{56E98413-9DAD-4E95-82E4-050D2E0A1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8" name="图片 32">
              <a:extLst>
                <a:ext uri="{FF2B5EF4-FFF2-40B4-BE49-F238E27FC236}">
                  <a16:creationId xmlns:a16="http://schemas.microsoft.com/office/drawing/2014/main" id="{CC35FB7F-32E9-40D4-A52A-E9D7B0D8C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50" name="Picture 789" descr="http://bestclipartblog.com/clipart-pics/hive-clipart-1.png">
            <a:extLst>
              <a:ext uri="{FF2B5EF4-FFF2-40B4-BE49-F238E27FC236}">
                <a16:creationId xmlns:a16="http://schemas.microsoft.com/office/drawing/2014/main" id="{1C2871FD-C4B9-45FC-9DDA-F6206916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320104" y="2259937"/>
            <a:ext cx="1286355" cy="127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0.12">
            <a:hlinkClick r:id="" action="ppaction://media"/>
            <a:extLst>
              <a:ext uri="{FF2B5EF4-FFF2-40B4-BE49-F238E27FC236}">
                <a16:creationId xmlns:a16="http://schemas.microsoft.com/office/drawing/2014/main" id="{D77963A7-B6AC-4265-B180-CBD9FBB22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720" end="1534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399" y="396393"/>
            <a:ext cx="609600" cy="609600"/>
          </a:xfrm>
          <a:prstGeom prst="rect">
            <a:avLst/>
          </a:prstGeom>
        </p:spPr>
      </p:pic>
      <p:pic>
        <p:nvPicPr>
          <p:cNvPr id="60" name="图片 40">
            <a:extLst>
              <a:ext uri="{FF2B5EF4-FFF2-40B4-BE49-F238E27FC236}">
                <a16:creationId xmlns:a16="http://schemas.microsoft.com/office/drawing/2014/main" id="{B9AABCD0-4C79-438F-BA00-020FE0C3C21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521" y="-7328"/>
            <a:ext cx="3692229" cy="1987501"/>
          </a:xfrm>
          <a:prstGeom prst="rect">
            <a:avLst/>
          </a:prstGeom>
        </p:spPr>
      </p:pic>
      <p:pic>
        <p:nvPicPr>
          <p:cNvPr id="61" name="图片 56">
            <a:extLst>
              <a:ext uri="{FF2B5EF4-FFF2-40B4-BE49-F238E27FC236}">
                <a16:creationId xmlns:a16="http://schemas.microsoft.com/office/drawing/2014/main" id="{D2942E46-8B14-4DD4-8B22-72C3CF19B6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0852" y="318919"/>
            <a:ext cx="1262808" cy="817356"/>
          </a:xfrm>
          <a:prstGeom prst="rect">
            <a:avLst/>
          </a:prstGeom>
        </p:spPr>
      </p:pic>
      <p:pic>
        <p:nvPicPr>
          <p:cNvPr id="62" name="图片 57">
            <a:extLst>
              <a:ext uri="{FF2B5EF4-FFF2-40B4-BE49-F238E27FC236}">
                <a16:creationId xmlns:a16="http://schemas.microsoft.com/office/drawing/2014/main" id="{61662B70-1ACD-45CA-9D09-6473E77FA9E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50788" y="282262"/>
            <a:ext cx="1884051" cy="1219457"/>
          </a:xfrm>
          <a:prstGeom prst="rect">
            <a:avLst/>
          </a:prstGeom>
        </p:spPr>
      </p:pic>
      <p:pic>
        <p:nvPicPr>
          <p:cNvPr id="51" name="Picture 219" descr="http://heathersanimations.com/bees/b94.gif">
            <a:extLst>
              <a:ext uri="{FF2B5EF4-FFF2-40B4-BE49-F238E27FC236}">
                <a16:creationId xmlns:a16="http://schemas.microsoft.com/office/drawing/2014/main" id="{2F1AC72A-88FC-4EDA-A723-A0AAA26D52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682295" y="3102526"/>
            <a:ext cx="561975" cy="457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DEA42476-2A8F-4A55-80C2-45FB6B9238A3}"/>
              </a:ext>
            </a:extLst>
          </p:cNvPr>
          <p:cNvGrpSpPr/>
          <p:nvPr/>
        </p:nvGrpSpPr>
        <p:grpSpPr>
          <a:xfrm>
            <a:off x="9379938" y="1202377"/>
            <a:ext cx="1322029" cy="1322029"/>
            <a:chOff x="9535430" y="891775"/>
            <a:chExt cx="1454232" cy="145423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F0D6AAE-F8FA-4318-AC9E-9965D1CB4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5430" y="891775"/>
              <a:ext cx="1454232" cy="1454232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508038F-DF94-4212-8B18-9BEDE6BBC1DD}"/>
                </a:ext>
              </a:extLst>
            </p:cNvPr>
            <p:cNvSpPr/>
            <p:nvPr/>
          </p:nvSpPr>
          <p:spPr>
            <a:xfrm>
              <a:off x="9859692" y="1079304"/>
              <a:ext cx="769153" cy="7786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chemeClr val="accent4"/>
                  </a:solidFill>
                  <a:effectLst/>
                </a:rPr>
                <a:t>+1</a:t>
              </a: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50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57344 0.1814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72" y="9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7">
            <a:extLst>
              <a:ext uri="{FF2B5EF4-FFF2-40B4-BE49-F238E27FC236}">
                <a16:creationId xmlns:a16="http://schemas.microsoft.com/office/drawing/2014/main" id="{2DDB2D10-FD32-4EBD-81F7-B5C546E124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6458768" y="-1997"/>
            <a:ext cx="5805774" cy="6861993"/>
          </a:xfrm>
          <a:prstGeom prst="rect">
            <a:avLst/>
          </a:prstGeom>
        </p:spPr>
      </p:pic>
      <p:grpSp>
        <p:nvGrpSpPr>
          <p:cNvPr id="2" name="195 Grupo">
            <a:extLst>
              <a:ext uri="{FF2B5EF4-FFF2-40B4-BE49-F238E27FC236}">
                <a16:creationId xmlns:a16="http://schemas.microsoft.com/office/drawing/2014/main" id="{1B139BE6-C3D8-45EA-9C7B-9EE5DFF9797D}"/>
              </a:ext>
            </a:extLst>
          </p:cNvPr>
          <p:cNvGrpSpPr>
            <a:grpSpLocks/>
          </p:cNvGrpSpPr>
          <p:nvPr/>
        </p:nvGrpSpPr>
        <p:grpSpPr bwMode="auto">
          <a:xfrm>
            <a:off x="5542224" y="4043284"/>
            <a:ext cx="1500132" cy="2087119"/>
            <a:chOff x="3855529" y="3239831"/>
            <a:chExt cx="1004503" cy="1415587"/>
          </a:xfrm>
        </p:grpSpPr>
        <p:sp>
          <p:nvSpPr>
            <p:cNvPr id="3" name="196 Cilindro">
              <a:extLst>
                <a:ext uri="{FF2B5EF4-FFF2-40B4-BE49-F238E27FC236}">
                  <a16:creationId xmlns:a16="http://schemas.microsoft.com/office/drawing/2014/main" id="{386E036A-0C9E-4641-9D73-16BE9E7BD4EB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0B05B52D-4086-4FFE-BD21-28B469F51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E510F220-ED80-4352-8632-FDD7A1489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BA9D5BD5-9968-44A5-B52E-107E22438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6865CB-A8A8-4BCF-84DE-9DA51B4C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C84AB350-FAF2-4EE0-B958-682D9A94F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3880EF97-DF22-436B-8DB0-92C26B44A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037EAD33-7078-4A51-8B90-DDE7941E3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5F32066-90CA-46B5-A445-17F87B39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FC023C58-F7F1-4570-9A1E-01C705C4F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p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206 Redondear rectángulo de esquina diagonal">
              <a:extLst>
                <a:ext uri="{FF2B5EF4-FFF2-40B4-BE49-F238E27FC236}">
                  <a16:creationId xmlns:a16="http://schemas.microsoft.com/office/drawing/2014/main" id="{9BACC24D-731F-42AF-98A8-3BE99351D484}"/>
                </a:ext>
              </a:extLst>
            </p:cNvPr>
            <p:cNvSpPr/>
            <p:nvPr/>
          </p:nvSpPr>
          <p:spPr>
            <a:xfrm rot="1639512">
              <a:off x="4423755" y="4140847"/>
              <a:ext cx="346893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14" name="207 Grupo">
            <a:extLst>
              <a:ext uri="{FF2B5EF4-FFF2-40B4-BE49-F238E27FC236}">
                <a16:creationId xmlns:a16="http://schemas.microsoft.com/office/drawing/2014/main" id="{6C9AFFA6-2DB5-4558-B283-1AF1E1EEA3BE}"/>
              </a:ext>
            </a:extLst>
          </p:cNvPr>
          <p:cNvGrpSpPr>
            <a:grpSpLocks/>
          </p:cNvGrpSpPr>
          <p:nvPr/>
        </p:nvGrpSpPr>
        <p:grpSpPr bwMode="auto">
          <a:xfrm>
            <a:off x="3938895" y="4175561"/>
            <a:ext cx="1562246" cy="2211666"/>
            <a:chOff x="3855529" y="3239831"/>
            <a:chExt cx="1004503" cy="1415587"/>
          </a:xfrm>
        </p:grpSpPr>
        <p:sp>
          <p:nvSpPr>
            <p:cNvPr id="15" name="208 Cilindro">
              <a:extLst>
                <a:ext uri="{FF2B5EF4-FFF2-40B4-BE49-F238E27FC236}">
                  <a16:creationId xmlns:a16="http://schemas.microsoft.com/office/drawing/2014/main" id="{44D1B577-1DA7-4B2C-9BA8-69275378CB34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AA87AAD-EFBF-4441-8B44-9C831FC65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B276C6-D3F2-430E-BB06-79C519829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8090F05-1ED5-49CF-B6C4-F793056BA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115119C-5DFA-4250-A3CC-993397F4C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983516D-30AB-4C3C-8EDE-99C0848CE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D4C066-B516-497A-8D87-7EECC869D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F8D4C8A0-E4AD-42DC-8240-8EBDEA6E6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F58EF29E-ACB0-4810-A509-0019EEE96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F4141022-6516-47BF-A48D-15C12B1EA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4800" b="1" dirty="0">
                  <a:solidFill>
                    <a:srgbClr val="FF0000"/>
                  </a:solidFill>
                </a:rPr>
                <a:t>n</a:t>
              </a:r>
              <a:endParaRPr lang="es-E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218 Redondear rectángulo de esquina diagonal">
              <a:extLst>
                <a:ext uri="{FF2B5EF4-FFF2-40B4-BE49-F238E27FC236}">
                  <a16:creationId xmlns:a16="http://schemas.microsoft.com/office/drawing/2014/main" id="{711E0FC6-8064-463F-A729-FF8DE13A2A01}"/>
                </a:ext>
              </a:extLst>
            </p:cNvPr>
            <p:cNvSpPr/>
            <p:nvPr/>
          </p:nvSpPr>
          <p:spPr>
            <a:xfrm rot="1639512">
              <a:off x="4423754" y="4140847"/>
              <a:ext cx="346895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26" name="231 Grupo">
            <a:extLst>
              <a:ext uri="{FF2B5EF4-FFF2-40B4-BE49-F238E27FC236}">
                <a16:creationId xmlns:a16="http://schemas.microsoft.com/office/drawing/2014/main" id="{1C158AA0-CB84-42A7-BE96-A0BB5C062298}"/>
              </a:ext>
            </a:extLst>
          </p:cNvPr>
          <p:cNvGrpSpPr>
            <a:grpSpLocks/>
          </p:cNvGrpSpPr>
          <p:nvPr/>
        </p:nvGrpSpPr>
        <p:grpSpPr bwMode="auto">
          <a:xfrm>
            <a:off x="2086156" y="4472536"/>
            <a:ext cx="1565191" cy="2202131"/>
            <a:chOff x="3855529" y="3239831"/>
            <a:chExt cx="1004503" cy="1415587"/>
          </a:xfrm>
        </p:grpSpPr>
        <p:sp>
          <p:nvSpPr>
            <p:cNvPr id="27" name="232 Cilindro">
              <a:extLst>
                <a:ext uri="{FF2B5EF4-FFF2-40B4-BE49-F238E27FC236}">
                  <a16:creationId xmlns:a16="http://schemas.microsoft.com/office/drawing/2014/main" id="{0A61258C-292B-45A7-A82C-33498E43D84B}"/>
                </a:ext>
              </a:extLst>
            </p:cNvPr>
            <p:cNvSpPr/>
            <p:nvPr/>
          </p:nvSpPr>
          <p:spPr>
            <a:xfrm>
              <a:off x="4316193" y="3799866"/>
              <a:ext cx="85308" cy="855552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658F112-FF1D-44A2-A7FF-267192246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D482DC6-C946-446A-A04B-19517FACB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48506A1-8CB2-4C0D-AA35-B1EAA5121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2019EA7-CC38-4086-9DA9-2824037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A858F2F6-21DE-4E9E-ABB4-2E56268A7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8CA63900-73A3-40ED-B06C-FE32B8C8D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913FE54-9D66-4CA9-B766-434D3219B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4A4404B3-43B2-456B-B734-0D499EE7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8DCF851-FE35-47B8-BBFC-789D99F3C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6000" b="1" dirty="0">
                  <a:solidFill>
                    <a:srgbClr val="FF0000"/>
                  </a:solidFill>
                </a:rPr>
                <a:t>o</a:t>
              </a:r>
              <a:endParaRPr lang="es-ES" sz="6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242 Redondear rectángulo de esquina diagonal">
              <a:extLst>
                <a:ext uri="{FF2B5EF4-FFF2-40B4-BE49-F238E27FC236}">
                  <a16:creationId xmlns:a16="http://schemas.microsoft.com/office/drawing/2014/main" id="{8CF20609-F93E-4430-8F11-852469396198}"/>
                </a:ext>
              </a:extLst>
            </p:cNvPr>
            <p:cNvSpPr/>
            <p:nvPr/>
          </p:nvSpPr>
          <p:spPr>
            <a:xfrm rot="1639512">
              <a:off x="4424960" y="4140847"/>
              <a:ext cx="345498" cy="291383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38" name="267 Grupo">
            <a:extLst>
              <a:ext uri="{FF2B5EF4-FFF2-40B4-BE49-F238E27FC236}">
                <a16:creationId xmlns:a16="http://schemas.microsoft.com/office/drawing/2014/main" id="{4739239D-4A1E-428E-9EB7-ADD6C139AD73}"/>
              </a:ext>
            </a:extLst>
          </p:cNvPr>
          <p:cNvGrpSpPr>
            <a:grpSpLocks/>
          </p:cNvGrpSpPr>
          <p:nvPr/>
        </p:nvGrpSpPr>
        <p:grpSpPr bwMode="auto">
          <a:xfrm>
            <a:off x="83067" y="4392177"/>
            <a:ext cx="1446853" cy="2205432"/>
            <a:chOff x="3855529" y="3239831"/>
            <a:chExt cx="1004503" cy="1415587"/>
          </a:xfrm>
        </p:grpSpPr>
        <p:sp>
          <p:nvSpPr>
            <p:cNvPr id="39" name="268 Cilindro">
              <a:extLst>
                <a:ext uri="{FF2B5EF4-FFF2-40B4-BE49-F238E27FC236}">
                  <a16:creationId xmlns:a16="http://schemas.microsoft.com/office/drawing/2014/main" id="{A90C03F4-41B2-474C-AAB2-E200F6BCD7B2}"/>
                </a:ext>
              </a:extLst>
            </p:cNvPr>
            <p:cNvSpPr/>
            <p:nvPr/>
          </p:nvSpPr>
          <p:spPr>
            <a:xfrm>
              <a:off x="4316192" y="3799867"/>
              <a:ext cx="85308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E07F5C37-F9E3-42B3-94E1-E91AD645E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6AD6889-E594-4271-9925-645D119EA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AA79902D-4D1F-45D2-8E47-6BF945EF0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F47EEF63-CB57-488F-B1FC-638313873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A42DB04E-69BD-4963-B9EE-5E50022D0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1B96CBEA-CE5B-4423-9503-5D8DBBCB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CD76844-25BD-4FF9-AB7E-2EAB6E4C7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0" y="3429911"/>
              <a:ext cx="326552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919D45EA-0D2A-422C-866C-ACA04626C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C8E7976D-2D0F-4F90-A163-3F1BDE667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j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278 Redondear rectángulo de esquina diagonal">
              <a:extLst>
                <a:ext uri="{FF2B5EF4-FFF2-40B4-BE49-F238E27FC236}">
                  <a16:creationId xmlns:a16="http://schemas.microsoft.com/office/drawing/2014/main" id="{0AD28383-C29A-4EBF-94E7-14622D1A1372}"/>
                </a:ext>
              </a:extLst>
            </p:cNvPr>
            <p:cNvSpPr/>
            <p:nvPr/>
          </p:nvSpPr>
          <p:spPr>
            <a:xfrm rot="1639512">
              <a:off x="4424961" y="4140847"/>
              <a:ext cx="345498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56" name="组合 30">
            <a:extLst>
              <a:ext uri="{FF2B5EF4-FFF2-40B4-BE49-F238E27FC236}">
                <a16:creationId xmlns:a16="http://schemas.microsoft.com/office/drawing/2014/main" id="{530870B0-CF92-498F-86D6-621B11FA6E17}"/>
              </a:ext>
            </a:extLst>
          </p:cNvPr>
          <p:cNvGrpSpPr/>
          <p:nvPr/>
        </p:nvGrpSpPr>
        <p:grpSpPr>
          <a:xfrm>
            <a:off x="-26475" y="5770477"/>
            <a:ext cx="12203723" cy="1123362"/>
            <a:chOff x="-17585" y="5729324"/>
            <a:chExt cx="12203723" cy="1123362"/>
          </a:xfrm>
        </p:grpSpPr>
        <p:pic>
          <p:nvPicPr>
            <p:cNvPr id="57" name="图片 31">
              <a:extLst>
                <a:ext uri="{FF2B5EF4-FFF2-40B4-BE49-F238E27FC236}">
                  <a16:creationId xmlns:a16="http://schemas.microsoft.com/office/drawing/2014/main" id="{56E98413-9DAD-4E95-82E4-050D2E0A1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8" name="图片 32">
              <a:extLst>
                <a:ext uri="{FF2B5EF4-FFF2-40B4-BE49-F238E27FC236}">
                  <a16:creationId xmlns:a16="http://schemas.microsoft.com/office/drawing/2014/main" id="{CC35FB7F-32E9-40D4-A52A-E9D7B0D8C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50" name="Picture 789" descr="http://bestclipartblog.com/clipart-pics/hive-clipart-1.png">
            <a:extLst>
              <a:ext uri="{FF2B5EF4-FFF2-40B4-BE49-F238E27FC236}">
                <a16:creationId xmlns:a16="http://schemas.microsoft.com/office/drawing/2014/main" id="{1C2871FD-C4B9-45FC-9DDA-F6206916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320104" y="2259937"/>
            <a:ext cx="1286355" cy="127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0.12">
            <a:hlinkClick r:id="" action="ppaction://media"/>
            <a:extLst>
              <a:ext uri="{FF2B5EF4-FFF2-40B4-BE49-F238E27FC236}">
                <a16:creationId xmlns:a16="http://schemas.microsoft.com/office/drawing/2014/main" id="{D77963A7-B6AC-4265-B180-CBD9FBB22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825" end="16504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399" y="396393"/>
            <a:ext cx="609600" cy="609600"/>
          </a:xfrm>
          <a:prstGeom prst="rect">
            <a:avLst/>
          </a:prstGeom>
        </p:spPr>
      </p:pic>
      <p:pic>
        <p:nvPicPr>
          <p:cNvPr id="60" name="图片 40">
            <a:extLst>
              <a:ext uri="{FF2B5EF4-FFF2-40B4-BE49-F238E27FC236}">
                <a16:creationId xmlns:a16="http://schemas.microsoft.com/office/drawing/2014/main" id="{B9AABCD0-4C79-438F-BA00-020FE0C3C21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521" y="-7328"/>
            <a:ext cx="3692229" cy="1987501"/>
          </a:xfrm>
          <a:prstGeom prst="rect">
            <a:avLst/>
          </a:prstGeom>
        </p:spPr>
      </p:pic>
      <p:pic>
        <p:nvPicPr>
          <p:cNvPr id="61" name="图片 56">
            <a:extLst>
              <a:ext uri="{FF2B5EF4-FFF2-40B4-BE49-F238E27FC236}">
                <a16:creationId xmlns:a16="http://schemas.microsoft.com/office/drawing/2014/main" id="{D2942E46-8B14-4DD4-8B22-72C3CF19B6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0852" y="318919"/>
            <a:ext cx="1262808" cy="817356"/>
          </a:xfrm>
          <a:prstGeom prst="rect">
            <a:avLst/>
          </a:prstGeom>
        </p:spPr>
      </p:pic>
      <p:pic>
        <p:nvPicPr>
          <p:cNvPr id="62" name="图片 57">
            <a:extLst>
              <a:ext uri="{FF2B5EF4-FFF2-40B4-BE49-F238E27FC236}">
                <a16:creationId xmlns:a16="http://schemas.microsoft.com/office/drawing/2014/main" id="{61662B70-1ACD-45CA-9D09-6473E77FA9E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50788" y="282262"/>
            <a:ext cx="1884051" cy="1219457"/>
          </a:xfrm>
          <a:prstGeom prst="rect">
            <a:avLst/>
          </a:prstGeom>
        </p:spPr>
      </p:pic>
      <p:pic>
        <p:nvPicPr>
          <p:cNvPr id="51" name="Picture 219" descr="http://heathersanimations.com/bees/b94.gif">
            <a:extLst>
              <a:ext uri="{FF2B5EF4-FFF2-40B4-BE49-F238E27FC236}">
                <a16:creationId xmlns:a16="http://schemas.microsoft.com/office/drawing/2014/main" id="{2F1AC72A-88FC-4EDA-A723-A0AAA26D52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682295" y="3102526"/>
            <a:ext cx="561975" cy="457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02D2E621-3542-4A35-AC33-2B3A83C67A0C}"/>
              </a:ext>
            </a:extLst>
          </p:cNvPr>
          <p:cNvGrpSpPr/>
          <p:nvPr/>
        </p:nvGrpSpPr>
        <p:grpSpPr>
          <a:xfrm>
            <a:off x="9379938" y="1202377"/>
            <a:ext cx="1322029" cy="1322029"/>
            <a:chOff x="9535430" y="891775"/>
            <a:chExt cx="1454232" cy="145423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D48C037-123B-4B07-A749-79FE9A68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5430" y="891775"/>
              <a:ext cx="1454232" cy="1454232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28BE2EB-8356-4C59-B17D-DFB53C93BF2E}"/>
                </a:ext>
              </a:extLst>
            </p:cNvPr>
            <p:cNvSpPr/>
            <p:nvPr/>
          </p:nvSpPr>
          <p:spPr>
            <a:xfrm>
              <a:off x="9859692" y="1079304"/>
              <a:ext cx="769153" cy="7786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chemeClr val="accent4"/>
                  </a:solidFill>
                  <a:effectLst/>
                </a:rPr>
                <a:t>+3</a:t>
              </a: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644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74427 0.2349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14" y="1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7">
            <a:extLst>
              <a:ext uri="{FF2B5EF4-FFF2-40B4-BE49-F238E27FC236}">
                <a16:creationId xmlns:a16="http://schemas.microsoft.com/office/drawing/2014/main" id="{2DDB2D10-FD32-4EBD-81F7-B5C546E124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6458768" y="-1997"/>
            <a:ext cx="5805774" cy="6861993"/>
          </a:xfrm>
          <a:prstGeom prst="rect">
            <a:avLst/>
          </a:prstGeom>
        </p:spPr>
      </p:pic>
      <p:grpSp>
        <p:nvGrpSpPr>
          <p:cNvPr id="2" name="195 Grupo">
            <a:extLst>
              <a:ext uri="{FF2B5EF4-FFF2-40B4-BE49-F238E27FC236}">
                <a16:creationId xmlns:a16="http://schemas.microsoft.com/office/drawing/2014/main" id="{1B139BE6-C3D8-45EA-9C7B-9EE5DFF9797D}"/>
              </a:ext>
            </a:extLst>
          </p:cNvPr>
          <p:cNvGrpSpPr>
            <a:grpSpLocks/>
          </p:cNvGrpSpPr>
          <p:nvPr/>
        </p:nvGrpSpPr>
        <p:grpSpPr bwMode="auto">
          <a:xfrm>
            <a:off x="2104283" y="4118373"/>
            <a:ext cx="1500132" cy="2087119"/>
            <a:chOff x="3855529" y="3239831"/>
            <a:chExt cx="1004503" cy="1415587"/>
          </a:xfrm>
        </p:grpSpPr>
        <p:sp>
          <p:nvSpPr>
            <p:cNvPr id="3" name="196 Cilindro">
              <a:extLst>
                <a:ext uri="{FF2B5EF4-FFF2-40B4-BE49-F238E27FC236}">
                  <a16:creationId xmlns:a16="http://schemas.microsoft.com/office/drawing/2014/main" id="{386E036A-0C9E-4641-9D73-16BE9E7BD4EB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0B05B52D-4086-4FFE-BD21-28B469F51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E510F220-ED80-4352-8632-FDD7A1489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BA9D5BD5-9968-44A5-B52E-107E22438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6865CB-A8A8-4BCF-84DE-9DA51B4C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C84AB350-FAF2-4EE0-B958-682D9A94F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3880EF97-DF22-436B-8DB0-92C26B44A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037EAD33-7078-4A51-8B90-DDE7941E3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5F32066-90CA-46B5-A445-17F87B39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FC023C58-F7F1-4570-9A1E-01C705C4F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q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206 Redondear rectángulo de esquina diagonal">
              <a:extLst>
                <a:ext uri="{FF2B5EF4-FFF2-40B4-BE49-F238E27FC236}">
                  <a16:creationId xmlns:a16="http://schemas.microsoft.com/office/drawing/2014/main" id="{9BACC24D-731F-42AF-98A8-3BE99351D484}"/>
                </a:ext>
              </a:extLst>
            </p:cNvPr>
            <p:cNvSpPr/>
            <p:nvPr/>
          </p:nvSpPr>
          <p:spPr>
            <a:xfrm rot="1639512">
              <a:off x="4423755" y="4140847"/>
              <a:ext cx="346893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14" name="207 Grupo">
            <a:extLst>
              <a:ext uri="{FF2B5EF4-FFF2-40B4-BE49-F238E27FC236}">
                <a16:creationId xmlns:a16="http://schemas.microsoft.com/office/drawing/2014/main" id="{6C9AFFA6-2DB5-4558-B283-1AF1E1EEA3BE}"/>
              </a:ext>
            </a:extLst>
          </p:cNvPr>
          <p:cNvGrpSpPr>
            <a:grpSpLocks/>
          </p:cNvGrpSpPr>
          <p:nvPr/>
        </p:nvGrpSpPr>
        <p:grpSpPr bwMode="auto">
          <a:xfrm>
            <a:off x="3938895" y="4175561"/>
            <a:ext cx="1562246" cy="2211666"/>
            <a:chOff x="3855529" y="3239831"/>
            <a:chExt cx="1004503" cy="1415587"/>
          </a:xfrm>
        </p:grpSpPr>
        <p:sp>
          <p:nvSpPr>
            <p:cNvPr id="15" name="208 Cilindro">
              <a:extLst>
                <a:ext uri="{FF2B5EF4-FFF2-40B4-BE49-F238E27FC236}">
                  <a16:creationId xmlns:a16="http://schemas.microsoft.com/office/drawing/2014/main" id="{44D1B577-1DA7-4B2C-9BA8-69275378CB34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AA87AAD-EFBF-4441-8B44-9C831FC65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B276C6-D3F2-430E-BB06-79C519829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8090F05-1ED5-49CF-B6C4-F793056BA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115119C-5DFA-4250-A3CC-993397F4C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983516D-30AB-4C3C-8EDE-99C0848CE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D4C066-B516-497A-8D87-7EECC869D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F8D4C8A0-E4AD-42DC-8240-8EBDEA6E6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F58EF29E-ACB0-4810-A509-0019EEE96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F4141022-6516-47BF-A48D-15C12B1EA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4800" b="1" dirty="0">
                  <a:solidFill>
                    <a:srgbClr val="FF0000"/>
                  </a:solidFill>
                </a:rPr>
                <a:t>o</a:t>
              </a:r>
              <a:endParaRPr lang="es-E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218 Redondear rectángulo de esquina diagonal">
              <a:extLst>
                <a:ext uri="{FF2B5EF4-FFF2-40B4-BE49-F238E27FC236}">
                  <a16:creationId xmlns:a16="http://schemas.microsoft.com/office/drawing/2014/main" id="{711E0FC6-8064-463F-A729-FF8DE13A2A01}"/>
                </a:ext>
              </a:extLst>
            </p:cNvPr>
            <p:cNvSpPr/>
            <p:nvPr/>
          </p:nvSpPr>
          <p:spPr>
            <a:xfrm rot="1639512">
              <a:off x="4423754" y="4140847"/>
              <a:ext cx="346895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26" name="231 Grupo">
            <a:extLst>
              <a:ext uri="{FF2B5EF4-FFF2-40B4-BE49-F238E27FC236}">
                <a16:creationId xmlns:a16="http://schemas.microsoft.com/office/drawing/2014/main" id="{1C158AA0-CB84-42A7-BE96-A0BB5C062298}"/>
              </a:ext>
            </a:extLst>
          </p:cNvPr>
          <p:cNvGrpSpPr>
            <a:grpSpLocks/>
          </p:cNvGrpSpPr>
          <p:nvPr/>
        </p:nvGrpSpPr>
        <p:grpSpPr bwMode="auto">
          <a:xfrm>
            <a:off x="300462" y="4161304"/>
            <a:ext cx="1565191" cy="2202131"/>
            <a:chOff x="3855529" y="3239831"/>
            <a:chExt cx="1004503" cy="1415587"/>
          </a:xfrm>
        </p:grpSpPr>
        <p:sp>
          <p:nvSpPr>
            <p:cNvPr id="27" name="232 Cilindro">
              <a:extLst>
                <a:ext uri="{FF2B5EF4-FFF2-40B4-BE49-F238E27FC236}">
                  <a16:creationId xmlns:a16="http://schemas.microsoft.com/office/drawing/2014/main" id="{0A61258C-292B-45A7-A82C-33498E43D84B}"/>
                </a:ext>
              </a:extLst>
            </p:cNvPr>
            <p:cNvSpPr/>
            <p:nvPr/>
          </p:nvSpPr>
          <p:spPr>
            <a:xfrm>
              <a:off x="4316193" y="3799866"/>
              <a:ext cx="85308" cy="855552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658F112-FF1D-44A2-A7FF-267192246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D482DC6-C946-446A-A04B-19517FACB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48506A1-8CB2-4C0D-AA35-B1EAA5121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2019EA7-CC38-4086-9DA9-2824037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A858F2F6-21DE-4E9E-ABB4-2E56268A7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8CA63900-73A3-40ED-B06C-FE32B8C8D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913FE54-9D66-4CA9-B766-434D3219B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4A4404B3-43B2-456B-B734-0D499EE7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8DCF851-FE35-47B8-BBFC-789D99F3C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6000" b="1" dirty="0">
                  <a:solidFill>
                    <a:srgbClr val="FF0000"/>
                  </a:solidFill>
                </a:rPr>
                <a:t>j</a:t>
              </a:r>
              <a:endParaRPr lang="es-ES" sz="6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242 Redondear rectángulo de esquina diagonal">
              <a:extLst>
                <a:ext uri="{FF2B5EF4-FFF2-40B4-BE49-F238E27FC236}">
                  <a16:creationId xmlns:a16="http://schemas.microsoft.com/office/drawing/2014/main" id="{8CF20609-F93E-4430-8F11-852469396198}"/>
                </a:ext>
              </a:extLst>
            </p:cNvPr>
            <p:cNvSpPr/>
            <p:nvPr/>
          </p:nvSpPr>
          <p:spPr>
            <a:xfrm rot="1639512">
              <a:off x="4424960" y="4140847"/>
              <a:ext cx="345498" cy="291383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38" name="267 Grupo">
            <a:extLst>
              <a:ext uri="{FF2B5EF4-FFF2-40B4-BE49-F238E27FC236}">
                <a16:creationId xmlns:a16="http://schemas.microsoft.com/office/drawing/2014/main" id="{4739239D-4A1E-428E-9EB7-ADD6C139AD73}"/>
              </a:ext>
            </a:extLst>
          </p:cNvPr>
          <p:cNvGrpSpPr>
            <a:grpSpLocks/>
          </p:cNvGrpSpPr>
          <p:nvPr/>
        </p:nvGrpSpPr>
        <p:grpSpPr bwMode="auto">
          <a:xfrm>
            <a:off x="5554037" y="4197784"/>
            <a:ext cx="1446853" cy="2205432"/>
            <a:chOff x="3855529" y="3239831"/>
            <a:chExt cx="1004503" cy="1415587"/>
          </a:xfrm>
        </p:grpSpPr>
        <p:sp>
          <p:nvSpPr>
            <p:cNvPr id="39" name="268 Cilindro">
              <a:extLst>
                <a:ext uri="{FF2B5EF4-FFF2-40B4-BE49-F238E27FC236}">
                  <a16:creationId xmlns:a16="http://schemas.microsoft.com/office/drawing/2014/main" id="{A90C03F4-41B2-474C-AAB2-E200F6BCD7B2}"/>
                </a:ext>
              </a:extLst>
            </p:cNvPr>
            <p:cNvSpPr/>
            <p:nvPr/>
          </p:nvSpPr>
          <p:spPr>
            <a:xfrm>
              <a:off x="4316192" y="3799867"/>
              <a:ext cx="85308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E07F5C37-F9E3-42B3-94E1-E91AD645E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6AD6889-E594-4271-9925-645D119EA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AA79902D-4D1F-45D2-8E47-6BF945EF0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F47EEF63-CB57-488F-B1FC-638313873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A42DB04E-69BD-4963-B9EE-5E50022D0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1B96CBEA-CE5B-4423-9503-5D8DBBCB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CD76844-25BD-4FF9-AB7E-2EAB6E4C7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0" y="3429911"/>
              <a:ext cx="326552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919D45EA-0D2A-422C-866C-ACA04626C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C8E7976D-2D0F-4F90-A163-3F1BDE667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l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278 Redondear rectángulo de esquina diagonal">
              <a:extLst>
                <a:ext uri="{FF2B5EF4-FFF2-40B4-BE49-F238E27FC236}">
                  <a16:creationId xmlns:a16="http://schemas.microsoft.com/office/drawing/2014/main" id="{0AD28383-C29A-4EBF-94E7-14622D1A1372}"/>
                </a:ext>
              </a:extLst>
            </p:cNvPr>
            <p:cNvSpPr/>
            <p:nvPr/>
          </p:nvSpPr>
          <p:spPr>
            <a:xfrm rot="1639512">
              <a:off x="4424961" y="4140847"/>
              <a:ext cx="345498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56" name="组合 30">
            <a:extLst>
              <a:ext uri="{FF2B5EF4-FFF2-40B4-BE49-F238E27FC236}">
                <a16:creationId xmlns:a16="http://schemas.microsoft.com/office/drawing/2014/main" id="{530870B0-CF92-498F-86D6-621B11FA6E17}"/>
              </a:ext>
            </a:extLst>
          </p:cNvPr>
          <p:cNvGrpSpPr/>
          <p:nvPr/>
        </p:nvGrpSpPr>
        <p:grpSpPr>
          <a:xfrm>
            <a:off x="-26475" y="5770477"/>
            <a:ext cx="12203723" cy="1123362"/>
            <a:chOff x="-17585" y="5729324"/>
            <a:chExt cx="12203723" cy="1123362"/>
          </a:xfrm>
        </p:grpSpPr>
        <p:pic>
          <p:nvPicPr>
            <p:cNvPr id="57" name="图片 31">
              <a:extLst>
                <a:ext uri="{FF2B5EF4-FFF2-40B4-BE49-F238E27FC236}">
                  <a16:creationId xmlns:a16="http://schemas.microsoft.com/office/drawing/2014/main" id="{56E98413-9DAD-4E95-82E4-050D2E0A1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8" name="图片 32">
              <a:extLst>
                <a:ext uri="{FF2B5EF4-FFF2-40B4-BE49-F238E27FC236}">
                  <a16:creationId xmlns:a16="http://schemas.microsoft.com/office/drawing/2014/main" id="{CC35FB7F-32E9-40D4-A52A-E9D7B0D8C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50" name="Picture 789" descr="http://bestclipartblog.com/clipart-pics/hive-clipart-1.png">
            <a:extLst>
              <a:ext uri="{FF2B5EF4-FFF2-40B4-BE49-F238E27FC236}">
                <a16:creationId xmlns:a16="http://schemas.microsoft.com/office/drawing/2014/main" id="{1C2871FD-C4B9-45FC-9DDA-F6206916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320104" y="2259937"/>
            <a:ext cx="1286355" cy="127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0.12">
            <a:hlinkClick r:id="" action="ppaction://media"/>
            <a:extLst>
              <a:ext uri="{FF2B5EF4-FFF2-40B4-BE49-F238E27FC236}">
                <a16:creationId xmlns:a16="http://schemas.microsoft.com/office/drawing/2014/main" id="{D77963A7-B6AC-4265-B180-CBD9FBB22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936" end="12368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399" y="396393"/>
            <a:ext cx="609600" cy="609600"/>
          </a:xfrm>
          <a:prstGeom prst="rect">
            <a:avLst/>
          </a:prstGeom>
        </p:spPr>
      </p:pic>
      <p:pic>
        <p:nvPicPr>
          <p:cNvPr id="60" name="图片 40">
            <a:extLst>
              <a:ext uri="{FF2B5EF4-FFF2-40B4-BE49-F238E27FC236}">
                <a16:creationId xmlns:a16="http://schemas.microsoft.com/office/drawing/2014/main" id="{B9AABCD0-4C79-438F-BA00-020FE0C3C21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521" y="-7328"/>
            <a:ext cx="3692229" cy="1987501"/>
          </a:xfrm>
          <a:prstGeom prst="rect">
            <a:avLst/>
          </a:prstGeom>
        </p:spPr>
      </p:pic>
      <p:pic>
        <p:nvPicPr>
          <p:cNvPr id="61" name="图片 56">
            <a:extLst>
              <a:ext uri="{FF2B5EF4-FFF2-40B4-BE49-F238E27FC236}">
                <a16:creationId xmlns:a16="http://schemas.microsoft.com/office/drawing/2014/main" id="{D2942E46-8B14-4DD4-8B22-72C3CF19B6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0852" y="318919"/>
            <a:ext cx="1262808" cy="817356"/>
          </a:xfrm>
          <a:prstGeom prst="rect">
            <a:avLst/>
          </a:prstGeom>
        </p:spPr>
      </p:pic>
      <p:pic>
        <p:nvPicPr>
          <p:cNvPr id="62" name="图片 57">
            <a:extLst>
              <a:ext uri="{FF2B5EF4-FFF2-40B4-BE49-F238E27FC236}">
                <a16:creationId xmlns:a16="http://schemas.microsoft.com/office/drawing/2014/main" id="{61662B70-1ACD-45CA-9D09-6473E77FA9E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50788" y="282262"/>
            <a:ext cx="1884051" cy="1219457"/>
          </a:xfrm>
          <a:prstGeom prst="rect">
            <a:avLst/>
          </a:prstGeom>
        </p:spPr>
      </p:pic>
      <p:pic>
        <p:nvPicPr>
          <p:cNvPr id="51" name="Picture 219" descr="http://heathersanimations.com/bees/b94.gif">
            <a:extLst>
              <a:ext uri="{FF2B5EF4-FFF2-40B4-BE49-F238E27FC236}">
                <a16:creationId xmlns:a16="http://schemas.microsoft.com/office/drawing/2014/main" id="{2F1AC72A-88FC-4EDA-A723-A0AAA26D52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682295" y="3102526"/>
            <a:ext cx="561975" cy="457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0F36BB2E-7B07-4A4A-84FF-E246CB920226}"/>
              </a:ext>
            </a:extLst>
          </p:cNvPr>
          <p:cNvGrpSpPr/>
          <p:nvPr/>
        </p:nvGrpSpPr>
        <p:grpSpPr>
          <a:xfrm>
            <a:off x="9379938" y="1202377"/>
            <a:ext cx="1322029" cy="1322029"/>
            <a:chOff x="9535430" y="891775"/>
            <a:chExt cx="1454232" cy="145423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7911CEC-42E0-409E-8A5A-81BC71015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5430" y="891775"/>
              <a:ext cx="1454232" cy="1454232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2FAC7C8-1442-47EB-B56E-056873D20A60}"/>
                </a:ext>
              </a:extLst>
            </p:cNvPr>
            <p:cNvSpPr/>
            <p:nvPr/>
          </p:nvSpPr>
          <p:spPr>
            <a:xfrm>
              <a:off x="9859692" y="1079304"/>
              <a:ext cx="769153" cy="7786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chemeClr val="accent4"/>
                  </a:solidFill>
                  <a:effectLst/>
                </a:rPr>
                <a:t>+2</a:t>
              </a: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11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29714 0.20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57" y="1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7">
            <a:extLst>
              <a:ext uri="{FF2B5EF4-FFF2-40B4-BE49-F238E27FC236}">
                <a16:creationId xmlns:a16="http://schemas.microsoft.com/office/drawing/2014/main" id="{2DDB2D10-FD32-4EBD-81F7-B5C546E124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6458768" y="-1997"/>
            <a:ext cx="5805774" cy="6861993"/>
          </a:xfrm>
          <a:prstGeom prst="rect">
            <a:avLst/>
          </a:prstGeom>
        </p:spPr>
      </p:pic>
      <p:grpSp>
        <p:nvGrpSpPr>
          <p:cNvPr id="2" name="195 Grupo">
            <a:extLst>
              <a:ext uri="{FF2B5EF4-FFF2-40B4-BE49-F238E27FC236}">
                <a16:creationId xmlns:a16="http://schemas.microsoft.com/office/drawing/2014/main" id="{1B139BE6-C3D8-45EA-9C7B-9EE5DFF9797D}"/>
              </a:ext>
            </a:extLst>
          </p:cNvPr>
          <p:cNvGrpSpPr>
            <a:grpSpLocks/>
          </p:cNvGrpSpPr>
          <p:nvPr/>
        </p:nvGrpSpPr>
        <p:grpSpPr bwMode="auto">
          <a:xfrm>
            <a:off x="2104283" y="4118373"/>
            <a:ext cx="1500132" cy="2087119"/>
            <a:chOff x="3855529" y="3239831"/>
            <a:chExt cx="1004503" cy="1415587"/>
          </a:xfrm>
        </p:grpSpPr>
        <p:sp>
          <p:nvSpPr>
            <p:cNvPr id="3" name="196 Cilindro">
              <a:extLst>
                <a:ext uri="{FF2B5EF4-FFF2-40B4-BE49-F238E27FC236}">
                  <a16:creationId xmlns:a16="http://schemas.microsoft.com/office/drawing/2014/main" id="{386E036A-0C9E-4641-9D73-16BE9E7BD4EB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0B05B52D-4086-4FFE-BD21-28B469F51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E510F220-ED80-4352-8632-FDD7A1489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BA9D5BD5-9968-44A5-B52E-107E22438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F96865CB-A8A8-4BCF-84DE-9DA51B4C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C84AB350-FAF2-4EE0-B958-682D9A94F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3880EF97-DF22-436B-8DB0-92C26B44A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037EAD33-7078-4A51-8B90-DDE7941E3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5F32066-90CA-46B5-A445-17F87B39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FC023C58-F7F1-4570-9A1E-01C705C4F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o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206 Redondear rectángulo de esquina diagonal">
              <a:extLst>
                <a:ext uri="{FF2B5EF4-FFF2-40B4-BE49-F238E27FC236}">
                  <a16:creationId xmlns:a16="http://schemas.microsoft.com/office/drawing/2014/main" id="{9BACC24D-731F-42AF-98A8-3BE99351D484}"/>
                </a:ext>
              </a:extLst>
            </p:cNvPr>
            <p:cNvSpPr/>
            <p:nvPr/>
          </p:nvSpPr>
          <p:spPr>
            <a:xfrm rot="1639512">
              <a:off x="4423755" y="4140847"/>
              <a:ext cx="346893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14" name="207 Grupo">
            <a:extLst>
              <a:ext uri="{FF2B5EF4-FFF2-40B4-BE49-F238E27FC236}">
                <a16:creationId xmlns:a16="http://schemas.microsoft.com/office/drawing/2014/main" id="{6C9AFFA6-2DB5-4558-B283-1AF1E1EEA3BE}"/>
              </a:ext>
            </a:extLst>
          </p:cNvPr>
          <p:cNvGrpSpPr>
            <a:grpSpLocks/>
          </p:cNvGrpSpPr>
          <p:nvPr/>
        </p:nvGrpSpPr>
        <p:grpSpPr bwMode="auto">
          <a:xfrm>
            <a:off x="5233525" y="4501944"/>
            <a:ext cx="1562246" cy="2211666"/>
            <a:chOff x="3855529" y="3239831"/>
            <a:chExt cx="1004503" cy="1415587"/>
          </a:xfrm>
        </p:grpSpPr>
        <p:sp>
          <p:nvSpPr>
            <p:cNvPr id="15" name="208 Cilindro">
              <a:extLst>
                <a:ext uri="{FF2B5EF4-FFF2-40B4-BE49-F238E27FC236}">
                  <a16:creationId xmlns:a16="http://schemas.microsoft.com/office/drawing/2014/main" id="{44D1B577-1DA7-4B2C-9BA8-69275378CB34}"/>
                </a:ext>
              </a:extLst>
            </p:cNvPr>
            <p:cNvSpPr/>
            <p:nvPr/>
          </p:nvSpPr>
          <p:spPr>
            <a:xfrm>
              <a:off x="4315217" y="3799867"/>
              <a:ext cx="85127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AA87AAD-EFBF-4441-8B44-9C831FC65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B276C6-D3F2-430E-BB06-79C519829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8090F05-1ED5-49CF-B6C4-F793056BA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115119C-5DFA-4250-A3CC-993397F4C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983516D-30AB-4C3C-8EDE-99C0848CE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D4C066-B516-497A-8D87-7EECC869D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F8D4C8A0-E4AD-42DC-8240-8EBDEA6E6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F58EF29E-ACB0-4810-A509-0019EEE96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F4141022-6516-47BF-A48D-15C12B1EA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4800" b="1" dirty="0">
                  <a:solidFill>
                    <a:srgbClr val="FF0000"/>
                  </a:solidFill>
                </a:rPr>
                <a:t>p</a:t>
              </a:r>
              <a:endParaRPr lang="es-E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218 Redondear rectángulo de esquina diagonal">
              <a:extLst>
                <a:ext uri="{FF2B5EF4-FFF2-40B4-BE49-F238E27FC236}">
                  <a16:creationId xmlns:a16="http://schemas.microsoft.com/office/drawing/2014/main" id="{711E0FC6-8064-463F-A729-FF8DE13A2A01}"/>
                </a:ext>
              </a:extLst>
            </p:cNvPr>
            <p:cNvSpPr/>
            <p:nvPr/>
          </p:nvSpPr>
          <p:spPr>
            <a:xfrm rot="1639512">
              <a:off x="4423754" y="4140847"/>
              <a:ext cx="346895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26" name="231 Grupo">
            <a:extLst>
              <a:ext uri="{FF2B5EF4-FFF2-40B4-BE49-F238E27FC236}">
                <a16:creationId xmlns:a16="http://schemas.microsoft.com/office/drawing/2014/main" id="{1C158AA0-CB84-42A7-BE96-A0BB5C062298}"/>
              </a:ext>
            </a:extLst>
          </p:cNvPr>
          <p:cNvGrpSpPr>
            <a:grpSpLocks/>
          </p:cNvGrpSpPr>
          <p:nvPr/>
        </p:nvGrpSpPr>
        <p:grpSpPr bwMode="auto">
          <a:xfrm>
            <a:off x="300462" y="4161304"/>
            <a:ext cx="1565191" cy="2202131"/>
            <a:chOff x="3855529" y="3239831"/>
            <a:chExt cx="1004503" cy="1415587"/>
          </a:xfrm>
        </p:grpSpPr>
        <p:sp>
          <p:nvSpPr>
            <p:cNvPr id="27" name="232 Cilindro">
              <a:extLst>
                <a:ext uri="{FF2B5EF4-FFF2-40B4-BE49-F238E27FC236}">
                  <a16:creationId xmlns:a16="http://schemas.microsoft.com/office/drawing/2014/main" id="{0A61258C-292B-45A7-A82C-33498E43D84B}"/>
                </a:ext>
              </a:extLst>
            </p:cNvPr>
            <p:cNvSpPr/>
            <p:nvPr/>
          </p:nvSpPr>
          <p:spPr>
            <a:xfrm>
              <a:off x="4316193" y="3799866"/>
              <a:ext cx="85308" cy="855552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658F112-FF1D-44A2-A7FF-267192246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D482DC6-C946-446A-A04B-19517FACB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48506A1-8CB2-4C0D-AA35-B1EAA5121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2019EA7-CC38-4086-9DA9-2824037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A858F2F6-21DE-4E9E-ABB4-2E56268A7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8CA63900-73A3-40ED-B06C-FE32B8C8D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913FE54-9D66-4CA9-B766-434D3219B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2" y="3429911"/>
              <a:ext cx="326553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4A4404B3-43B2-456B-B734-0D499EE7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8DCF851-FE35-47B8-BBFC-789D99F3C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6000" b="1" dirty="0">
                  <a:solidFill>
                    <a:srgbClr val="FF0000"/>
                  </a:solidFill>
                </a:rPr>
                <a:t>i</a:t>
              </a:r>
              <a:endParaRPr lang="es-ES" sz="6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242 Redondear rectángulo de esquina diagonal">
              <a:extLst>
                <a:ext uri="{FF2B5EF4-FFF2-40B4-BE49-F238E27FC236}">
                  <a16:creationId xmlns:a16="http://schemas.microsoft.com/office/drawing/2014/main" id="{8CF20609-F93E-4430-8F11-852469396198}"/>
                </a:ext>
              </a:extLst>
            </p:cNvPr>
            <p:cNvSpPr/>
            <p:nvPr/>
          </p:nvSpPr>
          <p:spPr>
            <a:xfrm rot="1639512">
              <a:off x="4424960" y="4140847"/>
              <a:ext cx="345498" cy="291383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38" name="267 Grupo">
            <a:extLst>
              <a:ext uri="{FF2B5EF4-FFF2-40B4-BE49-F238E27FC236}">
                <a16:creationId xmlns:a16="http://schemas.microsoft.com/office/drawing/2014/main" id="{4739239D-4A1E-428E-9EB7-ADD6C139AD73}"/>
              </a:ext>
            </a:extLst>
          </p:cNvPr>
          <p:cNvGrpSpPr>
            <a:grpSpLocks/>
          </p:cNvGrpSpPr>
          <p:nvPr/>
        </p:nvGrpSpPr>
        <p:grpSpPr bwMode="auto">
          <a:xfrm>
            <a:off x="3726104" y="4283513"/>
            <a:ext cx="1446853" cy="2205432"/>
            <a:chOff x="3855529" y="3239831"/>
            <a:chExt cx="1004503" cy="1415587"/>
          </a:xfrm>
        </p:grpSpPr>
        <p:sp>
          <p:nvSpPr>
            <p:cNvPr id="39" name="268 Cilindro">
              <a:extLst>
                <a:ext uri="{FF2B5EF4-FFF2-40B4-BE49-F238E27FC236}">
                  <a16:creationId xmlns:a16="http://schemas.microsoft.com/office/drawing/2014/main" id="{A90C03F4-41B2-474C-AAB2-E200F6BCD7B2}"/>
                </a:ext>
              </a:extLst>
            </p:cNvPr>
            <p:cNvSpPr/>
            <p:nvPr/>
          </p:nvSpPr>
          <p:spPr>
            <a:xfrm>
              <a:off x="4316192" y="3799867"/>
              <a:ext cx="85308" cy="855551"/>
            </a:xfrm>
            <a:prstGeom prst="can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E07F5C37-F9E3-42B3-94E1-E91AD645E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371" y="3242112"/>
              <a:ext cx="267986" cy="278277"/>
            </a:xfrm>
            <a:custGeom>
              <a:avLst/>
              <a:gdLst>
                <a:gd name="T0" fmla="*/ 169 w 302"/>
                <a:gd name="T1" fmla="*/ 0 h 366"/>
                <a:gd name="T2" fmla="*/ 188 w 302"/>
                <a:gd name="T3" fmla="*/ 1 h 366"/>
                <a:gd name="T4" fmla="*/ 204 w 302"/>
                <a:gd name="T5" fmla="*/ 6 h 366"/>
                <a:gd name="T6" fmla="*/ 219 w 302"/>
                <a:gd name="T7" fmla="*/ 15 h 366"/>
                <a:gd name="T8" fmla="*/ 234 w 302"/>
                <a:gd name="T9" fmla="*/ 25 h 366"/>
                <a:gd name="T10" fmla="*/ 246 w 302"/>
                <a:gd name="T11" fmla="*/ 38 h 366"/>
                <a:gd name="T12" fmla="*/ 257 w 302"/>
                <a:gd name="T13" fmla="*/ 55 h 366"/>
                <a:gd name="T14" fmla="*/ 267 w 302"/>
                <a:gd name="T15" fmla="*/ 73 h 366"/>
                <a:gd name="T16" fmla="*/ 274 w 302"/>
                <a:gd name="T17" fmla="*/ 93 h 366"/>
                <a:gd name="T18" fmla="*/ 282 w 302"/>
                <a:gd name="T19" fmla="*/ 116 h 366"/>
                <a:gd name="T20" fmla="*/ 287 w 302"/>
                <a:gd name="T21" fmla="*/ 140 h 366"/>
                <a:gd name="T22" fmla="*/ 296 w 302"/>
                <a:gd name="T23" fmla="*/ 191 h 366"/>
                <a:gd name="T24" fmla="*/ 299 w 302"/>
                <a:gd name="T25" fmla="*/ 245 h 366"/>
                <a:gd name="T26" fmla="*/ 302 w 302"/>
                <a:gd name="T27" fmla="*/ 301 h 366"/>
                <a:gd name="T28" fmla="*/ 144 w 302"/>
                <a:gd name="T29" fmla="*/ 366 h 366"/>
                <a:gd name="T30" fmla="*/ 119 w 302"/>
                <a:gd name="T31" fmla="*/ 341 h 366"/>
                <a:gd name="T32" fmla="*/ 98 w 302"/>
                <a:gd name="T33" fmla="*/ 316 h 366"/>
                <a:gd name="T34" fmla="*/ 78 w 302"/>
                <a:gd name="T35" fmla="*/ 294 h 366"/>
                <a:gd name="T36" fmla="*/ 60 w 302"/>
                <a:gd name="T37" fmla="*/ 271 h 366"/>
                <a:gd name="T38" fmla="*/ 47 w 302"/>
                <a:gd name="T39" fmla="*/ 250 h 366"/>
                <a:gd name="T40" fmla="*/ 34 w 302"/>
                <a:gd name="T41" fmla="*/ 230 h 366"/>
                <a:gd name="T42" fmla="*/ 23 w 302"/>
                <a:gd name="T43" fmla="*/ 210 h 366"/>
                <a:gd name="T44" fmla="*/ 15 w 302"/>
                <a:gd name="T45" fmla="*/ 192 h 366"/>
                <a:gd name="T46" fmla="*/ 8 w 302"/>
                <a:gd name="T47" fmla="*/ 175 h 366"/>
                <a:gd name="T48" fmla="*/ 4 w 302"/>
                <a:gd name="T49" fmla="*/ 158 h 366"/>
                <a:gd name="T50" fmla="*/ 2 w 302"/>
                <a:gd name="T51" fmla="*/ 142 h 366"/>
                <a:gd name="T52" fmla="*/ 0 w 302"/>
                <a:gd name="T53" fmla="*/ 128 h 366"/>
                <a:gd name="T54" fmla="*/ 0 w 302"/>
                <a:gd name="T55" fmla="*/ 115 h 366"/>
                <a:gd name="T56" fmla="*/ 2 w 302"/>
                <a:gd name="T57" fmla="*/ 102 h 366"/>
                <a:gd name="T58" fmla="*/ 9 w 302"/>
                <a:gd name="T59" fmla="*/ 78 h 366"/>
                <a:gd name="T60" fmla="*/ 22 w 302"/>
                <a:gd name="T61" fmla="*/ 58 h 366"/>
                <a:gd name="T62" fmla="*/ 38 w 302"/>
                <a:gd name="T63" fmla="*/ 42 h 366"/>
                <a:gd name="T64" fmla="*/ 57 w 302"/>
                <a:gd name="T65" fmla="*/ 28 h 366"/>
                <a:gd name="T66" fmla="*/ 78 w 302"/>
                <a:gd name="T67" fmla="*/ 17 h 366"/>
                <a:gd name="T68" fmla="*/ 100 w 302"/>
                <a:gd name="T69" fmla="*/ 10 h 366"/>
                <a:gd name="T70" fmla="*/ 123 w 302"/>
                <a:gd name="T71" fmla="*/ 3 h 366"/>
                <a:gd name="T72" fmla="*/ 147 w 302"/>
                <a:gd name="T73" fmla="*/ 0 h 366"/>
                <a:gd name="T74" fmla="*/ 169 w 302"/>
                <a:gd name="T7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366">
                  <a:moveTo>
                    <a:pt x="169" y="0"/>
                  </a:moveTo>
                  <a:lnTo>
                    <a:pt x="188" y="1"/>
                  </a:lnTo>
                  <a:lnTo>
                    <a:pt x="204" y="6"/>
                  </a:lnTo>
                  <a:lnTo>
                    <a:pt x="219" y="15"/>
                  </a:lnTo>
                  <a:lnTo>
                    <a:pt x="234" y="25"/>
                  </a:lnTo>
                  <a:lnTo>
                    <a:pt x="246" y="38"/>
                  </a:lnTo>
                  <a:lnTo>
                    <a:pt x="257" y="55"/>
                  </a:lnTo>
                  <a:lnTo>
                    <a:pt x="267" y="73"/>
                  </a:lnTo>
                  <a:lnTo>
                    <a:pt x="274" y="93"/>
                  </a:lnTo>
                  <a:lnTo>
                    <a:pt x="282" y="116"/>
                  </a:lnTo>
                  <a:lnTo>
                    <a:pt x="287" y="140"/>
                  </a:lnTo>
                  <a:lnTo>
                    <a:pt x="296" y="191"/>
                  </a:lnTo>
                  <a:lnTo>
                    <a:pt x="299" y="245"/>
                  </a:lnTo>
                  <a:lnTo>
                    <a:pt x="302" y="301"/>
                  </a:lnTo>
                  <a:lnTo>
                    <a:pt x="144" y="366"/>
                  </a:lnTo>
                  <a:lnTo>
                    <a:pt x="119" y="341"/>
                  </a:lnTo>
                  <a:lnTo>
                    <a:pt x="98" y="316"/>
                  </a:lnTo>
                  <a:lnTo>
                    <a:pt x="78" y="294"/>
                  </a:lnTo>
                  <a:lnTo>
                    <a:pt x="60" y="271"/>
                  </a:lnTo>
                  <a:lnTo>
                    <a:pt x="47" y="250"/>
                  </a:lnTo>
                  <a:lnTo>
                    <a:pt x="34" y="230"/>
                  </a:lnTo>
                  <a:lnTo>
                    <a:pt x="23" y="210"/>
                  </a:lnTo>
                  <a:lnTo>
                    <a:pt x="15" y="192"/>
                  </a:lnTo>
                  <a:lnTo>
                    <a:pt x="8" y="175"/>
                  </a:lnTo>
                  <a:lnTo>
                    <a:pt x="4" y="158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102"/>
                  </a:lnTo>
                  <a:lnTo>
                    <a:pt x="9" y="78"/>
                  </a:lnTo>
                  <a:lnTo>
                    <a:pt x="22" y="58"/>
                  </a:lnTo>
                  <a:lnTo>
                    <a:pt x="38" y="42"/>
                  </a:lnTo>
                  <a:lnTo>
                    <a:pt x="57" y="28"/>
                  </a:lnTo>
                  <a:lnTo>
                    <a:pt x="78" y="17"/>
                  </a:lnTo>
                  <a:lnTo>
                    <a:pt x="100" y="10"/>
                  </a:lnTo>
                  <a:lnTo>
                    <a:pt x="123" y="3"/>
                  </a:lnTo>
                  <a:lnTo>
                    <a:pt x="147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6AD6889-E594-4271-9925-645D119EA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529" y="3425349"/>
              <a:ext cx="328327" cy="231898"/>
            </a:xfrm>
            <a:custGeom>
              <a:avLst/>
              <a:gdLst>
                <a:gd name="T0" fmla="*/ 63 w 370"/>
                <a:gd name="T1" fmla="*/ 28 h 305"/>
                <a:gd name="T2" fmla="*/ 78 w 370"/>
                <a:gd name="T3" fmla="*/ 16 h 305"/>
                <a:gd name="T4" fmla="*/ 93 w 370"/>
                <a:gd name="T5" fmla="*/ 8 h 305"/>
                <a:gd name="T6" fmla="*/ 109 w 370"/>
                <a:gd name="T7" fmla="*/ 3 h 305"/>
                <a:gd name="T8" fmla="*/ 128 w 370"/>
                <a:gd name="T9" fmla="*/ 0 h 305"/>
                <a:gd name="T10" fmla="*/ 145 w 370"/>
                <a:gd name="T11" fmla="*/ 1 h 305"/>
                <a:gd name="T12" fmla="*/ 164 w 370"/>
                <a:gd name="T13" fmla="*/ 5 h 305"/>
                <a:gd name="T14" fmla="*/ 184 w 370"/>
                <a:gd name="T15" fmla="*/ 11 h 305"/>
                <a:gd name="T16" fmla="*/ 204 w 370"/>
                <a:gd name="T17" fmla="*/ 20 h 305"/>
                <a:gd name="T18" fmla="*/ 225 w 370"/>
                <a:gd name="T19" fmla="*/ 31 h 305"/>
                <a:gd name="T20" fmla="*/ 245 w 370"/>
                <a:gd name="T21" fmla="*/ 44 h 305"/>
                <a:gd name="T22" fmla="*/ 267 w 370"/>
                <a:gd name="T23" fmla="*/ 58 h 305"/>
                <a:gd name="T24" fmla="*/ 288 w 370"/>
                <a:gd name="T25" fmla="*/ 74 h 305"/>
                <a:gd name="T26" fmla="*/ 329 w 370"/>
                <a:gd name="T27" fmla="*/ 109 h 305"/>
                <a:gd name="T28" fmla="*/ 370 w 370"/>
                <a:gd name="T29" fmla="*/ 148 h 305"/>
                <a:gd name="T30" fmla="*/ 305 w 370"/>
                <a:gd name="T31" fmla="*/ 305 h 305"/>
                <a:gd name="T32" fmla="*/ 269 w 370"/>
                <a:gd name="T33" fmla="*/ 305 h 305"/>
                <a:gd name="T34" fmla="*/ 237 w 370"/>
                <a:gd name="T35" fmla="*/ 303 h 305"/>
                <a:gd name="T36" fmla="*/ 207 w 370"/>
                <a:gd name="T37" fmla="*/ 300 h 305"/>
                <a:gd name="T38" fmla="*/ 179 w 370"/>
                <a:gd name="T39" fmla="*/ 297 h 305"/>
                <a:gd name="T40" fmla="*/ 153 w 370"/>
                <a:gd name="T41" fmla="*/ 292 h 305"/>
                <a:gd name="T42" fmla="*/ 130 w 370"/>
                <a:gd name="T43" fmla="*/ 287 h 305"/>
                <a:gd name="T44" fmla="*/ 109 w 370"/>
                <a:gd name="T45" fmla="*/ 280 h 305"/>
                <a:gd name="T46" fmla="*/ 90 w 370"/>
                <a:gd name="T47" fmla="*/ 273 h 305"/>
                <a:gd name="T48" fmla="*/ 74 w 370"/>
                <a:gd name="T49" fmla="*/ 265 h 305"/>
                <a:gd name="T50" fmla="*/ 59 w 370"/>
                <a:gd name="T51" fmla="*/ 258 h 305"/>
                <a:gd name="T52" fmla="*/ 45 w 370"/>
                <a:gd name="T53" fmla="*/ 249 h 305"/>
                <a:gd name="T54" fmla="*/ 35 w 370"/>
                <a:gd name="T55" fmla="*/ 239 h 305"/>
                <a:gd name="T56" fmla="*/ 25 w 370"/>
                <a:gd name="T57" fmla="*/ 229 h 305"/>
                <a:gd name="T58" fmla="*/ 18 w 370"/>
                <a:gd name="T59" fmla="*/ 219 h 305"/>
                <a:gd name="T60" fmla="*/ 11 w 370"/>
                <a:gd name="T61" fmla="*/ 208 h 305"/>
                <a:gd name="T62" fmla="*/ 6 w 370"/>
                <a:gd name="T63" fmla="*/ 197 h 305"/>
                <a:gd name="T64" fmla="*/ 3 w 370"/>
                <a:gd name="T65" fmla="*/ 186 h 305"/>
                <a:gd name="T66" fmla="*/ 1 w 370"/>
                <a:gd name="T67" fmla="*/ 174 h 305"/>
                <a:gd name="T68" fmla="*/ 0 w 370"/>
                <a:gd name="T69" fmla="*/ 151 h 305"/>
                <a:gd name="T70" fmla="*/ 4 w 370"/>
                <a:gd name="T71" fmla="*/ 129 h 305"/>
                <a:gd name="T72" fmla="*/ 11 w 370"/>
                <a:gd name="T73" fmla="*/ 105 h 305"/>
                <a:gd name="T74" fmla="*/ 21 w 370"/>
                <a:gd name="T75" fmla="*/ 84 h 305"/>
                <a:gd name="T76" fmla="*/ 34 w 370"/>
                <a:gd name="T77" fmla="*/ 64 h 305"/>
                <a:gd name="T78" fmla="*/ 48 w 370"/>
                <a:gd name="T79" fmla="*/ 45 h 305"/>
                <a:gd name="T80" fmla="*/ 63 w 370"/>
                <a:gd name="T81" fmla="*/ 2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63" y="28"/>
                  </a:moveTo>
                  <a:lnTo>
                    <a:pt x="78" y="16"/>
                  </a:lnTo>
                  <a:lnTo>
                    <a:pt x="93" y="8"/>
                  </a:lnTo>
                  <a:lnTo>
                    <a:pt x="109" y="3"/>
                  </a:lnTo>
                  <a:lnTo>
                    <a:pt x="128" y="0"/>
                  </a:lnTo>
                  <a:lnTo>
                    <a:pt x="145" y="1"/>
                  </a:lnTo>
                  <a:lnTo>
                    <a:pt x="164" y="5"/>
                  </a:lnTo>
                  <a:lnTo>
                    <a:pt x="184" y="11"/>
                  </a:lnTo>
                  <a:lnTo>
                    <a:pt x="204" y="20"/>
                  </a:lnTo>
                  <a:lnTo>
                    <a:pt x="225" y="31"/>
                  </a:lnTo>
                  <a:lnTo>
                    <a:pt x="245" y="44"/>
                  </a:lnTo>
                  <a:lnTo>
                    <a:pt x="267" y="58"/>
                  </a:lnTo>
                  <a:lnTo>
                    <a:pt x="288" y="74"/>
                  </a:lnTo>
                  <a:lnTo>
                    <a:pt x="329" y="109"/>
                  </a:lnTo>
                  <a:lnTo>
                    <a:pt x="370" y="148"/>
                  </a:lnTo>
                  <a:lnTo>
                    <a:pt x="305" y="305"/>
                  </a:lnTo>
                  <a:lnTo>
                    <a:pt x="269" y="305"/>
                  </a:lnTo>
                  <a:lnTo>
                    <a:pt x="237" y="303"/>
                  </a:lnTo>
                  <a:lnTo>
                    <a:pt x="207" y="300"/>
                  </a:lnTo>
                  <a:lnTo>
                    <a:pt x="179" y="297"/>
                  </a:lnTo>
                  <a:lnTo>
                    <a:pt x="153" y="292"/>
                  </a:lnTo>
                  <a:lnTo>
                    <a:pt x="130" y="287"/>
                  </a:lnTo>
                  <a:lnTo>
                    <a:pt x="109" y="280"/>
                  </a:lnTo>
                  <a:lnTo>
                    <a:pt x="90" y="273"/>
                  </a:lnTo>
                  <a:lnTo>
                    <a:pt x="74" y="265"/>
                  </a:lnTo>
                  <a:lnTo>
                    <a:pt x="59" y="258"/>
                  </a:lnTo>
                  <a:lnTo>
                    <a:pt x="45" y="249"/>
                  </a:lnTo>
                  <a:lnTo>
                    <a:pt x="35" y="239"/>
                  </a:lnTo>
                  <a:lnTo>
                    <a:pt x="25" y="229"/>
                  </a:lnTo>
                  <a:lnTo>
                    <a:pt x="18" y="219"/>
                  </a:lnTo>
                  <a:lnTo>
                    <a:pt x="11" y="208"/>
                  </a:lnTo>
                  <a:lnTo>
                    <a:pt x="6" y="197"/>
                  </a:lnTo>
                  <a:lnTo>
                    <a:pt x="3" y="186"/>
                  </a:lnTo>
                  <a:lnTo>
                    <a:pt x="1" y="174"/>
                  </a:lnTo>
                  <a:lnTo>
                    <a:pt x="0" y="151"/>
                  </a:lnTo>
                  <a:lnTo>
                    <a:pt x="4" y="129"/>
                  </a:lnTo>
                  <a:lnTo>
                    <a:pt x="11" y="105"/>
                  </a:lnTo>
                  <a:lnTo>
                    <a:pt x="21" y="84"/>
                  </a:lnTo>
                  <a:lnTo>
                    <a:pt x="34" y="64"/>
                  </a:lnTo>
                  <a:lnTo>
                    <a:pt x="48" y="45"/>
                  </a:lnTo>
                  <a:lnTo>
                    <a:pt x="63" y="2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AA79902D-4D1F-45D2-8E47-6BF945EF0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191" y="3682337"/>
              <a:ext cx="324777" cy="228856"/>
            </a:xfrm>
            <a:custGeom>
              <a:avLst/>
              <a:gdLst>
                <a:gd name="T0" fmla="*/ 0 w 366"/>
                <a:gd name="T1" fmla="*/ 133 h 301"/>
                <a:gd name="T2" fmla="*/ 1 w 366"/>
                <a:gd name="T3" fmla="*/ 114 h 301"/>
                <a:gd name="T4" fmla="*/ 6 w 366"/>
                <a:gd name="T5" fmla="*/ 96 h 301"/>
                <a:gd name="T6" fmla="*/ 15 w 366"/>
                <a:gd name="T7" fmla="*/ 81 h 301"/>
                <a:gd name="T8" fmla="*/ 25 w 366"/>
                <a:gd name="T9" fmla="*/ 67 h 301"/>
                <a:gd name="T10" fmla="*/ 38 w 366"/>
                <a:gd name="T11" fmla="*/ 55 h 301"/>
                <a:gd name="T12" fmla="*/ 55 w 366"/>
                <a:gd name="T13" fmla="*/ 45 h 301"/>
                <a:gd name="T14" fmla="*/ 73 w 366"/>
                <a:gd name="T15" fmla="*/ 35 h 301"/>
                <a:gd name="T16" fmla="*/ 93 w 366"/>
                <a:gd name="T17" fmla="*/ 26 h 301"/>
                <a:gd name="T18" fmla="*/ 116 w 366"/>
                <a:gd name="T19" fmla="*/ 20 h 301"/>
                <a:gd name="T20" fmla="*/ 140 w 366"/>
                <a:gd name="T21" fmla="*/ 14 h 301"/>
                <a:gd name="T22" fmla="*/ 191 w 366"/>
                <a:gd name="T23" fmla="*/ 6 h 301"/>
                <a:gd name="T24" fmla="*/ 245 w 366"/>
                <a:gd name="T25" fmla="*/ 1 h 301"/>
                <a:gd name="T26" fmla="*/ 301 w 366"/>
                <a:gd name="T27" fmla="*/ 0 h 301"/>
                <a:gd name="T28" fmla="*/ 366 w 366"/>
                <a:gd name="T29" fmla="*/ 156 h 301"/>
                <a:gd name="T30" fmla="*/ 341 w 366"/>
                <a:gd name="T31" fmla="*/ 181 h 301"/>
                <a:gd name="T32" fmla="*/ 316 w 366"/>
                <a:gd name="T33" fmla="*/ 204 h 301"/>
                <a:gd name="T34" fmla="*/ 294 w 366"/>
                <a:gd name="T35" fmla="*/ 223 h 301"/>
                <a:gd name="T36" fmla="*/ 271 w 366"/>
                <a:gd name="T37" fmla="*/ 240 h 301"/>
                <a:gd name="T38" fmla="*/ 250 w 366"/>
                <a:gd name="T39" fmla="*/ 255 h 301"/>
                <a:gd name="T40" fmla="*/ 230 w 366"/>
                <a:gd name="T41" fmla="*/ 268 h 301"/>
                <a:gd name="T42" fmla="*/ 210 w 366"/>
                <a:gd name="T43" fmla="*/ 278 h 301"/>
                <a:gd name="T44" fmla="*/ 192 w 366"/>
                <a:gd name="T45" fmla="*/ 286 h 301"/>
                <a:gd name="T46" fmla="*/ 175 w 366"/>
                <a:gd name="T47" fmla="*/ 293 h 301"/>
                <a:gd name="T48" fmla="*/ 158 w 366"/>
                <a:gd name="T49" fmla="*/ 298 h 301"/>
                <a:gd name="T50" fmla="*/ 142 w 366"/>
                <a:gd name="T51" fmla="*/ 300 h 301"/>
                <a:gd name="T52" fmla="*/ 128 w 366"/>
                <a:gd name="T53" fmla="*/ 301 h 301"/>
                <a:gd name="T54" fmla="*/ 115 w 366"/>
                <a:gd name="T55" fmla="*/ 301 h 301"/>
                <a:gd name="T56" fmla="*/ 102 w 366"/>
                <a:gd name="T57" fmla="*/ 299 h 301"/>
                <a:gd name="T58" fmla="*/ 78 w 366"/>
                <a:gd name="T59" fmla="*/ 291 h 301"/>
                <a:gd name="T60" fmla="*/ 58 w 366"/>
                <a:gd name="T61" fmla="*/ 279 h 301"/>
                <a:gd name="T62" fmla="*/ 42 w 366"/>
                <a:gd name="T63" fmla="*/ 264 h 301"/>
                <a:gd name="T64" fmla="*/ 28 w 366"/>
                <a:gd name="T65" fmla="*/ 245 h 301"/>
                <a:gd name="T66" fmla="*/ 17 w 366"/>
                <a:gd name="T67" fmla="*/ 224 h 301"/>
                <a:gd name="T68" fmla="*/ 10 w 366"/>
                <a:gd name="T69" fmla="*/ 201 h 301"/>
                <a:gd name="T70" fmla="*/ 3 w 366"/>
                <a:gd name="T71" fmla="*/ 178 h 301"/>
                <a:gd name="T72" fmla="*/ 0 w 366"/>
                <a:gd name="T73" fmla="*/ 155 h 301"/>
                <a:gd name="T74" fmla="*/ 0 w 366"/>
                <a:gd name="T75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6" h="301">
                  <a:moveTo>
                    <a:pt x="0" y="133"/>
                  </a:moveTo>
                  <a:lnTo>
                    <a:pt x="1" y="114"/>
                  </a:lnTo>
                  <a:lnTo>
                    <a:pt x="6" y="96"/>
                  </a:lnTo>
                  <a:lnTo>
                    <a:pt x="15" y="81"/>
                  </a:lnTo>
                  <a:lnTo>
                    <a:pt x="25" y="67"/>
                  </a:lnTo>
                  <a:lnTo>
                    <a:pt x="38" y="55"/>
                  </a:lnTo>
                  <a:lnTo>
                    <a:pt x="55" y="45"/>
                  </a:lnTo>
                  <a:lnTo>
                    <a:pt x="73" y="35"/>
                  </a:lnTo>
                  <a:lnTo>
                    <a:pt x="93" y="26"/>
                  </a:lnTo>
                  <a:lnTo>
                    <a:pt x="116" y="20"/>
                  </a:lnTo>
                  <a:lnTo>
                    <a:pt x="140" y="14"/>
                  </a:lnTo>
                  <a:lnTo>
                    <a:pt x="191" y="6"/>
                  </a:lnTo>
                  <a:lnTo>
                    <a:pt x="245" y="1"/>
                  </a:lnTo>
                  <a:lnTo>
                    <a:pt x="301" y="0"/>
                  </a:lnTo>
                  <a:lnTo>
                    <a:pt x="366" y="156"/>
                  </a:lnTo>
                  <a:lnTo>
                    <a:pt x="341" y="181"/>
                  </a:lnTo>
                  <a:lnTo>
                    <a:pt x="316" y="204"/>
                  </a:lnTo>
                  <a:lnTo>
                    <a:pt x="294" y="223"/>
                  </a:lnTo>
                  <a:lnTo>
                    <a:pt x="271" y="240"/>
                  </a:lnTo>
                  <a:lnTo>
                    <a:pt x="250" y="255"/>
                  </a:lnTo>
                  <a:lnTo>
                    <a:pt x="230" y="268"/>
                  </a:lnTo>
                  <a:lnTo>
                    <a:pt x="210" y="278"/>
                  </a:lnTo>
                  <a:lnTo>
                    <a:pt x="192" y="286"/>
                  </a:lnTo>
                  <a:lnTo>
                    <a:pt x="175" y="293"/>
                  </a:lnTo>
                  <a:lnTo>
                    <a:pt x="158" y="298"/>
                  </a:lnTo>
                  <a:lnTo>
                    <a:pt x="142" y="300"/>
                  </a:lnTo>
                  <a:lnTo>
                    <a:pt x="128" y="301"/>
                  </a:lnTo>
                  <a:lnTo>
                    <a:pt x="115" y="301"/>
                  </a:lnTo>
                  <a:lnTo>
                    <a:pt x="102" y="299"/>
                  </a:lnTo>
                  <a:lnTo>
                    <a:pt x="78" y="291"/>
                  </a:lnTo>
                  <a:lnTo>
                    <a:pt x="58" y="279"/>
                  </a:lnTo>
                  <a:lnTo>
                    <a:pt x="42" y="264"/>
                  </a:lnTo>
                  <a:lnTo>
                    <a:pt x="28" y="245"/>
                  </a:lnTo>
                  <a:lnTo>
                    <a:pt x="17" y="224"/>
                  </a:lnTo>
                  <a:lnTo>
                    <a:pt x="10" y="201"/>
                  </a:lnTo>
                  <a:lnTo>
                    <a:pt x="3" y="178"/>
                  </a:lnTo>
                  <a:lnTo>
                    <a:pt x="0" y="155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F47EEF63-CB57-488F-B1FC-638313873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935" y="3819195"/>
              <a:ext cx="269760" cy="281318"/>
            </a:xfrm>
            <a:custGeom>
              <a:avLst/>
              <a:gdLst>
                <a:gd name="T0" fmla="*/ 27 w 304"/>
                <a:gd name="T1" fmla="*/ 308 h 370"/>
                <a:gd name="T2" fmla="*/ 15 w 304"/>
                <a:gd name="T3" fmla="*/ 294 h 370"/>
                <a:gd name="T4" fmla="*/ 7 w 304"/>
                <a:gd name="T5" fmla="*/ 278 h 370"/>
                <a:gd name="T6" fmla="*/ 2 w 304"/>
                <a:gd name="T7" fmla="*/ 262 h 370"/>
                <a:gd name="T8" fmla="*/ 0 w 304"/>
                <a:gd name="T9" fmla="*/ 244 h 370"/>
                <a:gd name="T10" fmla="*/ 0 w 304"/>
                <a:gd name="T11" fmla="*/ 225 h 370"/>
                <a:gd name="T12" fmla="*/ 4 w 304"/>
                <a:gd name="T13" fmla="*/ 207 h 370"/>
                <a:gd name="T14" fmla="*/ 10 w 304"/>
                <a:gd name="T15" fmla="*/ 186 h 370"/>
                <a:gd name="T16" fmla="*/ 19 w 304"/>
                <a:gd name="T17" fmla="*/ 166 h 370"/>
                <a:gd name="T18" fmla="*/ 30 w 304"/>
                <a:gd name="T19" fmla="*/ 146 h 370"/>
                <a:gd name="T20" fmla="*/ 43 w 304"/>
                <a:gd name="T21" fmla="*/ 125 h 370"/>
                <a:gd name="T22" fmla="*/ 57 w 304"/>
                <a:gd name="T23" fmla="*/ 104 h 370"/>
                <a:gd name="T24" fmla="*/ 73 w 304"/>
                <a:gd name="T25" fmla="*/ 84 h 370"/>
                <a:gd name="T26" fmla="*/ 108 w 304"/>
                <a:gd name="T27" fmla="*/ 41 h 370"/>
                <a:gd name="T28" fmla="*/ 147 w 304"/>
                <a:gd name="T29" fmla="*/ 0 h 370"/>
                <a:gd name="T30" fmla="*/ 304 w 304"/>
                <a:gd name="T31" fmla="*/ 66 h 370"/>
                <a:gd name="T32" fmla="*/ 304 w 304"/>
                <a:gd name="T33" fmla="*/ 101 h 370"/>
                <a:gd name="T34" fmla="*/ 302 w 304"/>
                <a:gd name="T35" fmla="*/ 134 h 370"/>
                <a:gd name="T36" fmla="*/ 299 w 304"/>
                <a:gd name="T37" fmla="*/ 165 h 370"/>
                <a:gd name="T38" fmla="*/ 296 w 304"/>
                <a:gd name="T39" fmla="*/ 193 h 370"/>
                <a:gd name="T40" fmla="*/ 291 w 304"/>
                <a:gd name="T41" fmla="*/ 218 h 370"/>
                <a:gd name="T42" fmla="*/ 286 w 304"/>
                <a:gd name="T43" fmla="*/ 242 h 370"/>
                <a:gd name="T44" fmla="*/ 279 w 304"/>
                <a:gd name="T45" fmla="*/ 262 h 370"/>
                <a:gd name="T46" fmla="*/ 272 w 304"/>
                <a:gd name="T47" fmla="*/ 280 h 370"/>
                <a:gd name="T48" fmla="*/ 264 w 304"/>
                <a:gd name="T49" fmla="*/ 298 h 370"/>
                <a:gd name="T50" fmla="*/ 257 w 304"/>
                <a:gd name="T51" fmla="*/ 313 h 370"/>
                <a:gd name="T52" fmla="*/ 248 w 304"/>
                <a:gd name="T53" fmla="*/ 325 h 370"/>
                <a:gd name="T54" fmla="*/ 238 w 304"/>
                <a:gd name="T55" fmla="*/ 337 h 370"/>
                <a:gd name="T56" fmla="*/ 228 w 304"/>
                <a:gd name="T57" fmla="*/ 345 h 370"/>
                <a:gd name="T58" fmla="*/ 218 w 304"/>
                <a:gd name="T59" fmla="*/ 354 h 370"/>
                <a:gd name="T60" fmla="*/ 207 w 304"/>
                <a:gd name="T61" fmla="*/ 360 h 370"/>
                <a:gd name="T62" fmla="*/ 196 w 304"/>
                <a:gd name="T63" fmla="*/ 364 h 370"/>
                <a:gd name="T64" fmla="*/ 185 w 304"/>
                <a:gd name="T65" fmla="*/ 368 h 370"/>
                <a:gd name="T66" fmla="*/ 173 w 304"/>
                <a:gd name="T67" fmla="*/ 370 h 370"/>
                <a:gd name="T68" fmla="*/ 150 w 304"/>
                <a:gd name="T69" fmla="*/ 370 h 370"/>
                <a:gd name="T70" fmla="*/ 128 w 304"/>
                <a:gd name="T71" fmla="*/ 367 h 370"/>
                <a:gd name="T72" fmla="*/ 104 w 304"/>
                <a:gd name="T73" fmla="*/ 359 h 370"/>
                <a:gd name="T74" fmla="*/ 83 w 304"/>
                <a:gd name="T75" fmla="*/ 349 h 370"/>
                <a:gd name="T76" fmla="*/ 63 w 304"/>
                <a:gd name="T77" fmla="*/ 337 h 370"/>
                <a:gd name="T78" fmla="*/ 44 w 304"/>
                <a:gd name="T79" fmla="*/ 323 h 370"/>
                <a:gd name="T80" fmla="*/ 27 w 304"/>
                <a:gd name="T81" fmla="*/ 30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4" h="370">
                  <a:moveTo>
                    <a:pt x="27" y="308"/>
                  </a:moveTo>
                  <a:lnTo>
                    <a:pt x="15" y="294"/>
                  </a:lnTo>
                  <a:lnTo>
                    <a:pt x="7" y="278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4" y="207"/>
                  </a:lnTo>
                  <a:lnTo>
                    <a:pt x="10" y="186"/>
                  </a:lnTo>
                  <a:lnTo>
                    <a:pt x="19" y="166"/>
                  </a:lnTo>
                  <a:lnTo>
                    <a:pt x="30" y="146"/>
                  </a:lnTo>
                  <a:lnTo>
                    <a:pt x="43" y="125"/>
                  </a:lnTo>
                  <a:lnTo>
                    <a:pt x="57" y="104"/>
                  </a:lnTo>
                  <a:lnTo>
                    <a:pt x="73" y="84"/>
                  </a:lnTo>
                  <a:lnTo>
                    <a:pt x="108" y="41"/>
                  </a:lnTo>
                  <a:lnTo>
                    <a:pt x="147" y="0"/>
                  </a:lnTo>
                  <a:lnTo>
                    <a:pt x="304" y="66"/>
                  </a:lnTo>
                  <a:lnTo>
                    <a:pt x="304" y="101"/>
                  </a:lnTo>
                  <a:lnTo>
                    <a:pt x="302" y="134"/>
                  </a:lnTo>
                  <a:lnTo>
                    <a:pt x="299" y="165"/>
                  </a:lnTo>
                  <a:lnTo>
                    <a:pt x="296" y="193"/>
                  </a:lnTo>
                  <a:lnTo>
                    <a:pt x="291" y="218"/>
                  </a:lnTo>
                  <a:lnTo>
                    <a:pt x="286" y="242"/>
                  </a:lnTo>
                  <a:lnTo>
                    <a:pt x="279" y="262"/>
                  </a:lnTo>
                  <a:lnTo>
                    <a:pt x="272" y="280"/>
                  </a:lnTo>
                  <a:lnTo>
                    <a:pt x="264" y="298"/>
                  </a:lnTo>
                  <a:lnTo>
                    <a:pt x="257" y="313"/>
                  </a:lnTo>
                  <a:lnTo>
                    <a:pt x="248" y="325"/>
                  </a:lnTo>
                  <a:lnTo>
                    <a:pt x="238" y="337"/>
                  </a:lnTo>
                  <a:lnTo>
                    <a:pt x="228" y="345"/>
                  </a:lnTo>
                  <a:lnTo>
                    <a:pt x="218" y="354"/>
                  </a:lnTo>
                  <a:lnTo>
                    <a:pt x="207" y="360"/>
                  </a:lnTo>
                  <a:lnTo>
                    <a:pt x="196" y="364"/>
                  </a:lnTo>
                  <a:lnTo>
                    <a:pt x="185" y="368"/>
                  </a:lnTo>
                  <a:lnTo>
                    <a:pt x="173" y="370"/>
                  </a:lnTo>
                  <a:lnTo>
                    <a:pt x="150" y="370"/>
                  </a:lnTo>
                  <a:lnTo>
                    <a:pt x="128" y="367"/>
                  </a:lnTo>
                  <a:lnTo>
                    <a:pt x="104" y="359"/>
                  </a:lnTo>
                  <a:lnTo>
                    <a:pt x="83" y="349"/>
                  </a:lnTo>
                  <a:lnTo>
                    <a:pt x="63" y="337"/>
                  </a:lnTo>
                  <a:lnTo>
                    <a:pt x="44" y="323"/>
                  </a:lnTo>
                  <a:lnTo>
                    <a:pt x="27" y="30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A42DB04E-69BD-4963-B9EE-5E50022D0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8" y="3819955"/>
              <a:ext cx="267099" cy="279798"/>
            </a:xfrm>
            <a:custGeom>
              <a:avLst/>
              <a:gdLst>
                <a:gd name="T0" fmla="*/ 133 w 301"/>
                <a:gd name="T1" fmla="*/ 368 h 368"/>
                <a:gd name="T2" fmla="*/ 114 w 301"/>
                <a:gd name="T3" fmla="*/ 367 h 368"/>
                <a:gd name="T4" fmla="*/ 96 w 301"/>
                <a:gd name="T5" fmla="*/ 361 h 368"/>
                <a:gd name="T6" fmla="*/ 81 w 301"/>
                <a:gd name="T7" fmla="*/ 353 h 368"/>
                <a:gd name="T8" fmla="*/ 67 w 301"/>
                <a:gd name="T9" fmla="*/ 342 h 368"/>
                <a:gd name="T10" fmla="*/ 55 w 301"/>
                <a:gd name="T11" fmla="*/ 328 h 368"/>
                <a:gd name="T12" fmla="*/ 45 w 301"/>
                <a:gd name="T13" fmla="*/ 312 h 368"/>
                <a:gd name="T14" fmla="*/ 35 w 301"/>
                <a:gd name="T15" fmla="*/ 294 h 368"/>
                <a:gd name="T16" fmla="*/ 26 w 301"/>
                <a:gd name="T17" fmla="*/ 273 h 368"/>
                <a:gd name="T18" fmla="*/ 20 w 301"/>
                <a:gd name="T19" fmla="*/ 252 h 368"/>
                <a:gd name="T20" fmla="*/ 14 w 301"/>
                <a:gd name="T21" fmla="*/ 228 h 368"/>
                <a:gd name="T22" fmla="*/ 6 w 301"/>
                <a:gd name="T23" fmla="*/ 177 h 368"/>
                <a:gd name="T24" fmla="*/ 1 w 301"/>
                <a:gd name="T25" fmla="*/ 122 h 368"/>
                <a:gd name="T26" fmla="*/ 0 w 301"/>
                <a:gd name="T27" fmla="*/ 65 h 368"/>
                <a:gd name="T28" fmla="*/ 156 w 301"/>
                <a:gd name="T29" fmla="*/ 0 h 368"/>
                <a:gd name="T30" fmla="*/ 181 w 301"/>
                <a:gd name="T31" fmla="*/ 27 h 368"/>
                <a:gd name="T32" fmla="*/ 204 w 301"/>
                <a:gd name="T33" fmla="*/ 50 h 368"/>
                <a:gd name="T34" fmla="*/ 223 w 301"/>
                <a:gd name="T35" fmla="*/ 74 h 368"/>
                <a:gd name="T36" fmla="*/ 240 w 301"/>
                <a:gd name="T37" fmla="*/ 97 h 368"/>
                <a:gd name="T38" fmla="*/ 255 w 301"/>
                <a:gd name="T39" fmla="*/ 118 h 368"/>
                <a:gd name="T40" fmla="*/ 268 w 301"/>
                <a:gd name="T41" fmla="*/ 138 h 368"/>
                <a:gd name="T42" fmla="*/ 278 w 301"/>
                <a:gd name="T43" fmla="*/ 157 h 368"/>
                <a:gd name="T44" fmla="*/ 286 w 301"/>
                <a:gd name="T45" fmla="*/ 175 h 368"/>
                <a:gd name="T46" fmla="*/ 293 w 301"/>
                <a:gd name="T47" fmla="*/ 193 h 368"/>
                <a:gd name="T48" fmla="*/ 298 w 301"/>
                <a:gd name="T49" fmla="*/ 209 h 368"/>
                <a:gd name="T50" fmla="*/ 300 w 301"/>
                <a:gd name="T51" fmla="*/ 224 h 368"/>
                <a:gd name="T52" fmla="*/ 301 w 301"/>
                <a:gd name="T53" fmla="*/ 239 h 368"/>
                <a:gd name="T54" fmla="*/ 301 w 301"/>
                <a:gd name="T55" fmla="*/ 253 h 368"/>
                <a:gd name="T56" fmla="*/ 299 w 301"/>
                <a:gd name="T57" fmla="*/ 266 h 368"/>
                <a:gd name="T58" fmla="*/ 291 w 301"/>
                <a:gd name="T59" fmla="*/ 288 h 368"/>
                <a:gd name="T60" fmla="*/ 279 w 301"/>
                <a:gd name="T61" fmla="*/ 308 h 368"/>
                <a:gd name="T62" fmla="*/ 264 w 301"/>
                <a:gd name="T63" fmla="*/ 326 h 368"/>
                <a:gd name="T64" fmla="*/ 245 w 301"/>
                <a:gd name="T65" fmla="*/ 339 h 368"/>
                <a:gd name="T66" fmla="*/ 224 w 301"/>
                <a:gd name="T67" fmla="*/ 349 h 368"/>
                <a:gd name="T68" fmla="*/ 201 w 301"/>
                <a:gd name="T69" fmla="*/ 358 h 368"/>
                <a:gd name="T70" fmla="*/ 178 w 301"/>
                <a:gd name="T71" fmla="*/ 363 h 368"/>
                <a:gd name="T72" fmla="*/ 155 w 301"/>
                <a:gd name="T73" fmla="*/ 367 h 368"/>
                <a:gd name="T74" fmla="*/ 133 w 301"/>
                <a:gd name="T7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368">
                  <a:moveTo>
                    <a:pt x="133" y="368"/>
                  </a:moveTo>
                  <a:lnTo>
                    <a:pt x="114" y="367"/>
                  </a:lnTo>
                  <a:lnTo>
                    <a:pt x="96" y="361"/>
                  </a:lnTo>
                  <a:lnTo>
                    <a:pt x="81" y="353"/>
                  </a:lnTo>
                  <a:lnTo>
                    <a:pt x="67" y="342"/>
                  </a:lnTo>
                  <a:lnTo>
                    <a:pt x="55" y="328"/>
                  </a:lnTo>
                  <a:lnTo>
                    <a:pt x="45" y="312"/>
                  </a:lnTo>
                  <a:lnTo>
                    <a:pt x="35" y="294"/>
                  </a:lnTo>
                  <a:lnTo>
                    <a:pt x="26" y="273"/>
                  </a:lnTo>
                  <a:lnTo>
                    <a:pt x="20" y="252"/>
                  </a:lnTo>
                  <a:lnTo>
                    <a:pt x="14" y="228"/>
                  </a:lnTo>
                  <a:lnTo>
                    <a:pt x="6" y="177"/>
                  </a:lnTo>
                  <a:lnTo>
                    <a:pt x="1" y="122"/>
                  </a:lnTo>
                  <a:lnTo>
                    <a:pt x="0" y="65"/>
                  </a:lnTo>
                  <a:lnTo>
                    <a:pt x="156" y="0"/>
                  </a:lnTo>
                  <a:lnTo>
                    <a:pt x="181" y="27"/>
                  </a:lnTo>
                  <a:lnTo>
                    <a:pt x="204" y="50"/>
                  </a:lnTo>
                  <a:lnTo>
                    <a:pt x="223" y="74"/>
                  </a:lnTo>
                  <a:lnTo>
                    <a:pt x="240" y="97"/>
                  </a:lnTo>
                  <a:lnTo>
                    <a:pt x="255" y="118"/>
                  </a:lnTo>
                  <a:lnTo>
                    <a:pt x="268" y="138"/>
                  </a:lnTo>
                  <a:lnTo>
                    <a:pt x="278" y="157"/>
                  </a:lnTo>
                  <a:lnTo>
                    <a:pt x="286" y="175"/>
                  </a:lnTo>
                  <a:lnTo>
                    <a:pt x="293" y="193"/>
                  </a:lnTo>
                  <a:lnTo>
                    <a:pt x="298" y="209"/>
                  </a:lnTo>
                  <a:lnTo>
                    <a:pt x="300" y="224"/>
                  </a:lnTo>
                  <a:lnTo>
                    <a:pt x="301" y="239"/>
                  </a:lnTo>
                  <a:lnTo>
                    <a:pt x="301" y="253"/>
                  </a:lnTo>
                  <a:lnTo>
                    <a:pt x="299" y="266"/>
                  </a:lnTo>
                  <a:lnTo>
                    <a:pt x="291" y="288"/>
                  </a:lnTo>
                  <a:lnTo>
                    <a:pt x="279" y="308"/>
                  </a:lnTo>
                  <a:lnTo>
                    <a:pt x="264" y="326"/>
                  </a:lnTo>
                  <a:lnTo>
                    <a:pt x="245" y="339"/>
                  </a:lnTo>
                  <a:lnTo>
                    <a:pt x="224" y="349"/>
                  </a:lnTo>
                  <a:lnTo>
                    <a:pt x="201" y="358"/>
                  </a:lnTo>
                  <a:lnTo>
                    <a:pt x="178" y="363"/>
                  </a:lnTo>
                  <a:lnTo>
                    <a:pt x="155" y="367"/>
                  </a:lnTo>
                  <a:lnTo>
                    <a:pt x="133" y="36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1B96CBEA-CE5B-4423-9503-5D8DBBCB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705" y="3683098"/>
              <a:ext cx="328327" cy="231898"/>
            </a:xfrm>
            <a:custGeom>
              <a:avLst/>
              <a:gdLst>
                <a:gd name="T0" fmla="*/ 308 w 370"/>
                <a:gd name="T1" fmla="*/ 278 h 305"/>
                <a:gd name="T2" fmla="*/ 294 w 370"/>
                <a:gd name="T3" fmla="*/ 290 h 305"/>
                <a:gd name="T4" fmla="*/ 278 w 370"/>
                <a:gd name="T5" fmla="*/ 298 h 305"/>
                <a:gd name="T6" fmla="*/ 262 w 370"/>
                <a:gd name="T7" fmla="*/ 304 h 305"/>
                <a:gd name="T8" fmla="*/ 244 w 370"/>
                <a:gd name="T9" fmla="*/ 305 h 305"/>
                <a:gd name="T10" fmla="*/ 225 w 370"/>
                <a:gd name="T11" fmla="*/ 304 h 305"/>
                <a:gd name="T12" fmla="*/ 207 w 370"/>
                <a:gd name="T13" fmla="*/ 300 h 305"/>
                <a:gd name="T14" fmla="*/ 186 w 370"/>
                <a:gd name="T15" fmla="*/ 294 h 305"/>
                <a:gd name="T16" fmla="*/ 166 w 370"/>
                <a:gd name="T17" fmla="*/ 285 h 305"/>
                <a:gd name="T18" fmla="*/ 146 w 370"/>
                <a:gd name="T19" fmla="*/ 275 h 305"/>
                <a:gd name="T20" fmla="*/ 125 w 370"/>
                <a:gd name="T21" fmla="*/ 263 h 305"/>
                <a:gd name="T22" fmla="*/ 104 w 370"/>
                <a:gd name="T23" fmla="*/ 248 h 305"/>
                <a:gd name="T24" fmla="*/ 84 w 370"/>
                <a:gd name="T25" fmla="*/ 232 h 305"/>
                <a:gd name="T26" fmla="*/ 41 w 370"/>
                <a:gd name="T27" fmla="*/ 197 h 305"/>
                <a:gd name="T28" fmla="*/ 0 w 370"/>
                <a:gd name="T29" fmla="*/ 158 h 305"/>
                <a:gd name="T30" fmla="*/ 66 w 370"/>
                <a:gd name="T31" fmla="*/ 0 h 305"/>
                <a:gd name="T32" fmla="*/ 101 w 370"/>
                <a:gd name="T33" fmla="*/ 1 h 305"/>
                <a:gd name="T34" fmla="*/ 134 w 370"/>
                <a:gd name="T35" fmla="*/ 3 h 305"/>
                <a:gd name="T36" fmla="*/ 165 w 370"/>
                <a:gd name="T37" fmla="*/ 5 h 305"/>
                <a:gd name="T38" fmla="*/ 193 w 370"/>
                <a:gd name="T39" fmla="*/ 9 h 305"/>
                <a:gd name="T40" fmla="*/ 218 w 370"/>
                <a:gd name="T41" fmla="*/ 14 h 305"/>
                <a:gd name="T42" fmla="*/ 242 w 370"/>
                <a:gd name="T43" fmla="*/ 19 h 305"/>
                <a:gd name="T44" fmla="*/ 262 w 370"/>
                <a:gd name="T45" fmla="*/ 25 h 305"/>
                <a:gd name="T46" fmla="*/ 280 w 370"/>
                <a:gd name="T47" fmla="*/ 33 h 305"/>
                <a:gd name="T48" fmla="*/ 298 w 370"/>
                <a:gd name="T49" fmla="*/ 40 h 305"/>
                <a:gd name="T50" fmla="*/ 313 w 370"/>
                <a:gd name="T51" fmla="*/ 49 h 305"/>
                <a:gd name="T52" fmla="*/ 325 w 370"/>
                <a:gd name="T53" fmla="*/ 58 h 305"/>
                <a:gd name="T54" fmla="*/ 337 w 370"/>
                <a:gd name="T55" fmla="*/ 68 h 305"/>
                <a:gd name="T56" fmla="*/ 345 w 370"/>
                <a:gd name="T57" fmla="*/ 76 h 305"/>
                <a:gd name="T58" fmla="*/ 354 w 370"/>
                <a:gd name="T59" fmla="*/ 88 h 305"/>
                <a:gd name="T60" fmla="*/ 360 w 370"/>
                <a:gd name="T61" fmla="*/ 98 h 305"/>
                <a:gd name="T62" fmla="*/ 364 w 370"/>
                <a:gd name="T63" fmla="*/ 109 h 305"/>
                <a:gd name="T64" fmla="*/ 368 w 370"/>
                <a:gd name="T65" fmla="*/ 120 h 305"/>
                <a:gd name="T66" fmla="*/ 370 w 370"/>
                <a:gd name="T67" fmla="*/ 132 h 305"/>
                <a:gd name="T68" fmla="*/ 370 w 370"/>
                <a:gd name="T69" fmla="*/ 155 h 305"/>
                <a:gd name="T70" fmla="*/ 367 w 370"/>
                <a:gd name="T71" fmla="*/ 178 h 305"/>
                <a:gd name="T72" fmla="*/ 359 w 370"/>
                <a:gd name="T73" fmla="*/ 200 h 305"/>
                <a:gd name="T74" fmla="*/ 349 w 370"/>
                <a:gd name="T75" fmla="*/ 223 h 305"/>
                <a:gd name="T76" fmla="*/ 337 w 370"/>
                <a:gd name="T77" fmla="*/ 243 h 305"/>
                <a:gd name="T78" fmla="*/ 323 w 370"/>
                <a:gd name="T79" fmla="*/ 262 h 305"/>
                <a:gd name="T80" fmla="*/ 308 w 370"/>
                <a:gd name="T81" fmla="*/ 27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0" h="305">
                  <a:moveTo>
                    <a:pt x="308" y="278"/>
                  </a:moveTo>
                  <a:lnTo>
                    <a:pt x="294" y="290"/>
                  </a:lnTo>
                  <a:lnTo>
                    <a:pt x="278" y="298"/>
                  </a:lnTo>
                  <a:lnTo>
                    <a:pt x="262" y="304"/>
                  </a:lnTo>
                  <a:lnTo>
                    <a:pt x="244" y="305"/>
                  </a:lnTo>
                  <a:lnTo>
                    <a:pt x="225" y="304"/>
                  </a:lnTo>
                  <a:lnTo>
                    <a:pt x="207" y="300"/>
                  </a:lnTo>
                  <a:lnTo>
                    <a:pt x="186" y="294"/>
                  </a:lnTo>
                  <a:lnTo>
                    <a:pt x="166" y="285"/>
                  </a:lnTo>
                  <a:lnTo>
                    <a:pt x="146" y="275"/>
                  </a:lnTo>
                  <a:lnTo>
                    <a:pt x="125" y="263"/>
                  </a:lnTo>
                  <a:lnTo>
                    <a:pt x="104" y="248"/>
                  </a:lnTo>
                  <a:lnTo>
                    <a:pt x="84" y="232"/>
                  </a:lnTo>
                  <a:lnTo>
                    <a:pt x="41" y="197"/>
                  </a:lnTo>
                  <a:lnTo>
                    <a:pt x="0" y="158"/>
                  </a:lnTo>
                  <a:lnTo>
                    <a:pt x="66" y="0"/>
                  </a:lnTo>
                  <a:lnTo>
                    <a:pt x="101" y="1"/>
                  </a:lnTo>
                  <a:lnTo>
                    <a:pt x="134" y="3"/>
                  </a:lnTo>
                  <a:lnTo>
                    <a:pt x="165" y="5"/>
                  </a:lnTo>
                  <a:lnTo>
                    <a:pt x="193" y="9"/>
                  </a:lnTo>
                  <a:lnTo>
                    <a:pt x="218" y="14"/>
                  </a:lnTo>
                  <a:lnTo>
                    <a:pt x="242" y="19"/>
                  </a:lnTo>
                  <a:lnTo>
                    <a:pt x="262" y="25"/>
                  </a:lnTo>
                  <a:lnTo>
                    <a:pt x="280" y="33"/>
                  </a:lnTo>
                  <a:lnTo>
                    <a:pt x="298" y="40"/>
                  </a:lnTo>
                  <a:lnTo>
                    <a:pt x="313" y="49"/>
                  </a:lnTo>
                  <a:lnTo>
                    <a:pt x="325" y="58"/>
                  </a:lnTo>
                  <a:lnTo>
                    <a:pt x="337" y="68"/>
                  </a:lnTo>
                  <a:lnTo>
                    <a:pt x="345" y="76"/>
                  </a:lnTo>
                  <a:lnTo>
                    <a:pt x="354" y="88"/>
                  </a:lnTo>
                  <a:lnTo>
                    <a:pt x="360" y="98"/>
                  </a:lnTo>
                  <a:lnTo>
                    <a:pt x="364" y="109"/>
                  </a:lnTo>
                  <a:lnTo>
                    <a:pt x="368" y="120"/>
                  </a:lnTo>
                  <a:lnTo>
                    <a:pt x="370" y="132"/>
                  </a:lnTo>
                  <a:lnTo>
                    <a:pt x="370" y="155"/>
                  </a:lnTo>
                  <a:lnTo>
                    <a:pt x="367" y="178"/>
                  </a:lnTo>
                  <a:lnTo>
                    <a:pt x="359" y="200"/>
                  </a:lnTo>
                  <a:lnTo>
                    <a:pt x="349" y="223"/>
                  </a:lnTo>
                  <a:lnTo>
                    <a:pt x="337" y="243"/>
                  </a:lnTo>
                  <a:lnTo>
                    <a:pt x="323" y="262"/>
                  </a:lnTo>
                  <a:lnTo>
                    <a:pt x="308" y="278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CD76844-25BD-4FF9-AB7E-2EAB6E4C7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590" y="3429911"/>
              <a:ext cx="326552" cy="229617"/>
            </a:xfrm>
            <a:custGeom>
              <a:avLst/>
              <a:gdLst>
                <a:gd name="T0" fmla="*/ 368 w 368"/>
                <a:gd name="T1" fmla="*/ 169 h 302"/>
                <a:gd name="T2" fmla="*/ 367 w 368"/>
                <a:gd name="T3" fmla="*/ 188 h 302"/>
                <a:gd name="T4" fmla="*/ 361 w 368"/>
                <a:gd name="T5" fmla="*/ 204 h 302"/>
                <a:gd name="T6" fmla="*/ 353 w 368"/>
                <a:gd name="T7" fmla="*/ 219 h 302"/>
                <a:gd name="T8" fmla="*/ 342 w 368"/>
                <a:gd name="T9" fmla="*/ 234 h 302"/>
                <a:gd name="T10" fmla="*/ 328 w 368"/>
                <a:gd name="T11" fmla="*/ 246 h 302"/>
                <a:gd name="T12" fmla="*/ 312 w 368"/>
                <a:gd name="T13" fmla="*/ 257 h 302"/>
                <a:gd name="T14" fmla="*/ 294 w 368"/>
                <a:gd name="T15" fmla="*/ 267 h 302"/>
                <a:gd name="T16" fmla="*/ 273 w 368"/>
                <a:gd name="T17" fmla="*/ 274 h 302"/>
                <a:gd name="T18" fmla="*/ 252 w 368"/>
                <a:gd name="T19" fmla="*/ 282 h 302"/>
                <a:gd name="T20" fmla="*/ 228 w 368"/>
                <a:gd name="T21" fmla="*/ 287 h 302"/>
                <a:gd name="T22" fmla="*/ 177 w 368"/>
                <a:gd name="T23" fmla="*/ 296 h 302"/>
                <a:gd name="T24" fmla="*/ 122 w 368"/>
                <a:gd name="T25" fmla="*/ 299 h 302"/>
                <a:gd name="T26" fmla="*/ 65 w 368"/>
                <a:gd name="T27" fmla="*/ 302 h 302"/>
                <a:gd name="T28" fmla="*/ 0 w 368"/>
                <a:gd name="T29" fmla="*/ 144 h 302"/>
                <a:gd name="T30" fmla="*/ 27 w 368"/>
                <a:gd name="T31" fmla="*/ 119 h 302"/>
                <a:gd name="T32" fmla="*/ 50 w 368"/>
                <a:gd name="T33" fmla="*/ 98 h 302"/>
                <a:gd name="T34" fmla="*/ 74 w 368"/>
                <a:gd name="T35" fmla="*/ 78 h 302"/>
                <a:gd name="T36" fmla="*/ 97 w 368"/>
                <a:gd name="T37" fmla="*/ 60 h 302"/>
                <a:gd name="T38" fmla="*/ 118 w 368"/>
                <a:gd name="T39" fmla="*/ 47 h 302"/>
                <a:gd name="T40" fmla="*/ 138 w 368"/>
                <a:gd name="T41" fmla="*/ 34 h 302"/>
                <a:gd name="T42" fmla="*/ 157 w 368"/>
                <a:gd name="T43" fmla="*/ 23 h 302"/>
                <a:gd name="T44" fmla="*/ 175 w 368"/>
                <a:gd name="T45" fmla="*/ 15 h 302"/>
                <a:gd name="T46" fmla="*/ 193 w 368"/>
                <a:gd name="T47" fmla="*/ 8 h 302"/>
                <a:gd name="T48" fmla="*/ 209 w 368"/>
                <a:gd name="T49" fmla="*/ 4 h 302"/>
                <a:gd name="T50" fmla="*/ 224 w 368"/>
                <a:gd name="T51" fmla="*/ 2 h 302"/>
                <a:gd name="T52" fmla="*/ 239 w 368"/>
                <a:gd name="T53" fmla="*/ 0 h 302"/>
                <a:gd name="T54" fmla="*/ 253 w 368"/>
                <a:gd name="T55" fmla="*/ 0 h 302"/>
                <a:gd name="T56" fmla="*/ 266 w 368"/>
                <a:gd name="T57" fmla="*/ 2 h 302"/>
                <a:gd name="T58" fmla="*/ 288 w 368"/>
                <a:gd name="T59" fmla="*/ 9 h 302"/>
                <a:gd name="T60" fmla="*/ 308 w 368"/>
                <a:gd name="T61" fmla="*/ 22 h 302"/>
                <a:gd name="T62" fmla="*/ 326 w 368"/>
                <a:gd name="T63" fmla="*/ 38 h 302"/>
                <a:gd name="T64" fmla="*/ 339 w 368"/>
                <a:gd name="T65" fmla="*/ 57 h 302"/>
                <a:gd name="T66" fmla="*/ 349 w 368"/>
                <a:gd name="T67" fmla="*/ 78 h 302"/>
                <a:gd name="T68" fmla="*/ 358 w 368"/>
                <a:gd name="T69" fmla="*/ 100 h 302"/>
                <a:gd name="T70" fmla="*/ 363 w 368"/>
                <a:gd name="T71" fmla="*/ 123 h 302"/>
                <a:gd name="T72" fmla="*/ 367 w 368"/>
                <a:gd name="T73" fmla="*/ 147 h 302"/>
                <a:gd name="T74" fmla="*/ 368 w 368"/>
                <a:gd name="T75" fmla="*/ 16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8" h="302">
                  <a:moveTo>
                    <a:pt x="368" y="169"/>
                  </a:moveTo>
                  <a:lnTo>
                    <a:pt x="367" y="188"/>
                  </a:lnTo>
                  <a:lnTo>
                    <a:pt x="361" y="204"/>
                  </a:lnTo>
                  <a:lnTo>
                    <a:pt x="353" y="219"/>
                  </a:lnTo>
                  <a:lnTo>
                    <a:pt x="342" y="234"/>
                  </a:lnTo>
                  <a:lnTo>
                    <a:pt x="328" y="246"/>
                  </a:lnTo>
                  <a:lnTo>
                    <a:pt x="312" y="257"/>
                  </a:lnTo>
                  <a:lnTo>
                    <a:pt x="294" y="267"/>
                  </a:lnTo>
                  <a:lnTo>
                    <a:pt x="273" y="274"/>
                  </a:lnTo>
                  <a:lnTo>
                    <a:pt x="252" y="282"/>
                  </a:lnTo>
                  <a:lnTo>
                    <a:pt x="228" y="287"/>
                  </a:lnTo>
                  <a:lnTo>
                    <a:pt x="177" y="296"/>
                  </a:lnTo>
                  <a:lnTo>
                    <a:pt x="122" y="299"/>
                  </a:lnTo>
                  <a:lnTo>
                    <a:pt x="65" y="302"/>
                  </a:lnTo>
                  <a:lnTo>
                    <a:pt x="0" y="144"/>
                  </a:lnTo>
                  <a:lnTo>
                    <a:pt x="27" y="119"/>
                  </a:lnTo>
                  <a:lnTo>
                    <a:pt x="50" y="98"/>
                  </a:lnTo>
                  <a:lnTo>
                    <a:pt x="74" y="78"/>
                  </a:lnTo>
                  <a:lnTo>
                    <a:pt x="97" y="60"/>
                  </a:lnTo>
                  <a:lnTo>
                    <a:pt x="118" y="47"/>
                  </a:lnTo>
                  <a:lnTo>
                    <a:pt x="138" y="34"/>
                  </a:lnTo>
                  <a:lnTo>
                    <a:pt x="157" y="23"/>
                  </a:lnTo>
                  <a:lnTo>
                    <a:pt x="175" y="15"/>
                  </a:lnTo>
                  <a:lnTo>
                    <a:pt x="193" y="8"/>
                  </a:lnTo>
                  <a:lnTo>
                    <a:pt x="209" y="4"/>
                  </a:lnTo>
                  <a:lnTo>
                    <a:pt x="224" y="2"/>
                  </a:lnTo>
                  <a:lnTo>
                    <a:pt x="239" y="0"/>
                  </a:lnTo>
                  <a:lnTo>
                    <a:pt x="253" y="0"/>
                  </a:lnTo>
                  <a:lnTo>
                    <a:pt x="266" y="2"/>
                  </a:lnTo>
                  <a:lnTo>
                    <a:pt x="288" y="9"/>
                  </a:lnTo>
                  <a:lnTo>
                    <a:pt x="308" y="22"/>
                  </a:lnTo>
                  <a:lnTo>
                    <a:pt x="326" y="38"/>
                  </a:lnTo>
                  <a:lnTo>
                    <a:pt x="339" y="57"/>
                  </a:lnTo>
                  <a:lnTo>
                    <a:pt x="349" y="78"/>
                  </a:lnTo>
                  <a:lnTo>
                    <a:pt x="358" y="100"/>
                  </a:lnTo>
                  <a:lnTo>
                    <a:pt x="363" y="123"/>
                  </a:lnTo>
                  <a:lnTo>
                    <a:pt x="367" y="147"/>
                  </a:lnTo>
                  <a:lnTo>
                    <a:pt x="368" y="169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919D45EA-0D2A-422C-866C-ACA04626C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866" y="3239831"/>
              <a:ext cx="270648" cy="281318"/>
            </a:xfrm>
            <a:custGeom>
              <a:avLst/>
              <a:gdLst>
                <a:gd name="T0" fmla="*/ 278 w 305"/>
                <a:gd name="T1" fmla="*/ 63 h 370"/>
                <a:gd name="T2" fmla="*/ 290 w 305"/>
                <a:gd name="T3" fmla="*/ 78 h 370"/>
                <a:gd name="T4" fmla="*/ 298 w 305"/>
                <a:gd name="T5" fmla="*/ 93 h 370"/>
                <a:gd name="T6" fmla="*/ 304 w 305"/>
                <a:gd name="T7" fmla="*/ 109 h 370"/>
                <a:gd name="T8" fmla="*/ 305 w 305"/>
                <a:gd name="T9" fmla="*/ 128 h 370"/>
                <a:gd name="T10" fmla="*/ 304 w 305"/>
                <a:gd name="T11" fmla="*/ 145 h 370"/>
                <a:gd name="T12" fmla="*/ 300 w 305"/>
                <a:gd name="T13" fmla="*/ 164 h 370"/>
                <a:gd name="T14" fmla="*/ 294 w 305"/>
                <a:gd name="T15" fmla="*/ 184 h 370"/>
                <a:gd name="T16" fmla="*/ 285 w 305"/>
                <a:gd name="T17" fmla="*/ 204 h 370"/>
                <a:gd name="T18" fmla="*/ 275 w 305"/>
                <a:gd name="T19" fmla="*/ 225 h 370"/>
                <a:gd name="T20" fmla="*/ 263 w 305"/>
                <a:gd name="T21" fmla="*/ 245 h 370"/>
                <a:gd name="T22" fmla="*/ 248 w 305"/>
                <a:gd name="T23" fmla="*/ 267 h 370"/>
                <a:gd name="T24" fmla="*/ 232 w 305"/>
                <a:gd name="T25" fmla="*/ 288 h 370"/>
                <a:gd name="T26" fmla="*/ 197 w 305"/>
                <a:gd name="T27" fmla="*/ 329 h 370"/>
                <a:gd name="T28" fmla="*/ 158 w 305"/>
                <a:gd name="T29" fmla="*/ 370 h 370"/>
                <a:gd name="T30" fmla="*/ 0 w 305"/>
                <a:gd name="T31" fmla="*/ 305 h 370"/>
                <a:gd name="T32" fmla="*/ 1 w 305"/>
                <a:gd name="T33" fmla="*/ 269 h 370"/>
                <a:gd name="T34" fmla="*/ 3 w 305"/>
                <a:gd name="T35" fmla="*/ 237 h 370"/>
                <a:gd name="T36" fmla="*/ 5 w 305"/>
                <a:gd name="T37" fmla="*/ 207 h 370"/>
                <a:gd name="T38" fmla="*/ 9 w 305"/>
                <a:gd name="T39" fmla="*/ 179 h 370"/>
                <a:gd name="T40" fmla="*/ 14 w 305"/>
                <a:gd name="T41" fmla="*/ 153 h 370"/>
                <a:gd name="T42" fmla="*/ 19 w 305"/>
                <a:gd name="T43" fmla="*/ 130 h 370"/>
                <a:gd name="T44" fmla="*/ 25 w 305"/>
                <a:gd name="T45" fmla="*/ 109 h 370"/>
                <a:gd name="T46" fmla="*/ 33 w 305"/>
                <a:gd name="T47" fmla="*/ 90 h 370"/>
                <a:gd name="T48" fmla="*/ 40 w 305"/>
                <a:gd name="T49" fmla="*/ 74 h 370"/>
                <a:gd name="T50" fmla="*/ 49 w 305"/>
                <a:gd name="T51" fmla="*/ 59 h 370"/>
                <a:gd name="T52" fmla="*/ 58 w 305"/>
                <a:gd name="T53" fmla="*/ 45 h 370"/>
                <a:gd name="T54" fmla="*/ 68 w 305"/>
                <a:gd name="T55" fmla="*/ 35 h 370"/>
                <a:gd name="T56" fmla="*/ 76 w 305"/>
                <a:gd name="T57" fmla="*/ 25 h 370"/>
                <a:gd name="T58" fmla="*/ 88 w 305"/>
                <a:gd name="T59" fmla="*/ 18 h 370"/>
                <a:gd name="T60" fmla="*/ 98 w 305"/>
                <a:gd name="T61" fmla="*/ 11 h 370"/>
                <a:gd name="T62" fmla="*/ 109 w 305"/>
                <a:gd name="T63" fmla="*/ 6 h 370"/>
                <a:gd name="T64" fmla="*/ 120 w 305"/>
                <a:gd name="T65" fmla="*/ 3 h 370"/>
                <a:gd name="T66" fmla="*/ 132 w 305"/>
                <a:gd name="T67" fmla="*/ 1 h 370"/>
                <a:gd name="T68" fmla="*/ 155 w 305"/>
                <a:gd name="T69" fmla="*/ 0 h 370"/>
                <a:gd name="T70" fmla="*/ 178 w 305"/>
                <a:gd name="T71" fmla="*/ 4 h 370"/>
                <a:gd name="T72" fmla="*/ 200 w 305"/>
                <a:gd name="T73" fmla="*/ 11 h 370"/>
                <a:gd name="T74" fmla="*/ 223 w 305"/>
                <a:gd name="T75" fmla="*/ 21 h 370"/>
                <a:gd name="T76" fmla="*/ 243 w 305"/>
                <a:gd name="T77" fmla="*/ 34 h 370"/>
                <a:gd name="T78" fmla="*/ 262 w 305"/>
                <a:gd name="T79" fmla="*/ 48 h 370"/>
                <a:gd name="T80" fmla="*/ 278 w 305"/>
                <a:gd name="T81" fmla="*/ 6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5" h="370">
                  <a:moveTo>
                    <a:pt x="278" y="63"/>
                  </a:moveTo>
                  <a:lnTo>
                    <a:pt x="290" y="78"/>
                  </a:lnTo>
                  <a:lnTo>
                    <a:pt x="298" y="93"/>
                  </a:lnTo>
                  <a:lnTo>
                    <a:pt x="304" y="109"/>
                  </a:lnTo>
                  <a:lnTo>
                    <a:pt x="305" y="128"/>
                  </a:lnTo>
                  <a:lnTo>
                    <a:pt x="304" y="145"/>
                  </a:lnTo>
                  <a:lnTo>
                    <a:pt x="300" y="164"/>
                  </a:lnTo>
                  <a:lnTo>
                    <a:pt x="294" y="184"/>
                  </a:lnTo>
                  <a:lnTo>
                    <a:pt x="285" y="204"/>
                  </a:lnTo>
                  <a:lnTo>
                    <a:pt x="275" y="225"/>
                  </a:lnTo>
                  <a:lnTo>
                    <a:pt x="263" y="245"/>
                  </a:lnTo>
                  <a:lnTo>
                    <a:pt x="248" y="267"/>
                  </a:lnTo>
                  <a:lnTo>
                    <a:pt x="232" y="288"/>
                  </a:lnTo>
                  <a:lnTo>
                    <a:pt x="197" y="329"/>
                  </a:lnTo>
                  <a:lnTo>
                    <a:pt x="158" y="370"/>
                  </a:lnTo>
                  <a:lnTo>
                    <a:pt x="0" y="305"/>
                  </a:lnTo>
                  <a:lnTo>
                    <a:pt x="1" y="269"/>
                  </a:lnTo>
                  <a:lnTo>
                    <a:pt x="3" y="237"/>
                  </a:lnTo>
                  <a:lnTo>
                    <a:pt x="5" y="207"/>
                  </a:lnTo>
                  <a:lnTo>
                    <a:pt x="9" y="179"/>
                  </a:lnTo>
                  <a:lnTo>
                    <a:pt x="14" y="153"/>
                  </a:lnTo>
                  <a:lnTo>
                    <a:pt x="19" y="130"/>
                  </a:lnTo>
                  <a:lnTo>
                    <a:pt x="25" y="109"/>
                  </a:lnTo>
                  <a:lnTo>
                    <a:pt x="33" y="90"/>
                  </a:lnTo>
                  <a:lnTo>
                    <a:pt x="40" y="74"/>
                  </a:lnTo>
                  <a:lnTo>
                    <a:pt x="49" y="59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6" y="25"/>
                  </a:lnTo>
                  <a:lnTo>
                    <a:pt x="88" y="18"/>
                  </a:lnTo>
                  <a:lnTo>
                    <a:pt x="98" y="11"/>
                  </a:lnTo>
                  <a:lnTo>
                    <a:pt x="109" y="6"/>
                  </a:lnTo>
                  <a:lnTo>
                    <a:pt x="120" y="3"/>
                  </a:lnTo>
                  <a:lnTo>
                    <a:pt x="132" y="1"/>
                  </a:lnTo>
                  <a:lnTo>
                    <a:pt x="155" y="0"/>
                  </a:lnTo>
                  <a:lnTo>
                    <a:pt x="178" y="4"/>
                  </a:lnTo>
                  <a:lnTo>
                    <a:pt x="200" y="11"/>
                  </a:lnTo>
                  <a:lnTo>
                    <a:pt x="223" y="21"/>
                  </a:lnTo>
                  <a:lnTo>
                    <a:pt x="243" y="34"/>
                  </a:lnTo>
                  <a:lnTo>
                    <a:pt x="262" y="48"/>
                  </a:lnTo>
                  <a:lnTo>
                    <a:pt x="278" y="63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schemeClr val="bg1">
                  <a:lumMod val="75000"/>
                </a:schemeClr>
              </a:innerShdw>
            </a:effectLst>
          </p:spPr>
          <p:txBody>
            <a:bodyPr/>
            <a:lstStyle/>
            <a:p>
              <a:pPr>
                <a:defRPr/>
              </a:pPr>
              <a:endParaRPr lang="es-ES" sz="1600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C8E7976D-2D0F-4F90-A163-3F1BDE667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092" y="3458803"/>
              <a:ext cx="495153" cy="424258"/>
            </a:xfrm>
            <a:custGeom>
              <a:avLst/>
              <a:gdLst>
                <a:gd name="T0" fmla="*/ 306 w 558"/>
                <a:gd name="T1" fmla="*/ 557 h 558"/>
                <a:gd name="T2" fmla="*/ 361 w 558"/>
                <a:gd name="T3" fmla="*/ 545 h 558"/>
                <a:gd name="T4" fmla="*/ 412 w 558"/>
                <a:gd name="T5" fmla="*/ 524 h 558"/>
                <a:gd name="T6" fmla="*/ 457 w 558"/>
                <a:gd name="T7" fmla="*/ 494 h 558"/>
                <a:gd name="T8" fmla="*/ 494 w 558"/>
                <a:gd name="T9" fmla="*/ 455 h 558"/>
                <a:gd name="T10" fmla="*/ 524 w 558"/>
                <a:gd name="T11" fmla="*/ 412 h 558"/>
                <a:gd name="T12" fmla="*/ 545 w 558"/>
                <a:gd name="T13" fmla="*/ 361 h 558"/>
                <a:gd name="T14" fmla="*/ 557 w 558"/>
                <a:gd name="T15" fmla="*/ 306 h 558"/>
                <a:gd name="T16" fmla="*/ 557 w 558"/>
                <a:gd name="T17" fmla="*/ 250 h 558"/>
                <a:gd name="T18" fmla="*/ 545 w 558"/>
                <a:gd name="T19" fmla="*/ 196 h 558"/>
                <a:gd name="T20" fmla="*/ 524 w 558"/>
                <a:gd name="T21" fmla="*/ 146 h 558"/>
                <a:gd name="T22" fmla="*/ 494 w 558"/>
                <a:gd name="T23" fmla="*/ 101 h 558"/>
                <a:gd name="T24" fmla="*/ 457 w 558"/>
                <a:gd name="T25" fmla="*/ 64 h 558"/>
                <a:gd name="T26" fmla="*/ 412 w 558"/>
                <a:gd name="T27" fmla="*/ 34 h 558"/>
                <a:gd name="T28" fmla="*/ 361 w 558"/>
                <a:gd name="T29" fmla="*/ 12 h 558"/>
                <a:gd name="T30" fmla="*/ 306 w 558"/>
                <a:gd name="T31" fmla="*/ 1 h 558"/>
                <a:gd name="T32" fmla="*/ 250 w 558"/>
                <a:gd name="T33" fmla="*/ 1 h 558"/>
                <a:gd name="T34" fmla="*/ 196 w 558"/>
                <a:gd name="T35" fmla="*/ 12 h 558"/>
                <a:gd name="T36" fmla="*/ 146 w 558"/>
                <a:gd name="T37" fmla="*/ 34 h 558"/>
                <a:gd name="T38" fmla="*/ 101 w 558"/>
                <a:gd name="T39" fmla="*/ 64 h 558"/>
                <a:gd name="T40" fmla="*/ 64 w 558"/>
                <a:gd name="T41" fmla="*/ 101 h 558"/>
                <a:gd name="T42" fmla="*/ 34 w 558"/>
                <a:gd name="T43" fmla="*/ 146 h 558"/>
                <a:gd name="T44" fmla="*/ 12 w 558"/>
                <a:gd name="T45" fmla="*/ 196 h 558"/>
                <a:gd name="T46" fmla="*/ 1 w 558"/>
                <a:gd name="T47" fmla="*/ 250 h 558"/>
                <a:gd name="T48" fmla="*/ 1 w 558"/>
                <a:gd name="T49" fmla="*/ 306 h 558"/>
                <a:gd name="T50" fmla="*/ 12 w 558"/>
                <a:gd name="T51" fmla="*/ 361 h 558"/>
                <a:gd name="T52" fmla="*/ 34 w 558"/>
                <a:gd name="T53" fmla="*/ 412 h 558"/>
                <a:gd name="T54" fmla="*/ 64 w 558"/>
                <a:gd name="T55" fmla="*/ 455 h 558"/>
                <a:gd name="T56" fmla="*/ 101 w 558"/>
                <a:gd name="T57" fmla="*/ 494 h 558"/>
                <a:gd name="T58" fmla="*/ 146 w 558"/>
                <a:gd name="T59" fmla="*/ 524 h 558"/>
                <a:gd name="T60" fmla="*/ 196 w 558"/>
                <a:gd name="T61" fmla="*/ 545 h 558"/>
                <a:gd name="T62" fmla="*/ 250 w 558"/>
                <a:gd name="T63" fmla="*/ 55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8" h="558">
                  <a:moveTo>
                    <a:pt x="279" y="558"/>
                  </a:moveTo>
                  <a:lnTo>
                    <a:pt x="306" y="557"/>
                  </a:lnTo>
                  <a:lnTo>
                    <a:pt x="335" y="552"/>
                  </a:lnTo>
                  <a:lnTo>
                    <a:pt x="361" y="545"/>
                  </a:lnTo>
                  <a:lnTo>
                    <a:pt x="386" y="535"/>
                  </a:lnTo>
                  <a:lnTo>
                    <a:pt x="412" y="524"/>
                  </a:lnTo>
                  <a:lnTo>
                    <a:pt x="434" y="510"/>
                  </a:lnTo>
                  <a:lnTo>
                    <a:pt x="457" y="494"/>
                  </a:lnTo>
                  <a:lnTo>
                    <a:pt x="475" y="475"/>
                  </a:lnTo>
                  <a:lnTo>
                    <a:pt x="494" y="455"/>
                  </a:lnTo>
                  <a:lnTo>
                    <a:pt x="510" y="434"/>
                  </a:lnTo>
                  <a:lnTo>
                    <a:pt x="524" y="412"/>
                  </a:lnTo>
                  <a:lnTo>
                    <a:pt x="535" y="386"/>
                  </a:lnTo>
                  <a:lnTo>
                    <a:pt x="545" y="361"/>
                  </a:lnTo>
                  <a:lnTo>
                    <a:pt x="552" y="334"/>
                  </a:lnTo>
                  <a:lnTo>
                    <a:pt x="557" y="306"/>
                  </a:lnTo>
                  <a:lnTo>
                    <a:pt x="558" y="279"/>
                  </a:lnTo>
                  <a:lnTo>
                    <a:pt x="557" y="250"/>
                  </a:lnTo>
                  <a:lnTo>
                    <a:pt x="552" y="223"/>
                  </a:lnTo>
                  <a:lnTo>
                    <a:pt x="545" y="196"/>
                  </a:lnTo>
                  <a:lnTo>
                    <a:pt x="535" y="170"/>
                  </a:lnTo>
                  <a:lnTo>
                    <a:pt x="524" y="146"/>
                  </a:lnTo>
                  <a:lnTo>
                    <a:pt x="510" y="122"/>
                  </a:lnTo>
                  <a:lnTo>
                    <a:pt x="494" y="101"/>
                  </a:lnTo>
                  <a:lnTo>
                    <a:pt x="475" y="81"/>
                  </a:lnTo>
                  <a:lnTo>
                    <a:pt x="457" y="64"/>
                  </a:lnTo>
                  <a:lnTo>
                    <a:pt x="434" y="47"/>
                  </a:lnTo>
                  <a:lnTo>
                    <a:pt x="412" y="34"/>
                  </a:lnTo>
                  <a:lnTo>
                    <a:pt x="386" y="21"/>
                  </a:lnTo>
                  <a:lnTo>
                    <a:pt x="361" y="12"/>
                  </a:lnTo>
                  <a:lnTo>
                    <a:pt x="335" y="5"/>
                  </a:lnTo>
                  <a:lnTo>
                    <a:pt x="306" y="1"/>
                  </a:lnTo>
                  <a:lnTo>
                    <a:pt x="279" y="0"/>
                  </a:lnTo>
                  <a:lnTo>
                    <a:pt x="250" y="1"/>
                  </a:lnTo>
                  <a:lnTo>
                    <a:pt x="223" y="5"/>
                  </a:lnTo>
                  <a:lnTo>
                    <a:pt x="196" y="12"/>
                  </a:lnTo>
                  <a:lnTo>
                    <a:pt x="170" y="21"/>
                  </a:lnTo>
                  <a:lnTo>
                    <a:pt x="146" y="34"/>
                  </a:lnTo>
                  <a:lnTo>
                    <a:pt x="122" y="47"/>
                  </a:lnTo>
                  <a:lnTo>
                    <a:pt x="101" y="64"/>
                  </a:lnTo>
                  <a:lnTo>
                    <a:pt x="81" y="81"/>
                  </a:lnTo>
                  <a:lnTo>
                    <a:pt x="64" y="101"/>
                  </a:lnTo>
                  <a:lnTo>
                    <a:pt x="47" y="122"/>
                  </a:lnTo>
                  <a:lnTo>
                    <a:pt x="34" y="146"/>
                  </a:lnTo>
                  <a:lnTo>
                    <a:pt x="21" y="170"/>
                  </a:lnTo>
                  <a:lnTo>
                    <a:pt x="12" y="196"/>
                  </a:lnTo>
                  <a:lnTo>
                    <a:pt x="5" y="223"/>
                  </a:lnTo>
                  <a:lnTo>
                    <a:pt x="1" y="250"/>
                  </a:lnTo>
                  <a:lnTo>
                    <a:pt x="0" y="279"/>
                  </a:lnTo>
                  <a:lnTo>
                    <a:pt x="1" y="306"/>
                  </a:lnTo>
                  <a:lnTo>
                    <a:pt x="5" y="334"/>
                  </a:lnTo>
                  <a:lnTo>
                    <a:pt x="12" y="361"/>
                  </a:lnTo>
                  <a:lnTo>
                    <a:pt x="21" y="386"/>
                  </a:lnTo>
                  <a:lnTo>
                    <a:pt x="34" y="412"/>
                  </a:lnTo>
                  <a:lnTo>
                    <a:pt x="47" y="434"/>
                  </a:lnTo>
                  <a:lnTo>
                    <a:pt x="64" y="455"/>
                  </a:lnTo>
                  <a:lnTo>
                    <a:pt x="81" y="475"/>
                  </a:lnTo>
                  <a:lnTo>
                    <a:pt x="101" y="494"/>
                  </a:lnTo>
                  <a:lnTo>
                    <a:pt x="122" y="510"/>
                  </a:lnTo>
                  <a:lnTo>
                    <a:pt x="146" y="524"/>
                  </a:lnTo>
                  <a:lnTo>
                    <a:pt x="170" y="535"/>
                  </a:lnTo>
                  <a:lnTo>
                    <a:pt x="196" y="545"/>
                  </a:lnTo>
                  <a:lnTo>
                    <a:pt x="223" y="552"/>
                  </a:lnTo>
                  <a:lnTo>
                    <a:pt x="250" y="557"/>
                  </a:lnTo>
                  <a:lnTo>
                    <a:pt x="279" y="558"/>
                  </a:lnTo>
                  <a:close/>
                </a:path>
              </a:pathLst>
            </a:custGeom>
            <a:solidFill>
              <a:srgbClr val="FFFF0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ES_tradnl" sz="5400" b="1" dirty="0">
                  <a:solidFill>
                    <a:srgbClr val="FF0000"/>
                  </a:solidFill>
                </a:rPr>
                <a:t>n</a:t>
              </a:r>
              <a:endParaRPr lang="es-E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278 Redondear rectángulo de esquina diagonal">
              <a:extLst>
                <a:ext uri="{FF2B5EF4-FFF2-40B4-BE49-F238E27FC236}">
                  <a16:creationId xmlns:a16="http://schemas.microsoft.com/office/drawing/2014/main" id="{0AD28383-C29A-4EBF-94E7-14622D1A1372}"/>
                </a:ext>
              </a:extLst>
            </p:cNvPr>
            <p:cNvSpPr/>
            <p:nvPr/>
          </p:nvSpPr>
          <p:spPr>
            <a:xfrm rot="1639512">
              <a:off x="4424961" y="4140847"/>
              <a:ext cx="345498" cy="291384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600"/>
            </a:p>
          </p:txBody>
        </p:sp>
      </p:grpSp>
      <p:grpSp>
        <p:nvGrpSpPr>
          <p:cNvPr id="56" name="组合 30">
            <a:extLst>
              <a:ext uri="{FF2B5EF4-FFF2-40B4-BE49-F238E27FC236}">
                <a16:creationId xmlns:a16="http://schemas.microsoft.com/office/drawing/2014/main" id="{530870B0-CF92-498F-86D6-621B11FA6E17}"/>
              </a:ext>
            </a:extLst>
          </p:cNvPr>
          <p:cNvGrpSpPr/>
          <p:nvPr/>
        </p:nvGrpSpPr>
        <p:grpSpPr>
          <a:xfrm>
            <a:off x="-26475" y="5770477"/>
            <a:ext cx="12203723" cy="1123362"/>
            <a:chOff x="-17585" y="5729324"/>
            <a:chExt cx="12203723" cy="1123362"/>
          </a:xfrm>
        </p:grpSpPr>
        <p:pic>
          <p:nvPicPr>
            <p:cNvPr id="57" name="图片 31">
              <a:extLst>
                <a:ext uri="{FF2B5EF4-FFF2-40B4-BE49-F238E27FC236}">
                  <a16:creationId xmlns:a16="http://schemas.microsoft.com/office/drawing/2014/main" id="{56E98413-9DAD-4E95-82E4-050D2E0A1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8" name="图片 32">
              <a:extLst>
                <a:ext uri="{FF2B5EF4-FFF2-40B4-BE49-F238E27FC236}">
                  <a16:creationId xmlns:a16="http://schemas.microsoft.com/office/drawing/2014/main" id="{CC35FB7F-32E9-40D4-A52A-E9D7B0D8C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50" name="Picture 789" descr="http://bestclipartblog.com/clipart-pics/hive-clipart-1.png">
            <a:extLst>
              <a:ext uri="{FF2B5EF4-FFF2-40B4-BE49-F238E27FC236}">
                <a16:creationId xmlns:a16="http://schemas.microsoft.com/office/drawing/2014/main" id="{1C2871FD-C4B9-45FC-9DDA-F6206916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320104" y="2259937"/>
            <a:ext cx="1286355" cy="127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0.12">
            <a:hlinkClick r:id="" action="ppaction://media"/>
            <a:extLst>
              <a:ext uri="{FF2B5EF4-FFF2-40B4-BE49-F238E27FC236}">
                <a16:creationId xmlns:a16="http://schemas.microsoft.com/office/drawing/2014/main" id="{D77963A7-B6AC-4265-B180-CBD9FBB22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194" end="8120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399" y="396393"/>
            <a:ext cx="609600" cy="609600"/>
          </a:xfrm>
          <a:prstGeom prst="rect">
            <a:avLst/>
          </a:prstGeom>
        </p:spPr>
      </p:pic>
      <p:pic>
        <p:nvPicPr>
          <p:cNvPr id="60" name="图片 40">
            <a:extLst>
              <a:ext uri="{FF2B5EF4-FFF2-40B4-BE49-F238E27FC236}">
                <a16:creationId xmlns:a16="http://schemas.microsoft.com/office/drawing/2014/main" id="{B9AABCD0-4C79-438F-BA00-020FE0C3C21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521" y="-7328"/>
            <a:ext cx="3692229" cy="1987501"/>
          </a:xfrm>
          <a:prstGeom prst="rect">
            <a:avLst/>
          </a:prstGeom>
        </p:spPr>
      </p:pic>
      <p:pic>
        <p:nvPicPr>
          <p:cNvPr id="61" name="图片 56">
            <a:extLst>
              <a:ext uri="{FF2B5EF4-FFF2-40B4-BE49-F238E27FC236}">
                <a16:creationId xmlns:a16="http://schemas.microsoft.com/office/drawing/2014/main" id="{D2942E46-8B14-4DD4-8B22-72C3CF19B6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0852" y="318919"/>
            <a:ext cx="1262808" cy="817356"/>
          </a:xfrm>
          <a:prstGeom prst="rect">
            <a:avLst/>
          </a:prstGeom>
        </p:spPr>
      </p:pic>
      <p:pic>
        <p:nvPicPr>
          <p:cNvPr id="62" name="图片 57">
            <a:extLst>
              <a:ext uri="{FF2B5EF4-FFF2-40B4-BE49-F238E27FC236}">
                <a16:creationId xmlns:a16="http://schemas.microsoft.com/office/drawing/2014/main" id="{61662B70-1ACD-45CA-9D09-6473E77FA9E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50788" y="282262"/>
            <a:ext cx="1884051" cy="1219457"/>
          </a:xfrm>
          <a:prstGeom prst="rect">
            <a:avLst/>
          </a:prstGeom>
        </p:spPr>
      </p:pic>
      <p:pic>
        <p:nvPicPr>
          <p:cNvPr id="51" name="Picture 219" descr="http://heathersanimations.com/bees/b94.gif">
            <a:extLst>
              <a:ext uri="{FF2B5EF4-FFF2-40B4-BE49-F238E27FC236}">
                <a16:creationId xmlns:a16="http://schemas.microsoft.com/office/drawing/2014/main" id="{2F1AC72A-88FC-4EDA-A723-A0AAA26D52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682295" y="3102526"/>
            <a:ext cx="561975" cy="457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01C2E80D-360C-4C0B-9000-AF391EB86788}"/>
              </a:ext>
            </a:extLst>
          </p:cNvPr>
          <p:cNvGrpSpPr/>
          <p:nvPr/>
        </p:nvGrpSpPr>
        <p:grpSpPr>
          <a:xfrm>
            <a:off x="9379938" y="1202377"/>
            <a:ext cx="1322029" cy="1322029"/>
            <a:chOff x="9535430" y="891775"/>
            <a:chExt cx="1454232" cy="145423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0A7B441-D0B7-40EA-919D-B8537C03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5430" y="891775"/>
              <a:ext cx="1454232" cy="1454232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ED99A84-9D40-4D40-BA91-21B6D6924348}"/>
                </a:ext>
              </a:extLst>
            </p:cNvPr>
            <p:cNvSpPr/>
            <p:nvPr/>
          </p:nvSpPr>
          <p:spPr>
            <a:xfrm>
              <a:off x="9859692" y="1079304"/>
              <a:ext cx="769153" cy="7786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chemeClr val="accent4"/>
                  </a:solidFill>
                  <a:effectLst/>
                </a:rPr>
                <a:t>+3</a:t>
              </a: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34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43815 0.2164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4" y="1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5F4F1682-CFBF-4849-A4C0-0CF8D0EED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2" y="-1654343"/>
            <a:ext cx="6181107" cy="508334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7618AE66-88E3-4CDD-9DC4-C1A2F9EDFF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7246347" y="2166626"/>
            <a:ext cx="4469033" cy="4560503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" name="TextBox 9">
            <a:hlinkClick r:id="rId7" action="ppaction://hlinksldjump" highlightClick="1">
              <a:snd r:embed="rId8" name="arrow.wav"/>
            </a:hlinkClick>
            <a:extLst>
              <a:ext uri="{FF2B5EF4-FFF2-40B4-BE49-F238E27FC236}">
                <a16:creationId xmlns:a16="http://schemas.microsoft.com/office/drawing/2014/main" id="{5CB3F518-5247-4708-B9EB-03DC5B6D022F}"/>
              </a:ext>
            </a:extLst>
          </p:cNvPr>
          <p:cNvSpPr txBox="1"/>
          <p:nvPr/>
        </p:nvSpPr>
        <p:spPr>
          <a:xfrm>
            <a:off x="332284" y="887328"/>
            <a:ext cx="5472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noFill/>
                <a:effectLst>
                  <a:glow rad="76200">
                    <a:srgbClr val="FF0000">
                      <a:alpha val="40000"/>
                    </a:srgbClr>
                  </a:glow>
                </a:effectLst>
                <a:latin typeface="Rockwell Extra Bold" panose="02060903040505020403" pitchFamily="18" charset="0"/>
              </a:rPr>
              <a:t>Practice</a:t>
            </a:r>
            <a:endParaRPr lang="en-US" sz="4000" dirty="0">
              <a:ln>
                <a:solidFill>
                  <a:schemeClr val="tx1"/>
                </a:solidFill>
              </a:ln>
              <a:noFill/>
              <a:effectLst>
                <a:glow rad="63500">
                  <a:schemeClr val="accent1">
                    <a:satMod val="175000"/>
                    <a:alpha val="28000"/>
                  </a:schemeClr>
                </a:glo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D45630FA-FAA1-4D71-BB55-C0D0CAED7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" y="1392182"/>
            <a:ext cx="6181107" cy="5083343"/>
          </a:xfrm>
          <a:prstGeom prst="rect">
            <a:avLst/>
          </a:prstGeom>
        </p:spPr>
      </p:pic>
      <p:sp>
        <p:nvSpPr>
          <p:cNvPr id="12" name="TextBox 11">
            <a:hlinkClick r:id="rId7" action="ppaction://hlinksldjump" highlightClick="1">
              <a:snd r:embed="rId8" name="arrow.wav"/>
            </a:hlinkClick>
            <a:extLst>
              <a:ext uri="{FF2B5EF4-FFF2-40B4-BE49-F238E27FC236}">
                <a16:creationId xmlns:a16="http://schemas.microsoft.com/office/drawing/2014/main" id="{5181CCB4-0745-4F6C-8CAD-5F345C32F004}"/>
              </a:ext>
            </a:extLst>
          </p:cNvPr>
          <p:cNvSpPr txBox="1"/>
          <p:nvPr/>
        </p:nvSpPr>
        <p:spPr>
          <a:xfrm>
            <a:off x="1044345" y="3899537"/>
            <a:ext cx="4247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noFill/>
                <a:effectLst>
                  <a:glow rad="76200">
                    <a:schemeClr val="accent4">
                      <a:alpha val="76000"/>
                    </a:schemeClr>
                  </a:glow>
                </a:effectLst>
                <a:latin typeface="Rockwell Extra Bold" panose="02060903040505020403" pitchFamily="18" charset="0"/>
              </a:rPr>
              <a:t>Listen and point. Repeat</a:t>
            </a:r>
          </a:p>
        </p:txBody>
      </p: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5530" y="446080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305" y="843907"/>
            <a:ext cx="1884051" cy="1219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16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ADEB57-3C6C-4B5A-BB99-80A010E01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91" y="0"/>
            <a:ext cx="11722816" cy="582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0F70E3-BF2F-421D-A76D-706E9651E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3427011" y="2496253"/>
            <a:ext cx="995467" cy="467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DDC1A9-1868-4853-AE26-83F6DB459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6965739" y="2399157"/>
            <a:ext cx="995467" cy="467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3DE219-CEA0-44D7-940A-73869E0CA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11164649" y="2459644"/>
            <a:ext cx="995467" cy="467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E5332-CFD5-41AE-96A6-AEDEB3748A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3505371" y="4701505"/>
            <a:ext cx="995467" cy="4673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4D368B-67C5-450B-8D4E-97C68701A0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7169696" y="4507313"/>
            <a:ext cx="995467" cy="467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8691C0-DB0D-4256-B3EC-69FA8AADD2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766">
            <a:off x="11057784" y="4902002"/>
            <a:ext cx="995467" cy="467383"/>
          </a:xfrm>
          <a:prstGeom prst="rect">
            <a:avLst/>
          </a:prstGeom>
        </p:spPr>
      </p:pic>
      <p:pic>
        <p:nvPicPr>
          <p:cNvPr id="15" name="0.13">
            <a:hlinkClick r:id="" action="ppaction://media"/>
            <a:extLst>
              <a:ext uri="{FF2B5EF4-FFF2-40B4-BE49-F238E27FC236}">
                <a16:creationId xmlns:a16="http://schemas.microsoft.com/office/drawing/2014/main" id="{15F29DB9-FDBE-4106-ACD4-AF5FB5D7F0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8673" y="192359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121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2F868-6CE5-437F-A24B-0AA63DD8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ACA72-E2D7-4E37-BD9B-763F3B6EE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7B97A-D62E-4201-B73E-3531D1801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89" t="13935"/>
          <a:stretch/>
        </p:blipFill>
        <p:spPr>
          <a:xfrm>
            <a:off x="973393" y="365125"/>
            <a:ext cx="9848388" cy="5009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45C58D-E7FC-48A3-8B9D-F3FF0285F8F7}"/>
              </a:ext>
            </a:extLst>
          </p:cNvPr>
          <p:cNvSpPr/>
          <p:nvPr/>
        </p:nvSpPr>
        <p:spPr>
          <a:xfrm>
            <a:off x="838200" y="365125"/>
            <a:ext cx="2657168" cy="2304333"/>
          </a:xfrm>
          <a:prstGeom prst="rect">
            <a:avLst/>
          </a:prstGeom>
          <a:gradFill flip="none" rotWithShape="1">
            <a:gsLst>
              <a:gs pos="0">
                <a:srgbClr val="D3D65C">
                  <a:shade val="30000"/>
                  <a:satMod val="115000"/>
                </a:srgbClr>
              </a:gs>
              <a:gs pos="50000">
                <a:srgbClr val="D3D65C">
                  <a:shade val="67500"/>
                  <a:satMod val="115000"/>
                </a:srgbClr>
              </a:gs>
              <a:gs pos="100000">
                <a:srgbClr val="D3D65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What’s missing?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74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A6F5976-13C5-47A4-A981-67B45DBD42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2135740" y="1076479"/>
            <a:ext cx="7713351" cy="6152842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5D9C9F1-0A42-4FB3-AFFD-A11B119850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7523023" y="62376"/>
            <a:ext cx="4406307" cy="2218734"/>
          </a:xfrm>
          <a:prstGeom prst="rect">
            <a:avLst/>
          </a:prstGeom>
        </p:spPr>
      </p:pic>
      <p:grpSp>
        <p:nvGrpSpPr>
          <p:cNvPr id="5" name="组合 59">
            <a:extLst>
              <a:ext uri="{FF2B5EF4-FFF2-40B4-BE49-F238E27FC236}">
                <a16:creationId xmlns:a16="http://schemas.microsoft.com/office/drawing/2014/main" id="{4C237A59-D272-4CD6-9486-69CA8FD6E353}"/>
              </a:ext>
            </a:extLst>
          </p:cNvPr>
          <p:cNvGrpSpPr/>
          <p:nvPr/>
        </p:nvGrpSpPr>
        <p:grpSpPr>
          <a:xfrm>
            <a:off x="0" y="5349169"/>
            <a:ext cx="2680762" cy="1578312"/>
            <a:chOff x="2744356" y="1370813"/>
            <a:chExt cx="3498285" cy="2059634"/>
          </a:xfrm>
        </p:grpSpPr>
        <p:pic>
          <p:nvPicPr>
            <p:cNvPr id="6" name="图片 60">
              <a:extLst>
                <a:ext uri="{FF2B5EF4-FFF2-40B4-BE49-F238E27FC236}">
                  <a16:creationId xmlns:a16="http://schemas.microsoft.com/office/drawing/2014/main" id="{17A5ABF0-8994-48B4-98D9-CC08D4658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356" y="1370813"/>
              <a:ext cx="1888000" cy="2059634"/>
            </a:xfrm>
            <a:prstGeom prst="rect">
              <a:avLst/>
            </a:prstGeom>
          </p:spPr>
        </p:pic>
        <p:pic>
          <p:nvPicPr>
            <p:cNvPr id="7" name="图片 61">
              <a:extLst>
                <a:ext uri="{FF2B5EF4-FFF2-40B4-BE49-F238E27FC236}">
                  <a16:creationId xmlns:a16="http://schemas.microsoft.com/office/drawing/2014/main" id="{5DAA97CE-651A-4DFE-BEAC-2388216D1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641" y="1370813"/>
              <a:ext cx="1888000" cy="2059634"/>
            </a:xfrm>
            <a:prstGeom prst="rect">
              <a:avLst/>
            </a:prstGeom>
          </p:spPr>
        </p:pic>
        <p:sp>
          <p:nvSpPr>
            <p:cNvPr id="8" name="18">
              <a:extLst>
                <a:ext uri="{FF2B5EF4-FFF2-40B4-BE49-F238E27FC236}">
                  <a16:creationId xmlns:a16="http://schemas.microsoft.com/office/drawing/2014/main" id="{443E8ECA-660B-4279-9669-ECC3D592F465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061478" y="1864823"/>
              <a:ext cx="2808485" cy="6426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dirty="0">
                  <a:solidFill>
                    <a:schemeClr val="accent3"/>
                  </a:solidFill>
                  <a:latin typeface="华文琥珀" panose="02010800040101010101" pitchFamily="2" charset="-122"/>
                  <a:ea typeface="华文琥珀" panose="02010800040101010101" pitchFamily="2" charset="-122"/>
                  <a:cs typeface="宋体" pitchFamily="2" charset="-122"/>
                </a:rPr>
                <a:t>CONTENTS</a:t>
              </a:r>
            </a:p>
          </p:txBody>
        </p:sp>
      </p:grpSp>
      <p:sp>
        <p:nvSpPr>
          <p:cNvPr id="9" name="TextBox 8">
            <a:hlinkClick r:id="rId8" action="ppaction://hlinksldjump" highlightClick="1">
              <a:snd r:embed="rId9" name="arrow.wav"/>
            </a:hlinkClick>
            <a:extLst>
              <a:ext uri="{FF2B5EF4-FFF2-40B4-BE49-F238E27FC236}">
                <a16:creationId xmlns:a16="http://schemas.microsoft.com/office/drawing/2014/main" id="{E5ED6F10-3A22-482B-861C-49A8EF177A63}"/>
              </a:ext>
            </a:extLst>
          </p:cNvPr>
          <p:cNvSpPr txBox="1"/>
          <p:nvPr/>
        </p:nvSpPr>
        <p:spPr>
          <a:xfrm>
            <a:off x="3797476" y="2875627"/>
            <a:ext cx="5472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tx1"/>
                  </a:solidFill>
                </a:ln>
                <a:noFill/>
                <a:effectLst>
                  <a:glow rad="76200">
                    <a:schemeClr val="accent4">
                      <a:alpha val="76000"/>
                    </a:schemeClr>
                  </a:glow>
                </a:effectLst>
                <a:latin typeface="Rockwell Extra Bold" panose="02060903040505020403" pitchFamily="18" charset="0"/>
              </a:rPr>
              <a:t>Warm Up</a:t>
            </a:r>
          </a:p>
        </p:txBody>
      </p:sp>
      <p:sp>
        <p:nvSpPr>
          <p:cNvPr id="10" name="TextBox 9">
            <a:hlinkClick r:id="" action="ppaction://noaction">
              <a:snd r:embed="rId9" name="arrow.wav"/>
            </a:hlinkClick>
            <a:extLst>
              <a:ext uri="{FF2B5EF4-FFF2-40B4-BE49-F238E27FC236}">
                <a16:creationId xmlns:a16="http://schemas.microsoft.com/office/drawing/2014/main" id="{03AEB3E7-E0A1-402B-BC3A-90627EE100F9}"/>
              </a:ext>
            </a:extLst>
          </p:cNvPr>
          <p:cNvSpPr txBox="1"/>
          <p:nvPr/>
        </p:nvSpPr>
        <p:spPr>
          <a:xfrm>
            <a:off x="3491863" y="3608233"/>
            <a:ext cx="5876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noFill/>
                <a:effectLst>
                  <a:glow rad="63500">
                    <a:schemeClr val="accent1">
                      <a:satMod val="175000"/>
                      <a:alpha val="28000"/>
                    </a:schemeClr>
                  </a:glow>
                </a:effectLst>
                <a:latin typeface="Rockwell Extra Bold" panose="02060903040505020403" pitchFamily="18" charset="0"/>
              </a:rPr>
              <a:t>Presentation</a:t>
            </a:r>
          </a:p>
        </p:txBody>
      </p:sp>
      <p:sp>
        <p:nvSpPr>
          <p:cNvPr id="11" name="TextBox 10">
            <a:hlinkClick r:id="" action="ppaction://noaction">
              <a:snd r:embed="rId9" name="arrow.wav"/>
            </a:hlinkClick>
            <a:extLst>
              <a:ext uri="{FF2B5EF4-FFF2-40B4-BE49-F238E27FC236}">
                <a16:creationId xmlns:a16="http://schemas.microsoft.com/office/drawing/2014/main" id="{0BFE78E1-8481-4D15-AA55-43E7C53D83EE}"/>
              </a:ext>
            </a:extLst>
          </p:cNvPr>
          <p:cNvSpPr txBox="1"/>
          <p:nvPr/>
        </p:nvSpPr>
        <p:spPr>
          <a:xfrm>
            <a:off x="3652877" y="4287110"/>
            <a:ext cx="5505451" cy="777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n>
                  <a:solidFill>
                    <a:schemeClr val="tx1"/>
                  </a:solidFill>
                </a:ln>
                <a:noFill/>
                <a:effectLst>
                  <a:glow rad="76200">
                    <a:srgbClr val="FF0000">
                      <a:alpha val="40000"/>
                    </a:srgbClr>
                  </a:glow>
                </a:effectLst>
                <a:latin typeface="Rockwell Extra Bold" panose="02060903040505020403" pitchFamily="18" charset="0"/>
              </a:rPr>
              <a:t>Practice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29E17-ADCA-45AA-9005-54399201E07C}"/>
              </a:ext>
            </a:extLst>
          </p:cNvPr>
          <p:cNvSpPr txBox="1"/>
          <p:nvPr/>
        </p:nvSpPr>
        <p:spPr>
          <a:xfrm>
            <a:off x="3769562" y="5064619"/>
            <a:ext cx="5014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noFill/>
                <a:effectLst>
                  <a:glow rad="127000">
                    <a:srgbClr val="7030A0">
                      <a:alpha val="57000"/>
                    </a:srgbClr>
                  </a:glow>
                </a:effectLst>
                <a:latin typeface="Rockwell Extra Bold" panose="02060903040505020403" pitchFamily="18" charset="0"/>
              </a:rPr>
              <a:t>Production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C372B1-180C-4FAA-BB58-6D153A828545}"/>
              </a:ext>
            </a:extLst>
          </p:cNvPr>
          <p:cNvSpPr txBox="1"/>
          <p:nvPr/>
        </p:nvSpPr>
        <p:spPr>
          <a:xfrm>
            <a:off x="4117423" y="5704474"/>
            <a:ext cx="5938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>
                  <a:solidFill>
                    <a:schemeClr val="tx1"/>
                  </a:solidFill>
                </a:ln>
                <a:noFill/>
                <a:effectLst>
                  <a:glow rad="127000">
                    <a:schemeClr val="accent6">
                      <a:satMod val="175000"/>
                      <a:alpha val="33000"/>
                    </a:schemeClr>
                  </a:glow>
                </a:effectLst>
                <a:latin typeface="Rockwell Extra Bold" panose="02060903040505020403" pitchFamily="18" charset="0"/>
              </a:rPr>
              <a:t>Assessment</a:t>
            </a: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3063781B-CD79-4209-A6B2-064146BB6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876970">
            <a:off x="10342466" y="6213218"/>
            <a:ext cx="431857" cy="439518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53F94795-102F-4CA5-BC93-85AA2BABA3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2804" y="4897333"/>
            <a:ext cx="446747" cy="394822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74A3EF8E-6F2E-4C6A-9E4A-6E22F6EB77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672962">
            <a:off x="11368384" y="5429009"/>
            <a:ext cx="431857" cy="439518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66CF04C2-A6B3-430A-993D-0B0E5B03A7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3263" y="4839176"/>
            <a:ext cx="446747" cy="394822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1FC62D84-EE9B-4FCB-9A2E-B68B93D505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6281" y="2208370"/>
            <a:ext cx="2301884" cy="41574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61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7" presetClass="entr" presetSubtype="1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17" presetClass="entr" presetSubtype="1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1" presetID="17" presetClass="entr" presetSubtype="10" fill="hold" grpId="0" nodeType="after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17" presetClass="entr" presetSubtype="1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1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6" presetID="2" presetClass="entr" presetSubtype="4" accel="32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7" presetClass="entr" presetSubtype="1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17" presetClass="entr" presetSubtype="1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1" presetID="17" presetClass="entr" presetSubtype="10" fill="hold" grpId="0" nodeType="after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17" presetClass="entr" presetSubtype="1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1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6" presetID="2" presetClass="entr" presetSubtype="4" accel="3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2F868-6CE5-437F-A24B-0AA63DD8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ACA72-E2D7-4E37-BD9B-763F3B6EE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7B97A-D62E-4201-B73E-3531D1801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89" t="13935"/>
          <a:stretch/>
        </p:blipFill>
        <p:spPr>
          <a:xfrm>
            <a:off x="973393" y="365125"/>
            <a:ext cx="9848388" cy="5009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45C58D-E7FC-48A3-8B9D-F3FF0285F8F7}"/>
              </a:ext>
            </a:extLst>
          </p:cNvPr>
          <p:cNvSpPr/>
          <p:nvPr/>
        </p:nvSpPr>
        <p:spPr>
          <a:xfrm>
            <a:off x="973393" y="3070695"/>
            <a:ext cx="2657168" cy="2304333"/>
          </a:xfrm>
          <a:prstGeom prst="rect">
            <a:avLst/>
          </a:prstGeom>
          <a:gradFill flip="none" rotWithShape="1">
            <a:gsLst>
              <a:gs pos="0">
                <a:srgbClr val="D3D65C">
                  <a:shade val="30000"/>
                  <a:satMod val="115000"/>
                </a:srgbClr>
              </a:gs>
              <a:gs pos="50000">
                <a:srgbClr val="D3D65C">
                  <a:shade val="67500"/>
                  <a:satMod val="115000"/>
                </a:srgbClr>
              </a:gs>
              <a:gs pos="100000">
                <a:srgbClr val="D3D65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What’s missing?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330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2F868-6CE5-437F-A24B-0AA63DD8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ACA72-E2D7-4E37-BD9B-763F3B6EE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7B97A-D62E-4201-B73E-3531D1801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89" t="13935"/>
          <a:stretch/>
        </p:blipFill>
        <p:spPr>
          <a:xfrm>
            <a:off x="973393" y="365125"/>
            <a:ext cx="9848388" cy="5009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45C58D-E7FC-48A3-8B9D-F3FF0285F8F7}"/>
              </a:ext>
            </a:extLst>
          </p:cNvPr>
          <p:cNvSpPr/>
          <p:nvPr/>
        </p:nvSpPr>
        <p:spPr>
          <a:xfrm>
            <a:off x="8299806" y="330805"/>
            <a:ext cx="2657168" cy="2304333"/>
          </a:xfrm>
          <a:prstGeom prst="rect">
            <a:avLst/>
          </a:prstGeom>
          <a:gradFill flip="none" rotWithShape="1">
            <a:gsLst>
              <a:gs pos="0">
                <a:srgbClr val="D3D65C">
                  <a:shade val="30000"/>
                  <a:satMod val="115000"/>
                </a:srgbClr>
              </a:gs>
              <a:gs pos="50000">
                <a:srgbClr val="D3D65C">
                  <a:shade val="67500"/>
                  <a:satMod val="115000"/>
                </a:srgbClr>
              </a:gs>
              <a:gs pos="100000">
                <a:srgbClr val="D3D65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What’s missing?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12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2F868-6CE5-437F-A24B-0AA63DD8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ACA72-E2D7-4E37-BD9B-763F3B6EE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7B97A-D62E-4201-B73E-3531D1801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89" t="13935"/>
          <a:stretch/>
        </p:blipFill>
        <p:spPr>
          <a:xfrm>
            <a:off x="973393" y="365125"/>
            <a:ext cx="9848388" cy="5009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45C58D-E7FC-48A3-8B9D-F3FF0285F8F7}"/>
              </a:ext>
            </a:extLst>
          </p:cNvPr>
          <p:cNvSpPr/>
          <p:nvPr/>
        </p:nvSpPr>
        <p:spPr>
          <a:xfrm>
            <a:off x="4422058" y="3070695"/>
            <a:ext cx="2657168" cy="2304333"/>
          </a:xfrm>
          <a:prstGeom prst="rect">
            <a:avLst/>
          </a:prstGeom>
          <a:gradFill flip="none" rotWithShape="1">
            <a:gsLst>
              <a:gs pos="0">
                <a:srgbClr val="D3D65C">
                  <a:shade val="30000"/>
                  <a:satMod val="115000"/>
                </a:srgbClr>
              </a:gs>
              <a:gs pos="50000">
                <a:srgbClr val="D3D65C">
                  <a:shade val="67500"/>
                  <a:satMod val="115000"/>
                </a:srgbClr>
              </a:gs>
              <a:gs pos="100000">
                <a:srgbClr val="D3D65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What’s missing?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91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2F868-6CE5-437F-A24B-0AA63DD8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ACA72-E2D7-4E37-BD9B-763F3B6EE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7B97A-D62E-4201-B73E-3531D1801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89" t="13935"/>
          <a:stretch/>
        </p:blipFill>
        <p:spPr>
          <a:xfrm>
            <a:off x="973393" y="365125"/>
            <a:ext cx="9848388" cy="5009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45C58D-E7FC-48A3-8B9D-F3FF0285F8F7}"/>
              </a:ext>
            </a:extLst>
          </p:cNvPr>
          <p:cNvSpPr/>
          <p:nvPr/>
        </p:nvSpPr>
        <p:spPr>
          <a:xfrm>
            <a:off x="4186083" y="365125"/>
            <a:ext cx="2657168" cy="2304333"/>
          </a:xfrm>
          <a:prstGeom prst="rect">
            <a:avLst/>
          </a:prstGeom>
          <a:gradFill flip="none" rotWithShape="1">
            <a:gsLst>
              <a:gs pos="0">
                <a:srgbClr val="D3D65C">
                  <a:shade val="30000"/>
                  <a:satMod val="115000"/>
                </a:srgbClr>
              </a:gs>
              <a:gs pos="50000">
                <a:srgbClr val="D3D65C">
                  <a:shade val="67500"/>
                  <a:satMod val="115000"/>
                </a:srgbClr>
              </a:gs>
              <a:gs pos="100000">
                <a:srgbClr val="D3D65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What’s missing?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807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2F868-6CE5-437F-A24B-0AA63DD8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ACA72-E2D7-4E37-BD9B-763F3B6EE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7B97A-D62E-4201-B73E-3531D1801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89" t="13935"/>
          <a:stretch/>
        </p:blipFill>
        <p:spPr>
          <a:xfrm>
            <a:off x="973393" y="365125"/>
            <a:ext cx="9848388" cy="5009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45C58D-E7FC-48A3-8B9D-F3FF0285F8F7}"/>
              </a:ext>
            </a:extLst>
          </p:cNvPr>
          <p:cNvSpPr/>
          <p:nvPr/>
        </p:nvSpPr>
        <p:spPr>
          <a:xfrm>
            <a:off x="8034089" y="2901459"/>
            <a:ext cx="2922885" cy="2348967"/>
          </a:xfrm>
          <a:prstGeom prst="rect">
            <a:avLst/>
          </a:prstGeom>
          <a:gradFill flip="none" rotWithShape="1">
            <a:gsLst>
              <a:gs pos="0">
                <a:srgbClr val="D3D65C">
                  <a:shade val="30000"/>
                  <a:satMod val="115000"/>
                </a:srgbClr>
              </a:gs>
              <a:gs pos="50000">
                <a:srgbClr val="D3D65C">
                  <a:shade val="67500"/>
                  <a:satMod val="115000"/>
                </a:srgbClr>
              </a:gs>
              <a:gs pos="100000">
                <a:srgbClr val="D3D65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What’s missing?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12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5F4F1682-CFBF-4849-A4C0-0CF8D0EED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2" y="-1654343"/>
            <a:ext cx="6181107" cy="508334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7618AE66-88E3-4CDD-9DC4-C1A2F9EDFF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7246347" y="2166626"/>
            <a:ext cx="4469033" cy="4560503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" name="TextBox 9">
            <a:hlinkClick r:id="rId7" action="ppaction://hlinksldjump" highlightClick="1">
              <a:snd r:embed="rId8" name="arrow.wav"/>
            </a:hlinkClick>
            <a:extLst>
              <a:ext uri="{FF2B5EF4-FFF2-40B4-BE49-F238E27FC236}">
                <a16:creationId xmlns:a16="http://schemas.microsoft.com/office/drawing/2014/main" id="{5CB3F518-5247-4708-B9EB-03DC5B6D022F}"/>
              </a:ext>
            </a:extLst>
          </p:cNvPr>
          <p:cNvSpPr txBox="1"/>
          <p:nvPr/>
        </p:nvSpPr>
        <p:spPr>
          <a:xfrm>
            <a:off x="332284" y="887328"/>
            <a:ext cx="5472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noFill/>
                <a:effectLst>
                  <a:glow rad="127000">
                    <a:srgbClr val="7030A0">
                      <a:alpha val="57000"/>
                    </a:srgbClr>
                  </a:glow>
                </a:effectLst>
                <a:latin typeface="Rockwell Extra Bold" panose="02060903040505020403" pitchFamily="18" charset="0"/>
              </a:rPr>
              <a:t>Production</a:t>
            </a:r>
            <a:endParaRPr lang="en-US" sz="4000" dirty="0">
              <a:ln>
                <a:solidFill>
                  <a:schemeClr val="tx1"/>
                </a:solidFill>
              </a:ln>
              <a:noFill/>
              <a:effectLst>
                <a:glow rad="63500">
                  <a:schemeClr val="accent1">
                    <a:satMod val="175000"/>
                    <a:alpha val="28000"/>
                  </a:schemeClr>
                </a:glo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D45630FA-FAA1-4D71-BB55-C0D0CAED7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" y="1392182"/>
            <a:ext cx="6181107" cy="5083343"/>
          </a:xfrm>
          <a:prstGeom prst="rect">
            <a:avLst/>
          </a:prstGeom>
        </p:spPr>
      </p:pic>
      <p:sp>
        <p:nvSpPr>
          <p:cNvPr id="12" name="TextBox 11">
            <a:hlinkClick r:id="rId7" action="ppaction://hlinksldjump" highlightClick="1">
              <a:snd r:embed="rId8" name="arrow.wav"/>
            </a:hlinkClick>
            <a:extLst>
              <a:ext uri="{FF2B5EF4-FFF2-40B4-BE49-F238E27FC236}">
                <a16:creationId xmlns:a16="http://schemas.microsoft.com/office/drawing/2014/main" id="{5181CCB4-0745-4F6C-8CAD-5F345C32F004}"/>
              </a:ext>
            </a:extLst>
          </p:cNvPr>
          <p:cNvSpPr txBox="1"/>
          <p:nvPr/>
        </p:nvSpPr>
        <p:spPr>
          <a:xfrm>
            <a:off x="1044345" y="4056964"/>
            <a:ext cx="4247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noFill/>
                <a:effectLst>
                  <a:glow rad="76200">
                    <a:schemeClr val="accent4">
                      <a:alpha val="76000"/>
                    </a:schemeClr>
                  </a:glow>
                </a:effectLst>
                <a:latin typeface="Rockwell Extra Bold" panose="02060903040505020403" pitchFamily="18" charset="0"/>
              </a:rPr>
              <a:t>Order the letters</a:t>
            </a:r>
          </a:p>
        </p:txBody>
      </p: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2686" y="342267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305" y="843907"/>
            <a:ext cx="1884051" cy="1219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98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5069D1-50F1-4C7A-AAA6-E3A80DA5D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11" y="0"/>
            <a:ext cx="11791977" cy="6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06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8405EE-B1E9-4635-B591-7E723D7D4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55" y="-15594"/>
            <a:ext cx="11617277" cy="656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96B538-AAB6-40F5-9A5A-46B0A1059BC8}"/>
              </a:ext>
            </a:extLst>
          </p:cNvPr>
          <p:cNvSpPr/>
          <p:nvPr/>
        </p:nvSpPr>
        <p:spPr>
          <a:xfrm>
            <a:off x="5763739" y="2974618"/>
            <a:ext cx="9541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solidFill>
                    <a:srgbClr val="00B0F0"/>
                  </a:solidFill>
                </a:ln>
                <a:solidFill>
                  <a:srgbClr val="009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king</a:t>
            </a:r>
            <a:endParaRPr lang="en-US" sz="4800" b="0" cap="none" spc="0" dirty="0">
              <a:ln w="0">
                <a:solidFill>
                  <a:srgbClr val="00B0F0"/>
                </a:solidFill>
              </a:ln>
              <a:solidFill>
                <a:srgbClr val="0091C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7D0507-44DA-4D87-9B27-49A52D74A27F}"/>
              </a:ext>
            </a:extLst>
          </p:cNvPr>
          <p:cNvSpPr/>
          <p:nvPr/>
        </p:nvSpPr>
        <p:spPr>
          <a:xfrm>
            <a:off x="9535907" y="2974618"/>
            <a:ext cx="12715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solidFill>
                    <a:srgbClr val="00B0F0"/>
                  </a:solidFill>
                </a:ln>
                <a:solidFill>
                  <a:srgbClr val="009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lemon</a:t>
            </a:r>
            <a:endParaRPr lang="en-US" sz="4800" b="0" cap="none" spc="0" dirty="0">
              <a:ln w="0">
                <a:solidFill>
                  <a:srgbClr val="00B0F0"/>
                </a:solidFill>
              </a:ln>
              <a:solidFill>
                <a:srgbClr val="0091C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E053DD-776D-474C-9E81-65CB813078F1}"/>
              </a:ext>
            </a:extLst>
          </p:cNvPr>
          <p:cNvSpPr/>
          <p:nvPr/>
        </p:nvSpPr>
        <p:spPr>
          <a:xfrm>
            <a:off x="1516806" y="5876343"/>
            <a:ext cx="16562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solidFill>
                    <a:srgbClr val="00B0F0"/>
                  </a:solidFill>
                </a:ln>
                <a:solidFill>
                  <a:srgbClr val="009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octopus</a:t>
            </a:r>
            <a:endParaRPr lang="en-US" sz="4800" b="0" cap="none" spc="0" dirty="0">
              <a:ln w="0">
                <a:solidFill>
                  <a:srgbClr val="00B0F0"/>
                </a:solidFill>
              </a:ln>
              <a:solidFill>
                <a:srgbClr val="0091C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03CD16-671B-40D6-89E8-325F69DB5430}"/>
              </a:ext>
            </a:extLst>
          </p:cNvPr>
          <p:cNvSpPr/>
          <p:nvPr/>
        </p:nvSpPr>
        <p:spPr>
          <a:xfrm>
            <a:off x="5588690" y="5876343"/>
            <a:ext cx="12747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solidFill>
                    <a:srgbClr val="00B0F0"/>
                  </a:solidFill>
                </a:ln>
                <a:solidFill>
                  <a:srgbClr val="009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queen</a:t>
            </a:r>
            <a:endParaRPr lang="en-US" sz="4800" b="0" cap="none" spc="0" dirty="0">
              <a:ln w="0">
                <a:solidFill>
                  <a:srgbClr val="00B0F0"/>
                </a:solidFill>
              </a:ln>
              <a:solidFill>
                <a:srgbClr val="0091C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4B9CFD-1B01-42F8-A011-6E2109C86F60}"/>
              </a:ext>
            </a:extLst>
          </p:cNvPr>
          <p:cNvSpPr/>
          <p:nvPr/>
        </p:nvSpPr>
        <p:spPr>
          <a:xfrm>
            <a:off x="9587525" y="5876342"/>
            <a:ext cx="13452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solidFill>
                    <a:srgbClr val="00B0F0"/>
                  </a:solidFill>
                </a:ln>
                <a:solidFill>
                  <a:srgbClr val="009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insect</a:t>
            </a:r>
            <a:endParaRPr lang="en-US" sz="4800" b="0" cap="none" spc="0" dirty="0">
              <a:ln w="0">
                <a:solidFill>
                  <a:srgbClr val="00B0F0"/>
                </a:solidFill>
              </a:ln>
              <a:solidFill>
                <a:srgbClr val="0091C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367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5F4F1682-CFBF-4849-A4C0-0CF8D0EED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2" y="-1654343"/>
            <a:ext cx="6181107" cy="508334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7618AE66-88E3-4CDD-9DC4-C1A2F9EDFF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7246347" y="2166626"/>
            <a:ext cx="4469033" cy="4560503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" name="TextBox 9">
            <a:hlinkClick r:id="rId7" action="ppaction://hlinksldjump" highlightClick="1">
              <a:snd r:embed="rId8" name="arrow.wav"/>
            </a:hlinkClick>
            <a:extLst>
              <a:ext uri="{FF2B5EF4-FFF2-40B4-BE49-F238E27FC236}">
                <a16:creationId xmlns:a16="http://schemas.microsoft.com/office/drawing/2014/main" id="{5CB3F518-5247-4708-B9EB-03DC5B6D022F}"/>
              </a:ext>
            </a:extLst>
          </p:cNvPr>
          <p:cNvSpPr txBox="1"/>
          <p:nvPr/>
        </p:nvSpPr>
        <p:spPr>
          <a:xfrm>
            <a:off x="332284" y="887328"/>
            <a:ext cx="5472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noFill/>
                <a:effectLst>
                  <a:glow rad="127000">
                    <a:schemeClr val="accent6">
                      <a:satMod val="175000"/>
                      <a:alpha val="33000"/>
                    </a:schemeClr>
                  </a:glow>
                </a:effectLst>
                <a:latin typeface="Rockwell Extra Bold" panose="02060903040505020403" pitchFamily="18" charset="0"/>
              </a:rPr>
              <a:t>Assessment</a:t>
            </a:r>
            <a:endParaRPr lang="en-US" sz="4000" dirty="0">
              <a:ln>
                <a:solidFill>
                  <a:schemeClr val="tx1"/>
                </a:solidFill>
              </a:ln>
              <a:noFill/>
              <a:effectLst>
                <a:glow rad="63500">
                  <a:schemeClr val="accent1">
                    <a:satMod val="175000"/>
                    <a:alpha val="28000"/>
                  </a:schemeClr>
                </a:glo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D45630FA-FAA1-4D71-BB55-C0D0CAED7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" y="1392182"/>
            <a:ext cx="6181107" cy="5083343"/>
          </a:xfrm>
          <a:prstGeom prst="rect">
            <a:avLst/>
          </a:prstGeom>
        </p:spPr>
      </p:pic>
      <p:sp>
        <p:nvSpPr>
          <p:cNvPr id="12" name="TextBox 11">
            <a:hlinkClick r:id="rId7" action="ppaction://hlinksldjump" highlightClick="1">
              <a:snd r:embed="rId8" name="arrow.wav"/>
            </a:hlinkClick>
            <a:extLst>
              <a:ext uri="{FF2B5EF4-FFF2-40B4-BE49-F238E27FC236}">
                <a16:creationId xmlns:a16="http://schemas.microsoft.com/office/drawing/2014/main" id="{5181CCB4-0745-4F6C-8CAD-5F345C32F004}"/>
              </a:ext>
            </a:extLst>
          </p:cNvPr>
          <p:cNvSpPr txBox="1"/>
          <p:nvPr/>
        </p:nvSpPr>
        <p:spPr>
          <a:xfrm>
            <a:off x="1044345" y="4056964"/>
            <a:ext cx="4247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noFill/>
                <a:effectLst>
                  <a:glow rad="76200">
                    <a:schemeClr val="accent4">
                      <a:alpha val="76000"/>
                    </a:schemeClr>
                  </a:glow>
                </a:effectLst>
                <a:latin typeface="Rockwell Extra Bold" panose="02060903040505020403" pitchFamily="18" charset="0"/>
              </a:rPr>
              <a:t>Write and match</a:t>
            </a:r>
          </a:p>
        </p:txBody>
      </p: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4748" y="446080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305" y="843907"/>
            <a:ext cx="1884051" cy="1219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192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55FD43-CB26-4AEB-984E-3EA3AB22E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31" y="258324"/>
            <a:ext cx="11935538" cy="445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731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5F4F1682-CFBF-4849-A4C0-0CF8D0EED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2" y="-1654343"/>
            <a:ext cx="6181107" cy="508334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7618AE66-88E3-4CDD-9DC4-C1A2F9EDFF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7246347" y="2166626"/>
            <a:ext cx="4469033" cy="4560503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" name="TextBox 9">
            <a:hlinkClick r:id="rId7" action="ppaction://hlinksldjump" highlightClick="1">
              <a:snd r:embed="rId8" name="arrow.wav"/>
            </a:hlinkClick>
            <a:extLst>
              <a:ext uri="{FF2B5EF4-FFF2-40B4-BE49-F238E27FC236}">
                <a16:creationId xmlns:a16="http://schemas.microsoft.com/office/drawing/2014/main" id="{5CB3F518-5247-4708-B9EB-03DC5B6D022F}"/>
              </a:ext>
            </a:extLst>
          </p:cNvPr>
          <p:cNvSpPr txBox="1"/>
          <p:nvPr/>
        </p:nvSpPr>
        <p:spPr>
          <a:xfrm>
            <a:off x="332284" y="887328"/>
            <a:ext cx="5472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tx1"/>
                  </a:solidFill>
                </a:ln>
                <a:noFill/>
                <a:effectLst>
                  <a:glow rad="76200">
                    <a:schemeClr val="accent4">
                      <a:alpha val="76000"/>
                    </a:schemeClr>
                  </a:glow>
                </a:effectLst>
                <a:latin typeface="Rockwell Extra Bold" panose="02060903040505020403" pitchFamily="18" charset="0"/>
              </a:rPr>
              <a:t>Warm Up</a:t>
            </a: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D45630FA-FAA1-4D71-BB55-C0D0CAED7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" y="1392182"/>
            <a:ext cx="6181107" cy="5083343"/>
          </a:xfrm>
          <a:prstGeom prst="rect">
            <a:avLst/>
          </a:prstGeom>
        </p:spPr>
      </p:pic>
      <p:sp>
        <p:nvSpPr>
          <p:cNvPr id="12" name="TextBox 11">
            <a:hlinkClick r:id="rId7" action="ppaction://hlinksldjump" highlightClick="1">
              <a:snd r:embed="rId8" name="arrow.wav"/>
            </a:hlinkClick>
            <a:extLst>
              <a:ext uri="{FF2B5EF4-FFF2-40B4-BE49-F238E27FC236}">
                <a16:creationId xmlns:a16="http://schemas.microsoft.com/office/drawing/2014/main" id="{5181CCB4-0745-4F6C-8CAD-5F345C32F004}"/>
              </a:ext>
            </a:extLst>
          </p:cNvPr>
          <p:cNvSpPr txBox="1"/>
          <p:nvPr/>
        </p:nvSpPr>
        <p:spPr>
          <a:xfrm>
            <a:off x="1044345" y="3899537"/>
            <a:ext cx="4247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noFill/>
                <a:effectLst>
                  <a:glow rad="76200">
                    <a:schemeClr val="accent4">
                      <a:alpha val="76000"/>
                    </a:schemeClr>
                  </a:glow>
                </a:effectLst>
                <a:latin typeface="Rockwell Extra Bold" panose="02060903040505020403" pitchFamily="18" charset="0"/>
              </a:rPr>
              <a:t>Game: What do you choose?</a:t>
            </a:r>
          </a:p>
        </p:txBody>
      </p: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2077" y="309075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305" y="843907"/>
            <a:ext cx="1884051" cy="1219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83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55FD43-CB26-4AEB-984E-3EA3AB22E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31" y="258324"/>
            <a:ext cx="11935538" cy="445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0480E9-D2B7-4594-8E6F-D7361DE9DF82}"/>
              </a:ext>
            </a:extLst>
          </p:cNvPr>
          <p:cNvSpPr/>
          <p:nvPr/>
        </p:nvSpPr>
        <p:spPr>
          <a:xfrm>
            <a:off x="728433" y="1101573"/>
            <a:ext cx="4058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solidFill>
                    <a:srgbClr val="00B0F0"/>
                  </a:solidFill>
                </a:ln>
                <a:solidFill>
                  <a:srgbClr val="009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</a:t>
            </a:r>
            <a:endParaRPr lang="en-US" sz="4800" b="0" cap="none" spc="0" dirty="0">
              <a:ln w="0">
                <a:solidFill>
                  <a:srgbClr val="00B0F0"/>
                </a:solidFill>
              </a:ln>
              <a:solidFill>
                <a:srgbClr val="0091C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DE98200-87C9-4B87-9FE9-A674397C24DD}"/>
              </a:ext>
            </a:extLst>
          </p:cNvPr>
          <p:cNvCxnSpPr>
            <a:cxnSpLocks/>
          </p:cNvCxnSpPr>
          <p:nvPr/>
        </p:nvCxnSpPr>
        <p:spPr>
          <a:xfrm>
            <a:off x="1134313" y="1686348"/>
            <a:ext cx="1701354" cy="1447270"/>
          </a:xfrm>
          <a:prstGeom prst="line">
            <a:avLst/>
          </a:prstGeom>
          <a:ln w="38100">
            <a:solidFill>
              <a:srgbClr val="20CA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78961A3-E03A-49E3-9629-7772C4656FA8}"/>
              </a:ext>
            </a:extLst>
          </p:cNvPr>
          <p:cNvSpPr/>
          <p:nvPr/>
        </p:nvSpPr>
        <p:spPr>
          <a:xfrm>
            <a:off x="2546332" y="1094447"/>
            <a:ext cx="4058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>
                  <a:solidFill>
                    <a:srgbClr val="00B0F0"/>
                  </a:solidFill>
                </a:ln>
                <a:solidFill>
                  <a:srgbClr val="009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en-US" sz="4800" b="0" cap="none" spc="0" dirty="0">
              <a:ln w="0">
                <a:solidFill>
                  <a:srgbClr val="00B0F0"/>
                </a:solidFill>
              </a:ln>
              <a:solidFill>
                <a:srgbClr val="0091C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DDBC5A-986E-4BD4-8D9E-572E98129EBB}"/>
              </a:ext>
            </a:extLst>
          </p:cNvPr>
          <p:cNvCxnSpPr>
            <a:cxnSpLocks/>
          </p:cNvCxnSpPr>
          <p:nvPr/>
        </p:nvCxnSpPr>
        <p:spPr>
          <a:xfrm>
            <a:off x="3163828" y="1686348"/>
            <a:ext cx="3629476" cy="1621931"/>
          </a:xfrm>
          <a:prstGeom prst="line">
            <a:avLst/>
          </a:prstGeom>
          <a:ln w="38100">
            <a:solidFill>
              <a:srgbClr val="20CA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F3518-C69A-4BAA-94E1-A8D59A95777F}"/>
              </a:ext>
            </a:extLst>
          </p:cNvPr>
          <p:cNvSpPr/>
          <p:nvPr/>
        </p:nvSpPr>
        <p:spPr>
          <a:xfrm>
            <a:off x="4479900" y="1101573"/>
            <a:ext cx="3497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solidFill>
                    <a:srgbClr val="00B0F0"/>
                  </a:solidFill>
                </a:ln>
                <a:solidFill>
                  <a:srgbClr val="009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j</a:t>
            </a:r>
            <a:endParaRPr lang="en-US" sz="4800" b="0" cap="none" spc="0" dirty="0">
              <a:ln w="0">
                <a:solidFill>
                  <a:srgbClr val="00B0F0"/>
                </a:solidFill>
              </a:ln>
              <a:solidFill>
                <a:srgbClr val="0091C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3067F7-D646-4324-8683-6008257B2FF0}"/>
              </a:ext>
            </a:extLst>
          </p:cNvPr>
          <p:cNvCxnSpPr>
            <a:cxnSpLocks/>
          </p:cNvCxnSpPr>
          <p:nvPr/>
        </p:nvCxnSpPr>
        <p:spPr>
          <a:xfrm>
            <a:off x="4857728" y="1679222"/>
            <a:ext cx="3464339" cy="1546863"/>
          </a:xfrm>
          <a:prstGeom prst="line">
            <a:avLst/>
          </a:prstGeom>
          <a:ln w="38100">
            <a:solidFill>
              <a:srgbClr val="20CA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4261D8E-43B4-4D71-B23F-2F1FD337235D}"/>
              </a:ext>
            </a:extLst>
          </p:cNvPr>
          <p:cNvSpPr/>
          <p:nvPr/>
        </p:nvSpPr>
        <p:spPr>
          <a:xfrm>
            <a:off x="6366392" y="1101573"/>
            <a:ext cx="2968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solidFill>
                    <a:srgbClr val="00B0F0"/>
                  </a:solidFill>
                </a:ln>
                <a:solidFill>
                  <a:srgbClr val="009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  <a:endParaRPr lang="en-US" sz="4800" b="0" cap="none" spc="0" dirty="0">
              <a:ln w="0">
                <a:solidFill>
                  <a:srgbClr val="00B0F0"/>
                </a:solidFill>
              </a:ln>
              <a:solidFill>
                <a:srgbClr val="0091C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EC3462-E3C5-41C2-B2C5-155B3AFE3418}"/>
              </a:ext>
            </a:extLst>
          </p:cNvPr>
          <p:cNvCxnSpPr>
            <a:cxnSpLocks/>
          </p:cNvCxnSpPr>
          <p:nvPr/>
        </p:nvCxnSpPr>
        <p:spPr>
          <a:xfrm>
            <a:off x="6793304" y="1686348"/>
            <a:ext cx="3337015" cy="1447270"/>
          </a:xfrm>
          <a:prstGeom prst="line">
            <a:avLst/>
          </a:prstGeom>
          <a:ln w="38100">
            <a:solidFill>
              <a:srgbClr val="20CA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6F56EF2-266A-4614-BBDE-B1529DB33FB8}"/>
              </a:ext>
            </a:extLst>
          </p:cNvPr>
          <p:cNvSpPr/>
          <p:nvPr/>
        </p:nvSpPr>
        <p:spPr>
          <a:xfrm>
            <a:off x="8181580" y="1101573"/>
            <a:ext cx="4058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solidFill>
                    <a:srgbClr val="00B0F0"/>
                  </a:solidFill>
                </a:ln>
                <a:solidFill>
                  <a:srgbClr val="009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q</a:t>
            </a:r>
            <a:endParaRPr lang="en-US" sz="4800" b="0" cap="none" spc="0" dirty="0">
              <a:ln w="0">
                <a:solidFill>
                  <a:srgbClr val="00B0F0"/>
                </a:solidFill>
              </a:ln>
              <a:solidFill>
                <a:srgbClr val="0091C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5B0780-88F0-422A-B136-1BD290CD70F8}"/>
              </a:ext>
            </a:extLst>
          </p:cNvPr>
          <p:cNvCxnSpPr>
            <a:cxnSpLocks/>
          </p:cNvCxnSpPr>
          <p:nvPr/>
        </p:nvCxnSpPr>
        <p:spPr>
          <a:xfrm flipH="1">
            <a:off x="1479479" y="1679222"/>
            <a:ext cx="7183516" cy="1454396"/>
          </a:xfrm>
          <a:prstGeom prst="line">
            <a:avLst/>
          </a:prstGeom>
          <a:ln w="38100">
            <a:solidFill>
              <a:srgbClr val="20CA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B3924BD-2761-49AA-94A9-9EB363E792CC}"/>
              </a:ext>
            </a:extLst>
          </p:cNvPr>
          <p:cNvSpPr/>
          <p:nvPr/>
        </p:nvSpPr>
        <p:spPr>
          <a:xfrm>
            <a:off x="10003766" y="1101573"/>
            <a:ext cx="4058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>
                  <a:solidFill>
                    <a:srgbClr val="00B0F0"/>
                  </a:solidFill>
                </a:ln>
                <a:solidFill>
                  <a:srgbClr val="0091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endParaRPr lang="en-US" sz="4800" b="0" cap="none" spc="0" dirty="0">
              <a:ln w="0">
                <a:solidFill>
                  <a:srgbClr val="00B0F0"/>
                </a:solidFill>
              </a:ln>
              <a:solidFill>
                <a:srgbClr val="0091C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9B46524-E39F-4529-A7DB-874EC2CFBE2C}"/>
              </a:ext>
            </a:extLst>
          </p:cNvPr>
          <p:cNvCxnSpPr>
            <a:cxnSpLocks/>
          </p:cNvCxnSpPr>
          <p:nvPr/>
        </p:nvCxnSpPr>
        <p:spPr>
          <a:xfrm flipH="1">
            <a:off x="5342562" y="1686348"/>
            <a:ext cx="5187780" cy="1365077"/>
          </a:xfrm>
          <a:prstGeom prst="line">
            <a:avLst/>
          </a:prstGeom>
          <a:ln w="38100">
            <a:solidFill>
              <a:srgbClr val="20CA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318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4" grpId="0"/>
      <p:bldP spid="17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5F4F1682-CFBF-4849-A4C0-0CF8D0EED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2" y="-1654343"/>
            <a:ext cx="6181107" cy="508334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7618AE66-88E3-4CDD-9DC4-C1A2F9EDFF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7246347" y="2166626"/>
            <a:ext cx="4469033" cy="4560503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" name="TextBox 9">
            <a:hlinkClick r:id="rId7" action="ppaction://hlinksldjump" highlightClick="1">
              <a:snd r:embed="rId8" name="arrow.wav"/>
            </a:hlinkClick>
            <a:extLst>
              <a:ext uri="{FF2B5EF4-FFF2-40B4-BE49-F238E27FC236}">
                <a16:creationId xmlns:a16="http://schemas.microsoft.com/office/drawing/2014/main" id="{5CB3F518-5247-4708-B9EB-03DC5B6D022F}"/>
              </a:ext>
            </a:extLst>
          </p:cNvPr>
          <p:cNvSpPr txBox="1"/>
          <p:nvPr/>
        </p:nvSpPr>
        <p:spPr>
          <a:xfrm>
            <a:off x="332284" y="887328"/>
            <a:ext cx="5472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noFill/>
                <a:effectLst>
                  <a:glow rad="127000">
                    <a:schemeClr val="accent6">
                      <a:satMod val="175000"/>
                      <a:alpha val="33000"/>
                    </a:schemeClr>
                  </a:glow>
                </a:effectLst>
                <a:latin typeface="Rockwell Extra Bold" panose="02060903040505020403" pitchFamily="18" charset="0"/>
              </a:rPr>
              <a:t>Goodbye</a:t>
            </a:r>
            <a:endParaRPr lang="en-US" sz="4000" dirty="0">
              <a:ln>
                <a:solidFill>
                  <a:schemeClr val="tx1"/>
                </a:solidFill>
              </a:ln>
              <a:noFill/>
              <a:effectLst>
                <a:glow rad="63500">
                  <a:schemeClr val="accent1">
                    <a:satMod val="175000"/>
                    <a:alpha val="28000"/>
                  </a:schemeClr>
                </a:glo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D45630FA-FAA1-4D71-BB55-C0D0CAED7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" y="1392182"/>
            <a:ext cx="6181107" cy="5083343"/>
          </a:xfrm>
          <a:prstGeom prst="rect">
            <a:avLst/>
          </a:prstGeom>
        </p:spPr>
      </p:pic>
      <p:sp>
        <p:nvSpPr>
          <p:cNvPr id="12" name="TextBox 11">
            <a:hlinkClick r:id="rId7" action="ppaction://hlinksldjump" highlightClick="1">
              <a:snd r:embed="rId8" name="arrow.wav"/>
            </a:hlinkClick>
            <a:extLst>
              <a:ext uri="{FF2B5EF4-FFF2-40B4-BE49-F238E27FC236}">
                <a16:creationId xmlns:a16="http://schemas.microsoft.com/office/drawing/2014/main" id="{5181CCB4-0745-4F6C-8CAD-5F345C32F004}"/>
              </a:ext>
            </a:extLst>
          </p:cNvPr>
          <p:cNvSpPr txBox="1"/>
          <p:nvPr/>
        </p:nvSpPr>
        <p:spPr>
          <a:xfrm>
            <a:off x="1044345" y="4056964"/>
            <a:ext cx="4247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noFill/>
                <a:effectLst>
                  <a:glow rad="76200">
                    <a:schemeClr val="accent4">
                      <a:alpha val="76000"/>
                    </a:schemeClr>
                  </a:glow>
                </a:effectLst>
                <a:latin typeface="Rockwell Extra Bold" panose="02060903040505020403" pitchFamily="18" charset="0"/>
              </a:rPr>
              <a:t>See you later</a:t>
            </a:r>
          </a:p>
        </p:txBody>
      </p: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4748" y="398431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305" y="843907"/>
            <a:ext cx="1884051" cy="1219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807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9FDAE93D-C089-4F23-AE87-A622DC774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7" y="5432526"/>
            <a:ext cx="1673151" cy="101381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94ED443-1693-4311-910A-435DC9E881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19">
            <a:off x="7497388" y="1904970"/>
            <a:ext cx="4469033" cy="4560503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9ADB5084-EB32-41DC-B087-B5D7084ABE91}"/>
              </a:ext>
            </a:extLst>
          </p:cNvPr>
          <p:cNvGrpSpPr/>
          <p:nvPr/>
        </p:nvGrpSpPr>
        <p:grpSpPr>
          <a:xfrm>
            <a:off x="-11723" y="5734638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79E2084C-7370-4038-8C8A-88141E7B0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E519E36B-8BFD-4067-9AD4-9AF8B9DE4F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9" name="图片 144">
            <a:extLst>
              <a:ext uri="{FF2B5EF4-FFF2-40B4-BE49-F238E27FC236}">
                <a16:creationId xmlns:a16="http://schemas.microsoft.com/office/drawing/2014/main" id="{ADCFCD27-F046-42B3-ABB8-7C4A04FA2B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70657" y="2083633"/>
            <a:ext cx="3569677" cy="4774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412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517" y="342267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333" y="342267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305" y="843907"/>
            <a:ext cx="1884051" cy="1219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C4E9D6-E314-4902-9C80-CCECCA5716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2479"/>
          <a:stretch/>
        </p:blipFill>
        <p:spPr>
          <a:xfrm>
            <a:off x="5633306" y="1607835"/>
            <a:ext cx="2410161" cy="1801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470FD140-6F84-469C-AE96-92D896919A6C}"/>
              </a:ext>
            </a:extLst>
          </p:cNvPr>
          <p:cNvSpPr/>
          <p:nvPr/>
        </p:nvSpPr>
        <p:spPr>
          <a:xfrm>
            <a:off x="3206662" y="2300925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7" name="Flowchart: Stored Data 16">
            <a:extLst>
              <a:ext uri="{FF2B5EF4-FFF2-40B4-BE49-F238E27FC236}">
                <a16:creationId xmlns:a16="http://schemas.microsoft.com/office/drawing/2014/main" id="{6C72E0E0-AC3E-449D-94FC-0770210E64EA}"/>
              </a:ext>
            </a:extLst>
          </p:cNvPr>
          <p:cNvSpPr/>
          <p:nvPr/>
        </p:nvSpPr>
        <p:spPr>
          <a:xfrm flipH="1">
            <a:off x="5539237" y="3427071"/>
            <a:ext cx="2267282" cy="99663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_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nt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Flowchart: Delay 17">
            <a:extLst>
              <a:ext uri="{FF2B5EF4-FFF2-40B4-BE49-F238E27FC236}">
                <a16:creationId xmlns:a16="http://schemas.microsoft.com/office/drawing/2014/main" id="{E49D040C-11BA-4851-857E-ADC31D4D9D69}"/>
              </a:ext>
            </a:extLst>
          </p:cNvPr>
          <p:cNvSpPr/>
          <p:nvPr/>
        </p:nvSpPr>
        <p:spPr>
          <a:xfrm>
            <a:off x="3206661" y="3410683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9" name="Flowchart: Delay 18">
            <a:extLst>
              <a:ext uri="{FF2B5EF4-FFF2-40B4-BE49-F238E27FC236}">
                <a16:creationId xmlns:a16="http://schemas.microsoft.com/office/drawing/2014/main" id="{B58AD906-235B-41B9-9A8C-0AD5BAB22F08}"/>
              </a:ext>
            </a:extLst>
          </p:cNvPr>
          <p:cNvSpPr/>
          <p:nvPr/>
        </p:nvSpPr>
        <p:spPr>
          <a:xfrm>
            <a:off x="15174814" y="5958682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903E65-9B35-478F-A812-B4ADBF909077}"/>
              </a:ext>
            </a:extLst>
          </p:cNvPr>
          <p:cNvSpPr txBox="1">
            <a:spLocks/>
          </p:cNvSpPr>
          <p:nvPr/>
        </p:nvSpPr>
        <p:spPr>
          <a:xfrm>
            <a:off x="12347999" y="1946594"/>
            <a:ext cx="1284021" cy="280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seven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3E2DE99-F2BB-477C-BDBC-F99323DC9858}"/>
              </a:ext>
            </a:extLst>
          </p:cNvPr>
          <p:cNvSpPr txBox="1">
            <a:spLocks/>
          </p:cNvSpPr>
          <p:nvPr/>
        </p:nvSpPr>
        <p:spPr>
          <a:xfrm>
            <a:off x="12347999" y="3148751"/>
            <a:ext cx="439953" cy="28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105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sh</a:t>
            </a:r>
            <a:endParaRPr lang="en-US" sz="1050" kern="0" dirty="0">
              <a:solidFill>
                <a:srgbClr val="FF0000"/>
              </a:solidFill>
            </a:endParaRPr>
          </a:p>
        </p:txBody>
      </p:sp>
      <p:sp>
        <p:nvSpPr>
          <p:cNvPr id="23" name="Flowchart: Delay 22">
            <a:extLst>
              <a:ext uri="{FF2B5EF4-FFF2-40B4-BE49-F238E27FC236}">
                <a16:creationId xmlns:a16="http://schemas.microsoft.com/office/drawing/2014/main" id="{43F6BF3C-343B-4344-8852-E17418F48CDD}"/>
              </a:ext>
            </a:extLst>
          </p:cNvPr>
          <p:cNvSpPr/>
          <p:nvPr/>
        </p:nvSpPr>
        <p:spPr>
          <a:xfrm>
            <a:off x="3215227" y="4512247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70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19128 0.002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9407" y="428497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3467" y="140380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246" y="129664"/>
            <a:ext cx="1884051" cy="1219457"/>
          </a:xfrm>
          <a:prstGeom prst="rect">
            <a:avLst/>
          </a:prstGeom>
        </p:spPr>
      </p:pic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470FD140-6F84-469C-AE96-92D896919A6C}"/>
              </a:ext>
            </a:extLst>
          </p:cNvPr>
          <p:cNvSpPr/>
          <p:nvPr/>
        </p:nvSpPr>
        <p:spPr>
          <a:xfrm>
            <a:off x="3213503" y="3354079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" name="Flowchart: Stored Data 16">
            <a:extLst>
              <a:ext uri="{FF2B5EF4-FFF2-40B4-BE49-F238E27FC236}">
                <a16:creationId xmlns:a16="http://schemas.microsoft.com/office/drawing/2014/main" id="{6C72E0E0-AC3E-449D-94FC-0770210E64EA}"/>
              </a:ext>
            </a:extLst>
          </p:cNvPr>
          <p:cNvSpPr/>
          <p:nvPr/>
        </p:nvSpPr>
        <p:spPr>
          <a:xfrm flipH="1">
            <a:off x="5539238" y="3571285"/>
            <a:ext cx="2499293" cy="99663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_oy</a:t>
            </a:r>
          </a:p>
        </p:txBody>
      </p:sp>
      <p:sp>
        <p:nvSpPr>
          <p:cNvPr id="19" name="Flowchart: Delay 18">
            <a:extLst>
              <a:ext uri="{FF2B5EF4-FFF2-40B4-BE49-F238E27FC236}">
                <a16:creationId xmlns:a16="http://schemas.microsoft.com/office/drawing/2014/main" id="{B58AD906-235B-41B9-9A8C-0AD5BAB22F08}"/>
              </a:ext>
            </a:extLst>
          </p:cNvPr>
          <p:cNvSpPr/>
          <p:nvPr/>
        </p:nvSpPr>
        <p:spPr>
          <a:xfrm>
            <a:off x="15174814" y="5958682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Flowchart: Delay 22">
            <a:extLst>
              <a:ext uri="{FF2B5EF4-FFF2-40B4-BE49-F238E27FC236}">
                <a16:creationId xmlns:a16="http://schemas.microsoft.com/office/drawing/2014/main" id="{43F6BF3C-343B-4344-8852-E17418F48CDD}"/>
              </a:ext>
            </a:extLst>
          </p:cNvPr>
          <p:cNvSpPr/>
          <p:nvPr/>
        </p:nvSpPr>
        <p:spPr>
          <a:xfrm>
            <a:off x="3215227" y="4512247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7EA9A-8590-44A3-BF63-E8D0414760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4339" y="1059747"/>
            <a:ext cx="2991267" cy="2581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C07BCD66-0725-4231-BA06-CFEF782E6E87}"/>
              </a:ext>
            </a:extLst>
          </p:cNvPr>
          <p:cNvSpPr/>
          <p:nvPr/>
        </p:nvSpPr>
        <p:spPr>
          <a:xfrm>
            <a:off x="3199854" y="2223746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04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9479 0.198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6912" y="493646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3467" y="140380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246" y="129664"/>
            <a:ext cx="1884051" cy="1219457"/>
          </a:xfrm>
          <a:prstGeom prst="rect">
            <a:avLst/>
          </a:prstGeom>
        </p:spPr>
      </p:pic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470FD140-6F84-469C-AE96-92D896919A6C}"/>
              </a:ext>
            </a:extLst>
          </p:cNvPr>
          <p:cNvSpPr/>
          <p:nvPr/>
        </p:nvSpPr>
        <p:spPr>
          <a:xfrm>
            <a:off x="3199855" y="3354079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Flowchart: Stored Data 16">
            <a:extLst>
              <a:ext uri="{FF2B5EF4-FFF2-40B4-BE49-F238E27FC236}">
                <a16:creationId xmlns:a16="http://schemas.microsoft.com/office/drawing/2014/main" id="{6C72E0E0-AC3E-449D-94FC-0770210E64EA}"/>
              </a:ext>
            </a:extLst>
          </p:cNvPr>
          <p:cNvSpPr/>
          <p:nvPr/>
        </p:nvSpPr>
        <p:spPr>
          <a:xfrm flipH="1">
            <a:off x="5539238" y="3571285"/>
            <a:ext cx="2598298" cy="99663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_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uck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Flowchart: Delay 18">
            <a:extLst>
              <a:ext uri="{FF2B5EF4-FFF2-40B4-BE49-F238E27FC236}">
                <a16:creationId xmlns:a16="http://schemas.microsoft.com/office/drawing/2014/main" id="{B58AD906-235B-41B9-9A8C-0AD5BAB22F08}"/>
              </a:ext>
            </a:extLst>
          </p:cNvPr>
          <p:cNvSpPr/>
          <p:nvPr/>
        </p:nvSpPr>
        <p:spPr>
          <a:xfrm>
            <a:off x="15174814" y="5958682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Flowchart: Delay 22">
            <a:extLst>
              <a:ext uri="{FF2B5EF4-FFF2-40B4-BE49-F238E27FC236}">
                <a16:creationId xmlns:a16="http://schemas.microsoft.com/office/drawing/2014/main" id="{43F6BF3C-343B-4344-8852-E17418F48CDD}"/>
              </a:ext>
            </a:extLst>
          </p:cNvPr>
          <p:cNvSpPr/>
          <p:nvPr/>
        </p:nvSpPr>
        <p:spPr>
          <a:xfrm>
            <a:off x="3199854" y="2144356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j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A039C2-7B23-4C7B-8294-1D1B91FCA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815" y="1027953"/>
            <a:ext cx="2972215" cy="2562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CDA2D9AB-5AF6-40F4-A475-19465D009848}"/>
              </a:ext>
            </a:extLst>
          </p:cNvPr>
          <p:cNvSpPr/>
          <p:nvPr/>
        </p:nvSpPr>
        <p:spPr>
          <a:xfrm>
            <a:off x="3199854" y="4563802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33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1862 -0.145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10" y="-7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9724" y="528580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3467" y="140380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246" y="129664"/>
            <a:ext cx="1884051" cy="1219457"/>
          </a:xfrm>
          <a:prstGeom prst="rect">
            <a:avLst/>
          </a:prstGeom>
        </p:spPr>
      </p:pic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470FD140-6F84-469C-AE96-92D896919A6C}"/>
              </a:ext>
            </a:extLst>
          </p:cNvPr>
          <p:cNvSpPr/>
          <p:nvPr/>
        </p:nvSpPr>
        <p:spPr>
          <a:xfrm>
            <a:off x="3213503" y="3354079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" name="Flowchart: Stored Data 16">
            <a:extLst>
              <a:ext uri="{FF2B5EF4-FFF2-40B4-BE49-F238E27FC236}">
                <a16:creationId xmlns:a16="http://schemas.microsoft.com/office/drawing/2014/main" id="{6C72E0E0-AC3E-449D-94FC-0770210E64EA}"/>
              </a:ext>
            </a:extLst>
          </p:cNvPr>
          <p:cNvSpPr/>
          <p:nvPr/>
        </p:nvSpPr>
        <p:spPr>
          <a:xfrm flipH="1">
            <a:off x="5539238" y="3571285"/>
            <a:ext cx="2499293" cy="99663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_gg</a:t>
            </a:r>
          </a:p>
        </p:txBody>
      </p:sp>
      <p:sp>
        <p:nvSpPr>
          <p:cNvPr id="23" name="Flowchart: Delay 22">
            <a:extLst>
              <a:ext uri="{FF2B5EF4-FFF2-40B4-BE49-F238E27FC236}">
                <a16:creationId xmlns:a16="http://schemas.microsoft.com/office/drawing/2014/main" id="{43F6BF3C-343B-4344-8852-E17418F48CDD}"/>
              </a:ext>
            </a:extLst>
          </p:cNvPr>
          <p:cNvSpPr/>
          <p:nvPr/>
        </p:nvSpPr>
        <p:spPr>
          <a:xfrm>
            <a:off x="3215227" y="4512247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C07BCD66-0725-4231-BA06-CFEF782E6E87}"/>
              </a:ext>
            </a:extLst>
          </p:cNvPr>
          <p:cNvSpPr/>
          <p:nvPr/>
        </p:nvSpPr>
        <p:spPr>
          <a:xfrm>
            <a:off x="3199854" y="2223746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517C4-35D0-4736-87DD-46D2709DA7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6306" y="1522331"/>
            <a:ext cx="1889520" cy="204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98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9479 0.198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30">
            <a:extLst>
              <a:ext uri="{FF2B5EF4-FFF2-40B4-BE49-F238E27FC236}">
                <a16:creationId xmlns:a16="http://schemas.microsoft.com/office/drawing/2014/main" id="{B9A79F89-9CB1-4E36-88AC-CEEEB8AAE6FD}"/>
              </a:ext>
            </a:extLst>
          </p:cNvPr>
          <p:cNvGrpSpPr/>
          <p:nvPr/>
        </p:nvGrpSpPr>
        <p:grpSpPr>
          <a:xfrm>
            <a:off x="-11723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56C57D5E-F456-4AD3-933B-5393BE8A5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2930E966-F34E-4D7B-81F2-A309E036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40">
            <a:extLst>
              <a:ext uri="{FF2B5EF4-FFF2-40B4-BE49-F238E27FC236}">
                <a16:creationId xmlns:a16="http://schemas.microsoft.com/office/drawing/2014/main" id="{10292AF5-AF88-4403-A574-DFB12D4A1D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6457" y="355370"/>
            <a:ext cx="3692229" cy="1987501"/>
          </a:xfrm>
          <a:prstGeom prst="rect">
            <a:avLst/>
          </a:prstGeom>
        </p:spPr>
      </p:pic>
      <p:pic>
        <p:nvPicPr>
          <p:cNvPr id="14" name="图片 56">
            <a:extLst>
              <a:ext uri="{FF2B5EF4-FFF2-40B4-BE49-F238E27FC236}">
                <a16:creationId xmlns:a16="http://schemas.microsoft.com/office/drawing/2014/main" id="{E0B19CE7-3819-46C1-A839-C469EA6BDC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3467" y="140380"/>
            <a:ext cx="1262808" cy="817356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53E3051C-75B3-4CF4-AC6C-BB9B677152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246" y="129664"/>
            <a:ext cx="1884051" cy="1219457"/>
          </a:xfrm>
          <a:prstGeom prst="rect">
            <a:avLst/>
          </a:prstGeom>
        </p:spPr>
      </p:pic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470FD140-6F84-469C-AE96-92D896919A6C}"/>
              </a:ext>
            </a:extLst>
          </p:cNvPr>
          <p:cNvSpPr/>
          <p:nvPr/>
        </p:nvSpPr>
        <p:spPr>
          <a:xfrm>
            <a:off x="3199855" y="3354079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17" name="Flowchart: Stored Data 16">
            <a:extLst>
              <a:ext uri="{FF2B5EF4-FFF2-40B4-BE49-F238E27FC236}">
                <a16:creationId xmlns:a16="http://schemas.microsoft.com/office/drawing/2014/main" id="{6C72E0E0-AC3E-449D-94FC-0770210E64EA}"/>
              </a:ext>
            </a:extLst>
          </p:cNvPr>
          <p:cNvSpPr/>
          <p:nvPr/>
        </p:nvSpPr>
        <p:spPr>
          <a:xfrm flipH="1">
            <a:off x="5539237" y="3571285"/>
            <a:ext cx="3004261" cy="99663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_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ippo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Flowchart: Delay 22">
            <a:extLst>
              <a:ext uri="{FF2B5EF4-FFF2-40B4-BE49-F238E27FC236}">
                <a16:creationId xmlns:a16="http://schemas.microsoft.com/office/drawing/2014/main" id="{43F6BF3C-343B-4344-8852-E17418F48CDD}"/>
              </a:ext>
            </a:extLst>
          </p:cNvPr>
          <p:cNvSpPr/>
          <p:nvPr/>
        </p:nvSpPr>
        <p:spPr>
          <a:xfrm>
            <a:off x="3199854" y="2144356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j</a:t>
            </a:r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CDA2D9AB-5AF6-40F4-A475-19465D009848}"/>
              </a:ext>
            </a:extLst>
          </p:cNvPr>
          <p:cNvSpPr/>
          <p:nvPr/>
        </p:nvSpPr>
        <p:spPr>
          <a:xfrm>
            <a:off x="3199854" y="4563802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4C102-7423-475F-A70A-BC9E379A10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4556" y="1441276"/>
            <a:ext cx="2440630" cy="203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081" y="15371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298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19479 -0.145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-7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.Unit 0-Lesson 7-Alphabet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TUL5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NQvl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U1C+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TUL5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NQvl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U1C+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NQvlTahn1hYAAAAGIAAAAcAAAAdW5pdmVyc2FsL2xvY2FsX3NldHRpbmdzLnhtbLOxr8jNUShLLSrOzM+zVTLUM1BSSM1Lzk/JzEu3VQoNcdO1UFIoLknMS0nMyc9LtVXKy1dSsLfjssnJT07MCU4tKQEqLFYoyEmsTC0KSc0FMkpS/RJzgSrDw42V9O24AFBLAwQUAAIACABTUL5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TUL5UPMoRpUsAAABqAAAAGwAAAHVuaXZlcnNhbC91bml2ZXJzYWwucG5nLnhtbLOxr8jNUShLLSrOzM+zVTLUM1Cyt+PlsikoSi3LTC1XqACKGekZQICSQqWtkgkStzwzpSTDVsnCwBAhlpGamZ5RYqtkhiSoDzQSAFBLAQIAABQAAgAIAOOGAlPDxJh2RwMAAOEJAAAUAAAAAAAAAAEAAAAAAAAAAAB1bml2ZXJzYWwvcGxheWVyLnhtbFBLAQIAABQAAgAIAFNQvlTKowNubAYAACgZAAAdAAAAAAAAAAEAAAAAAHkDAAB1bml2ZXJzYWwvY29tbW9uX21lc3NhZ2VzLmxuZ1BLAQIAABQAAgAIAFNQvlQVHmAbowAAAH8BAAAuAAAAAAAAAAEAAAAAACAKAAB1bml2ZXJzYWwvcGxheWJhY2tfYW5kX25hdmlnYXRpb25fc2V0dGluZ3MueG1sUEsBAgAAFAACAAgAU1C+VKenV+h8BAAAbxcAACcAAAAAAAAAAQAAAAAADwsAAHVuaXZlcnNhbC9mbGFzaF9wdWJsaXNoaW5nX3NldHRpbmdzLnhtbFBLAQIAABQAAgAIAFNQvlS86VOGdwMAAOgMAAAhAAAAAAAAAAEAAAAAANAPAAB1bml2ZXJzYWwvZmxhc2hfc2tpbl9zZXR0aW5ncy54bWxQSwECAAAUAAIACABTUL5UF9vd2HcEAAD5FgAAJgAAAAAAAAABAAAAAACGEwAAdW5pdmVyc2FsL2h0bWxfcHVibGlzaGluZ19zZXR0aW5ncy54bWxQSwECAAAUAAIACABTUL5UVHMZhbABAACBBgAAHwAAAAAAAAABAAAAAABBGAAAdW5pdmVyc2FsL2h0bWxfc2tpbl9zZXR0aW5ncy5qc1BLAQIAABQAAgAIAFNQvlTahn1hYAAAAGIAAAAcAAAAAAAAAAEAAAAAAC4aAAB1bml2ZXJzYWwvbG9jYWxfc2V0dGluZ3MueG1sUEsBAgAAFAACAAgAU1C+VIPsCm8cBgAARxMAABcAAAAAAAAAAAAAAAAAyBoAAHVuaXZlcnNhbC91bml2ZXJzYWwucG5nUEsBAgAAFAACAAgAU1C+VDzKEaVLAAAAagAAABsAAAAAAAAAAQAAAAAAGSEAAHVuaXZlcnNhbC91bml2ZXJzYWwucG5nLnhtbFBLBQYAAAAACgAKAAYDAACdIQAAAAA="/>
  <p:tag name="ISPRING_LMS_API_VERSION" val="SCORM 2004 (2nd edition)"/>
  <p:tag name="ISPRING_ULTRA_SCORM_COURSE_ID" val="EDF382E9-5984-43BF-98BE-F30FAC855A0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Slide Bai giang-WW3\\UNIT 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7.Unit 0-Lesson 7-Alphabet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828CE4-3003-41F3-BB71-09443B368CC3}:3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101BF4-05A3-4AD8-AB5C-D8690638511A}:30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EFF92B-34AA-449A-AFB8-AA7A4E6DBEFB}:3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D7B863-C26C-4B61-BCB1-72DF569013B7}:30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DC829A-ED3F-4551-B2B7-41CA5A6174B0}:30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E5879B-D2EF-422E-9F08-F06F47945D99}:30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0765F8-B3D4-4F1C-8A46-1F264FEC3099}:3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071AC4-40D8-4D4C-827D-77F4B7BFDA44}:3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B9FA7A-0BB0-4339-B45C-D033FA6442A8}:3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38FA4E-2F95-49AC-A1D0-A8C1BB230D22}:3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7854BF-ED7D-4549-A15B-17A1BB6D62C3}:33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AC4763-CEC7-4BD0-A7E7-D7DA35399CED}:3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AFFBA9-ABCE-4921-8FB0-D40901D2C43B}:25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F314BD-845F-42C3-919B-B17218DED60E}:31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87A14A-8D6D-43B3-BA40-E228B429C0C0}:3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A9FDE5-4007-4DF3-A916-9454EB00C341}:3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4EF701-2173-42C1-BDBF-D4A20AE34CFE}:3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DE3E34-5C90-44D3-A242-FA58162346DC}:31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74B441-4C8C-48D3-BC9E-9A335ECD2274}:3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18ADF1-947C-47E0-9955-071B33DC2D88}:31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1E1596-30F5-4450-B45D-0A7AE97A8335}:3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D5E79-9686-48C8-AF3E-BC86FAF56BAE}:29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5D613D-D77E-401A-92FF-699A654D7B77}:32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62A50D-A03F-4376-87EE-C0A35C17856F}:32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7B1096-7288-4498-AE31-6EED10FFB5DC}:32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3F9FDE-47EF-4A0F-B0E8-C659AF327EBC}:3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2DF179-DA3B-4630-B410-0B28D09FC1CB}:32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B89B4F-62B2-41DE-A829-73181C4785A6}:32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7D0DD1-5D72-4B25-9824-BD886B66A259}:32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33BEE8-5303-4C58-A930-352D20790852}:33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75C456-BDB5-4760-B3F9-D93152ED2C97}:32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3939B0-5E85-41BE-A0CC-D205B6A67492}:3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D8AB2A-BD0C-469C-B2C3-6BA24A2FF3E1}:25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C5BCE3-CD17-46FA-927D-B0C9654DB079}:33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2EC581-2CF1-4F24-B83F-E7AFD5A95858}:33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DB1965-3839-471E-9805-70E37CBBF1BE}:33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82AEF1-0C1A-4403-9C6E-B8F003E691DB}:33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46859B-E25F-40C4-92EF-B637EA322B7F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E0AD22-C594-4932-BE04-9ECC7DC01835}: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AFA439-C876-406C-A644-349D82012CE2}:2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3DE2BC-A383-4A7B-AFBC-63513D17E7C5}:3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2DE129-176C-4978-B741-D5EA6C1EB8DE}:30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262</Words>
  <Application>Microsoft Office PowerPoint</Application>
  <PresentationFormat>Widescreen</PresentationFormat>
  <Paragraphs>165</Paragraphs>
  <Slides>42</Slides>
  <Notes>42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华文琥珀</vt:lpstr>
      <vt:lpstr>Arial</vt:lpstr>
      <vt:lpstr>Bebas Neue</vt:lpstr>
      <vt:lpstr>Calibri</vt:lpstr>
      <vt:lpstr>Calibri Light</vt:lpstr>
      <vt:lpstr>Comic Sans MS</vt:lpstr>
      <vt:lpstr>Fredoka One</vt:lpstr>
      <vt:lpstr>Life Savers</vt:lpstr>
      <vt:lpstr>Life Savers ExtraBold</vt:lpstr>
      <vt:lpstr>Quicksand</vt:lpstr>
      <vt:lpstr>Quicksand SemiBold</vt:lpstr>
      <vt:lpstr>Rockwell Extra Bold</vt:lpstr>
      <vt:lpstr>Office Theme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7.Unit 0-Lesson 7-Alphabet 2</dc:title>
  <dc:creator>Admin</dc:creator>
  <cp:lastModifiedBy>Admin</cp:lastModifiedBy>
  <cp:revision>23</cp:revision>
  <dcterms:created xsi:type="dcterms:W3CDTF">2022-03-24T14:44:15Z</dcterms:created>
  <dcterms:modified xsi:type="dcterms:W3CDTF">2022-05-30T03:05:59Z</dcterms:modified>
</cp:coreProperties>
</file>