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9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763D-5BD1-4D2D-85F1-8C380DACAA5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E8E2-CDE7-4186-B11D-4562A4144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5907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33400"/>
            <a:ext cx="4992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2971154"/>
            <a:ext cx="3733801" cy="6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971154"/>
            <a:ext cx="3706092" cy="4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59" y="3276600"/>
            <a:ext cx="3184741" cy="59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3664527"/>
            <a:ext cx="9150929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1164"/>
            <a:ext cx="4343400" cy="88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5" y="5909182"/>
            <a:ext cx="3671456" cy="4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28" y="6268532"/>
            <a:ext cx="1962872" cy="58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603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409401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0" y="609600"/>
            <a:ext cx="5553869" cy="63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1" y="1212164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26" y="1246692"/>
            <a:ext cx="2490210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62200"/>
            <a:ext cx="912321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09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50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03618"/>
            <a:ext cx="8839200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3827" y="21704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89" y="6281809"/>
            <a:ext cx="781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5" y="4224408"/>
            <a:ext cx="781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7435"/>
            <a:ext cx="8305800" cy="1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15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2743"/>
            <a:ext cx="3657600" cy="88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32909"/>
            <a:ext cx="8763000" cy="20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2" y="5555672"/>
            <a:ext cx="3633355" cy="10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799"/>
            <a:ext cx="3657600" cy="9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85115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It’s ten twenty.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491" y="599613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It’s ten thirty.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99469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It’s eleven fifty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2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4288"/>
            <a:ext cx="228600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24288"/>
            <a:ext cx="2514600" cy="181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80151"/>
            <a:ext cx="2362200" cy="165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28456"/>
            <a:ext cx="1524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</dc:creator>
  <cp:lastModifiedBy>ACER</cp:lastModifiedBy>
  <cp:revision>5</cp:revision>
  <dcterms:created xsi:type="dcterms:W3CDTF">2020-01-14T01:10:15Z</dcterms:created>
  <dcterms:modified xsi:type="dcterms:W3CDTF">2022-02-08T02:35:49Z</dcterms:modified>
</cp:coreProperties>
</file>