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3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8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1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4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0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024F-1A38-4616-812A-4BF6606B2BC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491E-DBCC-4BBF-9507-ED93700D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7700"/>
            <a:ext cx="303511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477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733800"/>
            <a:ext cx="624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A: What time is it?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B: It’s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o’clock.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It’s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six forty-five.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990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Thursday,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990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January,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990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2022.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008909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Courgette" pitchFamily="2" charset="0"/>
                <a:cs typeface="Times New Roman" pitchFamily="18" charset="0"/>
              </a:rPr>
              <a:t>Unit 11: What time is it?</a:t>
            </a:r>
          </a:p>
          <a:p>
            <a:pPr lvl="0" algn="ctr"/>
            <a:r>
              <a:rPr lang="en-US" sz="5400" dirty="0" smtClean="0">
                <a:solidFill>
                  <a:srgbClr val="FF0000"/>
                </a:solidFill>
                <a:latin typeface="Colonna MT" pitchFamily="82" charset="0"/>
                <a:cs typeface="Times New Roman" pitchFamily="18" charset="0"/>
              </a:rPr>
              <a:t>Lesson 2</a:t>
            </a:r>
            <a:endParaRPr lang="en-US" sz="5400" dirty="0">
              <a:solidFill>
                <a:srgbClr val="FF0000"/>
              </a:solidFill>
              <a:latin typeface="Colonna MT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8818"/>
            <a:ext cx="5486400" cy="5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1143000"/>
            <a:ext cx="9116292" cy="199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050049"/>
            <a:ext cx="3629892" cy="51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49212"/>
            <a:ext cx="2286000" cy="45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82" y="3071189"/>
            <a:ext cx="2971800" cy="4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64" y="3449211"/>
            <a:ext cx="2410657" cy="45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" y="3904298"/>
            <a:ext cx="8924509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" y="5982199"/>
            <a:ext cx="3559337" cy="44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882969"/>
            <a:ext cx="1808018" cy="4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05233"/>
            <a:ext cx="1423521" cy="45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FILE_20220120_124229_Thoại-005_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86600" y="491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6927"/>
            <a:ext cx="3706091" cy="6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03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42962"/>
            <a:ext cx="3657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600200"/>
            <a:ext cx="913707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4382065"/>
            <a:ext cx="18288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565291"/>
            <a:ext cx="1143000" cy="40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32283"/>
            <a:ext cx="21336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5" y="4370158"/>
            <a:ext cx="248342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05729"/>
            <a:ext cx="20050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2035" y="440624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ave breakfast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378528"/>
            <a:ext cx="236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ave dinner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900" y="4370157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to bed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35" y="825096"/>
            <a:ext cx="1143000" cy="40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54" y="940266"/>
            <a:ext cx="1070265" cy="42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85709" y="825096"/>
            <a:ext cx="2279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ix o’clock.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35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7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519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26"/>
            <a:ext cx="5562600" cy="6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1600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75277"/>
            <a:ext cx="1524866" cy="26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8927"/>
            <a:ext cx="1524000" cy="250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1447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43" y="3879272"/>
            <a:ext cx="1339923" cy="25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56" y="3066418"/>
            <a:ext cx="846896" cy="42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824021" cy="48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6213473"/>
            <a:ext cx="774700" cy="4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151709"/>
            <a:ext cx="838200" cy="40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FILE_20220120_124254_Thoại-00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81800" y="4568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46204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62" y="3886200"/>
            <a:ext cx="20202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97046"/>
            <a:ext cx="204354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62" y="1043348"/>
            <a:ext cx="2020238" cy="185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8717"/>
            <a:ext cx="2057400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0230"/>
            <a:ext cx="2819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81" y="2895600"/>
            <a:ext cx="35052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5" y="5889082"/>
            <a:ext cx="3122613" cy="76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867400"/>
            <a:ext cx="363808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3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914400"/>
            <a:ext cx="8236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Thursday, 20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January, 2022.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11: What time is it?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Lesson 2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*A: What time do you  get up?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have breakfast?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have dinner?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go to bed?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B: I get up at six o’clock.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46073" y="2819400"/>
            <a:ext cx="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95</Words>
  <Application>Microsoft Office PowerPoint</Application>
  <PresentationFormat>On-screen Show (4:3)</PresentationFormat>
  <Paragraphs>22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</dc:creator>
  <cp:lastModifiedBy>ACER</cp:lastModifiedBy>
  <cp:revision>9</cp:revision>
  <dcterms:created xsi:type="dcterms:W3CDTF">2020-01-14T15:19:49Z</dcterms:created>
  <dcterms:modified xsi:type="dcterms:W3CDTF">2022-01-20T05:54:47Z</dcterms:modified>
</cp:coreProperties>
</file>