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3A0D-9FF6-43CA-BEAF-BA9F77B15BE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F380-C548-46A9-BBAD-7DEB2BD6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93964" y="304800"/>
            <a:ext cx="4759036" cy="1828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038600" y="1600200"/>
            <a:ext cx="5056909" cy="1828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95759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gette" pitchFamily="2" charset="0"/>
              </a:rPr>
              <a:t>Where does a nurse work?</a:t>
            </a:r>
            <a:endParaRPr lang="en-US" sz="2800" dirty="0">
              <a:latin typeface="Courgett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287626"/>
            <a:ext cx="485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gette" pitchFamily="2" charset="0"/>
              </a:rPr>
              <a:t>A nurse works in a hospital.</a:t>
            </a:r>
            <a:endParaRPr lang="en-US" sz="2800" dirty="0">
              <a:latin typeface="Courgette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93964" y="3429000"/>
            <a:ext cx="5673436" cy="1752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876800"/>
            <a:ext cx="5784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3962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ourgette" pitchFamily="2" charset="0"/>
              </a:rPr>
              <a:t>Where does a </a:t>
            </a:r>
            <a:r>
              <a:rPr lang="en-US" sz="2800" dirty="0" smtClean="0">
                <a:solidFill>
                  <a:prstClr val="black"/>
                </a:solidFill>
                <a:latin typeface="Courgette" pitchFamily="2" charset="0"/>
              </a:rPr>
              <a:t>farmer </a:t>
            </a:r>
            <a:r>
              <a:rPr lang="en-US" sz="2800" dirty="0">
                <a:solidFill>
                  <a:prstClr val="black"/>
                </a:solidFill>
                <a:latin typeface="Courgette" pitchFamily="2" charset="0"/>
              </a:rPr>
              <a:t>work?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536593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ourgette" pitchFamily="2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Courgette" pitchFamily="2" charset="0"/>
              </a:rPr>
              <a:t>farmer </a:t>
            </a:r>
            <a:r>
              <a:rPr lang="en-US" sz="2800" dirty="0">
                <a:solidFill>
                  <a:prstClr val="black"/>
                </a:solidFill>
                <a:latin typeface="Courgette" pitchFamily="2" charset="0"/>
              </a:rPr>
              <a:t>works in a </a:t>
            </a:r>
            <a:r>
              <a:rPr lang="en-US" sz="2800" dirty="0" smtClean="0">
                <a:solidFill>
                  <a:prstClr val="black"/>
                </a:solidFill>
                <a:latin typeface="Courgette" pitchFamily="2" charset="0"/>
              </a:rPr>
              <a:t>field.</a:t>
            </a:r>
            <a:endParaRPr lang="en-US" sz="2800" dirty="0">
              <a:solidFill>
                <a:prstClr val="black"/>
              </a:solidFill>
              <a:latin typeface="Courget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582" y="228600"/>
            <a:ext cx="8610600" cy="640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0700" y="728805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Thursday,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1118" y="766510"/>
            <a:ext cx="97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882" y="7665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February,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766510"/>
            <a:ext cx="138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92336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latin typeface="Courgette" pitchFamily="2" charset="0"/>
                <a:cs typeface="Times New Roman" pitchFamily="18" charset="0"/>
              </a:rPr>
              <a:t>Unit 12: What does your father do?</a:t>
            </a:r>
            <a:endParaRPr lang="en-US" sz="3600" dirty="0">
              <a:solidFill>
                <a:srgbClr val="FF0000"/>
              </a:solidFill>
              <a:latin typeface="Courgette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782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7030A0"/>
                </a:solidFill>
                <a:latin typeface="Baskerville Old Face" pitchFamily="18" charset="0"/>
                <a:cs typeface="Times New Roman" pitchFamily="18" charset="0"/>
              </a:rPr>
              <a:t>Lesson 3</a:t>
            </a:r>
            <a:endParaRPr lang="en-US" sz="3600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0164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ecision 2"/>
          <p:cNvSpPr/>
          <p:nvPr/>
        </p:nvSpPr>
        <p:spPr>
          <a:xfrm>
            <a:off x="2071255" y="5708073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117273" y="5708073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4191000" y="5715000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5257800" y="5721927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6324600" y="5687291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7391400" y="5694218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1066800" y="5715000"/>
            <a:ext cx="1066800" cy="457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10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7618"/>
            <a:ext cx="8839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7" y="3625053"/>
            <a:ext cx="70485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55406"/>
            <a:ext cx="7064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art 3"/>
          <p:cNvSpPr/>
          <p:nvPr/>
        </p:nvSpPr>
        <p:spPr>
          <a:xfrm>
            <a:off x="1447800" y="5552210"/>
            <a:ext cx="609600" cy="5334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2209800" y="5555674"/>
            <a:ext cx="609600" cy="53340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692727" y="5572992"/>
            <a:ext cx="609600" cy="533400"/>
          </a:xfrm>
          <a:prstGeom prst="hear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048000" y="5597236"/>
            <a:ext cx="609600" cy="5334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3810000" y="5597236"/>
            <a:ext cx="609600" cy="5334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551218" y="5604165"/>
            <a:ext cx="609600" cy="533400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5257800" y="5597236"/>
            <a:ext cx="609600" cy="533400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5943600" y="5604165"/>
            <a:ext cx="609600" cy="533400"/>
          </a:xfrm>
          <a:prstGeom prst="hear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6677818" y="5576455"/>
            <a:ext cx="609600" cy="53340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7467600" y="5576455"/>
            <a:ext cx="609600" cy="5334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9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676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43661"/>
            <a:ext cx="1524000" cy="386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43661"/>
            <a:ext cx="5029200" cy="363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11436"/>
            <a:ext cx="86868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572000" cy="67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3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733800"/>
            <a:ext cx="904701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62327"/>
            <a:ext cx="1295400" cy="4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5406650"/>
            <a:ext cx="85898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6081438"/>
            <a:ext cx="97408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6" y="4882689"/>
            <a:ext cx="3879273" cy="41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6" y="5385089"/>
            <a:ext cx="2355274" cy="4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6077654"/>
            <a:ext cx="1517074" cy="39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9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438400"/>
            <a:ext cx="259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4" y="1066800"/>
            <a:ext cx="6470072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5418" y="17794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217980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a doctor.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67964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works in Bach Mai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ospital.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2791" y="30714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a teacher.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502966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works in Viet Hung Secondary School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1273" y="3959936"/>
            <a:ext cx="17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a nurse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421601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works in Tam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Hospital.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762" y="482607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pupil.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23232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study at Viet Hung Primary School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11292"/>
            <a:ext cx="5043055" cy="1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6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09600"/>
            <a:ext cx="731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Thursday, 10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February, 2022.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Unit 12: What does your father do?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3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/: f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ld – My grandpa works in a f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ld.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/: 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 – I want a 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 of chocolate.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/: 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cher – My mother is a 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cher.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/: 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ding – She’s 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ding a book now.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153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</dc:creator>
  <cp:lastModifiedBy>ACER</cp:lastModifiedBy>
  <cp:revision>10</cp:revision>
  <dcterms:created xsi:type="dcterms:W3CDTF">2020-03-23T01:25:02Z</dcterms:created>
  <dcterms:modified xsi:type="dcterms:W3CDTF">2022-02-08T03:21:06Z</dcterms:modified>
</cp:coreProperties>
</file>