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93" r:id="rId4"/>
  </p:sldMasterIdLst>
  <p:notesMasterIdLst>
    <p:notesMasterId r:id="rId22"/>
  </p:notesMasterIdLst>
  <p:sldIdLst>
    <p:sldId id="275" r:id="rId5"/>
    <p:sldId id="276" r:id="rId6"/>
    <p:sldId id="277" r:id="rId7"/>
    <p:sldId id="256" r:id="rId8"/>
    <p:sldId id="268" r:id="rId9"/>
    <p:sldId id="265" r:id="rId10"/>
    <p:sldId id="258" r:id="rId11"/>
    <p:sldId id="257" r:id="rId12"/>
    <p:sldId id="259" r:id="rId13"/>
    <p:sldId id="260" r:id="rId14"/>
    <p:sldId id="261" r:id="rId15"/>
    <p:sldId id="269" r:id="rId16"/>
    <p:sldId id="270" r:id="rId17"/>
    <p:sldId id="271" r:id="rId18"/>
    <p:sldId id="274" r:id="rId19"/>
    <p:sldId id="262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152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D0F17-01D3-42A5-8DBF-03FAB9EBE76B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EDC8D-42BF-4BD4-9E33-C25406A69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4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9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6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2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4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3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7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2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6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9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3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7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2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200" kern="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6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69041021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0963780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183721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269165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146984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8837174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194527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022879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5231183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4831872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7808837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60335236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1" y="208360"/>
            <a:ext cx="8229600" cy="4389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1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05CB2-7C21-4A37-9DC8-979760A0EFB0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63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0C1BAA-8221-4A5B-BD11-7BB211763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37BE7-0174-41C5-9DAF-8DDD2DDA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F5C42-FAA3-4AD6-AEA5-429868B21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EF8043-04AD-4BA4-ADF0-889462D1523F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10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C455B-FFEB-4633-8CD0-59B77DFB0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4E1EC3-DF9B-4427-A1BD-A982A9D0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0ACA92-921D-4AD9-ABF4-C0B424B0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9F97EC3-364A-4CAF-B8B1-997C9845C933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24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7906B-FFBE-4DEA-9841-2F4D9837B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4FBF25-E5D4-4B11-BD4E-2BA732BBA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9DF94-E7C6-45A1-A890-2B08B46D4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DA6BBB2-CD1F-4A2A-94B3-649068B4AE2A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38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D76F-6FE0-443F-806A-BF45B52D1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D7889-69F2-4903-9B6C-987F88AC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5C5FF-379E-4184-B5C8-21E0ED02E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1A996DA-B9C6-4A39-B4C8-CFE9C363E53D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08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C4B739-63B5-4D33-B317-D0C3D7144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E3E389-54C5-4940-A9EC-733792F65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196260-8101-4F36-BF1A-77B2546AF8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10D5C2-ABE1-4B11-8A4C-8E04FDCC01D5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9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8BA22A-F723-4174-85F1-C1028331E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AE895A-F9E2-4F90-B018-67DF92C17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8C12D6-995B-46FC-805B-55761B365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25A5004-A5E0-47C8-91E7-8F6ADBB29762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6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DD9225-98F4-4A07-A657-F9C272618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3B8652-DE8A-4912-A39A-A0446393D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EC5F6-E9E6-48ED-8072-FFF591C65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FE6C343-0646-4C88-8FF5-CF0F1478414C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44004-B048-4A5F-B8C8-D8DA47F1849F}"/>
              </a:ext>
            </a:extLst>
          </p:cNvPr>
          <p:cNvSpPr txBox="1"/>
          <p:nvPr userDrawn="1"/>
        </p:nvSpPr>
        <p:spPr>
          <a:xfrm>
            <a:off x="2714199" y="0"/>
            <a:ext cx="3715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3065D-452E-4D0A-BC02-E03F6E224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06193-D33E-4C7A-9FBB-AA9CB810F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838C-56CB-4D74-B12F-06F421C8A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E3AA4C3-F679-40B2-9118-64CD3C066E31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93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0FB21-EE09-4892-898F-B13932A5E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11EAD-7C09-4BFE-9247-2312856F3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58FC9-F6EA-465A-8F15-B84C68315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36AF63B-36B5-4C94-836C-C1859EA5D18C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33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16C646-EE1F-405E-A17D-966473A4D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CE1C1-31B5-42B6-867C-A1D89F89B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5877B-3637-4C5A-83EB-09FF60F70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B35BCD-0AE1-466F-96FA-6C63D613041C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98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C3E0A-225C-4D25-9C5B-8E4544D81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9844F8-34BD-42B6-9422-4A46A722C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9288C9-B65A-4677-BDCD-5983170C5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3F93B0-2B31-4FC8-95C0-4134ACB355F8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530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9C5D3-6FE4-4F97-BC65-D552C615DE7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B7">
            <a:alpha val="5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16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811" y="205947"/>
            <a:ext cx="8230379" cy="85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28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23D97A-6FCE-48C7-965D-BA5BEC86C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79F07F-7875-4A5C-AB6B-64BD47EC8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3F174-6382-4073-BF54-954C9AA77D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050"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1C4F43-13DE-43B6-9D26-4D4E1B7613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050"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693CF5-61C0-48F0-94F1-900AF0C4B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050"/>
            </a:lvl1pPr>
          </a:lstStyle>
          <a:p>
            <a:pPr defTabSz="685800">
              <a:defRPr/>
            </a:pPr>
            <a:fld id="{6538E860-231A-47EE-B07E-73917BAEAB83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1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slide" Target="slide10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12" Type="http://schemas.openxmlformats.org/officeDocument/2006/relationships/image" Target="../media/image2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11" Type="http://schemas.openxmlformats.org/officeDocument/2006/relationships/image" Target="../media/image28.gif"/><Relationship Id="rId5" Type="http://schemas.openxmlformats.org/officeDocument/2006/relationships/slide" Target="slide9.xml"/><Relationship Id="rId10" Type="http://schemas.openxmlformats.org/officeDocument/2006/relationships/image" Target="../media/image27.gif"/><Relationship Id="rId4" Type="http://schemas.openxmlformats.org/officeDocument/2006/relationships/slide" Target="slide7.xml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33.gif"/><Relationship Id="rId5" Type="http://schemas.openxmlformats.org/officeDocument/2006/relationships/slide" Target="slide9.xml"/><Relationship Id="rId10" Type="http://schemas.openxmlformats.org/officeDocument/2006/relationships/image" Target="../media/image32.gif"/><Relationship Id="rId4" Type="http://schemas.openxmlformats.org/officeDocument/2006/relationships/slide" Target="slide7.xml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20.gif"/><Relationship Id="rId5" Type="http://schemas.openxmlformats.org/officeDocument/2006/relationships/slide" Target="slide9.xml"/><Relationship Id="rId10" Type="http://schemas.openxmlformats.org/officeDocument/2006/relationships/image" Target="../media/image19.gif"/><Relationship Id="rId4" Type="http://schemas.openxmlformats.org/officeDocument/2006/relationships/slide" Target="slide7.xm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Relationship Id="rId9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7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7" descr="E:\素材\卡通\2eda1b5881d68c7bd19974ddd6672194.png2eda1b5881d68c7bd19974ddd6672194">
            <a:extLst>
              <a:ext uri="{FF2B5EF4-FFF2-40B4-BE49-F238E27FC236}">
                <a16:creationId xmlns:a16="http://schemas.microsoft.com/office/drawing/2014/main" id="{AE321DFF-F77D-4C01-84D5-82D2E211D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3" name="图片 16" descr="E:\素材\卡通\dd2fa15830b53acb0d7380b2390f694c.pngdd2fa15830b53acb0d7380b2390f694c">
            <a:extLst>
              <a:ext uri="{FF2B5EF4-FFF2-40B4-BE49-F238E27FC236}">
                <a16:creationId xmlns:a16="http://schemas.microsoft.com/office/drawing/2014/main" id="{36024C5C-5F8D-4286-A87C-4B94E912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950409" y="-26909"/>
            <a:ext cx="1292175" cy="1292195"/>
          </a:xfrm>
          <a:prstGeom prst="rect">
            <a:avLst/>
          </a:prstGeom>
        </p:spPr>
      </p:pic>
      <p:pic>
        <p:nvPicPr>
          <p:cNvPr id="15" name="图片 12" descr="E:\素材\卡通\543b8de0e1c0138c2e66a9325a79873e.png543b8de0e1c0138c2e66a9325a79873e">
            <a:extLst>
              <a:ext uri="{FF2B5EF4-FFF2-40B4-BE49-F238E27FC236}">
                <a16:creationId xmlns:a16="http://schemas.microsoft.com/office/drawing/2014/main" id="{5AB88DD0-0B2E-4B55-89FB-B5E66674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5745" y="2718670"/>
            <a:ext cx="3632359" cy="2438876"/>
          </a:xfrm>
          <a:prstGeom prst="rect">
            <a:avLst/>
          </a:prstGeom>
        </p:spPr>
      </p:pic>
      <p:sp>
        <p:nvSpPr>
          <p:cNvPr id="16" name="WordArt 11">
            <a:extLst>
              <a:ext uri="{FF2B5EF4-FFF2-40B4-BE49-F238E27FC236}">
                <a16:creationId xmlns:a16="http://schemas.microsoft.com/office/drawing/2014/main" id="{4D503C0B-694F-437C-91DF-B20FBF60D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1745" y="1486023"/>
            <a:ext cx="3867150" cy="938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4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62464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2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62464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E:\素材\卡通\92ae4d8057413ac541816c85d7c4bf83.png92ae4d8057413ac541816c85d7c4bf83">
            <a:extLst>
              <a:ext uri="{FF2B5EF4-FFF2-40B4-BE49-F238E27FC236}">
                <a16:creationId xmlns:a16="http://schemas.microsoft.com/office/drawing/2014/main" id="{750F0EA2-A5F3-4866-8AA9-827D1F355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1" y="1"/>
            <a:ext cx="2960321" cy="51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4" name="Chevron 6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6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67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73" name="Chevron 72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Box 73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76" name="Chevron 75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TextBox 76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9" name="Chevron 78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Box 79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5" name="Chevron 84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Box 85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8" name="Chevron 87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TextBox 88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03" y="2842559"/>
            <a:ext cx="2466030" cy="246603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39672" y="3940022"/>
            <a:ext cx="6120320" cy="1080000"/>
            <a:chOff x="539672" y="3940022"/>
            <a:chExt cx="6120320" cy="108000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72" y="3940022"/>
              <a:ext cx="1080000" cy="108000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940022"/>
              <a:ext cx="1080000" cy="10800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3940022"/>
              <a:ext cx="1080000" cy="1080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3940022"/>
              <a:ext cx="1080000" cy="1080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40022"/>
              <a:ext cx="1080000" cy="1080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992" y="3940022"/>
              <a:ext cx="1080000" cy="10800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022403" y="3315493"/>
            <a:ext cx="2002787" cy="1700172"/>
            <a:chOff x="6457645" y="3139578"/>
            <a:chExt cx="2002787" cy="17001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576" y="3139578"/>
              <a:ext cx="1462856" cy="17001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645" y="3759888"/>
              <a:ext cx="1079862" cy="10798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896" y="3928836"/>
              <a:ext cx="778216" cy="77821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2" name="Chevron 81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TextBox 82">
              <a:hlinkClick r:id="rId13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6216" y="1333093"/>
            <a:ext cx="66423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9884" y="3485130"/>
            <a:ext cx="7040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Mỗi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dòng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7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chữ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,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lùi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vào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1 ô.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Dòng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thơ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dưới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thẳng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dòng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thơ</a:t>
            </a:r>
            <a:r>
              <a:rPr lang="en-US" sz="2500" b="1" i="1" dirty="0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 </a:t>
            </a:r>
            <a:r>
              <a:rPr lang="en-US" sz="2500" b="1" i="1" dirty="0" err="1" smtClean="0">
                <a:solidFill>
                  <a:srgbClr val="FF33CC"/>
                </a:solidFill>
                <a:latin typeface="+mj-lt"/>
                <a:ea typeface="Segoe UI Emoji" panose="020B0502040204020203" pitchFamily="34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0" name="Google Shape;1685;p41"/>
          <p:cNvGrpSpPr/>
          <p:nvPr/>
        </p:nvGrpSpPr>
        <p:grpSpPr>
          <a:xfrm>
            <a:off x="434443" y="641783"/>
            <a:ext cx="1181685" cy="1801187"/>
            <a:chOff x="1141425" y="2319741"/>
            <a:chExt cx="334200" cy="375897"/>
          </a:xfrm>
        </p:grpSpPr>
        <p:sp>
          <p:nvSpPr>
            <p:cNvPr id="91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2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93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" name="Google Shape;1815;p41"/>
          <p:cNvGrpSpPr/>
          <p:nvPr/>
        </p:nvGrpSpPr>
        <p:grpSpPr>
          <a:xfrm>
            <a:off x="409915" y="3187326"/>
            <a:ext cx="1363312" cy="1666472"/>
            <a:chOff x="5954525" y="1837713"/>
            <a:chExt cx="334200" cy="382813"/>
          </a:xfrm>
        </p:grpSpPr>
        <p:sp>
          <p:nvSpPr>
            <p:cNvPr id="120" name="Google Shape;1816;p41"/>
            <p:cNvSpPr/>
            <p:nvPr/>
          </p:nvSpPr>
          <p:spPr>
            <a:xfrm>
              <a:off x="5954525" y="1886325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1" name="Google Shape;1817;p41"/>
            <p:cNvGrpSpPr/>
            <p:nvPr/>
          </p:nvGrpSpPr>
          <p:grpSpPr>
            <a:xfrm>
              <a:off x="5962825" y="1837713"/>
              <a:ext cx="317575" cy="294800"/>
              <a:chOff x="2214175" y="3004475"/>
              <a:chExt cx="317575" cy="294800"/>
            </a:xfrm>
          </p:grpSpPr>
          <p:sp>
            <p:nvSpPr>
              <p:cNvPr id="122" name="Google Shape;1818;p41"/>
              <p:cNvSpPr/>
              <p:nvPr/>
            </p:nvSpPr>
            <p:spPr>
              <a:xfrm>
                <a:off x="2352550" y="3011675"/>
                <a:ext cx="179200" cy="2754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1016" extrusionOk="0">
                    <a:moveTo>
                      <a:pt x="2061" y="0"/>
                    </a:moveTo>
                    <a:cubicBezTo>
                      <a:pt x="413" y="0"/>
                      <a:pt x="1" y="1031"/>
                      <a:pt x="1" y="1031"/>
                    </a:cubicBezTo>
                    <a:cubicBezTo>
                      <a:pt x="1" y="1031"/>
                      <a:pt x="1363" y="5767"/>
                      <a:pt x="1163" y="8392"/>
                    </a:cubicBezTo>
                    <a:cubicBezTo>
                      <a:pt x="976" y="11016"/>
                      <a:pt x="2400" y="9966"/>
                      <a:pt x="4250" y="10566"/>
                    </a:cubicBezTo>
                    <a:cubicBezTo>
                      <a:pt x="4436" y="10628"/>
                      <a:pt x="4616" y="10656"/>
                      <a:pt x="4787" y="10656"/>
                    </a:cubicBezTo>
                    <a:cubicBezTo>
                      <a:pt x="6317" y="10656"/>
                      <a:pt x="7168" y="8384"/>
                      <a:pt x="5887" y="7204"/>
                    </a:cubicBezTo>
                    <a:cubicBezTo>
                      <a:pt x="4450" y="5892"/>
                      <a:pt x="4412" y="4880"/>
                      <a:pt x="4862" y="3643"/>
                    </a:cubicBezTo>
                    <a:cubicBezTo>
                      <a:pt x="5312" y="2406"/>
                      <a:pt x="4112" y="106"/>
                      <a:pt x="2288" y="6"/>
                    </a:cubicBezTo>
                    <a:cubicBezTo>
                      <a:pt x="2210" y="2"/>
                      <a:pt x="2134" y="0"/>
                      <a:pt x="2061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" name="Google Shape;1819;p41"/>
              <p:cNvSpPr/>
              <p:nvPr/>
            </p:nvSpPr>
            <p:spPr>
              <a:xfrm>
                <a:off x="2352875" y="3012375"/>
                <a:ext cx="1721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9514" extrusionOk="0">
                    <a:moveTo>
                      <a:pt x="2158" y="1"/>
                    </a:moveTo>
                    <a:cubicBezTo>
                      <a:pt x="1897" y="1"/>
                      <a:pt x="1636" y="36"/>
                      <a:pt x="1375" y="91"/>
                    </a:cubicBezTo>
                    <a:cubicBezTo>
                      <a:pt x="1075" y="166"/>
                      <a:pt x="800" y="291"/>
                      <a:pt x="563" y="466"/>
                    </a:cubicBezTo>
                    <a:cubicBezTo>
                      <a:pt x="313" y="641"/>
                      <a:pt x="113" y="878"/>
                      <a:pt x="0" y="1153"/>
                    </a:cubicBezTo>
                    <a:cubicBezTo>
                      <a:pt x="138" y="891"/>
                      <a:pt x="338" y="666"/>
                      <a:pt x="588" y="503"/>
                    </a:cubicBezTo>
                    <a:cubicBezTo>
                      <a:pt x="838" y="341"/>
                      <a:pt x="1113" y="228"/>
                      <a:pt x="1400" y="166"/>
                    </a:cubicBezTo>
                    <a:cubicBezTo>
                      <a:pt x="1638" y="124"/>
                      <a:pt x="1885" y="100"/>
                      <a:pt x="2126" y="100"/>
                    </a:cubicBezTo>
                    <a:cubicBezTo>
                      <a:pt x="2176" y="100"/>
                      <a:pt x="2225" y="101"/>
                      <a:pt x="2275" y="103"/>
                    </a:cubicBezTo>
                    <a:cubicBezTo>
                      <a:pt x="2425" y="116"/>
                      <a:pt x="2562" y="141"/>
                      <a:pt x="2700" y="178"/>
                    </a:cubicBezTo>
                    <a:cubicBezTo>
                      <a:pt x="2775" y="191"/>
                      <a:pt x="2850" y="203"/>
                      <a:pt x="2912" y="241"/>
                    </a:cubicBezTo>
                    <a:lnTo>
                      <a:pt x="3112" y="316"/>
                    </a:lnTo>
                    <a:cubicBezTo>
                      <a:pt x="3374" y="441"/>
                      <a:pt x="3624" y="603"/>
                      <a:pt x="3837" y="803"/>
                    </a:cubicBezTo>
                    <a:cubicBezTo>
                      <a:pt x="4049" y="991"/>
                      <a:pt x="4237" y="1216"/>
                      <a:pt x="4399" y="1465"/>
                    </a:cubicBezTo>
                    <a:cubicBezTo>
                      <a:pt x="4562" y="1703"/>
                      <a:pt x="4687" y="1965"/>
                      <a:pt x="4787" y="2240"/>
                    </a:cubicBezTo>
                    <a:cubicBezTo>
                      <a:pt x="4887" y="2515"/>
                      <a:pt x="4937" y="2803"/>
                      <a:pt x="4949" y="3090"/>
                    </a:cubicBezTo>
                    <a:lnTo>
                      <a:pt x="4937" y="3302"/>
                    </a:lnTo>
                    <a:cubicBezTo>
                      <a:pt x="4924" y="3365"/>
                      <a:pt x="4912" y="3440"/>
                      <a:pt x="4899" y="3502"/>
                    </a:cubicBezTo>
                    <a:cubicBezTo>
                      <a:pt x="4862" y="3640"/>
                      <a:pt x="4812" y="3790"/>
                      <a:pt x="4774" y="3940"/>
                    </a:cubicBezTo>
                    <a:cubicBezTo>
                      <a:pt x="4699" y="4227"/>
                      <a:pt x="4662" y="4540"/>
                      <a:pt x="4674" y="4840"/>
                    </a:cubicBezTo>
                    <a:cubicBezTo>
                      <a:pt x="4687" y="5152"/>
                      <a:pt x="4749" y="5452"/>
                      <a:pt x="4887" y="5739"/>
                    </a:cubicBezTo>
                    <a:cubicBezTo>
                      <a:pt x="5011" y="6014"/>
                      <a:pt x="5174" y="6264"/>
                      <a:pt x="5374" y="6502"/>
                    </a:cubicBezTo>
                    <a:cubicBezTo>
                      <a:pt x="5574" y="6714"/>
                      <a:pt x="5799" y="6926"/>
                      <a:pt x="6024" y="7126"/>
                    </a:cubicBezTo>
                    <a:cubicBezTo>
                      <a:pt x="6249" y="7301"/>
                      <a:pt x="6436" y="7526"/>
                      <a:pt x="6574" y="7789"/>
                    </a:cubicBezTo>
                    <a:cubicBezTo>
                      <a:pt x="6824" y="8339"/>
                      <a:pt x="6836" y="8963"/>
                      <a:pt x="6611" y="9513"/>
                    </a:cubicBezTo>
                    <a:cubicBezTo>
                      <a:pt x="6873" y="8963"/>
                      <a:pt x="6886" y="8326"/>
                      <a:pt x="6649" y="7764"/>
                    </a:cubicBezTo>
                    <a:cubicBezTo>
                      <a:pt x="6524" y="7476"/>
                      <a:pt x="6336" y="7239"/>
                      <a:pt x="6099" y="7039"/>
                    </a:cubicBezTo>
                    <a:cubicBezTo>
                      <a:pt x="5874" y="6839"/>
                      <a:pt x="5674" y="6639"/>
                      <a:pt x="5486" y="6414"/>
                    </a:cubicBezTo>
                    <a:cubicBezTo>
                      <a:pt x="5299" y="6189"/>
                      <a:pt x="5136" y="5939"/>
                      <a:pt x="5011" y="5677"/>
                    </a:cubicBezTo>
                    <a:cubicBezTo>
                      <a:pt x="4899" y="5414"/>
                      <a:pt x="4837" y="5127"/>
                      <a:pt x="4824" y="4840"/>
                    </a:cubicBezTo>
                    <a:cubicBezTo>
                      <a:pt x="4824" y="4552"/>
                      <a:pt x="4862" y="4265"/>
                      <a:pt x="4937" y="3977"/>
                    </a:cubicBezTo>
                    <a:cubicBezTo>
                      <a:pt x="4961" y="3840"/>
                      <a:pt x="5024" y="3715"/>
                      <a:pt x="5049" y="3552"/>
                    </a:cubicBezTo>
                    <a:cubicBezTo>
                      <a:pt x="5074" y="3477"/>
                      <a:pt x="5086" y="3402"/>
                      <a:pt x="5099" y="3327"/>
                    </a:cubicBezTo>
                    <a:cubicBezTo>
                      <a:pt x="5111" y="3240"/>
                      <a:pt x="5111" y="3165"/>
                      <a:pt x="5111" y="3090"/>
                    </a:cubicBezTo>
                    <a:cubicBezTo>
                      <a:pt x="5099" y="2778"/>
                      <a:pt x="5049" y="2478"/>
                      <a:pt x="4949" y="2190"/>
                    </a:cubicBezTo>
                    <a:cubicBezTo>
                      <a:pt x="4837" y="1903"/>
                      <a:pt x="4699" y="1628"/>
                      <a:pt x="4524" y="1378"/>
                    </a:cubicBezTo>
                    <a:cubicBezTo>
                      <a:pt x="4362" y="1128"/>
                      <a:pt x="4162" y="891"/>
                      <a:pt x="3924" y="691"/>
                    </a:cubicBezTo>
                    <a:cubicBezTo>
                      <a:pt x="3812" y="591"/>
                      <a:pt x="3699" y="503"/>
                      <a:pt x="3562" y="416"/>
                    </a:cubicBezTo>
                    <a:cubicBezTo>
                      <a:pt x="3499" y="366"/>
                      <a:pt x="3437" y="341"/>
                      <a:pt x="3374" y="303"/>
                    </a:cubicBezTo>
                    <a:cubicBezTo>
                      <a:pt x="3299" y="266"/>
                      <a:pt x="3237" y="228"/>
                      <a:pt x="3162" y="203"/>
                    </a:cubicBezTo>
                    <a:lnTo>
                      <a:pt x="2950" y="116"/>
                    </a:lnTo>
                    <a:cubicBezTo>
                      <a:pt x="2887" y="91"/>
                      <a:pt x="2800" y="78"/>
                      <a:pt x="2725" y="66"/>
                    </a:cubicBezTo>
                    <a:cubicBezTo>
                      <a:pt x="2575" y="28"/>
                      <a:pt x="2425" y="16"/>
                      <a:pt x="2275" y="3"/>
                    </a:cubicBezTo>
                    <a:cubicBezTo>
                      <a:pt x="2236" y="2"/>
                      <a:pt x="2197" y="1"/>
                      <a:pt x="215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" name="Google Shape;1820;p41"/>
              <p:cNvSpPr/>
              <p:nvPr/>
            </p:nvSpPr>
            <p:spPr>
              <a:xfrm>
                <a:off x="2216025" y="3167725"/>
                <a:ext cx="30025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4663" extrusionOk="0">
                    <a:moveTo>
                      <a:pt x="5224" y="0"/>
                    </a:moveTo>
                    <a:cubicBezTo>
                      <a:pt x="5199" y="725"/>
                      <a:pt x="5137" y="1437"/>
                      <a:pt x="5012" y="2150"/>
                    </a:cubicBezTo>
                    <a:cubicBezTo>
                      <a:pt x="4837" y="2924"/>
                      <a:pt x="1" y="3324"/>
                      <a:pt x="301" y="4174"/>
                    </a:cubicBezTo>
                    <a:cubicBezTo>
                      <a:pt x="414" y="4516"/>
                      <a:pt x="2312" y="4663"/>
                      <a:pt x="4525" y="4663"/>
                    </a:cubicBezTo>
                    <a:cubicBezTo>
                      <a:pt x="7900" y="4663"/>
                      <a:pt x="12010" y="4320"/>
                      <a:pt x="11648" y="3799"/>
                    </a:cubicBezTo>
                    <a:cubicBezTo>
                      <a:pt x="11035" y="2924"/>
                      <a:pt x="7336" y="2899"/>
                      <a:pt x="7324" y="2574"/>
                    </a:cubicBezTo>
                    <a:cubicBezTo>
                      <a:pt x="7299" y="2250"/>
                      <a:pt x="7436" y="688"/>
                      <a:pt x="7436" y="688"/>
                    </a:cubicBezTo>
                    <a:lnTo>
                      <a:pt x="5224" y="0"/>
                    </a:ln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821;p41"/>
              <p:cNvSpPr/>
              <p:nvPr/>
            </p:nvSpPr>
            <p:spPr>
              <a:xfrm>
                <a:off x="2214175" y="3200313"/>
                <a:ext cx="304019" cy="84502"/>
              </a:xfrm>
              <a:custGeom>
                <a:avLst/>
                <a:gdLst/>
                <a:ahLst/>
                <a:cxnLst/>
                <a:rect l="l" t="t" r="r" b="b"/>
                <a:pathLst>
                  <a:path w="12013" h="3339" extrusionOk="0">
                    <a:moveTo>
                      <a:pt x="5137" y="1"/>
                    </a:moveTo>
                    <a:cubicBezTo>
                      <a:pt x="5099" y="288"/>
                      <a:pt x="5062" y="588"/>
                      <a:pt x="5012" y="826"/>
                    </a:cubicBezTo>
                    <a:cubicBezTo>
                      <a:pt x="4837" y="1613"/>
                      <a:pt x="1" y="2000"/>
                      <a:pt x="301" y="2863"/>
                    </a:cubicBezTo>
                    <a:cubicBezTo>
                      <a:pt x="413" y="3195"/>
                      <a:pt x="2268" y="3338"/>
                      <a:pt x="4448" y="3338"/>
                    </a:cubicBezTo>
                    <a:cubicBezTo>
                      <a:pt x="7837" y="3338"/>
                      <a:pt x="12013" y="2992"/>
                      <a:pt x="11648" y="2475"/>
                    </a:cubicBezTo>
                    <a:cubicBezTo>
                      <a:pt x="11035" y="1613"/>
                      <a:pt x="7336" y="1575"/>
                      <a:pt x="7324" y="1250"/>
                    </a:cubicBezTo>
                    <a:lnTo>
                      <a:pt x="7324" y="913"/>
                    </a:lnTo>
                    <a:cubicBezTo>
                      <a:pt x="6549" y="738"/>
                      <a:pt x="5799" y="426"/>
                      <a:pt x="5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822;p41"/>
              <p:cNvSpPr/>
              <p:nvPr/>
            </p:nvSpPr>
            <p:spPr>
              <a:xfrm>
                <a:off x="2302575" y="3046375"/>
                <a:ext cx="1561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6405" extrusionOk="0">
                    <a:moveTo>
                      <a:pt x="3376" y="1"/>
                    </a:moveTo>
                    <a:cubicBezTo>
                      <a:pt x="3161" y="1"/>
                      <a:pt x="3025" y="18"/>
                      <a:pt x="3025" y="18"/>
                    </a:cubicBezTo>
                    <a:cubicBezTo>
                      <a:pt x="3025" y="18"/>
                      <a:pt x="700" y="480"/>
                      <a:pt x="350" y="2505"/>
                    </a:cubicBezTo>
                    <a:cubicBezTo>
                      <a:pt x="0" y="4542"/>
                      <a:pt x="2087" y="6341"/>
                      <a:pt x="3999" y="6404"/>
                    </a:cubicBezTo>
                    <a:cubicBezTo>
                      <a:pt x="4017" y="6404"/>
                      <a:pt x="4034" y="6404"/>
                      <a:pt x="4051" y="6404"/>
                    </a:cubicBezTo>
                    <a:cubicBezTo>
                      <a:pt x="5905" y="6404"/>
                      <a:pt x="6245" y="3724"/>
                      <a:pt x="5874" y="1730"/>
                    </a:cubicBezTo>
                    <a:cubicBezTo>
                      <a:pt x="5578" y="183"/>
                      <a:pt x="4070" y="1"/>
                      <a:pt x="33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" name="Google Shape;1823;p41"/>
              <p:cNvSpPr/>
              <p:nvPr/>
            </p:nvSpPr>
            <p:spPr>
              <a:xfrm>
                <a:off x="2426925" y="3106800"/>
                <a:ext cx="200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1" extrusionOk="0">
                    <a:moveTo>
                      <a:pt x="400" y="0"/>
                    </a:moveTo>
                    <a:cubicBezTo>
                      <a:pt x="362" y="0"/>
                      <a:pt x="325" y="13"/>
                      <a:pt x="287" y="38"/>
                    </a:cubicBezTo>
                    <a:cubicBezTo>
                      <a:pt x="237" y="50"/>
                      <a:pt x="200" y="75"/>
                      <a:pt x="175" y="100"/>
                    </a:cubicBezTo>
                    <a:cubicBezTo>
                      <a:pt x="112" y="163"/>
                      <a:pt x="75" y="225"/>
                      <a:pt x="50" y="313"/>
                    </a:cubicBezTo>
                    <a:cubicBezTo>
                      <a:pt x="13" y="450"/>
                      <a:pt x="0" y="600"/>
                      <a:pt x="38" y="750"/>
                    </a:cubicBezTo>
                    <a:cubicBezTo>
                      <a:pt x="50" y="613"/>
                      <a:pt x="100" y="475"/>
                      <a:pt x="150" y="350"/>
                    </a:cubicBezTo>
                    <a:cubicBezTo>
                      <a:pt x="187" y="238"/>
                      <a:pt x="287" y="150"/>
                      <a:pt x="412" y="138"/>
                    </a:cubicBezTo>
                    <a:cubicBezTo>
                      <a:pt x="419" y="137"/>
                      <a:pt x="425" y="137"/>
                      <a:pt x="431" y="137"/>
                    </a:cubicBezTo>
                    <a:cubicBezTo>
                      <a:pt x="535" y="137"/>
                      <a:pt x="615" y="232"/>
                      <a:pt x="662" y="338"/>
                    </a:cubicBezTo>
                    <a:cubicBezTo>
                      <a:pt x="712" y="475"/>
                      <a:pt x="737" y="613"/>
                      <a:pt x="750" y="750"/>
                    </a:cubicBezTo>
                    <a:cubicBezTo>
                      <a:pt x="787" y="613"/>
                      <a:pt x="800" y="450"/>
                      <a:pt x="762" y="313"/>
                    </a:cubicBezTo>
                    <a:cubicBezTo>
                      <a:pt x="737" y="225"/>
                      <a:pt x="700" y="150"/>
                      <a:pt x="650" y="100"/>
                    </a:cubicBezTo>
                    <a:cubicBezTo>
                      <a:pt x="587" y="25"/>
                      <a:pt x="500" y="0"/>
                      <a:pt x="40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" name="Google Shape;1824;p41"/>
              <p:cNvSpPr/>
              <p:nvPr/>
            </p:nvSpPr>
            <p:spPr>
              <a:xfrm>
                <a:off x="2371300" y="3105150"/>
                <a:ext cx="234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79" extrusionOk="0">
                    <a:moveTo>
                      <a:pt x="484" y="1"/>
                    </a:moveTo>
                    <a:cubicBezTo>
                      <a:pt x="468" y="1"/>
                      <a:pt x="453" y="2"/>
                      <a:pt x="438" y="4"/>
                    </a:cubicBezTo>
                    <a:cubicBezTo>
                      <a:pt x="388" y="4"/>
                      <a:pt x="351" y="16"/>
                      <a:pt x="313" y="29"/>
                    </a:cubicBezTo>
                    <a:cubicBezTo>
                      <a:pt x="263" y="54"/>
                      <a:pt x="226" y="66"/>
                      <a:pt x="188" y="104"/>
                    </a:cubicBezTo>
                    <a:cubicBezTo>
                      <a:pt x="126" y="154"/>
                      <a:pt x="76" y="229"/>
                      <a:pt x="51" y="316"/>
                    </a:cubicBezTo>
                    <a:cubicBezTo>
                      <a:pt x="1" y="466"/>
                      <a:pt x="1" y="629"/>
                      <a:pt x="51" y="779"/>
                    </a:cubicBezTo>
                    <a:cubicBezTo>
                      <a:pt x="51" y="641"/>
                      <a:pt x="88" y="491"/>
                      <a:pt x="138" y="354"/>
                    </a:cubicBezTo>
                    <a:cubicBezTo>
                      <a:pt x="201" y="241"/>
                      <a:pt x="313" y="166"/>
                      <a:pt x="438" y="154"/>
                    </a:cubicBezTo>
                    <a:cubicBezTo>
                      <a:pt x="449" y="153"/>
                      <a:pt x="459" y="152"/>
                      <a:pt x="470" y="152"/>
                    </a:cubicBezTo>
                    <a:cubicBezTo>
                      <a:pt x="584" y="152"/>
                      <a:pt x="693" y="213"/>
                      <a:pt x="750" y="316"/>
                    </a:cubicBezTo>
                    <a:cubicBezTo>
                      <a:pt x="825" y="441"/>
                      <a:pt x="875" y="591"/>
                      <a:pt x="888" y="729"/>
                    </a:cubicBezTo>
                    <a:cubicBezTo>
                      <a:pt x="938" y="579"/>
                      <a:pt x="913" y="416"/>
                      <a:pt x="850" y="266"/>
                    </a:cubicBezTo>
                    <a:cubicBezTo>
                      <a:pt x="825" y="179"/>
                      <a:pt x="763" y="116"/>
                      <a:pt x="700" y="66"/>
                    </a:cubicBezTo>
                    <a:cubicBezTo>
                      <a:pt x="638" y="25"/>
                      <a:pt x="559" y="1"/>
                      <a:pt x="484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" name="Google Shape;1825;p41"/>
              <p:cNvSpPr/>
              <p:nvPr/>
            </p:nvSpPr>
            <p:spPr>
              <a:xfrm>
                <a:off x="2357550" y="3081500"/>
                <a:ext cx="422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63" extrusionOk="0">
                    <a:moveTo>
                      <a:pt x="826" y="0"/>
                    </a:moveTo>
                    <a:cubicBezTo>
                      <a:pt x="663" y="0"/>
                      <a:pt x="501" y="50"/>
                      <a:pt x="351" y="125"/>
                    </a:cubicBezTo>
                    <a:cubicBezTo>
                      <a:pt x="201" y="200"/>
                      <a:pt x="76" y="325"/>
                      <a:pt x="1" y="462"/>
                    </a:cubicBezTo>
                    <a:cubicBezTo>
                      <a:pt x="263" y="338"/>
                      <a:pt x="551" y="275"/>
                      <a:pt x="838" y="263"/>
                    </a:cubicBezTo>
                    <a:cubicBezTo>
                      <a:pt x="975" y="263"/>
                      <a:pt x="1113" y="275"/>
                      <a:pt x="1250" y="300"/>
                    </a:cubicBezTo>
                    <a:cubicBezTo>
                      <a:pt x="1325" y="313"/>
                      <a:pt x="1388" y="338"/>
                      <a:pt x="1463" y="350"/>
                    </a:cubicBezTo>
                    <a:cubicBezTo>
                      <a:pt x="1538" y="375"/>
                      <a:pt x="1613" y="388"/>
                      <a:pt x="1688" y="400"/>
                    </a:cubicBezTo>
                    <a:cubicBezTo>
                      <a:pt x="1638" y="338"/>
                      <a:pt x="1588" y="288"/>
                      <a:pt x="1525" y="238"/>
                    </a:cubicBezTo>
                    <a:cubicBezTo>
                      <a:pt x="1450" y="188"/>
                      <a:pt x="1388" y="150"/>
                      <a:pt x="1313" y="113"/>
                    </a:cubicBezTo>
                    <a:cubicBezTo>
                      <a:pt x="1163" y="38"/>
                      <a:pt x="1000" y="0"/>
                      <a:pt x="826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" name="Google Shape;1826;p41"/>
              <p:cNvSpPr/>
              <p:nvPr/>
            </p:nvSpPr>
            <p:spPr>
              <a:xfrm>
                <a:off x="2422550" y="3085200"/>
                <a:ext cx="268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490" extrusionOk="0">
                    <a:moveTo>
                      <a:pt x="541" y="1"/>
                    </a:moveTo>
                    <a:cubicBezTo>
                      <a:pt x="399" y="1"/>
                      <a:pt x="258" y="61"/>
                      <a:pt x="163" y="177"/>
                    </a:cubicBezTo>
                    <a:cubicBezTo>
                      <a:pt x="75" y="252"/>
                      <a:pt x="25" y="364"/>
                      <a:pt x="0" y="489"/>
                    </a:cubicBezTo>
                    <a:cubicBezTo>
                      <a:pt x="150" y="352"/>
                      <a:pt x="325" y="252"/>
                      <a:pt x="512" y="215"/>
                    </a:cubicBezTo>
                    <a:cubicBezTo>
                      <a:pt x="600" y="215"/>
                      <a:pt x="700" y="227"/>
                      <a:pt x="775" y="264"/>
                    </a:cubicBezTo>
                    <a:cubicBezTo>
                      <a:pt x="825" y="289"/>
                      <a:pt x="875" y="314"/>
                      <a:pt x="925" y="327"/>
                    </a:cubicBezTo>
                    <a:cubicBezTo>
                      <a:pt x="975" y="364"/>
                      <a:pt x="1025" y="389"/>
                      <a:pt x="1075" y="414"/>
                    </a:cubicBezTo>
                    <a:cubicBezTo>
                      <a:pt x="1050" y="352"/>
                      <a:pt x="1025" y="302"/>
                      <a:pt x="1000" y="252"/>
                    </a:cubicBezTo>
                    <a:cubicBezTo>
                      <a:pt x="962" y="202"/>
                      <a:pt x="912" y="165"/>
                      <a:pt x="875" y="127"/>
                    </a:cubicBezTo>
                    <a:cubicBezTo>
                      <a:pt x="779" y="42"/>
                      <a:pt x="659" y="1"/>
                      <a:pt x="54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" name="Google Shape;1827;p41"/>
              <p:cNvSpPr/>
              <p:nvPr/>
            </p:nvSpPr>
            <p:spPr>
              <a:xfrm>
                <a:off x="2420675" y="3117725"/>
                <a:ext cx="159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76" extrusionOk="0">
                    <a:moveTo>
                      <a:pt x="0" y="1"/>
                    </a:moveTo>
                    <a:cubicBezTo>
                      <a:pt x="50" y="201"/>
                      <a:pt x="113" y="388"/>
                      <a:pt x="213" y="576"/>
                    </a:cubicBezTo>
                    <a:cubicBezTo>
                      <a:pt x="282" y="750"/>
                      <a:pt x="373" y="924"/>
                      <a:pt x="476" y="1088"/>
                    </a:cubicBezTo>
                    <a:lnTo>
                      <a:pt x="476" y="1088"/>
                    </a:lnTo>
                    <a:cubicBezTo>
                      <a:pt x="399" y="1213"/>
                      <a:pt x="332" y="1339"/>
                      <a:pt x="275" y="1475"/>
                    </a:cubicBezTo>
                    <a:cubicBezTo>
                      <a:pt x="400" y="1363"/>
                      <a:pt x="500" y="1250"/>
                      <a:pt x="612" y="1125"/>
                    </a:cubicBezTo>
                    <a:lnTo>
                      <a:pt x="637" y="1100"/>
                    </a:lnTo>
                    <a:lnTo>
                      <a:pt x="612" y="1063"/>
                    </a:lnTo>
                    <a:cubicBezTo>
                      <a:pt x="537" y="863"/>
                      <a:pt x="450" y="688"/>
                      <a:pt x="350" y="513"/>
                    </a:cubicBezTo>
                    <a:cubicBezTo>
                      <a:pt x="250" y="326"/>
                      <a:pt x="138" y="151"/>
                      <a:pt x="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" name="Google Shape;1828;p41"/>
              <p:cNvSpPr/>
              <p:nvPr/>
            </p:nvSpPr>
            <p:spPr>
              <a:xfrm>
                <a:off x="2385350" y="3166775"/>
                <a:ext cx="462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3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9" y="265"/>
                      <a:pt x="833" y="352"/>
                      <a:pt x="1109" y="352"/>
                    </a:cubicBezTo>
                    <a:cubicBezTo>
                      <a:pt x="1644" y="352"/>
                      <a:pt x="1850" y="26"/>
                      <a:pt x="1850" y="2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" name="Google Shape;1829;p41"/>
              <p:cNvSpPr/>
              <p:nvPr/>
            </p:nvSpPr>
            <p:spPr>
              <a:xfrm>
                <a:off x="2230400" y="3004475"/>
                <a:ext cx="158725" cy="29135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11654" extrusionOk="0">
                    <a:moveTo>
                      <a:pt x="4127" y="0"/>
                    </a:moveTo>
                    <a:cubicBezTo>
                      <a:pt x="3413" y="0"/>
                      <a:pt x="2682" y="272"/>
                      <a:pt x="2213" y="894"/>
                    </a:cubicBezTo>
                    <a:cubicBezTo>
                      <a:pt x="1113" y="2356"/>
                      <a:pt x="475" y="3918"/>
                      <a:pt x="725" y="4893"/>
                    </a:cubicBezTo>
                    <a:cubicBezTo>
                      <a:pt x="963" y="5868"/>
                      <a:pt x="1538" y="6168"/>
                      <a:pt x="775" y="7667"/>
                    </a:cubicBezTo>
                    <a:cubicBezTo>
                      <a:pt x="1" y="9154"/>
                      <a:pt x="1488" y="10479"/>
                      <a:pt x="2113" y="10804"/>
                    </a:cubicBezTo>
                    <a:cubicBezTo>
                      <a:pt x="2737" y="11129"/>
                      <a:pt x="2687" y="11654"/>
                      <a:pt x="2687" y="11654"/>
                    </a:cubicBezTo>
                    <a:cubicBezTo>
                      <a:pt x="3875" y="11054"/>
                      <a:pt x="2063" y="10304"/>
                      <a:pt x="3537" y="9417"/>
                    </a:cubicBezTo>
                    <a:cubicBezTo>
                      <a:pt x="5462" y="8255"/>
                      <a:pt x="4824" y="6655"/>
                      <a:pt x="4399" y="5980"/>
                    </a:cubicBezTo>
                    <a:cubicBezTo>
                      <a:pt x="3975" y="5293"/>
                      <a:pt x="3400" y="3506"/>
                      <a:pt x="4812" y="3331"/>
                    </a:cubicBezTo>
                    <a:cubicBezTo>
                      <a:pt x="6236" y="3156"/>
                      <a:pt x="6211" y="2131"/>
                      <a:pt x="6274" y="1769"/>
                    </a:cubicBezTo>
                    <a:cubicBezTo>
                      <a:pt x="6349" y="1407"/>
                      <a:pt x="6086" y="932"/>
                      <a:pt x="6086" y="932"/>
                    </a:cubicBezTo>
                    <a:cubicBezTo>
                      <a:pt x="5722" y="348"/>
                      <a:pt x="4935" y="0"/>
                      <a:pt x="4127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" name="Google Shape;1830;p41"/>
              <p:cNvSpPr/>
              <p:nvPr/>
            </p:nvSpPr>
            <p:spPr>
              <a:xfrm>
                <a:off x="2236650" y="3006700"/>
                <a:ext cx="119375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10766" extrusionOk="0">
                    <a:moveTo>
                      <a:pt x="3775" y="1"/>
                    </a:moveTo>
                    <a:cubicBezTo>
                      <a:pt x="3523" y="1"/>
                      <a:pt x="3270" y="36"/>
                      <a:pt x="3025" y="105"/>
                    </a:cubicBezTo>
                    <a:cubicBezTo>
                      <a:pt x="2737" y="193"/>
                      <a:pt x="2462" y="330"/>
                      <a:pt x="2225" y="518"/>
                    </a:cubicBezTo>
                    <a:cubicBezTo>
                      <a:pt x="2175" y="580"/>
                      <a:pt x="2112" y="618"/>
                      <a:pt x="2062" y="680"/>
                    </a:cubicBezTo>
                    <a:cubicBezTo>
                      <a:pt x="2000" y="730"/>
                      <a:pt x="1950" y="793"/>
                      <a:pt x="1900" y="843"/>
                    </a:cubicBezTo>
                    <a:cubicBezTo>
                      <a:pt x="1813" y="968"/>
                      <a:pt x="1713" y="1080"/>
                      <a:pt x="1625" y="1193"/>
                    </a:cubicBezTo>
                    <a:cubicBezTo>
                      <a:pt x="1263" y="1667"/>
                      <a:pt x="950" y="2180"/>
                      <a:pt x="688" y="2717"/>
                    </a:cubicBezTo>
                    <a:cubicBezTo>
                      <a:pt x="438" y="3255"/>
                      <a:pt x="225" y="3829"/>
                      <a:pt x="225" y="4442"/>
                    </a:cubicBezTo>
                    <a:cubicBezTo>
                      <a:pt x="238" y="4742"/>
                      <a:pt x="300" y="5042"/>
                      <a:pt x="413" y="5329"/>
                    </a:cubicBezTo>
                    <a:cubicBezTo>
                      <a:pt x="525" y="5591"/>
                      <a:pt x="613" y="5866"/>
                      <a:pt x="650" y="6154"/>
                    </a:cubicBezTo>
                    <a:cubicBezTo>
                      <a:pt x="675" y="6429"/>
                      <a:pt x="625" y="6716"/>
                      <a:pt x="513" y="6979"/>
                    </a:cubicBezTo>
                    <a:cubicBezTo>
                      <a:pt x="488" y="7054"/>
                      <a:pt x="463" y="7116"/>
                      <a:pt x="438" y="7178"/>
                    </a:cubicBezTo>
                    <a:cubicBezTo>
                      <a:pt x="400" y="7253"/>
                      <a:pt x="375" y="7316"/>
                      <a:pt x="338" y="7378"/>
                    </a:cubicBezTo>
                    <a:cubicBezTo>
                      <a:pt x="313" y="7441"/>
                      <a:pt x="275" y="7503"/>
                      <a:pt x="238" y="7578"/>
                    </a:cubicBezTo>
                    <a:lnTo>
                      <a:pt x="150" y="7778"/>
                    </a:lnTo>
                    <a:cubicBezTo>
                      <a:pt x="38" y="8066"/>
                      <a:pt x="1" y="8378"/>
                      <a:pt x="26" y="8678"/>
                    </a:cubicBezTo>
                    <a:cubicBezTo>
                      <a:pt x="63" y="8978"/>
                      <a:pt x="163" y="9265"/>
                      <a:pt x="313" y="9528"/>
                    </a:cubicBezTo>
                    <a:cubicBezTo>
                      <a:pt x="463" y="9790"/>
                      <a:pt x="638" y="10015"/>
                      <a:pt x="850" y="10228"/>
                    </a:cubicBezTo>
                    <a:cubicBezTo>
                      <a:pt x="1063" y="10440"/>
                      <a:pt x="1300" y="10628"/>
                      <a:pt x="1563" y="10765"/>
                    </a:cubicBezTo>
                    <a:cubicBezTo>
                      <a:pt x="1075" y="10440"/>
                      <a:pt x="675" y="10003"/>
                      <a:pt x="413" y="9490"/>
                    </a:cubicBezTo>
                    <a:cubicBezTo>
                      <a:pt x="275" y="9228"/>
                      <a:pt x="188" y="8953"/>
                      <a:pt x="163" y="8666"/>
                    </a:cubicBezTo>
                    <a:cubicBezTo>
                      <a:pt x="138" y="8378"/>
                      <a:pt x="188" y="8091"/>
                      <a:pt x="300" y="7828"/>
                    </a:cubicBezTo>
                    <a:lnTo>
                      <a:pt x="388" y="7641"/>
                    </a:lnTo>
                    <a:cubicBezTo>
                      <a:pt x="425" y="7578"/>
                      <a:pt x="450" y="7503"/>
                      <a:pt x="488" y="7441"/>
                    </a:cubicBezTo>
                    <a:cubicBezTo>
                      <a:pt x="525" y="7378"/>
                      <a:pt x="563" y="7303"/>
                      <a:pt x="588" y="7241"/>
                    </a:cubicBezTo>
                    <a:cubicBezTo>
                      <a:pt x="625" y="7166"/>
                      <a:pt x="650" y="7104"/>
                      <a:pt x="675" y="7029"/>
                    </a:cubicBezTo>
                    <a:cubicBezTo>
                      <a:pt x="800" y="6754"/>
                      <a:pt x="850" y="6441"/>
                      <a:pt x="838" y="6141"/>
                    </a:cubicBezTo>
                    <a:cubicBezTo>
                      <a:pt x="788" y="5841"/>
                      <a:pt x="713" y="5541"/>
                      <a:pt x="588" y="5266"/>
                    </a:cubicBezTo>
                    <a:cubicBezTo>
                      <a:pt x="488" y="5004"/>
                      <a:pt x="425" y="4717"/>
                      <a:pt x="413" y="4442"/>
                    </a:cubicBezTo>
                    <a:cubicBezTo>
                      <a:pt x="413" y="3867"/>
                      <a:pt x="613" y="3305"/>
                      <a:pt x="850" y="2780"/>
                    </a:cubicBezTo>
                    <a:cubicBezTo>
                      <a:pt x="1100" y="2242"/>
                      <a:pt x="1400" y="1742"/>
                      <a:pt x="1750" y="1268"/>
                    </a:cubicBezTo>
                    <a:cubicBezTo>
                      <a:pt x="1900" y="1030"/>
                      <a:pt x="2087" y="805"/>
                      <a:pt x="2300" y="605"/>
                    </a:cubicBezTo>
                    <a:cubicBezTo>
                      <a:pt x="2525" y="418"/>
                      <a:pt x="2775" y="280"/>
                      <a:pt x="3050" y="193"/>
                    </a:cubicBezTo>
                    <a:cubicBezTo>
                      <a:pt x="3331" y="99"/>
                      <a:pt x="3621" y="52"/>
                      <a:pt x="3912" y="52"/>
                    </a:cubicBezTo>
                    <a:cubicBezTo>
                      <a:pt x="4203" y="52"/>
                      <a:pt x="4493" y="99"/>
                      <a:pt x="4774" y="193"/>
                    </a:cubicBezTo>
                    <a:cubicBezTo>
                      <a:pt x="4452" y="64"/>
                      <a:pt x="4114" y="1"/>
                      <a:pt x="377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" name="Google Shape;1831;p41"/>
              <p:cNvSpPr/>
              <p:nvPr/>
            </p:nvSpPr>
            <p:spPr>
              <a:xfrm>
                <a:off x="2311325" y="3026200"/>
                <a:ext cx="73425" cy="2730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923" extrusionOk="0">
                    <a:moveTo>
                      <a:pt x="2675" y="0"/>
                    </a:moveTo>
                    <a:lnTo>
                      <a:pt x="2675" y="0"/>
                    </a:lnTo>
                    <a:cubicBezTo>
                      <a:pt x="2825" y="238"/>
                      <a:pt x="2899" y="500"/>
                      <a:pt x="2912" y="762"/>
                    </a:cubicBezTo>
                    <a:cubicBezTo>
                      <a:pt x="2899" y="1037"/>
                      <a:pt x="2837" y="1312"/>
                      <a:pt x="2725" y="1562"/>
                    </a:cubicBezTo>
                    <a:cubicBezTo>
                      <a:pt x="2612" y="1812"/>
                      <a:pt x="2437" y="2025"/>
                      <a:pt x="2212" y="2175"/>
                    </a:cubicBezTo>
                    <a:lnTo>
                      <a:pt x="2137" y="2225"/>
                    </a:lnTo>
                    <a:lnTo>
                      <a:pt x="2050" y="2275"/>
                    </a:lnTo>
                    <a:cubicBezTo>
                      <a:pt x="1987" y="2312"/>
                      <a:pt x="1925" y="2337"/>
                      <a:pt x="1862" y="2350"/>
                    </a:cubicBezTo>
                    <a:cubicBezTo>
                      <a:pt x="1800" y="2375"/>
                      <a:pt x="1737" y="2400"/>
                      <a:pt x="1662" y="2412"/>
                    </a:cubicBezTo>
                    <a:lnTo>
                      <a:pt x="1462" y="2462"/>
                    </a:lnTo>
                    <a:cubicBezTo>
                      <a:pt x="1325" y="2500"/>
                      <a:pt x="1200" y="2562"/>
                      <a:pt x="1087" y="2637"/>
                    </a:cubicBezTo>
                    <a:cubicBezTo>
                      <a:pt x="962" y="2724"/>
                      <a:pt x="875" y="2837"/>
                      <a:pt x="813" y="2962"/>
                    </a:cubicBezTo>
                    <a:cubicBezTo>
                      <a:pt x="700" y="3224"/>
                      <a:pt x="663" y="3512"/>
                      <a:pt x="725" y="3799"/>
                    </a:cubicBezTo>
                    <a:cubicBezTo>
                      <a:pt x="775" y="4062"/>
                      <a:pt x="850" y="4337"/>
                      <a:pt x="975" y="4586"/>
                    </a:cubicBezTo>
                    <a:cubicBezTo>
                      <a:pt x="1087" y="4836"/>
                      <a:pt x="1225" y="5074"/>
                      <a:pt x="1387" y="5299"/>
                    </a:cubicBezTo>
                    <a:cubicBezTo>
                      <a:pt x="1550" y="5524"/>
                      <a:pt x="1675" y="5761"/>
                      <a:pt x="1762" y="6011"/>
                    </a:cubicBezTo>
                    <a:cubicBezTo>
                      <a:pt x="1850" y="6261"/>
                      <a:pt x="1862" y="6536"/>
                      <a:pt x="1800" y="6798"/>
                    </a:cubicBezTo>
                    <a:cubicBezTo>
                      <a:pt x="1725" y="7061"/>
                      <a:pt x="1600" y="7298"/>
                      <a:pt x="1425" y="7498"/>
                    </a:cubicBezTo>
                    <a:lnTo>
                      <a:pt x="1287" y="7661"/>
                    </a:lnTo>
                    <a:cubicBezTo>
                      <a:pt x="1237" y="7711"/>
                      <a:pt x="1187" y="7761"/>
                      <a:pt x="1125" y="7798"/>
                    </a:cubicBezTo>
                    <a:cubicBezTo>
                      <a:pt x="1075" y="7848"/>
                      <a:pt x="1025" y="7898"/>
                      <a:pt x="975" y="7936"/>
                    </a:cubicBezTo>
                    <a:lnTo>
                      <a:pt x="813" y="8061"/>
                    </a:lnTo>
                    <a:cubicBezTo>
                      <a:pt x="713" y="8148"/>
                      <a:pt x="600" y="8223"/>
                      <a:pt x="500" y="8323"/>
                    </a:cubicBezTo>
                    <a:cubicBezTo>
                      <a:pt x="388" y="8410"/>
                      <a:pt x="300" y="8523"/>
                      <a:pt x="238" y="8648"/>
                    </a:cubicBezTo>
                    <a:cubicBezTo>
                      <a:pt x="113" y="8898"/>
                      <a:pt x="88" y="9198"/>
                      <a:pt x="175" y="9460"/>
                    </a:cubicBezTo>
                    <a:cubicBezTo>
                      <a:pt x="263" y="9723"/>
                      <a:pt x="325" y="9985"/>
                      <a:pt x="375" y="10260"/>
                    </a:cubicBezTo>
                    <a:cubicBezTo>
                      <a:pt x="400" y="10385"/>
                      <a:pt x="363" y="10522"/>
                      <a:pt x="300" y="10647"/>
                    </a:cubicBezTo>
                    <a:cubicBezTo>
                      <a:pt x="225" y="10760"/>
                      <a:pt x="125" y="10860"/>
                      <a:pt x="0" y="10922"/>
                    </a:cubicBezTo>
                    <a:cubicBezTo>
                      <a:pt x="125" y="10860"/>
                      <a:pt x="225" y="10760"/>
                      <a:pt x="313" y="10647"/>
                    </a:cubicBezTo>
                    <a:cubicBezTo>
                      <a:pt x="388" y="10535"/>
                      <a:pt x="425" y="10397"/>
                      <a:pt x="413" y="10260"/>
                    </a:cubicBezTo>
                    <a:cubicBezTo>
                      <a:pt x="363" y="9985"/>
                      <a:pt x="300" y="9723"/>
                      <a:pt x="225" y="9460"/>
                    </a:cubicBezTo>
                    <a:cubicBezTo>
                      <a:pt x="138" y="9198"/>
                      <a:pt x="163" y="8910"/>
                      <a:pt x="288" y="8673"/>
                    </a:cubicBezTo>
                    <a:cubicBezTo>
                      <a:pt x="350" y="8560"/>
                      <a:pt x="438" y="8448"/>
                      <a:pt x="538" y="8360"/>
                    </a:cubicBezTo>
                    <a:cubicBezTo>
                      <a:pt x="638" y="8273"/>
                      <a:pt x="750" y="8198"/>
                      <a:pt x="863" y="8111"/>
                    </a:cubicBezTo>
                    <a:lnTo>
                      <a:pt x="1025" y="7986"/>
                    </a:lnTo>
                    <a:cubicBezTo>
                      <a:pt x="1087" y="7948"/>
                      <a:pt x="1137" y="7898"/>
                      <a:pt x="1187" y="7848"/>
                    </a:cubicBezTo>
                    <a:cubicBezTo>
                      <a:pt x="1237" y="7811"/>
                      <a:pt x="1300" y="7761"/>
                      <a:pt x="1337" y="7711"/>
                    </a:cubicBezTo>
                    <a:lnTo>
                      <a:pt x="1487" y="7548"/>
                    </a:lnTo>
                    <a:cubicBezTo>
                      <a:pt x="1662" y="7336"/>
                      <a:pt x="1800" y="7098"/>
                      <a:pt x="1887" y="6823"/>
                    </a:cubicBezTo>
                    <a:cubicBezTo>
                      <a:pt x="1950" y="6548"/>
                      <a:pt x="1937" y="6261"/>
                      <a:pt x="1850" y="5986"/>
                    </a:cubicBezTo>
                    <a:cubicBezTo>
                      <a:pt x="1762" y="5724"/>
                      <a:pt x="1625" y="5474"/>
                      <a:pt x="1462" y="5249"/>
                    </a:cubicBezTo>
                    <a:cubicBezTo>
                      <a:pt x="1300" y="5036"/>
                      <a:pt x="1162" y="4799"/>
                      <a:pt x="1050" y="4561"/>
                    </a:cubicBezTo>
                    <a:cubicBezTo>
                      <a:pt x="937" y="4312"/>
                      <a:pt x="850" y="4049"/>
                      <a:pt x="800" y="3787"/>
                    </a:cubicBezTo>
                    <a:cubicBezTo>
                      <a:pt x="750" y="3524"/>
                      <a:pt x="775" y="3249"/>
                      <a:pt x="875" y="2999"/>
                    </a:cubicBezTo>
                    <a:cubicBezTo>
                      <a:pt x="1000" y="2762"/>
                      <a:pt x="1225" y="2600"/>
                      <a:pt x="1487" y="2537"/>
                    </a:cubicBezTo>
                    <a:lnTo>
                      <a:pt x="1687" y="2487"/>
                    </a:lnTo>
                    <a:cubicBezTo>
                      <a:pt x="1750" y="2462"/>
                      <a:pt x="1812" y="2450"/>
                      <a:pt x="1887" y="2412"/>
                    </a:cubicBezTo>
                    <a:cubicBezTo>
                      <a:pt x="1950" y="2400"/>
                      <a:pt x="2012" y="2362"/>
                      <a:pt x="2075" y="2337"/>
                    </a:cubicBezTo>
                    <a:lnTo>
                      <a:pt x="2162" y="2287"/>
                    </a:lnTo>
                    <a:lnTo>
                      <a:pt x="2250" y="2225"/>
                    </a:lnTo>
                    <a:cubicBezTo>
                      <a:pt x="2487" y="2062"/>
                      <a:pt x="2662" y="1837"/>
                      <a:pt x="2775" y="1587"/>
                    </a:cubicBezTo>
                    <a:cubicBezTo>
                      <a:pt x="2874" y="1325"/>
                      <a:pt x="2924" y="1050"/>
                      <a:pt x="2937" y="775"/>
                    </a:cubicBezTo>
                    <a:cubicBezTo>
                      <a:pt x="2924" y="500"/>
                      <a:pt x="2825" y="238"/>
                      <a:pt x="267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46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8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40979" y="667039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19872" y="1696091"/>
            <a:ext cx="3080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</a:rPr>
              <a:t>nước</a:t>
            </a: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</a:rPr>
              <a:t>biếc</a:t>
            </a:r>
            <a:endParaRPr lang="en-US" sz="3200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pitchFamily="34" charset="-93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quanh</a:t>
            </a:r>
            <a:endParaRPr lang="en-US" sz="3200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pitchFamily="34" charset="-93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ngát</a:t>
            </a:r>
            <a:endParaRPr lang="en-US" sz="3200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pitchFamily="34" charset="-93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sừng</a:t>
            </a: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sững</a:t>
            </a:r>
            <a:endParaRPr lang="en-US" sz="3200" dirty="0" smtClean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pitchFamily="34" charset="-93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pitchFamily="34" charset="-93"/>
                <a:cs typeface="Times New Roman" panose="02020603050405020304" pitchFamily="18" charset="0"/>
              </a:rPr>
              <a:t>trùng</a:t>
            </a:r>
            <a:endParaRPr lang="en-US" sz="32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7109" descr="1-42">
            <a:extLst>
              <a:ext uri="{FF2B5EF4-FFF2-40B4-BE49-F238E27FC236}">
                <a16:creationId xmlns:a16="http://schemas.microsoft.com/office/drawing/2014/main" id="{95350159-B35A-4D75-8F3B-DE4CD81C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173">
            <a:off x="-603987" y="-1519878"/>
            <a:ext cx="11484454" cy="7314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6045A4-BE66-443D-BE44-844992ADA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4" b="95349" l="6173" r="92593">
                        <a14:foregroundMark x1="65432" y1="9302" x2="65021" y2="17054"/>
                        <a14:foregroundMark x1="6584" y1="43023" x2="6173" y2="50000"/>
                        <a14:foregroundMark x1="6584" y1="93798" x2="6584" y2="95349"/>
                        <a14:foregroundMark x1="46502" y1="84109" x2="44444" y2="86434"/>
                        <a14:foregroundMark x1="50617" y1="83333" x2="50617" y2="85271"/>
                        <a14:foregroundMark x1="57202" y1="95736" x2="57202" y2="95736"/>
                        <a14:foregroundMark x1="90947" y1="64729" x2="90947" y2="64729"/>
                        <a14:foregroundMark x1="93004" y1="61628" x2="93004" y2="61628"/>
                        <a14:foregroundMark x1="45679" y1="38760" x2="45679" y2="38760"/>
                        <a14:foregroundMark x1="49383" y1="38372" x2="49383" y2="38372"/>
                        <a14:foregroundMark x1="41152" y1="39922" x2="47325" y2="41860"/>
                        <a14:foregroundMark x1="40329" y1="38372" x2="39918" y2="37984"/>
                        <a14:foregroundMark x1="72840" y1="29070" x2="72016" y2="39922"/>
                        <a14:foregroundMark x1="72428" y1="22481" x2="71193" y2="29070"/>
                        <a14:foregroundMark x1="72840" y1="32558" x2="75720" y2="44961"/>
                        <a14:foregroundMark x1="75309" y1="25194" x2="77366" y2="41473"/>
                        <a14:foregroundMark x1="77366" y1="41473" x2="77778" y2="41473"/>
                        <a14:foregroundMark x1="65021" y1="35271" x2="69547" y2="33721"/>
                        <a14:foregroundMark x1="68313" y1="4264" x2="68313" y2="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30" y="2916921"/>
            <a:ext cx="1823326" cy="2213793"/>
          </a:xfrm>
          <a:prstGeom prst="rect">
            <a:avLst/>
          </a:prstGeom>
        </p:spPr>
      </p:pic>
      <p:cxnSp>
        <p:nvCxnSpPr>
          <p:cNvPr id="10" name="Đường kết nối: Mũi tên Gấp khúc 9">
            <a:extLst>
              <a:ext uri="{FF2B5EF4-FFF2-40B4-BE49-F238E27FC236}">
                <a16:creationId xmlns:a16="http://schemas.microsoft.com/office/drawing/2014/main" id="{F08E5F6C-B69C-43BB-89BB-4FD2E031EE00}"/>
              </a:ext>
            </a:extLst>
          </p:cNvPr>
          <p:cNvCxnSpPr>
            <a:cxnSpLocks/>
          </p:cNvCxnSpPr>
          <p:nvPr/>
        </p:nvCxnSpPr>
        <p:spPr>
          <a:xfrm flipV="1">
            <a:off x="7759404" y="4236914"/>
            <a:ext cx="1270563" cy="788763"/>
          </a:xfrm>
          <a:prstGeom prst="bentConnector3">
            <a:avLst>
              <a:gd name="adj1" fmla="val 41615"/>
            </a:avLst>
          </a:prstGeom>
          <a:noFill/>
          <a:ln w="57150" cap="rnd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TextBox 3">
            <a:extLst>
              <a:ext uri="{FF2B5EF4-FFF2-40B4-BE49-F238E27FC236}">
                <a16:creationId xmlns:a16="http://schemas.microsoft.com/office/drawing/2014/main" id="{D0C293AF-B480-41AD-B3E5-D266F669DBF8}"/>
              </a:ext>
            </a:extLst>
          </p:cNvPr>
          <p:cNvSpPr txBox="1"/>
          <p:nvPr/>
        </p:nvSpPr>
        <p:spPr>
          <a:xfrm>
            <a:off x="1969534" y="232203"/>
            <a:ext cx="484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/>
                <a:cs typeface="Times New Roman" pitchFamily="18" charset="0"/>
              </a:rPr>
              <a:t>LƯU Ý TƯ THẾ NGỒI VIẾT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22FFEA2-E20F-41B0-8ED6-7C5F6CDBBB06}"/>
              </a:ext>
            </a:extLst>
          </p:cNvPr>
          <p:cNvSpPr txBox="1"/>
          <p:nvPr/>
        </p:nvSpPr>
        <p:spPr>
          <a:xfrm rot="34315">
            <a:off x="296342" y="642659"/>
            <a:ext cx="7209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1.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Ngồi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đúng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tư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thế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để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tránh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tật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khúc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xạ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hiệu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quả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hơn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EE32FB88-4ADF-4264-A026-5C5116586662}"/>
              </a:ext>
            </a:extLst>
          </p:cNvPr>
          <p:cNvSpPr txBox="1"/>
          <p:nvPr/>
        </p:nvSpPr>
        <p:spPr>
          <a:xfrm rot="34315">
            <a:off x="379227" y="2474197"/>
            <a:ext cx="8071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4.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Ngồi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thẳng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lưng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hướng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nhẹ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lên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phía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trước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0CC6E26-5E63-4611-9EA9-B90DF3F0298E}"/>
              </a:ext>
            </a:extLst>
          </p:cNvPr>
          <p:cNvSpPr txBox="1"/>
          <p:nvPr/>
        </p:nvSpPr>
        <p:spPr>
          <a:xfrm rot="34315">
            <a:off x="426948" y="3041082"/>
            <a:ext cx="6839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5.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Thân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người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không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tỳ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vào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mà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cách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nắm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tay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681D5645-32DE-4958-BF09-74424A289824}"/>
              </a:ext>
            </a:extLst>
          </p:cNvPr>
          <p:cNvSpPr txBox="1"/>
          <p:nvPr/>
        </p:nvSpPr>
        <p:spPr>
          <a:xfrm rot="34315">
            <a:off x="491454" y="3916434"/>
            <a:ext cx="7556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6.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Chân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ghế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phải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vững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tránh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bập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bênh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48E9A3A3-09FB-4F23-82CF-EC8BE397DCAD}"/>
              </a:ext>
            </a:extLst>
          </p:cNvPr>
          <p:cNvSpPr txBox="1"/>
          <p:nvPr/>
        </p:nvSpPr>
        <p:spPr>
          <a:xfrm rot="34315">
            <a:off x="298034" y="1455252"/>
            <a:ext cx="7819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2.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Khuỷu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tay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thuận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để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viết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nằm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trên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mặt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 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191841D1-7FE3-48BA-B667-DBF118C94DE2}"/>
              </a:ext>
            </a:extLst>
          </p:cNvPr>
          <p:cNvSpPr txBox="1"/>
          <p:nvPr/>
        </p:nvSpPr>
        <p:spPr>
          <a:xfrm rot="34315">
            <a:off x="379245" y="1964998"/>
            <a:ext cx="7378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3.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Chân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đặt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thoải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mái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tiếp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xúc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với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mặt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sàn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079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t="-13000" r="-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id="{1048C591-D689-4DBB-B07E-5DE5EEE1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333356"/>
            <a:ext cx="1447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Chính</a:t>
            </a:r>
            <a:r>
              <a:rPr kumimoji="0" lang="en-US" altLang="vi-VN" sz="22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2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tả</a:t>
            </a:r>
            <a:endParaRPr kumimoji="0" lang="en-US" altLang="vi-VN" sz="22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7717A8B-7536-4CDF-9ABA-F330CC5BB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60" y="839912"/>
            <a:ext cx="26894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00" b="0" i="0" u="none" strike="noStrike" kern="1200" cap="none" spc="0" normalizeH="0" baseline="0" noProof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Cảnh</a:t>
            </a:r>
            <a:r>
              <a:rPr kumimoji="0" lang="en-US" altLang="vi-VN" sz="2200" b="0" i="0" u="none" strike="noStrike" kern="1200" cap="none" spc="0" normalizeH="0" noProof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200" b="0" i="0" u="none" strike="noStrike" kern="1200" cap="none" spc="0" normalizeH="0" noProof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đẹp</a:t>
            </a:r>
            <a:r>
              <a:rPr kumimoji="0" lang="en-US" altLang="vi-VN" sz="2200" b="0" i="0" u="none" strike="noStrike" kern="1200" cap="none" spc="0" normalizeH="0" noProof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non </a:t>
            </a:r>
            <a:r>
              <a:rPr kumimoji="0" lang="en-US" altLang="vi-VN" sz="2200" b="0" i="0" u="none" strike="noStrike" kern="1200" cap="none" spc="0" normalizeH="0" noProof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sông</a:t>
            </a:r>
            <a:endParaRPr kumimoji="0" lang="en-US" altLang="vi-VN" sz="22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AE59CB0-6BD7-403E-A8BA-24D7CBB2B7D4}"/>
              </a:ext>
            </a:extLst>
          </p:cNvPr>
          <p:cNvSpPr txBox="1"/>
          <p:nvPr/>
        </p:nvSpPr>
        <p:spPr>
          <a:xfrm>
            <a:off x="1226070" y="1316417"/>
            <a:ext cx="4913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Đường</a:t>
            </a:r>
            <a:r>
              <a:rPr lang="en-US" sz="22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vô</a:t>
            </a:r>
            <a:r>
              <a:rPr lang="en-US" sz="22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xứ</a:t>
            </a:r>
            <a:r>
              <a:rPr lang="en-US" sz="22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Nghệ</a:t>
            </a:r>
            <a:r>
              <a:rPr lang="en-US" sz="22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quanh</a:t>
            </a:r>
            <a:r>
              <a:rPr lang="en-US" sz="22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2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quanh</a:t>
            </a:r>
            <a:endParaRPr kumimoji="0" lang="vi-VN" sz="22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FA03457-02EC-4572-9E11-FB0A062848C4}"/>
              </a:ext>
            </a:extLst>
          </p:cNvPr>
          <p:cNvSpPr txBox="1"/>
          <p:nvPr/>
        </p:nvSpPr>
        <p:spPr>
          <a:xfrm>
            <a:off x="683568" y="1799012"/>
            <a:ext cx="584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Non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xanh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nước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biếc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như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tranh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họa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</a:rPr>
              <a:t>đồ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07690A4-FD44-4669-A12B-2778BC7B1BC2}"/>
              </a:ext>
            </a:extLst>
          </p:cNvPr>
          <p:cNvSpPr txBox="1"/>
          <p:nvPr/>
        </p:nvSpPr>
        <p:spPr>
          <a:xfrm>
            <a:off x="1170242" y="2788890"/>
            <a:ext cx="53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Hải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Vân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bát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ngát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nghìn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trùng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B8044FA-A3F4-4CB5-84C7-6E049E27ECB6}"/>
              </a:ext>
            </a:extLst>
          </p:cNvPr>
          <p:cNvSpPr txBox="1"/>
          <p:nvPr/>
        </p:nvSpPr>
        <p:spPr>
          <a:xfrm>
            <a:off x="613815" y="3250645"/>
            <a:ext cx="675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Hòn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sừng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sững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đưng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trông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vịnh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Hàn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7B4C315-AB91-4E48-A319-47E5FF073AC2}"/>
              </a:ext>
            </a:extLst>
          </p:cNvPr>
          <p:cNvSpPr txBox="1"/>
          <p:nvPr/>
        </p:nvSpPr>
        <p:spPr>
          <a:xfrm>
            <a:off x="1226070" y="4230401"/>
            <a:ext cx="491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Bè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chảy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15D8DE8-FE8B-488D-9ACA-3053F3DA2BDF}"/>
              </a:ext>
            </a:extLst>
          </p:cNvPr>
          <p:cNvSpPr txBox="1"/>
          <p:nvPr/>
        </p:nvSpPr>
        <p:spPr>
          <a:xfrm>
            <a:off x="696481" y="4730834"/>
            <a:ext cx="5963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Nai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về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grpSp>
        <p:nvGrpSpPr>
          <p:cNvPr id="14" name="Google Shape;1989;p33">
            <a:extLst>
              <a:ext uri="{FF2B5EF4-FFF2-40B4-BE49-F238E27FC236}">
                <a16:creationId xmlns:a16="http://schemas.microsoft.com/office/drawing/2014/main" id="{28443FA0-FC30-4D8F-B9E7-42CB9A267678}"/>
              </a:ext>
            </a:extLst>
          </p:cNvPr>
          <p:cNvGrpSpPr/>
          <p:nvPr/>
        </p:nvGrpSpPr>
        <p:grpSpPr>
          <a:xfrm>
            <a:off x="7951019" y="4375618"/>
            <a:ext cx="832902" cy="887270"/>
            <a:chOff x="2293493" y="3811393"/>
            <a:chExt cx="832902" cy="887270"/>
          </a:xfrm>
        </p:grpSpPr>
        <p:sp>
          <p:nvSpPr>
            <p:cNvPr id="15" name="Google Shape;1990;p33">
              <a:extLst>
                <a:ext uri="{FF2B5EF4-FFF2-40B4-BE49-F238E27FC236}">
                  <a16:creationId xmlns:a16="http://schemas.microsoft.com/office/drawing/2014/main" id="{1E8B82B7-922A-4491-BACC-FFBBFA22EC96}"/>
                </a:ext>
              </a:extLst>
            </p:cNvPr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rgbClr val="E9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6" name="Google Shape;1991;p33">
              <a:extLst>
                <a:ext uri="{FF2B5EF4-FFF2-40B4-BE49-F238E27FC236}">
                  <a16:creationId xmlns:a16="http://schemas.microsoft.com/office/drawing/2014/main" id="{7C00F05F-D638-4A47-A198-2A02F8B888CF}"/>
                </a:ext>
              </a:extLst>
            </p:cNvPr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7" name="Google Shape;1992;p33">
              <a:extLst>
                <a:ext uri="{FF2B5EF4-FFF2-40B4-BE49-F238E27FC236}">
                  <a16:creationId xmlns:a16="http://schemas.microsoft.com/office/drawing/2014/main" id="{A13F489A-6CE0-4557-9279-E05F9BF919AB}"/>
                </a:ext>
              </a:extLst>
            </p:cNvPr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8" name="Google Shape;1993;p33">
              <a:extLst>
                <a:ext uri="{FF2B5EF4-FFF2-40B4-BE49-F238E27FC236}">
                  <a16:creationId xmlns:a16="http://schemas.microsoft.com/office/drawing/2014/main" id="{27318E0F-3E07-4BF7-A76A-F3BB34CF5EEF}"/>
                </a:ext>
              </a:extLst>
            </p:cNvPr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9" name="Google Shape;1994;p33">
              <a:extLst>
                <a:ext uri="{FF2B5EF4-FFF2-40B4-BE49-F238E27FC236}">
                  <a16:creationId xmlns:a16="http://schemas.microsoft.com/office/drawing/2014/main" id="{56B9E102-B59C-4ED8-AFD5-42EA97506FCA}"/>
                </a:ext>
              </a:extLst>
            </p:cNvPr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20" name="Google Shape;1995;p33">
              <a:extLst>
                <a:ext uri="{FF2B5EF4-FFF2-40B4-BE49-F238E27FC236}">
                  <a16:creationId xmlns:a16="http://schemas.microsoft.com/office/drawing/2014/main" id="{4E828276-557E-4C14-9DBA-EEAB2821A4C6}"/>
                </a:ext>
              </a:extLst>
            </p:cNvPr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21" name="Google Shape;1996;p33">
              <a:extLst>
                <a:ext uri="{FF2B5EF4-FFF2-40B4-BE49-F238E27FC236}">
                  <a16:creationId xmlns:a16="http://schemas.microsoft.com/office/drawing/2014/main" id="{82A3B23F-27CB-451E-9E1A-6FEDBE9DC341}"/>
                </a:ext>
              </a:extLst>
            </p:cNvPr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30" name="Google Shape;2005;p33">
            <a:extLst>
              <a:ext uri="{FF2B5EF4-FFF2-40B4-BE49-F238E27FC236}">
                <a16:creationId xmlns:a16="http://schemas.microsoft.com/office/drawing/2014/main" id="{C010BA9B-1B68-427D-A608-F9FAB4A22184}"/>
              </a:ext>
            </a:extLst>
          </p:cNvPr>
          <p:cNvGrpSpPr/>
          <p:nvPr/>
        </p:nvGrpSpPr>
        <p:grpSpPr>
          <a:xfrm rot="5083635">
            <a:off x="8384696" y="4472763"/>
            <a:ext cx="827214" cy="962598"/>
            <a:chOff x="3393878" y="4486192"/>
            <a:chExt cx="827188" cy="962568"/>
          </a:xfrm>
        </p:grpSpPr>
        <p:sp>
          <p:nvSpPr>
            <p:cNvPr id="31" name="Google Shape;2006;p33">
              <a:extLst>
                <a:ext uri="{FF2B5EF4-FFF2-40B4-BE49-F238E27FC236}">
                  <a16:creationId xmlns:a16="http://schemas.microsoft.com/office/drawing/2014/main" id="{8C53C08C-A32D-4F0F-8562-84C1808A8906}"/>
                </a:ext>
              </a:extLst>
            </p:cNvPr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2" name="Google Shape;2007;p33">
              <a:extLst>
                <a:ext uri="{FF2B5EF4-FFF2-40B4-BE49-F238E27FC236}">
                  <a16:creationId xmlns:a16="http://schemas.microsoft.com/office/drawing/2014/main" id="{EE2C8393-3535-425B-84D0-9C820A0875CE}"/>
                </a:ext>
              </a:extLst>
            </p:cNvPr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3" name="Google Shape;2008;p33">
              <a:extLst>
                <a:ext uri="{FF2B5EF4-FFF2-40B4-BE49-F238E27FC236}">
                  <a16:creationId xmlns:a16="http://schemas.microsoft.com/office/drawing/2014/main" id="{4975A93C-E872-4EF6-B567-B65070387B0C}"/>
                </a:ext>
              </a:extLst>
            </p:cNvPr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4" name="Google Shape;2009;p33">
              <a:extLst>
                <a:ext uri="{FF2B5EF4-FFF2-40B4-BE49-F238E27FC236}">
                  <a16:creationId xmlns:a16="http://schemas.microsoft.com/office/drawing/2014/main" id="{956B76A8-7C00-4A17-9E0E-08DA8E55816E}"/>
                </a:ext>
              </a:extLst>
            </p:cNvPr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5" name="Google Shape;2010;p33">
              <a:extLst>
                <a:ext uri="{FF2B5EF4-FFF2-40B4-BE49-F238E27FC236}">
                  <a16:creationId xmlns:a16="http://schemas.microsoft.com/office/drawing/2014/main" id="{85F4D52E-A1B5-4021-9863-0B3F54CE1C5B}"/>
                </a:ext>
              </a:extLst>
            </p:cNvPr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6" name="Google Shape;2011;p33">
              <a:extLst>
                <a:ext uri="{FF2B5EF4-FFF2-40B4-BE49-F238E27FC236}">
                  <a16:creationId xmlns:a16="http://schemas.microsoft.com/office/drawing/2014/main" id="{0BDFD304-BF6C-435B-A89D-EC088EABD302}"/>
                </a:ext>
              </a:extLst>
            </p:cNvPr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7" name="Google Shape;2012;p33">
              <a:extLst>
                <a:ext uri="{FF2B5EF4-FFF2-40B4-BE49-F238E27FC236}">
                  <a16:creationId xmlns:a16="http://schemas.microsoft.com/office/drawing/2014/main" id="{18386039-6EB5-4D70-BC51-807B2347C380}"/>
                </a:ext>
              </a:extLst>
            </p:cNvPr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8" name="Google Shape;2013;p33">
              <a:extLst>
                <a:ext uri="{FF2B5EF4-FFF2-40B4-BE49-F238E27FC236}">
                  <a16:creationId xmlns:a16="http://schemas.microsoft.com/office/drawing/2014/main" id="{507131F8-AD92-49AC-B075-D89E58121C28}"/>
                </a:ext>
              </a:extLst>
            </p:cNvPr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39" name="Google Shape;2014;p33">
              <a:extLst>
                <a:ext uri="{FF2B5EF4-FFF2-40B4-BE49-F238E27FC236}">
                  <a16:creationId xmlns:a16="http://schemas.microsoft.com/office/drawing/2014/main" id="{75F6BDBA-B57C-4102-8907-1D1F06EDCAF8}"/>
                </a:ext>
              </a:extLst>
            </p:cNvPr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0" name="Google Shape;2015;p33">
              <a:extLst>
                <a:ext uri="{FF2B5EF4-FFF2-40B4-BE49-F238E27FC236}">
                  <a16:creationId xmlns:a16="http://schemas.microsoft.com/office/drawing/2014/main" id="{E358B90F-1A6A-4BAA-AFF0-C34004BB6377}"/>
                </a:ext>
              </a:extLst>
            </p:cNvPr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1" name="Google Shape;2016;p33">
              <a:extLst>
                <a:ext uri="{FF2B5EF4-FFF2-40B4-BE49-F238E27FC236}">
                  <a16:creationId xmlns:a16="http://schemas.microsoft.com/office/drawing/2014/main" id="{F0990AA9-A3EE-4D22-BBA4-65DDB5F4643A}"/>
                </a:ext>
              </a:extLst>
            </p:cNvPr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2" name="Google Shape;2017;p33">
              <a:extLst>
                <a:ext uri="{FF2B5EF4-FFF2-40B4-BE49-F238E27FC236}">
                  <a16:creationId xmlns:a16="http://schemas.microsoft.com/office/drawing/2014/main" id="{320A4116-123E-4C6C-85F5-23D0DC03F440}"/>
                </a:ext>
              </a:extLst>
            </p:cNvPr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3" name="Google Shape;2018;p33">
              <a:extLst>
                <a:ext uri="{FF2B5EF4-FFF2-40B4-BE49-F238E27FC236}">
                  <a16:creationId xmlns:a16="http://schemas.microsoft.com/office/drawing/2014/main" id="{4BADB60F-E2A9-42A4-B8D2-DDD06F818CB3}"/>
                </a:ext>
              </a:extLst>
            </p:cNvPr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4" name="Google Shape;2019;p33">
              <a:extLst>
                <a:ext uri="{FF2B5EF4-FFF2-40B4-BE49-F238E27FC236}">
                  <a16:creationId xmlns:a16="http://schemas.microsoft.com/office/drawing/2014/main" id="{9C32956C-859E-45E1-94D0-7B0167969B83}"/>
                </a:ext>
              </a:extLst>
            </p:cNvPr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5" name="Google Shape;2020;p33">
              <a:extLst>
                <a:ext uri="{FF2B5EF4-FFF2-40B4-BE49-F238E27FC236}">
                  <a16:creationId xmlns:a16="http://schemas.microsoft.com/office/drawing/2014/main" id="{8748D483-62D1-4776-AF42-785B4577A545}"/>
                </a:ext>
              </a:extLst>
            </p:cNvPr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6" name="Google Shape;2021;p33">
              <a:extLst>
                <a:ext uri="{FF2B5EF4-FFF2-40B4-BE49-F238E27FC236}">
                  <a16:creationId xmlns:a16="http://schemas.microsoft.com/office/drawing/2014/main" id="{A88D3D02-ACDD-492F-A82F-48C8991835F1}"/>
                </a:ext>
              </a:extLst>
            </p:cNvPr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47" name="Google Shape;2022;p33">
              <a:extLst>
                <a:ext uri="{FF2B5EF4-FFF2-40B4-BE49-F238E27FC236}">
                  <a16:creationId xmlns:a16="http://schemas.microsoft.com/office/drawing/2014/main" id="{CD3C5F5C-3A87-40EE-A7EB-8126F6814E06}"/>
                </a:ext>
              </a:extLst>
            </p:cNvPr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48" name="Google Shape;2023;p33">
            <a:extLst>
              <a:ext uri="{FF2B5EF4-FFF2-40B4-BE49-F238E27FC236}">
                <a16:creationId xmlns:a16="http://schemas.microsoft.com/office/drawing/2014/main" id="{F798E8F8-D73A-4EE9-80A0-9A84B89A2681}"/>
              </a:ext>
            </a:extLst>
          </p:cNvPr>
          <p:cNvGrpSpPr/>
          <p:nvPr/>
        </p:nvGrpSpPr>
        <p:grpSpPr>
          <a:xfrm>
            <a:off x="7471587" y="3832477"/>
            <a:ext cx="736065" cy="1326494"/>
            <a:chOff x="1672423" y="3253452"/>
            <a:chExt cx="736065" cy="1326494"/>
          </a:xfrm>
        </p:grpSpPr>
        <p:sp>
          <p:nvSpPr>
            <p:cNvPr id="49" name="Google Shape;2024;p33">
              <a:extLst>
                <a:ext uri="{FF2B5EF4-FFF2-40B4-BE49-F238E27FC236}">
                  <a16:creationId xmlns:a16="http://schemas.microsoft.com/office/drawing/2014/main" id="{D9A4C226-50A1-4013-8272-998ADF394222}"/>
                </a:ext>
              </a:extLst>
            </p:cNvPr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0" name="Google Shape;2025;p33">
              <a:extLst>
                <a:ext uri="{FF2B5EF4-FFF2-40B4-BE49-F238E27FC236}">
                  <a16:creationId xmlns:a16="http://schemas.microsoft.com/office/drawing/2014/main" id="{7B1AAAEE-4CE5-4021-9D1F-E24D64174D94}"/>
                </a:ext>
              </a:extLst>
            </p:cNvPr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1" name="Google Shape;2026;p33">
              <a:extLst>
                <a:ext uri="{FF2B5EF4-FFF2-40B4-BE49-F238E27FC236}">
                  <a16:creationId xmlns:a16="http://schemas.microsoft.com/office/drawing/2014/main" id="{44444AFB-2B41-4E3B-AD6A-C8DFAB0A03F8}"/>
                </a:ext>
              </a:extLst>
            </p:cNvPr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2" name="Google Shape;2027;p33">
              <a:extLst>
                <a:ext uri="{FF2B5EF4-FFF2-40B4-BE49-F238E27FC236}">
                  <a16:creationId xmlns:a16="http://schemas.microsoft.com/office/drawing/2014/main" id="{2D40B352-3579-4B32-8437-A8FF581FC516}"/>
                </a:ext>
              </a:extLst>
            </p:cNvPr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3" name="Google Shape;2028;p33">
              <a:extLst>
                <a:ext uri="{FF2B5EF4-FFF2-40B4-BE49-F238E27FC236}">
                  <a16:creationId xmlns:a16="http://schemas.microsoft.com/office/drawing/2014/main" id="{95497A10-D8B8-46F1-8DDD-5A20EC1B9D5D}"/>
                </a:ext>
              </a:extLst>
            </p:cNvPr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4" name="Google Shape;2029;p33">
              <a:extLst>
                <a:ext uri="{FF2B5EF4-FFF2-40B4-BE49-F238E27FC236}">
                  <a16:creationId xmlns:a16="http://schemas.microsoft.com/office/drawing/2014/main" id="{1771BBF6-4FFE-4DDF-9A00-AE7B7BB93ED2}"/>
                </a:ext>
              </a:extLst>
            </p:cNvPr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5" name="Google Shape;2030;p33">
              <a:extLst>
                <a:ext uri="{FF2B5EF4-FFF2-40B4-BE49-F238E27FC236}">
                  <a16:creationId xmlns:a16="http://schemas.microsoft.com/office/drawing/2014/main" id="{72AD9FB8-0CE3-42F3-B070-9289FDF14388}"/>
                </a:ext>
              </a:extLst>
            </p:cNvPr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6" name="Google Shape;2031;p33">
              <a:extLst>
                <a:ext uri="{FF2B5EF4-FFF2-40B4-BE49-F238E27FC236}">
                  <a16:creationId xmlns:a16="http://schemas.microsoft.com/office/drawing/2014/main" id="{AB37DE2C-042E-49A6-8C89-DCC2DF71CB4B}"/>
                </a:ext>
              </a:extLst>
            </p:cNvPr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57" name="Google Shape;2032;p33">
              <a:extLst>
                <a:ext uri="{FF2B5EF4-FFF2-40B4-BE49-F238E27FC236}">
                  <a16:creationId xmlns:a16="http://schemas.microsoft.com/office/drawing/2014/main" id="{871E2B73-F05B-4B1A-B783-207135E5DAB4}"/>
                </a:ext>
              </a:extLst>
            </p:cNvPr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58" name="Google Shape;2033;p33">
            <a:extLst>
              <a:ext uri="{FF2B5EF4-FFF2-40B4-BE49-F238E27FC236}">
                <a16:creationId xmlns:a16="http://schemas.microsoft.com/office/drawing/2014/main" id="{45F95689-9152-4E5B-B62F-98778975014A}"/>
              </a:ext>
            </a:extLst>
          </p:cNvPr>
          <p:cNvGrpSpPr/>
          <p:nvPr/>
        </p:nvGrpSpPr>
        <p:grpSpPr>
          <a:xfrm rot="914463">
            <a:off x="7900315" y="2961467"/>
            <a:ext cx="890430" cy="1101254"/>
            <a:chOff x="5959271" y="3613664"/>
            <a:chExt cx="890364" cy="1101173"/>
          </a:xfrm>
        </p:grpSpPr>
        <p:sp>
          <p:nvSpPr>
            <p:cNvPr id="59" name="Google Shape;2034;p33">
              <a:extLst>
                <a:ext uri="{FF2B5EF4-FFF2-40B4-BE49-F238E27FC236}">
                  <a16:creationId xmlns:a16="http://schemas.microsoft.com/office/drawing/2014/main" id="{C66C40A8-A9E6-4CC6-80DC-06BCD2291C88}"/>
                </a:ext>
              </a:extLst>
            </p:cNvPr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0" name="Google Shape;2035;p33">
              <a:extLst>
                <a:ext uri="{FF2B5EF4-FFF2-40B4-BE49-F238E27FC236}">
                  <a16:creationId xmlns:a16="http://schemas.microsoft.com/office/drawing/2014/main" id="{32135F2F-4ABF-4D2A-A386-6D3E2F1C538E}"/>
                </a:ext>
              </a:extLst>
            </p:cNvPr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1" name="Google Shape;2036;p33">
              <a:extLst>
                <a:ext uri="{FF2B5EF4-FFF2-40B4-BE49-F238E27FC236}">
                  <a16:creationId xmlns:a16="http://schemas.microsoft.com/office/drawing/2014/main" id="{10787C8A-3354-4D5C-B628-D613E634BA70}"/>
                </a:ext>
              </a:extLst>
            </p:cNvPr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2" name="Google Shape;2037;p33">
              <a:extLst>
                <a:ext uri="{FF2B5EF4-FFF2-40B4-BE49-F238E27FC236}">
                  <a16:creationId xmlns:a16="http://schemas.microsoft.com/office/drawing/2014/main" id="{69BED76D-6279-46D4-BCD2-CEAF920F00F5}"/>
                </a:ext>
              </a:extLst>
            </p:cNvPr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rgbClr val="E9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3" name="Google Shape;2038;p33">
              <a:extLst>
                <a:ext uri="{FF2B5EF4-FFF2-40B4-BE49-F238E27FC236}">
                  <a16:creationId xmlns:a16="http://schemas.microsoft.com/office/drawing/2014/main" id="{F09A41FD-8B86-4F4E-8106-4607443461D5}"/>
                </a:ext>
              </a:extLst>
            </p:cNvPr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4" name="Google Shape;2039;p33">
              <a:extLst>
                <a:ext uri="{FF2B5EF4-FFF2-40B4-BE49-F238E27FC236}">
                  <a16:creationId xmlns:a16="http://schemas.microsoft.com/office/drawing/2014/main" id="{CFE0405F-B2C8-4DF6-8615-C322A9F65E46}"/>
                </a:ext>
              </a:extLst>
            </p:cNvPr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5" name="Google Shape;2040;p33">
              <a:extLst>
                <a:ext uri="{FF2B5EF4-FFF2-40B4-BE49-F238E27FC236}">
                  <a16:creationId xmlns:a16="http://schemas.microsoft.com/office/drawing/2014/main" id="{AD598EE5-0166-4368-A0F1-8C60EA4E5AA7}"/>
                </a:ext>
              </a:extLst>
            </p:cNvPr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rgbClr val="DB6571"/>
            </a:solidFill>
            <a:ln w="9525" cap="flat" cmpd="sng">
              <a:solidFill>
                <a:srgbClr val="DB657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6" name="Google Shape;2041;p33">
              <a:extLst>
                <a:ext uri="{FF2B5EF4-FFF2-40B4-BE49-F238E27FC236}">
                  <a16:creationId xmlns:a16="http://schemas.microsoft.com/office/drawing/2014/main" id="{E0E09EBC-2FF9-4A4D-8553-91794686AE9E}"/>
                </a:ext>
              </a:extLst>
            </p:cNvPr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7" name="Google Shape;2042;p33">
              <a:extLst>
                <a:ext uri="{FF2B5EF4-FFF2-40B4-BE49-F238E27FC236}">
                  <a16:creationId xmlns:a16="http://schemas.microsoft.com/office/drawing/2014/main" id="{3E1D1483-6CCF-4EC9-A607-49CD0E7BD9DD}"/>
                </a:ext>
              </a:extLst>
            </p:cNvPr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68" name="Google Shape;2043;p33">
              <a:extLst>
                <a:ext uri="{FF2B5EF4-FFF2-40B4-BE49-F238E27FC236}">
                  <a16:creationId xmlns:a16="http://schemas.microsoft.com/office/drawing/2014/main" id="{FF223B72-E92B-4017-ABF7-52446570B7EC}"/>
                </a:ext>
              </a:extLst>
            </p:cNvPr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69" name="Google Shape;2055;p33">
            <a:extLst>
              <a:ext uri="{FF2B5EF4-FFF2-40B4-BE49-F238E27FC236}">
                <a16:creationId xmlns:a16="http://schemas.microsoft.com/office/drawing/2014/main" id="{EAFFDC4E-AD57-4F78-98E0-B2024ECA18BA}"/>
              </a:ext>
            </a:extLst>
          </p:cNvPr>
          <p:cNvGrpSpPr/>
          <p:nvPr/>
        </p:nvGrpSpPr>
        <p:grpSpPr>
          <a:xfrm flipH="1">
            <a:off x="7874731" y="1860004"/>
            <a:ext cx="860371" cy="885475"/>
            <a:chOff x="4228489" y="3826381"/>
            <a:chExt cx="860371" cy="885475"/>
          </a:xfrm>
        </p:grpSpPr>
        <p:sp>
          <p:nvSpPr>
            <p:cNvPr id="70" name="Google Shape;2056;p33">
              <a:extLst>
                <a:ext uri="{FF2B5EF4-FFF2-40B4-BE49-F238E27FC236}">
                  <a16:creationId xmlns:a16="http://schemas.microsoft.com/office/drawing/2014/main" id="{865C2050-9451-41BF-A10D-2DE7D4D78D67}"/>
                </a:ext>
              </a:extLst>
            </p:cNvPr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1" name="Google Shape;2057;p33">
              <a:extLst>
                <a:ext uri="{FF2B5EF4-FFF2-40B4-BE49-F238E27FC236}">
                  <a16:creationId xmlns:a16="http://schemas.microsoft.com/office/drawing/2014/main" id="{2A3D5267-41E9-4C7F-9987-BCD90056422C}"/>
                </a:ext>
              </a:extLst>
            </p:cNvPr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2" name="Google Shape;2058;p33">
              <a:extLst>
                <a:ext uri="{FF2B5EF4-FFF2-40B4-BE49-F238E27FC236}">
                  <a16:creationId xmlns:a16="http://schemas.microsoft.com/office/drawing/2014/main" id="{BC2FC692-5059-4266-9A63-90A57743FAF4}"/>
                </a:ext>
              </a:extLst>
            </p:cNvPr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3" name="Google Shape;2059;p33">
              <a:extLst>
                <a:ext uri="{FF2B5EF4-FFF2-40B4-BE49-F238E27FC236}">
                  <a16:creationId xmlns:a16="http://schemas.microsoft.com/office/drawing/2014/main" id="{D0A0ECA4-586A-4C9B-8348-9A3C567D7589}"/>
                </a:ext>
              </a:extLst>
            </p:cNvPr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4" name="Google Shape;2060;p33">
              <a:extLst>
                <a:ext uri="{FF2B5EF4-FFF2-40B4-BE49-F238E27FC236}">
                  <a16:creationId xmlns:a16="http://schemas.microsoft.com/office/drawing/2014/main" id="{B4A4EFDE-B541-4B5B-AA92-889AD896A8BD}"/>
                </a:ext>
              </a:extLst>
            </p:cNvPr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5" name="Google Shape;2061;p33">
              <a:extLst>
                <a:ext uri="{FF2B5EF4-FFF2-40B4-BE49-F238E27FC236}">
                  <a16:creationId xmlns:a16="http://schemas.microsoft.com/office/drawing/2014/main" id="{1CE4EFD9-B325-4E30-9336-CB211542E591}"/>
                </a:ext>
              </a:extLst>
            </p:cNvPr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6" name="Google Shape;2062;p33">
              <a:extLst>
                <a:ext uri="{FF2B5EF4-FFF2-40B4-BE49-F238E27FC236}">
                  <a16:creationId xmlns:a16="http://schemas.microsoft.com/office/drawing/2014/main" id="{0A98B22D-F1E9-4147-9566-920944148D22}"/>
                </a:ext>
              </a:extLst>
            </p:cNvPr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7" name="Google Shape;2063;p33">
              <a:extLst>
                <a:ext uri="{FF2B5EF4-FFF2-40B4-BE49-F238E27FC236}">
                  <a16:creationId xmlns:a16="http://schemas.microsoft.com/office/drawing/2014/main" id="{8CD76842-41F7-4A73-99E6-67422EE5566A}"/>
                </a:ext>
              </a:extLst>
            </p:cNvPr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8" name="Google Shape;2064;p33">
              <a:extLst>
                <a:ext uri="{FF2B5EF4-FFF2-40B4-BE49-F238E27FC236}">
                  <a16:creationId xmlns:a16="http://schemas.microsoft.com/office/drawing/2014/main" id="{3002D6FF-98C8-468A-B484-A4FFA29A8A0C}"/>
                </a:ext>
              </a:extLst>
            </p:cNvPr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79" name="Google Shape;2065;p33">
              <a:extLst>
                <a:ext uri="{FF2B5EF4-FFF2-40B4-BE49-F238E27FC236}">
                  <a16:creationId xmlns:a16="http://schemas.microsoft.com/office/drawing/2014/main" id="{0C27AB75-5F19-4E37-A49F-869568CB0592}"/>
                </a:ext>
              </a:extLst>
            </p:cNvPr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0" name="Google Shape;2066;p33">
              <a:extLst>
                <a:ext uri="{FF2B5EF4-FFF2-40B4-BE49-F238E27FC236}">
                  <a16:creationId xmlns:a16="http://schemas.microsoft.com/office/drawing/2014/main" id="{6DED6E18-9E75-44E1-9A9F-9C41418F4116}"/>
                </a:ext>
              </a:extLst>
            </p:cNvPr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1" name="Google Shape;2067;p33">
              <a:extLst>
                <a:ext uri="{FF2B5EF4-FFF2-40B4-BE49-F238E27FC236}">
                  <a16:creationId xmlns:a16="http://schemas.microsoft.com/office/drawing/2014/main" id="{0E208A8B-9CFD-47AB-B045-87613A2C0380}"/>
                </a:ext>
              </a:extLst>
            </p:cNvPr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366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 l="-7000" t="-13000" r="-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BC87AD72-BD9E-4D0F-9289-AF0FE03BEDAA}"/>
              </a:ext>
            </a:extLst>
          </p:cNvPr>
          <p:cNvSpPr txBox="1"/>
          <p:nvPr/>
        </p:nvSpPr>
        <p:spPr>
          <a:xfrm>
            <a:off x="1178797" y="325037"/>
            <a:ext cx="62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Tháp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Mười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cò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cánh</a:t>
            </a:r>
            <a:endParaRPr kumimoji="0" lang="vi-VN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1BDB5B3A-EC1B-44AD-AC01-A9D827D158D2}"/>
              </a:ext>
            </a:extLst>
          </p:cNvPr>
          <p:cNvSpPr txBox="1"/>
          <p:nvPr/>
        </p:nvSpPr>
        <p:spPr>
          <a:xfrm>
            <a:off x="1178796" y="840052"/>
            <a:ext cx="540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Tháp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mười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lóng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lánh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cá</a:t>
            </a:r>
            <a:r>
              <a:rPr kumimoji="0" lang="en-US" sz="2400" b="0" i="0" u="none" strike="noStrike" kern="1200" cap="none" spc="0" normalizeH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tôm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grpSp>
        <p:nvGrpSpPr>
          <p:cNvPr id="83" name="Google Shape;1989;p33">
            <a:extLst>
              <a:ext uri="{FF2B5EF4-FFF2-40B4-BE49-F238E27FC236}">
                <a16:creationId xmlns:a16="http://schemas.microsoft.com/office/drawing/2014/main" id="{C566FEAF-CA2F-4240-89BB-72E3853E2BB1}"/>
              </a:ext>
            </a:extLst>
          </p:cNvPr>
          <p:cNvGrpSpPr/>
          <p:nvPr/>
        </p:nvGrpSpPr>
        <p:grpSpPr>
          <a:xfrm>
            <a:off x="7761576" y="3541352"/>
            <a:ext cx="832902" cy="887270"/>
            <a:chOff x="2293493" y="3811393"/>
            <a:chExt cx="832902" cy="887270"/>
          </a:xfrm>
        </p:grpSpPr>
        <p:sp>
          <p:nvSpPr>
            <p:cNvPr id="84" name="Google Shape;1990;p33">
              <a:extLst>
                <a:ext uri="{FF2B5EF4-FFF2-40B4-BE49-F238E27FC236}">
                  <a16:creationId xmlns:a16="http://schemas.microsoft.com/office/drawing/2014/main" id="{9BA44513-7D65-4E4D-8179-DF6892401FD3}"/>
                </a:ext>
              </a:extLst>
            </p:cNvPr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rgbClr val="E9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5" name="Google Shape;1991;p33">
              <a:extLst>
                <a:ext uri="{FF2B5EF4-FFF2-40B4-BE49-F238E27FC236}">
                  <a16:creationId xmlns:a16="http://schemas.microsoft.com/office/drawing/2014/main" id="{7D2C3679-C0AE-40F7-98E8-CA69EF927F08}"/>
                </a:ext>
              </a:extLst>
            </p:cNvPr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6" name="Google Shape;1992;p33">
              <a:extLst>
                <a:ext uri="{FF2B5EF4-FFF2-40B4-BE49-F238E27FC236}">
                  <a16:creationId xmlns:a16="http://schemas.microsoft.com/office/drawing/2014/main" id="{9DD92A76-0527-4679-9D27-C46F3FAFDD19}"/>
                </a:ext>
              </a:extLst>
            </p:cNvPr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7" name="Google Shape;1993;p33">
              <a:extLst>
                <a:ext uri="{FF2B5EF4-FFF2-40B4-BE49-F238E27FC236}">
                  <a16:creationId xmlns:a16="http://schemas.microsoft.com/office/drawing/2014/main" id="{3BE59AA0-49FD-4AB6-A3DA-9711C1442600}"/>
                </a:ext>
              </a:extLst>
            </p:cNvPr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8" name="Google Shape;1994;p33">
              <a:extLst>
                <a:ext uri="{FF2B5EF4-FFF2-40B4-BE49-F238E27FC236}">
                  <a16:creationId xmlns:a16="http://schemas.microsoft.com/office/drawing/2014/main" id="{23DDCE8F-7178-4E66-8FD4-4503610C4962}"/>
                </a:ext>
              </a:extLst>
            </p:cNvPr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89" name="Google Shape;1995;p33">
              <a:extLst>
                <a:ext uri="{FF2B5EF4-FFF2-40B4-BE49-F238E27FC236}">
                  <a16:creationId xmlns:a16="http://schemas.microsoft.com/office/drawing/2014/main" id="{B68F965C-C2A2-4444-95B3-C530CD09E047}"/>
                </a:ext>
              </a:extLst>
            </p:cNvPr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90" name="Google Shape;1996;p33">
              <a:extLst>
                <a:ext uri="{FF2B5EF4-FFF2-40B4-BE49-F238E27FC236}">
                  <a16:creationId xmlns:a16="http://schemas.microsoft.com/office/drawing/2014/main" id="{969F10FA-CE67-40B8-9A37-142019FA56D6}"/>
                </a:ext>
              </a:extLst>
            </p:cNvPr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99" name="Google Shape;2005;p33">
            <a:extLst>
              <a:ext uri="{FF2B5EF4-FFF2-40B4-BE49-F238E27FC236}">
                <a16:creationId xmlns:a16="http://schemas.microsoft.com/office/drawing/2014/main" id="{CD1EDA3A-1556-48A3-BA15-23010BC66760}"/>
              </a:ext>
            </a:extLst>
          </p:cNvPr>
          <p:cNvGrpSpPr/>
          <p:nvPr/>
        </p:nvGrpSpPr>
        <p:grpSpPr>
          <a:xfrm rot="5083635">
            <a:off x="8195253" y="3638497"/>
            <a:ext cx="827214" cy="962598"/>
            <a:chOff x="3393878" y="4486192"/>
            <a:chExt cx="827188" cy="962568"/>
          </a:xfrm>
        </p:grpSpPr>
        <p:sp>
          <p:nvSpPr>
            <p:cNvPr id="100" name="Google Shape;2006;p33">
              <a:extLst>
                <a:ext uri="{FF2B5EF4-FFF2-40B4-BE49-F238E27FC236}">
                  <a16:creationId xmlns:a16="http://schemas.microsoft.com/office/drawing/2014/main" id="{0391491D-3736-4B1D-B11E-D03A6371FA0A}"/>
                </a:ext>
              </a:extLst>
            </p:cNvPr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1" name="Google Shape;2007;p33">
              <a:extLst>
                <a:ext uri="{FF2B5EF4-FFF2-40B4-BE49-F238E27FC236}">
                  <a16:creationId xmlns:a16="http://schemas.microsoft.com/office/drawing/2014/main" id="{097ACE04-88B0-4512-8D7D-3CF5A826CA6F}"/>
                </a:ext>
              </a:extLst>
            </p:cNvPr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2" name="Google Shape;2008;p33">
              <a:extLst>
                <a:ext uri="{FF2B5EF4-FFF2-40B4-BE49-F238E27FC236}">
                  <a16:creationId xmlns:a16="http://schemas.microsoft.com/office/drawing/2014/main" id="{BC601F09-0385-42AA-813D-C77F9966B917}"/>
                </a:ext>
              </a:extLst>
            </p:cNvPr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3" name="Google Shape;2009;p33">
              <a:extLst>
                <a:ext uri="{FF2B5EF4-FFF2-40B4-BE49-F238E27FC236}">
                  <a16:creationId xmlns:a16="http://schemas.microsoft.com/office/drawing/2014/main" id="{598340FD-D2EC-4EB4-9568-B664DCAFDA38}"/>
                </a:ext>
              </a:extLst>
            </p:cNvPr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4" name="Google Shape;2010;p33">
              <a:extLst>
                <a:ext uri="{FF2B5EF4-FFF2-40B4-BE49-F238E27FC236}">
                  <a16:creationId xmlns:a16="http://schemas.microsoft.com/office/drawing/2014/main" id="{86719CC6-A3FB-4374-B1CC-4729E8951AD5}"/>
                </a:ext>
              </a:extLst>
            </p:cNvPr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5" name="Google Shape;2011;p33">
              <a:extLst>
                <a:ext uri="{FF2B5EF4-FFF2-40B4-BE49-F238E27FC236}">
                  <a16:creationId xmlns:a16="http://schemas.microsoft.com/office/drawing/2014/main" id="{D6E9D813-ADC7-405E-B8AC-A537116299FC}"/>
                </a:ext>
              </a:extLst>
            </p:cNvPr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6" name="Google Shape;2012;p33">
              <a:extLst>
                <a:ext uri="{FF2B5EF4-FFF2-40B4-BE49-F238E27FC236}">
                  <a16:creationId xmlns:a16="http://schemas.microsoft.com/office/drawing/2014/main" id="{BA9D370A-CE57-40C0-8661-89807625A857}"/>
                </a:ext>
              </a:extLst>
            </p:cNvPr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7" name="Google Shape;2013;p33">
              <a:extLst>
                <a:ext uri="{FF2B5EF4-FFF2-40B4-BE49-F238E27FC236}">
                  <a16:creationId xmlns:a16="http://schemas.microsoft.com/office/drawing/2014/main" id="{F06ED5C5-A42E-48BF-A7A8-0B664C9642BA}"/>
                </a:ext>
              </a:extLst>
            </p:cNvPr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8" name="Google Shape;2014;p33">
              <a:extLst>
                <a:ext uri="{FF2B5EF4-FFF2-40B4-BE49-F238E27FC236}">
                  <a16:creationId xmlns:a16="http://schemas.microsoft.com/office/drawing/2014/main" id="{926DDA06-09C1-45BD-AC79-4EBB1CF7C4B9}"/>
                </a:ext>
              </a:extLst>
            </p:cNvPr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09" name="Google Shape;2015;p33">
              <a:extLst>
                <a:ext uri="{FF2B5EF4-FFF2-40B4-BE49-F238E27FC236}">
                  <a16:creationId xmlns:a16="http://schemas.microsoft.com/office/drawing/2014/main" id="{01ACE00B-1F0A-4DC3-A9E6-9DBCBD443507}"/>
                </a:ext>
              </a:extLst>
            </p:cNvPr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0" name="Google Shape;2016;p33">
              <a:extLst>
                <a:ext uri="{FF2B5EF4-FFF2-40B4-BE49-F238E27FC236}">
                  <a16:creationId xmlns:a16="http://schemas.microsoft.com/office/drawing/2014/main" id="{9B9A37AF-D56E-4BAA-BCB7-1C4FF8E592F3}"/>
                </a:ext>
              </a:extLst>
            </p:cNvPr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1" name="Google Shape;2017;p33">
              <a:extLst>
                <a:ext uri="{FF2B5EF4-FFF2-40B4-BE49-F238E27FC236}">
                  <a16:creationId xmlns:a16="http://schemas.microsoft.com/office/drawing/2014/main" id="{251D0258-1C61-410F-BA36-47B20E7449C2}"/>
                </a:ext>
              </a:extLst>
            </p:cNvPr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2" name="Google Shape;2018;p33">
              <a:extLst>
                <a:ext uri="{FF2B5EF4-FFF2-40B4-BE49-F238E27FC236}">
                  <a16:creationId xmlns:a16="http://schemas.microsoft.com/office/drawing/2014/main" id="{895656DB-D9AB-4805-8EE5-45DB0EB1092F}"/>
                </a:ext>
              </a:extLst>
            </p:cNvPr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3" name="Google Shape;2019;p33">
              <a:extLst>
                <a:ext uri="{FF2B5EF4-FFF2-40B4-BE49-F238E27FC236}">
                  <a16:creationId xmlns:a16="http://schemas.microsoft.com/office/drawing/2014/main" id="{303C8C2B-39F0-4D68-B1D2-F4E1B517B262}"/>
                </a:ext>
              </a:extLst>
            </p:cNvPr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4" name="Google Shape;2020;p33">
              <a:extLst>
                <a:ext uri="{FF2B5EF4-FFF2-40B4-BE49-F238E27FC236}">
                  <a16:creationId xmlns:a16="http://schemas.microsoft.com/office/drawing/2014/main" id="{106AA157-BDC6-4095-AF22-995B8D64DA7E}"/>
                </a:ext>
              </a:extLst>
            </p:cNvPr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5" name="Google Shape;2021;p33">
              <a:extLst>
                <a:ext uri="{FF2B5EF4-FFF2-40B4-BE49-F238E27FC236}">
                  <a16:creationId xmlns:a16="http://schemas.microsoft.com/office/drawing/2014/main" id="{E5DF3D14-680F-4B87-9FD9-E0CA0993A73B}"/>
                </a:ext>
              </a:extLst>
            </p:cNvPr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6" name="Google Shape;2022;p33">
              <a:extLst>
                <a:ext uri="{FF2B5EF4-FFF2-40B4-BE49-F238E27FC236}">
                  <a16:creationId xmlns:a16="http://schemas.microsoft.com/office/drawing/2014/main" id="{736284D3-07F8-4E0C-9A3A-976CF1121206}"/>
                </a:ext>
              </a:extLst>
            </p:cNvPr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117" name="Google Shape;2023;p33">
            <a:extLst>
              <a:ext uri="{FF2B5EF4-FFF2-40B4-BE49-F238E27FC236}">
                <a16:creationId xmlns:a16="http://schemas.microsoft.com/office/drawing/2014/main" id="{496A58E7-59F1-4CFC-96FC-A2D193DE1396}"/>
              </a:ext>
            </a:extLst>
          </p:cNvPr>
          <p:cNvGrpSpPr/>
          <p:nvPr/>
        </p:nvGrpSpPr>
        <p:grpSpPr>
          <a:xfrm>
            <a:off x="7282144" y="2998211"/>
            <a:ext cx="736065" cy="1326494"/>
            <a:chOff x="1672423" y="3253452"/>
            <a:chExt cx="736065" cy="1326494"/>
          </a:xfrm>
        </p:grpSpPr>
        <p:sp>
          <p:nvSpPr>
            <p:cNvPr id="118" name="Google Shape;2024;p33">
              <a:extLst>
                <a:ext uri="{FF2B5EF4-FFF2-40B4-BE49-F238E27FC236}">
                  <a16:creationId xmlns:a16="http://schemas.microsoft.com/office/drawing/2014/main" id="{DD4951E3-6B39-4F66-92F6-CC3F72C02C62}"/>
                </a:ext>
              </a:extLst>
            </p:cNvPr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19" name="Google Shape;2025;p33">
              <a:extLst>
                <a:ext uri="{FF2B5EF4-FFF2-40B4-BE49-F238E27FC236}">
                  <a16:creationId xmlns:a16="http://schemas.microsoft.com/office/drawing/2014/main" id="{E2BC1938-9493-4E91-97BC-8DF3BC4B3D6A}"/>
                </a:ext>
              </a:extLst>
            </p:cNvPr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0" name="Google Shape;2026;p33">
              <a:extLst>
                <a:ext uri="{FF2B5EF4-FFF2-40B4-BE49-F238E27FC236}">
                  <a16:creationId xmlns:a16="http://schemas.microsoft.com/office/drawing/2014/main" id="{F0A60A84-EC16-4E8E-9554-2B489A98011B}"/>
                </a:ext>
              </a:extLst>
            </p:cNvPr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1" name="Google Shape;2027;p33">
              <a:extLst>
                <a:ext uri="{FF2B5EF4-FFF2-40B4-BE49-F238E27FC236}">
                  <a16:creationId xmlns:a16="http://schemas.microsoft.com/office/drawing/2014/main" id="{8DE0EEAA-1C9C-4B82-AA47-6B39266118C7}"/>
                </a:ext>
              </a:extLst>
            </p:cNvPr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2" name="Google Shape;2028;p33">
              <a:extLst>
                <a:ext uri="{FF2B5EF4-FFF2-40B4-BE49-F238E27FC236}">
                  <a16:creationId xmlns:a16="http://schemas.microsoft.com/office/drawing/2014/main" id="{2FD30B40-868B-4320-88E9-0D6E400A35D6}"/>
                </a:ext>
              </a:extLst>
            </p:cNvPr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3" name="Google Shape;2029;p33">
              <a:extLst>
                <a:ext uri="{FF2B5EF4-FFF2-40B4-BE49-F238E27FC236}">
                  <a16:creationId xmlns:a16="http://schemas.microsoft.com/office/drawing/2014/main" id="{A9E6B0EA-38A7-4D3E-BDFC-5B7F9990D14F}"/>
                </a:ext>
              </a:extLst>
            </p:cNvPr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4" name="Google Shape;2030;p33">
              <a:extLst>
                <a:ext uri="{FF2B5EF4-FFF2-40B4-BE49-F238E27FC236}">
                  <a16:creationId xmlns:a16="http://schemas.microsoft.com/office/drawing/2014/main" id="{268AF65F-434A-40B3-A14E-5535F52DC240}"/>
                </a:ext>
              </a:extLst>
            </p:cNvPr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5" name="Google Shape;2031;p33">
              <a:extLst>
                <a:ext uri="{FF2B5EF4-FFF2-40B4-BE49-F238E27FC236}">
                  <a16:creationId xmlns:a16="http://schemas.microsoft.com/office/drawing/2014/main" id="{E6F4458D-B1D8-4555-8A87-A08EE1710D73}"/>
                </a:ext>
              </a:extLst>
            </p:cNvPr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6" name="Google Shape;2032;p33">
              <a:extLst>
                <a:ext uri="{FF2B5EF4-FFF2-40B4-BE49-F238E27FC236}">
                  <a16:creationId xmlns:a16="http://schemas.microsoft.com/office/drawing/2014/main" id="{D872B0E9-15E7-4D10-9CF6-8D2CF3EFDB41}"/>
                </a:ext>
              </a:extLst>
            </p:cNvPr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127" name="Google Shape;2033;p33">
            <a:extLst>
              <a:ext uri="{FF2B5EF4-FFF2-40B4-BE49-F238E27FC236}">
                <a16:creationId xmlns:a16="http://schemas.microsoft.com/office/drawing/2014/main" id="{C0818D27-8F4E-4326-A36B-2CDE562C7FB6}"/>
              </a:ext>
            </a:extLst>
          </p:cNvPr>
          <p:cNvGrpSpPr/>
          <p:nvPr/>
        </p:nvGrpSpPr>
        <p:grpSpPr>
          <a:xfrm rot="914463">
            <a:off x="7716782" y="2011700"/>
            <a:ext cx="890430" cy="1101254"/>
            <a:chOff x="5959271" y="3613664"/>
            <a:chExt cx="890364" cy="1101173"/>
          </a:xfrm>
        </p:grpSpPr>
        <p:sp>
          <p:nvSpPr>
            <p:cNvPr id="128" name="Google Shape;2034;p33">
              <a:extLst>
                <a:ext uri="{FF2B5EF4-FFF2-40B4-BE49-F238E27FC236}">
                  <a16:creationId xmlns:a16="http://schemas.microsoft.com/office/drawing/2014/main" id="{430AF0B2-A45E-4D36-8F2F-78A4C633361B}"/>
                </a:ext>
              </a:extLst>
            </p:cNvPr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29" name="Google Shape;2035;p33">
              <a:extLst>
                <a:ext uri="{FF2B5EF4-FFF2-40B4-BE49-F238E27FC236}">
                  <a16:creationId xmlns:a16="http://schemas.microsoft.com/office/drawing/2014/main" id="{8CC29DEA-0D3C-40F5-A42C-832A8896C7DB}"/>
                </a:ext>
              </a:extLst>
            </p:cNvPr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0" name="Google Shape;2036;p33">
              <a:extLst>
                <a:ext uri="{FF2B5EF4-FFF2-40B4-BE49-F238E27FC236}">
                  <a16:creationId xmlns:a16="http://schemas.microsoft.com/office/drawing/2014/main" id="{E0D38B48-5914-4312-82DF-D3F47DDC0986}"/>
                </a:ext>
              </a:extLst>
            </p:cNvPr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1" name="Google Shape;2037;p33">
              <a:extLst>
                <a:ext uri="{FF2B5EF4-FFF2-40B4-BE49-F238E27FC236}">
                  <a16:creationId xmlns:a16="http://schemas.microsoft.com/office/drawing/2014/main" id="{EE51C143-793B-4B79-A093-F88196E3BCBC}"/>
                </a:ext>
              </a:extLst>
            </p:cNvPr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rgbClr val="E9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2" name="Google Shape;2038;p33">
              <a:extLst>
                <a:ext uri="{FF2B5EF4-FFF2-40B4-BE49-F238E27FC236}">
                  <a16:creationId xmlns:a16="http://schemas.microsoft.com/office/drawing/2014/main" id="{9E4EA5BD-D0F9-46BA-8F4A-1395879F3D2D}"/>
                </a:ext>
              </a:extLst>
            </p:cNvPr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3" name="Google Shape;2039;p33">
              <a:extLst>
                <a:ext uri="{FF2B5EF4-FFF2-40B4-BE49-F238E27FC236}">
                  <a16:creationId xmlns:a16="http://schemas.microsoft.com/office/drawing/2014/main" id="{452107F3-410F-4705-A063-338472D16F36}"/>
                </a:ext>
              </a:extLst>
            </p:cNvPr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4" name="Google Shape;2040;p33">
              <a:extLst>
                <a:ext uri="{FF2B5EF4-FFF2-40B4-BE49-F238E27FC236}">
                  <a16:creationId xmlns:a16="http://schemas.microsoft.com/office/drawing/2014/main" id="{920D4FA5-1CD4-4BE2-A484-D4528C14B6BA}"/>
                </a:ext>
              </a:extLst>
            </p:cNvPr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rgbClr val="DB6571"/>
            </a:solidFill>
            <a:ln w="9525" cap="flat" cmpd="sng">
              <a:solidFill>
                <a:srgbClr val="DB657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5" name="Google Shape;2041;p33">
              <a:extLst>
                <a:ext uri="{FF2B5EF4-FFF2-40B4-BE49-F238E27FC236}">
                  <a16:creationId xmlns:a16="http://schemas.microsoft.com/office/drawing/2014/main" id="{D5E92FCC-DF74-471E-83F7-73B4A94383FC}"/>
                </a:ext>
              </a:extLst>
            </p:cNvPr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6" name="Google Shape;2042;p33">
              <a:extLst>
                <a:ext uri="{FF2B5EF4-FFF2-40B4-BE49-F238E27FC236}">
                  <a16:creationId xmlns:a16="http://schemas.microsoft.com/office/drawing/2014/main" id="{082B59E9-83E1-42A6-86E8-CE72D9133FD4}"/>
                </a:ext>
              </a:extLst>
            </p:cNvPr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37" name="Google Shape;2043;p33">
              <a:extLst>
                <a:ext uri="{FF2B5EF4-FFF2-40B4-BE49-F238E27FC236}">
                  <a16:creationId xmlns:a16="http://schemas.microsoft.com/office/drawing/2014/main" id="{8FD661FE-BF8D-4D03-AA86-AE64B750AD50}"/>
                </a:ext>
              </a:extLst>
            </p:cNvPr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  <p:grpSp>
        <p:nvGrpSpPr>
          <p:cNvPr id="138" name="Google Shape;2055;p33">
            <a:extLst>
              <a:ext uri="{FF2B5EF4-FFF2-40B4-BE49-F238E27FC236}">
                <a16:creationId xmlns:a16="http://schemas.microsoft.com/office/drawing/2014/main" id="{4E293068-9B71-45B2-8BF0-D6E72F72C63F}"/>
              </a:ext>
            </a:extLst>
          </p:cNvPr>
          <p:cNvGrpSpPr/>
          <p:nvPr/>
        </p:nvGrpSpPr>
        <p:grpSpPr>
          <a:xfrm flipH="1">
            <a:off x="7746691" y="931508"/>
            <a:ext cx="860371" cy="885475"/>
            <a:chOff x="4228489" y="3826381"/>
            <a:chExt cx="860371" cy="885475"/>
          </a:xfrm>
        </p:grpSpPr>
        <p:sp>
          <p:nvSpPr>
            <p:cNvPr id="139" name="Google Shape;2056;p33">
              <a:extLst>
                <a:ext uri="{FF2B5EF4-FFF2-40B4-BE49-F238E27FC236}">
                  <a16:creationId xmlns:a16="http://schemas.microsoft.com/office/drawing/2014/main" id="{BEDC4A9A-4108-4B06-A388-6AC7A656A8D4}"/>
                </a:ext>
              </a:extLst>
            </p:cNvPr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0" name="Google Shape;2057;p33">
              <a:extLst>
                <a:ext uri="{FF2B5EF4-FFF2-40B4-BE49-F238E27FC236}">
                  <a16:creationId xmlns:a16="http://schemas.microsoft.com/office/drawing/2014/main" id="{B1E79032-D9DC-4582-AB08-EAE075BAC320}"/>
                </a:ext>
              </a:extLst>
            </p:cNvPr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1" name="Google Shape;2058;p33">
              <a:extLst>
                <a:ext uri="{FF2B5EF4-FFF2-40B4-BE49-F238E27FC236}">
                  <a16:creationId xmlns:a16="http://schemas.microsoft.com/office/drawing/2014/main" id="{997C904F-204D-4BC9-9E36-217E1C8BF094}"/>
                </a:ext>
              </a:extLst>
            </p:cNvPr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2" name="Google Shape;2059;p33">
              <a:extLst>
                <a:ext uri="{FF2B5EF4-FFF2-40B4-BE49-F238E27FC236}">
                  <a16:creationId xmlns:a16="http://schemas.microsoft.com/office/drawing/2014/main" id="{7E6627A5-72B1-4D35-B897-C077CC7630DF}"/>
                </a:ext>
              </a:extLst>
            </p:cNvPr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3" name="Google Shape;2060;p33">
              <a:extLst>
                <a:ext uri="{FF2B5EF4-FFF2-40B4-BE49-F238E27FC236}">
                  <a16:creationId xmlns:a16="http://schemas.microsoft.com/office/drawing/2014/main" id="{D2457442-DFF6-4C27-A7ED-D328BA0E6CF2}"/>
                </a:ext>
              </a:extLst>
            </p:cNvPr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4" name="Google Shape;2061;p33">
              <a:extLst>
                <a:ext uri="{FF2B5EF4-FFF2-40B4-BE49-F238E27FC236}">
                  <a16:creationId xmlns:a16="http://schemas.microsoft.com/office/drawing/2014/main" id="{18282709-E35D-463F-8FDA-A6920E34F4C3}"/>
                </a:ext>
              </a:extLst>
            </p:cNvPr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5" name="Google Shape;2062;p33">
              <a:extLst>
                <a:ext uri="{FF2B5EF4-FFF2-40B4-BE49-F238E27FC236}">
                  <a16:creationId xmlns:a16="http://schemas.microsoft.com/office/drawing/2014/main" id="{9A9E256A-C418-4836-AC6D-DBB619D4C99C}"/>
                </a:ext>
              </a:extLst>
            </p:cNvPr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6" name="Google Shape;2063;p33">
              <a:extLst>
                <a:ext uri="{FF2B5EF4-FFF2-40B4-BE49-F238E27FC236}">
                  <a16:creationId xmlns:a16="http://schemas.microsoft.com/office/drawing/2014/main" id="{69AC0117-0FB6-4857-B638-6DB9B34A0C65}"/>
                </a:ext>
              </a:extLst>
            </p:cNvPr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7" name="Google Shape;2064;p33">
              <a:extLst>
                <a:ext uri="{FF2B5EF4-FFF2-40B4-BE49-F238E27FC236}">
                  <a16:creationId xmlns:a16="http://schemas.microsoft.com/office/drawing/2014/main" id="{6D94260E-35C8-4C3F-9977-CDA3B0E8FBC0}"/>
                </a:ext>
              </a:extLst>
            </p:cNvPr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8" name="Google Shape;2065;p33">
              <a:extLst>
                <a:ext uri="{FF2B5EF4-FFF2-40B4-BE49-F238E27FC236}">
                  <a16:creationId xmlns:a16="http://schemas.microsoft.com/office/drawing/2014/main" id="{999308E3-9019-41AD-AA39-ACA6745988F6}"/>
                </a:ext>
              </a:extLst>
            </p:cNvPr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49" name="Google Shape;2066;p33">
              <a:extLst>
                <a:ext uri="{FF2B5EF4-FFF2-40B4-BE49-F238E27FC236}">
                  <a16:creationId xmlns:a16="http://schemas.microsoft.com/office/drawing/2014/main" id="{981E6952-2F47-4B0F-821A-6254CCA189A3}"/>
                </a:ext>
              </a:extLst>
            </p:cNvPr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  <p:sp>
          <p:nvSpPr>
            <p:cNvPr id="150" name="Google Shape;2067;p33">
              <a:extLst>
                <a:ext uri="{FF2B5EF4-FFF2-40B4-BE49-F238E27FC236}">
                  <a16:creationId xmlns:a16="http://schemas.microsoft.com/office/drawing/2014/main" id="{BD7C7E6E-0A8C-443C-938D-91859472D34E}"/>
                </a:ext>
              </a:extLst>
            </p:cNvPr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781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03" y="95376"/>
            <a:ext cx="648000" cy="648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0" y="190742"/>
            <a:ext cx="648000" cy="648000"/>
          </a:xfrm>
          <a:prstGeom prst="rect">
            <a:avLst/>
          </a:prstGeom>
        </p:spPr>
      </p:pic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1071647" y="328419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</a:t>
            </a:r>
            <a:r>
              <a:rPr lang="en-US" alt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/>
            <a:r>
              <a:rPr lang="en-US" altLang="en-US" sz="2400" b="1" u="sng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u="sng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u="sng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157789" y="874282"/>
            <a:ext cx="289053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Cảnh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đẹp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 non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sông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27011" y="1195829"/>
            <a:ext cx="8610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Đường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vô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xứ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Nghệ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</a:t>
            </a: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Non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xanh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biếc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như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hoạ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algn="l" eaLnBrk="1" hangingPunct="1"/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		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Hải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Vân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bát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ngát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nghìn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trùng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Hòn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sừng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sững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đứng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vịnh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Hàn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Nhà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Bè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chảy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Ai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Định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Nai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thì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      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3648596" y="1206977"/>
            <a:ext cx="20284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Nghệ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2245603" y="2194306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Vân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2092086" y="2536362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Hồng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6398565" y="2536362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Hàn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4" name="Text Box 32"/>
          <p:cNvSpPr txBox="1">
            <a:spLocks noChangeArrowheads="1"/>
          </p:cNvSpPr>
          <p:nvPr/>
        </p:nvSpPr>
        <p:spPr bwMode="auto">
          <a:xfrm>
            <a:off x="1547813" y="3202418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Bè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5" name="Text Box 30"/>
          <p:cNvSpPr txBox="1">
            <a:spLocks noChangeArrowheads="1"/>
          </p:cNvSpPr>
          <p:nvPr/>
        </p:nvSpPr>
        <p:spPr bwMode="auto">
          <a:xfrm>
            <a:off x="2153914" y="3549372"/>
            <a:ext cx="20372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6" name="Text Box 29"/>
          <p:cNvSpPr txBox="1">
            <a:spLocks noChangeArrowheads="1"/>
          </p:cNvSpPr>
          <p:nvPr/>
        </p:nvSpPr>
        <p:spPr bwMode="auto">
          <a:xfrm>
            <a:off x="3592613" y="3534839"/>
            <a:ext cx="201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Nai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2136425" y="4202529"/>
            <a:ext cx="228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Mười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2112968" y="4536923"/>
            <a:ext cx="228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Mười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0" name="Rectangle 9"/>
          <p:cNvSpPr>
            <a:spLocks noChangeArrowheads="1"/>
          </p:cNvSpPr>
          <p:nvPr/>
        </p:nvSpPr>
        <p:spPr bwMode="auto">
          <a:xfrm>
            <a:off x="-65111" y="4198369"/>
            <a:ext cx="91440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Mười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cò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bay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thẳng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cánh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Mười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lóng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lánh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tôm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algn="l" eaLnBrk="1" hangingPunct="1"/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 rot="120000">
            <a:off x="6820902" y="759058"/>
            <a:ext cx="2472132" cy="1282103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23567" y="1159416"/>
            <a:ext cx="186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ookies chip" pitchFamily="2" charset="0"/>
              </a:rPr>
              <a:t>Soát</a:t>
            </a:r>
            <a:r>
              <a:rPr lang="en-US" sz="2800" dirty="0" smtClean="0">
                <a:solidFill>
                  <a:srgbClr val="C00000"/>
                </a:solidFill>
                <a:latin typeface="Cookies chip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kies chip" pitchFamily="2" charset="0"/>
              </a:rPr>
              <a:t>lỗi</a:t>
            </a:r>
            <a:endParaRPr lang="en-US" sz="2800" dirty="0">
              <a:solidFill>
                <a:srgbClr val="C00000"/>
              </a:solidFill>
              <a:latin typeface="Cookies chi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7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8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2451101" y="236538"/>
            <a:ext cx="2624956" cy="625018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en-US" sz="3600" b="1" i="1" u="sng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141180" y="376092"/>
            <a:ext cx="6995748" cy="4391315"/>
          </a:xfrm>
          <a:prstGeom prst="rect">
            <a:avLst/>
          </a:prstGeom>
          <a:noFill/>
          <a:ln w="762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85" name="Text Box 16"/>
          <p:cNvSpPr txBox="1">
            <a:spLocks noChangeArrowheads="1"/>
          </p:cNvSpPr>
          <p:nvPr/>
        </p:nvSpPr>
        <p:spPr bwMode="auto">
          <a:xfrm>
            <a:off x="1068708" y="863919"/>
            <a:ext cx="228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006600"/>
                </a:solidFill>
              </a:rPr>
              <a:t>Bài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tập</a:t>
            </a:r>
            <a:r>
              <a:rPr lang="en-US" altLang="en-US" sz="2200" b="1" dirty="0">
                <a:solidFill>
                  <a:srgbClr val="006600"/>
                </a:solidFill>
              </a:rPr>
              <a:t> 2:</a:t>
            </a:r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863104" y="1271168"/>
            <a:ext cx="905827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6600"/>
                </a:solidFill>
              </a:rPr>
              <a:t>   a. </a:t>
            </a:r>
            <a:r>
              <a:rPr lang="en-US" altLang="en-US" sz="2200" b="1" dirty="0" err="1">
                <a:solidFill>
                  <a:srgbClr val="006600"/>
                </a:solidFill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từ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chứa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tiếng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bắt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đầu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bằng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</a:rPr>
              <a:t>tr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hoặc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</a:rPr>
              <a:t>ch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endParaRPr lang="en-US" altLang="en-US" sz="2200" b="1" dirty="0" smtClean="0">
              <a:solidFill>
                <a:srgbClr val="006600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smtClean="0">
                <a:solidFill>
                  <a:srgbClr val="006600"/>
                </a:solidFill>
              </a:rPr>
              <a:t>  </a:t>
            </a:r>
            <a:r>
              <a:rPr lang="en-US" altLang="en-US" sz="2200" b="1" dirty="0" err="1" smtClean="0">
                <a:solidFill>
                  <a:srgbClr val="006600"/>
                </a:solidFill>
              </a:rPr>
              <a:t>có</a:t>
            </a:r>
            <a:r>
              <a:rPr lang="en-US" altLang="en-US" sz="22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nghĩa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như</a:t>
            </a:r>
            <a:r>
              <a:rPr lang="en-US" altLang="en-US" sz="2200" b="1" dirty="0">
                <a:solidFill>
                  <a:srgbClr val="006600"/>
                </a:solidFill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</a:rPr>
              <a:t>sau</a:t>
            </a:r>
            <a:r>
              <a:rPr lang="en-US" altLang="en-US" sz="2200" b="1" dirty="0">
                <a:solidFill>
                  <a:srgbClr val="006600"/>
                </a:solidFill>
              </a:rPr>
              <a:t>:</a:t>
            </a: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auto">
          <a:xfrm>
            <a:off x="963752" y="2287269"/>
            <a:ext cx="8250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Loại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cây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có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kết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nải</a:t>
            </a:r>
            <a:r>
              <a:rPr lang="en-US" altLang="en-US" sz="2200" b="1" dirty="0">
                <a:solidFill>
                  <a:srgbClr val="0000FF"/>
                </a:solidFill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buồng</a:t>
            </a:r>
            <a:r>
              <a:rPr lang="en-US" altLang="en-US" sz="22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88" name="Text Box 20"/>
          <p:cNvSpPr txBox="1">
            <a:spLocks noChangeArrowheads="1"/>
          </p:cNvSpPr>
          <p:nvPr/>
        </p:nvSpPr>
        <p:spPr bwMode="auto">
          <a:xfrm>
            <a:off x="1017769" y="3138438"/>
            <a:ext cx="59304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Làm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cho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người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khác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khỏi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bệnh</a:t>
            </a:r>
            <a:r>
              <a:rPr lang="en-US" altLang="en-US" sz="22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89" name="Text Box 21"/>
          <p:cNvSpPr txBox="1">
            <a:spLocks noChangeArrowheads="1"/>
          </p:cNvSpPr>
          <p:nvPr/>
        </p:nvSpPr>
        <p:spPr bwMode="auto">
          <a:xfrm>
            <a:off x="1032377" y="4128303"/>
            <a:ext cx="40100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FF"/>
                </a:solidFill>
              </a:rPr>
              <a:t>- </a:t>
            </a:r>
            <a:r>
              <a:rPr lang="en-US" altLang="en-US" sz="2200" b="1" dirty="0" err="1">
                <a:solidFill>
                  <a:srgbClr val="0000FF"/>
                </a:solidFill>
              </a:rPr>
              <a:t>Cùng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nghĩa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</a:rPr>
              <a:t>với</a:t>
            </a:r>
            <a:r>
              <a:rPr lang="en-US" altLang="en-US" sz="2200" b="1" dirty="0">
                <a:solidFill>
                  <a:srgbClr val="0000FF"/>
                </a:solidFill>
              </a:rPr>
              <a:t> </a:t>
            </a:r>
            <a:r>
              <a:rPr lang="en-US" altLang="en-US" sz="2200" b="1" i="1" dirty="0" err="1">
                <a:solidFill>
                  <a:srgbClr val="FF0066"/>
                </a:solidFill>
              </a:rPr>
              <a:t>nhìn</a:t>
            </a:r>
            <a:r>
              <a:rPr lang="en-US" altLang="en-US" sz="2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6511835" y="227295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 err="1">
                <a:solidFill>
                  <a:srgbClr val="CC0000"/>
                </a:solidFill>
              </a:rPr>
              <a:t>chuối</a:t>
            </a:r>
            <a:r>
              <a:rPr lang="en-US" altLang="en-US" sz="2200" b="1" dirty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1" name="Rectangle 26"/>
          <p:cNvSpPr>
            <a:spLocks noChangeArrowheads="1"/>
          </p:cNvSpPr>
          <p:nvPr/>
        </p:nvSpPr>
        <p:spPr bwMode="auto">
          <a:xfrm>
            <a:off x="5121461" y="3130388"/>
            <a:ext cx="32305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 err="1">
                <a:solidFill>
                  <a:srgbClr val="CC0000"/>
                </a:solidFill>
              </a:rPr>
              <a:t>chữa</a:t>
            </a:r>
            <a:r>
              <a:rPr lang="en-US" altLang="en-US" sz="2200" b="1" dirty="0">
                <a:solidFill>
                  <a:srgbClr val="CC0000"/>
                </a:solidFill>
              </a:rPr>
              <a:t> </a:t>
            </a:r>
            <a:r>
              <a:rPr lang="en-US" altLang="en-US" sz="2200" b="1" dirty="0" err="1">
                <a:solidFill>
                  <a:srgbClr val="CC0000"/>
                </a:solidFill>
              </a:rPr>
              <a:t>bệnh</a:t>
            </a:r>
            <a:r>
              <a:rPr lang="en-US" altLang="en-US" sz="2200" b="1" dirty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4033328" y="4126345"/>
            <a:ext cx="12858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 err="1">
                <a:solidFill>
                  <a:srgbClr val="CC0000"/>
                </a:solidFill>
              </a:rPr>
              <a:t>trông</a:t>
            </a:r>
            <a:r>
              <a:rPr lang="en-US" altLang="en-US" sz="2200" b="1" dirty="0">
                <a:solidFill>
                  <a:srgbClr val="CC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0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90" grpId="0"/>
      <p:bldP spid="91" grpId="0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9" name="Chevron 6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7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6" name="Chevron 8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TextBox 86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9" name="Chevron 8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Box 89">
              <a:hlinkClick r:id="rId7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92" name="Chevron 9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TextBox 92">
              <a:hlinkClick r:id="rId8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375756" y="1341584"/>
            <a:ext cx="4392488" cy="2460332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43558"/>
            <a:ext cx="1555200" cy="972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3901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760168" y="3615888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13533" y="1862513"/>
            <a:ext cx="3316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B7E1E0">
                    <a:lumMod val="50000"/>
                  </a:srgbClr>
                </a:solidFill>
                <a:latin typeface="Cookies chip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88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0325518-2F7D-4F2F-A352-96271AFDA392}"/>
              </a:ext>
            </a:extLst>
          </p:cNvPr>
          <p:cNvSpPr/>
          <p:nvPr/>
        </p:nvSpPr>
        <p:spPr>
          <a:xfrm>
            <a:off x="1277938" y="1700214"/>
            <a:ext cx="1160462" cy="870347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endParaRPr lang="en-US" sz="120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8DF5D8-F399-410C-8784-70115665CF19}"/>
              </a:ext>
            </a:extLst>
          </p:cNvPr>
          <p:cNvSpPr/>
          <p:nvPr/>
        </p:nvSpPr>
        <p:spPr>
          <a:xfrm>
            <a:off x="3089276" y="1707356"/>
            <a:ext cx="1160463" cy="871538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endParaRPr lang="en-US" sz="120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501CB9-3D48-4B08-A5AD-77E87F6419EE}"/>
              </a:ext>
            </a:extLst>
          </p:cNvPr>
          <p:cNvSpPr/>
          <p:nvPr/>
        </p:nvSpPr>
        <p:spPr>
          <a:xfrm>
            <a:off x="4899026" y="1700214"/>
            <a:ext cx="1162050" cy="870347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endParaRPr lang="en-US" sz="120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9C8A21-D062-4203-943D-349B818F5A7E}"/>
              </a:ext>
            </a:extLst>
          </p:cNvPr>
          <p:cNvSpPr/>
          <p:nvPr/>
        </p:nvSpPr>
        <p:spPr>
          <a:xfrm>
            <a:off x="6710364" y="1700214"/>
            <a:ext cx="1160462" cy="870347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endParaRPr lang="en-US" sz="1200" b="1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4" y="1785938"/>
            <a:ext cx="814387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9" y="1819275"/>
            <a:ext cx="814387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1829992"/>
            <a:ext cx="814388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9" y="1851424"/>
            <a:ext cx="814387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9117E4-BCE1-42B7-A294-924239BD1D9F}"/>
              </a:ext>
            </a:extLst>
          </p:cNvPr>
          <p:cNvSpPr/>
          <p:nvPr/>
        </p:nvSpPr>
        <p:spPr>
          <a:xfrm>
            <a:off x="1058864" y="2571751"/>
            <a:ext cx="1600200" cy="1298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đầy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đủ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vở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endParaRPr lang="zh-CN" altLang="en-US" sz="1875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C25985F-D861-459C-83A9-75A72234D9CA}"/>
              </a:ext>
            </a:extLst>
          </p:cNvPr>
          <p:cNvSpPr/>
          <p:nvPr/>
        </p:nvSpPr>
        <p:spPr>
          <a:xfrm>
            <a:off x="2870201" y="2571751"/>
            <a:ext cx="1598613" cy="1298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lắng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nghe</a:t>
            </a:r>
            <a:endParaRPr lang="zh-CN" altLang="en-US" sz="1875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EA24189-10E9-4B13-9AF2-338752983AA8}"/>
              </a:ext>
            </a:extLst>
          </p:cNvPr>
          <p:cNvSpPr/>
          <p:nvPr/>
        </p:nvSpPr>
        <p:spPr>
          <a:xfrm>
            <a:off x="4679950" y="2571751"/>
            <a:ext cx="1600200" cy="1298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chép</a:t>
            </a:r>
            <a:endParaRPr lang="zh-CN" altLang="en-US" sz="1875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04FF7AF-1AE5-4376-8819-AD2C5395A1F5}"/>
              </a:ext>
            </a:extLst>
          </p:cNvPr>
          <p:cNvSpPr/>
          <p:nvPr/>
        </p:nvSpPr>
        <p:spPr>
          <a:xfrm>
            <a:off x="6491289" y="2571751"/>
            <a:ext cx="1598612" cy="12989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9" tIns="40820" rIns="81639" bIns="40820" anchor="ctr"/>
          <a:lstStyle/>
          <a:p>
            <a:pPr algn="ctr" defTabSz="685800">
              <a:defRPr/>
            </a:pP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zh-CN" sz="1875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75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endParaRPr lang="zh-CN" altLang="en-US" sz="1875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94172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374776" y="803673"/>
            <a:ext cx="6394450" cy="448752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81639" tIns="40820" rIns="81639" bIns="40820">
            <a:spAutoFit/>
          </a:bodyPr>
          <a:lstStyle/>
          <a:p>
            <a:pPr algn="ctr" defTabSz="685800">
              <a:defRPr/>
            </a:pPr>
            <a:r>
              <a:rPr lang="en-US" altLang="zh-CN" sz="2100" b="1" spc="40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2100" b="1" spc="40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20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9839" y="2254846"/>
            <a:ext cx="2955490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31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61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1" name="Chevron 10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5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5" name="Chevron 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" name="Chevron 5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2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" name="Chevron 6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Box 21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" name="Chevron 7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9" name="Chevron 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hlinkClick r:id="rId7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0" name="Chevron 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TextBox 24">
              <a:hlinkClick r:id="rId8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>
            <a:off x="1628574" y="611847"/>
            <a:ext cx="6033080" cy="3637929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9" y="-156380"/>
            <a:ext cx="1260000" cy="126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66" y="2922613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035071" y="4019211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492770" y="1504558"/>
            <a:ext cx="622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Thứ </a:t>
            </a:r>
            <a:r>
              <a:rPr lang="en-US" sz="2800" dirty="0" err="1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tư</a:t>
            </a:r>
            <a:r>
              <a:rPr lang="vi-VN" sz="2800" dirty="0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, ngày </a:t>
            </a:r>
            <a:r>
              <a:rPr lang="en-US" sz="2800" dirty="0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24</a:t>
            </a:r>
            <a:r>
              <a:rPr lang="vi-VN" sz="2800" dirty="0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 </a:t>
            </a:r>
            <a:r>
              <a:rPr lang="vi-VN" sz="2800" dirty="0" smtClean="0">
                <a:solidFill>
                  <a:srgbClr val="B7E1E0">
                    <a:lumMod val="50000"/>
                  </a:srgbClr>
                </a:solidFill>
                <a:latin typeface="HP001 4 hàng" panose="020B0603050302020204" pitchFamily="34" charset="0"/>
              </a:rPr>
              <a:t>tháng 11 năm 2021</a:t>
            </a:r>
            <a:endParaRPr lang="en-US" sz="2800" dirty="0">
              <a:solidFill>
                <a:srgbClr val="B7E1E0">
                  <a:lumMod val="50000"/>
                </a:srgbClr>
              </a:solidFill>
              <a:latin typeface="HP001 4 hàng" panose="020B06030503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95602" y="1992854"/>
            <a:ext cx="5499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tả</a:t>
            </a:r>
            <a:endParaRPr lang="vi-VN" sz="2800" dirty="0" smtClean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HP001 4 hàng" panose="020B06030503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 non </a:t>
            </a:r>
            <a:r>
              <a:rPr lang="en-US" sz="2800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HP001 4 hàng" panose="020B0603050302020204" pitchFamily="34" charset="0"/>
              </a:rPr>
              <a:t>sông</a:t>
            </a:r>
            <a:endParaRPr lang="en-US" sz="280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528" y="303750"/>
            <a:ext cx="8809922" cy="4572256"/>
            <a:chOff x="323528" y="303750"/>
            <a:chExt cx="8136904" cy="4536000"/>
          </a:xfrm>
        </p:grpSpPr>
        <p:sp>
          <p:nvSpPr>
            <p:cNvPr id="6" name="Rounded Rectangle 5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98376" y="429776"/>
            <a:ext cx="7760196" cy="4572000"/>
            <a:chOff x="698376" y="285750"/>
            <a:chExt cx="7286990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182534" cy="3978168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94785" y="1311608"/>
            <a:ext cx="89386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:</a:t>
            </a:r>
          </a:p>
          <a:p>
            <a:pPr marL="514350" indent="-514350" algn="ctr">
              <a:buAutoNum type="arabicPeriod"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Nhớ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xác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ca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dao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“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Cảnh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đẹp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non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sông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”</a:t>
            </a:r>
          </a:p>
          <a:p>
            <a:pPr algn="ctr"/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2.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Làm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tả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t="-13000" r="-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51C54908-0DEE-47F3-B320-65DFC8F8C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32" y="326402"/>
            <a:ext cx="533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Thứ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tư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ngày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24</a:t>
            </a:r>
            <a:r>
              <a:rPr kumimoji="0" lang="en-US" altLang="vi-VN" sz="2400" b="0" i="0" u="none" strike="noStrike" kern="1200" cap="none" spc="0" normalizeH="0" baseline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tháng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smtClean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11 </a:t>
            </a: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năm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1048C591-D689-4DBB-B07E-5DE5EEE1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827689"/>
            <a:ext cx="1752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Chính</a:t>
            </a:r>
            <a:r>
              <a:rPr kumimoji="0" lang="en-US" altLang="vi-VN" sz="2400" b="0" i="0" u="none" strike="noStrike" kern="1200" cap="none" spc="0" normalizeH="0" baseline="0" noProof="0" dirty="0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 w="0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tả</a:t>
            </a:r>
            <a:endParaRPr kumimoji="0" lang="en-US" altLang="vi-VN" sz="2400" b="0" i="0" u="none" strike="noStrike" kern="1200" cap="none" spc="0" normalizeH="0" baseline="0" noProof="0" dirty="0">
              <a:ln w="0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7717A8B-7536-4CDF-9ABA-F330CC5BB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218" y="1328976"/>
            <a:ext cx="3385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40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Cảnh</a:t>
            </a:r>
            <a:r>
              <a:rPr lang="en-US" altLang="vi-VN" sz="24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vi-VN" sz="24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 non </a:t>
            </a:r>
            <a:r>
              <a:rPr lang="en-US" altLang="vi-VN" sz="240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HP001 5 hàng" panose="020B0603050302020204" pitchFamily="34" charset="-93"/>
                <a:ea typeface="宋体"/>
                <a:cs typeface="Times New Roman" panose="02020603050405020304" pitchFamily="18" charset="0"/>
              </a:rPr>
              <a:t>sông</a:t>
            </a:r>
            <a:endParaRPr kumimoji="0" lang="en-US" altLang="vi-VN" sz="2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P001 5 hàng" panose="020B0603050302020204" pitchFamily="34" charset="-93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14" name="图片 20" descr="g146">
            <a:extLst>
              <a:ext uri="{FF2B5EF4-FFF2-40B4-BE49-F238E27FC236}">
                <a16:creationId xmlns:a16="http://schemas.microsoft.com/office/drawing/2014/main" id="{99920124-EDA6-4F70-9049-8BE69B49D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26" t="-152" r="-8" b="52218"/>
          <a:stretch>
            <a:fillRect/>
          </a:stretch>
        </p:blipFill>
        <p:spPr>
          <a:xfrm>
            <a:off x="3733801" y="3403568"/>
            <a:ext cx="1342216" cy="1595167"/>
          </a:xfrm>
          <a:prstGeom prst="rect">
            <a:avLst/>
          </a:prstGeom>
        </p:spPr>
      </p:pic>
      <p:pic>
        <p:nvPicPr>
          <p:cNvPr id="15" name="图片 21" descr="g146">
            <a:extLst>
              <a:ext uri="{FF2B5EF4-FFF2-40B4-BE49-F238E27FC236}">
                <a16:creationId xmlns:a16="http://schemas.microsoft.com/office/drawing/2014/main" id="{B2076901-37BF-438E-A69A-490F6145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8" r="54649" b="50529"/>
          <a:stretch>
            <a:fillRect/>
          </a:stretch>
        </p:blipFill>
        <p:spPr>
          <a:xfrm>
            <a:off x="0" y="3789376"/>
            <a:ext cx="1050865" cy="1403986"/>
          </a:xfrm>
          <a:prstGeom prst="rect">
            <a:avLst/>
          </a:prstGeom>
        </p:spPr>
      </p:pic>
      <p:pic>
        <p:nvPicPr>
          <p:cNvPr id="16" name="图片 22" descr="g146">
            <a:extLst>
              <a:ext uri="{FF2B5EF4-FFF2-40B4-BE49-F238E27FC236}">
                <a16:creationId xmlns:a16="http://schemas.microsoft.com/office/drawing/2014/main" id="{AABFD39E-2967-4237-AE45-9D4FD23F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120" r="50521" b="10051"/>
          <a:stretch>
            <a:fillRect/>
          </a:stretch>
        </p:blipFill>
        <p:spPr>
          <a:xfrm flipH="1">
            <a:off x="7503799" y="3594750"/>
            <a:ext cx="1665965" cy="14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0" name="Chevron 59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1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62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b="1" kern="0">
                  <a:solidFill>
                    <a:srgbClr val="435D74"/>
                  </a:solidFill>
                  <a:latin typeface="HP001 4 hàng" panose="020B06030503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b="1" kern="0">
                  <a:solidFill>
                    <a:srgbClr val="435D74"/>
                  </a:solidFill>
                  <a:latin typeface="HP001 4 hàng" panose="020B06030503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b="1" kern="0">
                  <a:solidFill>
                    <a:srgbClr val="435D74"/>
                  </a:solidFill>
                  <a:latin typeface="HP001 4 hàng" panose="020B06030503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b="1" kern="0">
                  <a:solidFill>
                    <a:srgbClr val="435D74"/>
                  </a:solidFill>
                  <a:latin typeface="HP001 4 hàng" panose="020B06030503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b="1" kern="0">
                  <a:solidFill>
                    <a:srgbClr val="435D74"/>
                  </a:solidFill>
                  <a:latin typeface="HP001 4 hàng" panose="020B0603050302020204" pitchFamily="34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9" name="TextBox 68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7" y="1743693"/>
            <a:ext cx="639595" cy="555523"/>
            <a:chOff x="8316408" y="1743693"/>
            <a:chExt cx="540000" cy="555523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5" name="TextBox 74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03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247750"/>
            <a:ext cx="554318" cy="348463"/>
            <a:chOff x="8316408" y="2247750"/>
            <a:chExt cx="554318" cy="348463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8" name="TextBox 77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446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7" y="2751806"/>
            <a:ext cx="608159" cy="539443"/>
            <a:chOff x="8316408" y="2751806"/>
            <a:chExt cx="540000" cy="539443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1" name="TextBox 80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3241308"/>
            <a:ext cx="608158" cy="338554"/>
            <a:chOff x="8316408" y="3241308"/>
            <a:chExt cx="608158" cy="338554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4" name="TextBox 83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500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45403" y="31063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FF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FFFF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03" y="95376"/>
            <a:ext cx="648000" cy="648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0" y="190742"/>
            <a:ext cx="648000" cy="648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7" y="1239637"/>
            <a:ext cx="787735" cy="547139"/>
            <a:chOff x="8316408" y="1239637"/>
            <a:chExt cx="540000" cy="547139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2" name="TextBox 71">
              <a:hlinkClick r:id="rId9" action="ppaction://hlinksldjump"/>
            </p:cNvPr>
            <p:cNvSpPr txBox="1"/>
            <p:nvPr/>
          </p:nvSpPr>
          <p:spPr>
            <a:xfrm>
              <a:off x="8424496" y="1263556"/>
              <a:ext cx="395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P001 4 hàng" panose="020B0603050302020204" pitchFamily="34" charset="0"/>
                </a:rPr>
                <a:t>02</a:t>
              </a:r>
            </a:p>
          </p:txBody>
        </p:sp>
      </p:grp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1071647" y="328419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</a:t>
            </a:r>
            <a:r>
              <a:rPr lang="en-US" altLang="en-US" sz="2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/>
            <a:r>
              <a:rPr lang="en-US" altLang="en-US" sz="2000" b="1" u="sng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u="sng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2000" b="1" u="sng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157789" y="874282"/>
            <a:ext cx="243528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Cảnh</a:t>
            </a: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đẹp</a:t>
            </a: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 non </a:t>
            </a:r>
            <a:r>
              <a:rPr lang="en-US" sz="2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</a:rPr>
              <a:t>sông</a:t>
            </a:r>
            <a:endParaRPr lang="en-US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27011" y="1195829"/>
            <a:ext cx="8610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Đường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vô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xứ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Nghệ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quanh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</a:t>
            </a: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Non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xanh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biếc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như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tranh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hoạ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algn="l" eaLnBrk="1" hangingPunct="1"/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		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Hải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Vân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bát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ngát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nghìn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trùng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Hòn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sừng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sững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đứng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vịnh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Hàn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Nhà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Bè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chảy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</a:t>
            </a:r>
            <a:r>
              <a:rPr lang="en-US" altLang="en-US" sz="2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Ai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Định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Nai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thì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      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3668628" y="1197555"/>
            <a:ext cx="20284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Nghệ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2245603" y="2194306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Vân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2092086" y="2536362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Hồng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6398565" y="2536362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Hàn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4" name="Text Box 32"/>
          <p:cNvSpPr txBox="1">
            <a:spLocks noChangeArrowheads="1"/>
          </p:cNvSpPr>
          <p:nvPr/>
        </p:nvSpPr>
        <p:spPr bwMode="auto">
          <a:xfrm>
            <a:off x="1547813" y="3202418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Bè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5" name="Text Box 30"/>
          <p:cNvSpPr txBox="1">
            <a:spLocks noChangeArrowheads="1"/>
          </p:cNvSpPr>
          <p:nvPr/>
        </p:nvSpPr>
        <p:spPr bwMode="auto">
          <a:xfrm>
            <a:off x="2153914" y="3549372"/>
            <a:ext cx="20372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6" name="Text Box 29"/>
          <p:cNvSpPr txBox="1">
            <a:spLocks noChangeArrowheads="1"/>
          </p:cNvSpPr>
          <p:nvPr/>
        </p:nvSpPr>
        <p:spPr bwMode="auto">
          <a:xfrm>
            <a:off x="3592613" y="3534839"/>
            <a:ext cx="201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Nai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2188881" y="3991323"/>
            <a:ext cx="228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Mười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2173485" y="4320991"/>
            <a:ext cx="228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Mười</a:t>
            </a:r>
            <a:endParaRPr lang="en-US" altLang="en-US" sz="2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0" name="Rectangle 9"/>
          <p:cNvSpPr>
            <a:spLocks noChangeArrowheads="1"/>
          </p:cNvSpPr>
          <p:nvPr/>
        </p:nvSpPr>
        <p:spPr bwMode="auto">
          <a:xfrm>
            <a:off x="-1" y="3993488"/>
            <a:ext cx="91440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Mười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cò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bay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thẳng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cánh</a:t>
            </a:r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l" eaLnBrk="1" hangingPunct="1"/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Tháp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Mười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lóng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lánh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tôm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  <a:p>
            <a:pPr algn="l" eaLnBrk="1" hangingPunct="1"/>
            <a:endParaRPr lang="en-US" altLang="en-US" sz="2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59" name="Chevron 15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6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roup 16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170" name="Chevron 16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TextBox 170">
              <a:hlinkClick r:id="rId3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173" name="Chevron 17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TextBox 173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176" name="Chevron 17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TextBox 176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179" name="Chevron 17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TextBox 179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82" name="Chevron 18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TextBox 182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87592" y="293206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8" name="Google Shape;1685;p41"/>
          <p:cNvGrpSpPr/>
          <p:nvPr/>
        </p:nvGrpSpPr>
        <p:grpSpPr>
          <a:xfrm>
            <a:off x="863280" y="683522"/>
            <a:ext cx="746849" cy="674157"/>
            <a:chOff x="1141425" y="2319741"/>
            <a:chExt cx="334200" cy="375897"/>
          </a:xfrm>
        </p:grpSpPr>
        <p:sp>
          <p:nvSpPr>
            <p:cNvPr id="69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71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0" name="Google Shape;1815;p41"/>
          <p:cNvGrpSpPr/>
          <p:nvPr/>
        </p:nvGrpSpPr>
        <p:grpSpPr>
          <a:xfrm>
            <a:off x="912723" y="1658925"/>
            <a:ext cx="800684" cy="817538"/>
            <a:chOff x="5954525" y="1837713"/>
            <a:chExt cx="334200" cy="382813"/>
          </a:xfrm>
        </p:grpSpPr>
        <p:sp>
          <p:nvSpPr>
            <p:cNvPr id="141" name="Google Shape;1816;p41"/>
            <p:cNvSpPr/>
            <p:nvPr/>
          </p:nvSpPr>
          <p:spPr>
            <a:xfrm>
              <a:off x="5954525" y="1886325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2" name="Google Shape;1817;p41"/>
            <p:cNvGrpSpPr/>
            <p:nvPr/>
          </p:nvGrpSpPr>
          <p:grpSpPr>
            <a:xfrm>
              <a:off x="5962825" y="1837713"/>
              <a:ext cx="317575" cy="294800"/>
              <a:chOff x="2214175" y="3004475"/>
              <a:chExt cx="317575" cy="294800"/>
            </a:xfrm>
          </p:grpSpPr>
          <p:sp>
            <p:nvSpPr>
              <p:cNvPr id="143" name="Google Shape;1818;p41"/>
              <p:cNvSpPr/>
              <p:nvPr/>
            </p:nvSpPr>
            <p:spPr>
              <a:xfrm>
                <a:off x="2352550" y="3011675"/>
                <a:ext cx="179200" cy="2754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1016" extrusionOk="0">
                    <a:moveTo>
                      <a:pt x="2061" y="0"/>
                    </a:moveTo>
                    <a:cubicBezTo>
                      <a:pt x="413" y="0"/>
                      <a:pt x="1" y="1031"/>
                      <a:pt x="1" y="1031"/>
                    </a:cubicBezTo>
                    <a:cubicBezTo>
                      <a:pt x="1" y="1031"/>
                      <a:pt x="1363" y="5767"/>
                      <a:pt x="1163" y="8392"/>
                    </a:cubicBezTo>
                    <a:cubicBezTo>
                      <a:pt x="976" y="11016"/>
                      <a:pt x="2400" y="9966"/>
                      <a:pt x="4250" y="10566"/>
                    </a:cubicBezTo>
                    <a:cubicBezTo>
                      <a:pt x="4436" y="10628"/>
                      <a:pt x="4616" y="10656"/>
                      <a:pt x="4787" y="10656"/>
                    </a:cubicBezTo>
                    <a:cubicBezTo>
                      <a:pt x="6317" y="10656"/>
                      <a:pt x="7168" y="8384"/>
                      <a:pt x="5887" y="7204"/>
                    </a:cubicBezTo>
                    <a:cubicBezTo>
                      <a:pt x="4450" y="5892"/>
                      <a:pt x="4412" y="4880"/>
                      <a:pt x="4862" y="3643"/>
                    </a:cubicBezTo>
                    <a:cubicBezTo>
                      <a:pt x="5312" y="2406"/>
                      <a:pt x="4112" y="106"/>
                      <a:pt x="2288" y="6"/>
                    </a:cubicBezTo>
                    <a:cubicBezTo>
                      <a:pt x="2210" y="2"/>
                      <a:pt x="2134" y="0"/>
                      <a:pt x="2061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819;p41"/>
              <p:cNvSpPr/>
              <p:nvPr/>
            </p:nvSpPr>
            <p:spPr>
              <a:xfrm>
                <a:off x="2352875" y="3012375"/>
                <a:ext cx="1721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9514" extrusionOk="0">
                    <a:moveTo>
                      <a:pt x="2158" y="1"/>
                    </a:moveTo>
                    <a:cubicBezTo>
                      <a:pt x="1897" y="1"/>
                      <a:pt x="1636" y="36"/>
                      <a:pt x="1375" y="91"/>
                    </a:cubicBezTo>
                    <a:cubicBezTo>
                      <a:pt x="1075" y="166"/>
                      <a:pt x="800" y="291"/>
                      <a:pt x="563" y="466"/>
                    </a:cubicBezTo>
                    <a:cubicBezTo>
                      <a:pt x="313" y="641"/>
                      <a:pt x="113" y="878"/>
                      <a:pt x="0" y="1153"/>
                    </a:cubicBezTo>
                    <a:cubicBezTo>
                      <a:pt x="138" y="891"/>
                      <a:pt x="338" y="666"/>
                      <a:pt x="588" y="503"/>
                    </a:cubicBezTo>
                    <a:cubicBezTo>
                      <a:pt x="838" y="341"/>
                      <a:pt x="1113" y="228"/>
                      <a:pt x="1400" y="166"/>
                    </a:cubicBezTo>
                    <a:cubicBezTo>
                      <a:pt x="1638" y="124"/>
                      <a:pt x="1885" y="100"/>
                      <a:pt x="2126" y="100"/>
                    </a:cubicBezTo>
                    <a:cubicBezTo>
                      <a:pt x="2176" y="100"/>
                      <a:pt x="2225" y="101"/>
                      <a:pt x="2275" y="103"/>
                    </a:cubicBezTo>
                    <a:cubicBezTo>
                      <a:pt x="2425" y="116"/>
                      <a:pt x="2562" y="141"/>
                      <a:pt x="2700" y="178"/>
                    </a:cubicBezTo>
                    <a:cubicBezTo>
                      <a:pt x="2775" y="191"/>
                      <a:pt x="2850" y="203"/>
                      <a:pt x="2912" y="241"/>
                    </a:cubicBezTo>
                    <a:lnTo>
                      <a:pt x="3112" y="316"/>
                    </a:lnTo>
                    <a:cubicBezTo>
                      <a:pt x="3374" y="441"/>
                      <a:pt x="3624" y="603"/>
                      <a:pt x="3837" y="803"/>
                    </a:cubicBezTo>
                    <a:cubicBezTo>
                      <a:pt x="4049" y="991"/>
                      <a:pt x="4237" y="1216"/>
                      <a:pt x="4399" y="1465"/>
                    </a:cubicBezTo>
                    <a:cubicBezTo>
                      <a:pt x="4562" y="1703"/>
                      <a:pt x="4687" y="1965"/>
                      <a:pt x="4787" y="2240"/>
                    </a:cubicBezTo>
                    <a:cubicBezTo>
                      <a:pt x="4887" y="2515"/>
                      <a:pt x="4937" y="2803"/>
                      <a:pt x="4949" y="3090"/>
                    </a:cubicBezTo>
                    <a:lnTo>
                      <a:pt x="4937" y="3302"/>
                    </a:lnTo>
                    <a:cubicBezTo>
                      <a:pt x="4924" y="3365"/>
                      <a:pt x="4912" y="3440"/>
                      <a:pt x="4899" y="3502"/>
                    </a:cubicBezTo>
                    <a:cubicBezTo>
                      <a:pt x="4862" y="3640"/>
                      <a:pt x="4812" y="3790"/>
                      <a:pt x="4774" y="3940"/>
                    </a:cubicBezTo>
                    <a:cubicBezTo>
                      <a:pt x="4699" y="4227"/>
                      <a:pt x="4662" y="4540"/>
                      <a:pt x="4674" y="4840"/>
                    </a:cubicBezTo>
                    <a:cubicBezTo>
                      <a:pt x="4687" y="5152"/>
                      <a:pt x="4749" y="5452"/>
                      <a:pt x="4887" y="5739"/>
                    </a:cubicBezTo>
                    <a:cubicBezTo>
                      <a:pt x="5011" y="6014"/>
                      <a:pt x="5174" y="6264"/>
                      <a:pt x="5374" y="6502"/>
                    </a:cubicBezTo>
                    <a:cubicBezTo>
                      <a:pt x="5574" y="6714"/>
                      <a:pt x="5799" y="6926"/>
                      <a:pt x="6024" y="7126"/>
                    </a:cubicBezTo>
                    <a:cubicBezTo>
                      <a:pt x="6249" y="7301"/>
                      <a:pt x="6436" y="7526"/>
                      <a:pt x="6574" y="7789"/>
                    </a:cubicBezTo>
                    <a:cubicBezTo>
                      <a:pt x="6824" y="8339"/>
                      <a:pt x="6836" y="8963"/>
                      <a:pt x="6611" y="9513"/>
                    </a:cubicBezTo>
                    <a:cubicBezTo>
                      <a:pt x="6873" y="8963"/>
                      <a:pt x="6886" y="8326"/>
                      <a:pt x="6649" y="7764"/>
                    </a:cubicBezTo>
                    <a:cubicBezTo>
                      <a:pt x="6524" y="7476"/>
                      <a:pt x="6336" y="7239"/>
                      <a:pt x="6099" y="7039"/>
                    </a:cubicBezTo>
                    <a:cubicBezTo>
                      <a:pt x="5874" y="6839"/>
                      <a:pt x="5674" y="6639"/>
                      <a:pt x="5486" y="6414"/>
                    </a:cubicBezTo>
                    <a:cubicBezTo>
                      <a:pt x="5299" y="6189"/>
                      <a:pt x="5136" y="5939"/>
                      <a:pt x="5011" y="5677"/>
                    </a:cubicBezTo>
                    <a:cubicBezTo>
                      <a:pt x="4899" y="5414"/>
                      <a:pt x="4837" y="5127"/>
                      <a:pt x="4824" y="4840"/>
                    </a:cubicBezTo>
                    <a:cubicBezTo>
                      <a:pt x="4824" y="4552"/>
                      <a:pt x="4862" y="4265"/>
                      <a:pt x="4937" y="3977"/>
                    </a:cubicBezTo>
                    <a:cubicBezTo>
                      <a:pt x="4961" y="3840"/>
                      <a:pt x="5024" y="3715"/>
                      <a:pt x="5049" y="3552"/>
                    </a:cubicBezTo>
                    <a:cubicBezTo>
                      <a:pt x="5074" y="3477"/>
                      <a:pt x="5086" y="3402"/>
                      <a:pt x="5099" y="3327"/>
                    </a:cubicBezTo>
                    <a:cubicBezTo>
                      <a:pt x="5111" y="3240"/>
                      <a:pt x="5111" y="3165"/>
                      <a:pt x="5111" y="3090"/>
                    </a:cubicBezTo>
                    <a:cubicBezTo>
                      <a:pt x="5099" y="2778"/>
                      <a:pt x="5049" y="2478"/>
                      <a:pt x="4949" y="2190"/>
                    </a:cubicBezTo>
                    <a:cubicBezTo>
                      <a:pt x="4837" y="1903"/>
                      <a:pt x="4699" y="1628"/>
                      <a:pt x="4524" y="1378"/>
                    </a:cubicBezTo>
                    <a:cubicBezTo>
                      <a:pt x="4362" y="1128"/>
                      <a:pt x="4162" y="891"/>
                      <a:pt x="3924" y="691"/>
                    </a:cubicBezTo>
                    <a:cubicBezTo>
                      <a:pt x="3812" y="591"/>
                      <a:pt x="3699" y="503"/>
                      <a:pt x="3562" y="416"/>
                    </a:cubicBezTo>
                    <a:cubicBezTo>
                      <a:pt x="3499" y="366"/>
                      <a:pt x="3437" y="341"/>
                      <a:pt x="3374" y="303"/>
                    </a:cubicBezTo>
                    <a:cubicBezTo>
                      <a:pt x="3299" y="266"/>
                      <a:pt x="3237" y="228"/>
                      <a:pt x="3162" y="203"/>
                    </a:cubicBezTo>
                    <a:lnTo>
                      <a:pt x="2950" y="116"/>
                    </a:lnTo>
                    <a:cubicBezTo>
                      <a:pt x="2887" y="91"/>
                      <a:pt x="2800" y="78"/>
                      <a:pt x="2725" y="66"/>
                    </a:cubicBezTo>
                    <a:cubicBezTo>
                      <a:pt x="2575" y="28"/>
                      <a:pt x="2425" y="16"/>
                      <a:pt x="2275" y="3"/>
                    </a:cubicBezTo>
                    <a:cubicBezTo>
                      <a:pt x="2236" y="2"/>
                      <a:pt x="2197" y="1"/>
                      <a:pt x="215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820;p41"/>
              <p:cNvSpPr/>
              <p:nvPr/>
            </p:nvSpPr>
            <p:spPr>
              <a:xfrm>
                <a:off x="2216025" y="3167725"/>
                <a:ext cx="30025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4663" extrusionOk="0">
                    <a:moveTo>
                      <a:pt x="5224" y="0"/>
                    </a:moveTo>
                    <a:cubicBezTo>
                      <a:pt x="5199" y="725"/>
                      <a:pt x="5137" y="1437"/>
                      <a:pt x="5012" y="2150"/>
                    </a:cubicBezTo>
                    <a:cubicBezTo>
                      <a:pt x="4837" y="2924"/>
                      <a:pt x="1" y="3324"/>
                      <a:pt x="301" y="4174"/>
                    </a:cubicBezTo>
                    <a:cubicBezTo>
                      <a:pt x="414" y="4516"/>
                      <a:pt x="2312" y="4663"/>
                      <a:pt x="4525" y="4663"/>
                    </a:cubicBezTo>
                    <a:cubicBezTo>
                      <a:pt x="7900" y="4663"/>
                      <a:pt x="12010" y="4320"/>
                      <a:pt x="11648" y="3799"/>
                    </a:cubicBezTo>
                    <a:cubicBezTo>
                      <a:pt x="11035" y="2924"/>
                      <a:pt x="7336" y="2899"/>
                      <a:pt x="7324" y="2574"/>
                    </a:cubicBezTo>
                    <a:cubicBezTo>
                      <a:pt x="7299" y="2250"/>
                      <a:pt x="7436" y="688"/>
                      <a:pt x="7436" y="688"/>
                    </a:cubicBezTo>
                    <a:lnTo>
                      <a:pt x="5224" y="0"/>
                    </a:ln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821;p41"/>
              <p:cNvSpPr/>
              <p:nvPr/>
            </p:nvSpPr>
            <p:spPr>
              <a:xfrm>
                <a:off x="2214175" y="3200313"/>
                <a:ext cx="304019" cy="84502"/>
              </a:xfrm>
              <a:custGeom>
                <a:avLst/>
                <a:gdLst/>
                <a:ahLst/>
                <a:cxnLst/>
                <a:rect l="l" t="t" r="r" b="b"/>
                <a:pathLst>
                  <a:path w="12013" h="3339" extrusionOk="0">
                    <a:moveTo>
                      <a:pt x="5137" y="1"/>
                    </a:moveTo>
                    <a:cubicBezTo>
                      <a:pt x="5099" y="288"/>
                      <a:pt x="5062" y="588"/>
                      <a:pt x="5012" y="826"/>
                    </a:cubicBezTo>
                    <a:cubicBezTo>
                      <a:pt x="4837" y="1613"/>
                      <a:pt x="1" y="2000"/>
                      <a:pt x="301" y="2863"/>
                    </a:cubicBezTo>
                    <a:cubicBezTo>
                      <a:pt x="413" y="3195"/>
                      <a:pt x="2268" y="3338"/>
                      <a:pt x="4448" y="3338"/>
                    </a:cubicBezTo>
                    <a:cubicBezTo>
                      <a:pt x="7837" y="3338"/>
                      <a:pt x="12013" y="2992"/>
                      <a:pt x="11648" y="2475"/>
                    </a:cubicBezTo>
                    <a:cubicBezTo>
                      <a:pt x="11035" y="1613"/>
                      <a:pt x="7336" y="1575"/>
                      <a:pt x="7324" y="1250"/>
                    </a:cubicBezTo>
                    <a:lnTo>
                      <a:pt x="7324" y="913"/>
                    </a:lnTo>
                    <a:cubicBezTo>
                      <a:pt x="6549" y="738"/>
                      <a:pt x="5799" y="426"/>
                      <a:pt x="5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822;p41"/>
              <p:cNvSpPr/>
              <p:nvPr/>
            </p:nvSpPr>
            <p:spPr>
              <a:xfrm>
                <a:off x="2302575" y="3046375"/>
                <a:ext cx="1561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6405" extrusionOk="0">
                    <a:moveTo>
                      <a:pt x="3376" y="1"/>
                    </a:moveTo>
                    <a:cubicBezTo>
                      <a:pt x="3161" y="1"/>
                      <a:pt x="3025" y="18"/>
                      <a:pt x="3025" y="18"/>
                    </a:cubicBezTo>
                    <a:cubicBezTo>
                      <a:pt x="3025" y="18"/>
                      <a:pt x="700" y="480"/>
                      <a:pt x="350" y="2505"/>
                    </a:cubicBezTo>
                    <a:cubicBezTo>
                      <a:pt x="0" y="4542"/>
                      <a:pt x="2087" y="6341"/>
                      <a:pt x="3999" y="6404"/>
                    </a:cubicBezTo>
                    <a:cubicBezTo>
                      <a:pt x="4017" y="6404"/>
                      <a:pt x="4034" y="6404"/>
                      <a:pt x="4051" y="6404"/>
                    </a:cubicBezTo>
                    <a:cubicBezTo>
                      <a:pt x="5905" y="6404"/>
                      <a:pt x="6245" y="3724"/>
                      <a:pt x="5874" y="1730"/>
                    </a:cubicBezTo>
                    <a:cubicBezTo>
                      <a:pt x="5578" y="183"/>
                      <a:pt x="4070" y="1"/>
                      <a:pt x="33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823;p41"/>
              <p:cNvSpPr/>
              <p:nvPr/>
            </p:nvSpPr>
            <p:spPr>
              <a:xfrm>
                <a:off x="2426925" y="3106800"/>
                <a:ext cx="200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1" extrusionOk="0">
                    <a:moveTo>
                      <a:pt x="400" y="0"/>
                    </a:moveTo>
                    <a:cubicBezTo>
                      <a:pt x="362" y="0"/>
                      <a:pt x="325" y="13"/>
                      <a:pt x="287" y="38"/>
                    </a:cubicBezTo>
                    <a:cubicBezTo>
                      <a:pt x="237" y="50"/>
                      <a:pt x="200" y="75"/>
                      <a:pt x="175" y="100"/>
                    </a:cubicBezTo>
                    <a:cubicBezTo>
                      <a:pt x="112" y="163"/>
                      <a:pt x="75" y="225"/>
                      <a:pt x="50" y="313"/>
                    </a:cubicBezTo>
                    <a:cubicBezTo>
                      <a:pt x="13" y="450"/>
                      <a:pt x="0" y="600"/>
                      <a:pt x="38" y="750"/>
                    </a:cubicBezTo>
                    <a:cubicBezTo>
                      <a:pt x="50" y="613"/>
                      <a:pt x="100" y="475"/>
                      <a:pt x="150" y="350"/>
                    </a:cubicBezTo>
                    <a:cubicBezTo>
                      <a:pt x="187" y="238"/>
                      <a:pt x="287" y="150"/>
                      <a:pt x="412" y="138"/>
                    </a:cubicBezTo>
                    <a:cubicBezTo>
                      <a:pt x="419" y="137"/>
                      <a:pt x="425" y="137"/>
                      <a:pt x="431" y="137"/>
                    </a:cubicBezTo>
                    <a:cubicBezTo>
                      <a:pt x="535" y="137"/>
                      <a:pt x="615" y="232"/>
                      <a:pt x="662" y="338"/>
                    </a:cubicBezTo>
                    <a:cubicBezTo>
                      <a:pt x="712" y="475"/>
                      <a:pt x="737" y="613"/>
                      <a:pt x="750" y="750"/>
                    </a:cubicBezTo>
                    <a:cubicBezTo>
                      <a:pt x="787" y="613"/>
                      <a:pt x="800" y="450"/>
                      <a:pt x="762" y="313"/>
                    </a:cubicBezTo>
                    <a:cubicBezTo>
                      <a:pt x="737" y="225"/>
                      <a:pt x="700" y="150"/>
                      <a:pt x="650" y="100"/>
                    </a:cubicBezTo>
                    <a:cubicBezTo>
                      <a:pt x="587" y="25"/>
                      <a:pt x="500" y="0"/>
                      <a:pt x="40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824;p41"/>
              <p:cNvSpPr/>
              <p:nvPr/>
            </p:nvSpPr>
            <p:spPr>
              <a:xfrm>
                <a:off x="2371300" y="3105150"/>
                <a:ext cx="234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79" extrusionOk="0">
                    <a:moveTo>
                      <a:pt x="484" y="1"/>
                    </a:moveTo>
                    <a:cubicBezTo>
                      <a:pt x="468" y="1"/>
                      <a:pt x="453" y="2"/>
                      <a:pt x="438" y="4"/>
                    </a:cubicBezTo>
                    <a:cubicBezTo>
                      <a:pt x="388" y="4"/>
                      <a:pt x="351" y="16"/>
                      <a:pt x="313" y="29"/>
                    </a:cubicBezTo>
                    <a:cubicBezTo>
                      <a:pt x="263" y="54"/>
                      <a:pt x="226" y="66"/>
                      <a:pt x="188" y="104"/>
                    </a:cubicBezTo>
                    <a:cubicBezTo>
                      <a:pt x="126" y="154"/>
                      <a:pt x="76" y="229"/>
                      <a:pt x="51" y="316"/>
                    </a:cubicBezTo>
                    <a:cubicBezTo>
                      <a:pt x="1" y="466"/>
                      <a:pt x="1" y="629"/>
                      <a:pt x="51" y="779"/>
                    </a:cubicBezTo>
                    <a:cubicBezTo>
                      <a:pt x="51" y="641"/>
                      <a:pt x="88" y="491"/>
                      <a:pt x="138" y="354"/>
                    </a:cubicBezTo>
                    <a:cubicBezTo>
                      <a:pt x="201" y="241"/>
                      <a:pt x="313" y="166"/>
                      <a:pt x="438" y="154"/>
                    </a:cubicBezTo>
                    <a:cubicBezTo>
                      <a:pt x="449" y="153"/>
                      <a:pt x="459" y="152"/>
                      <a:pt x="470" y="152"/>
                    </a:cubicBezTo>
                    <a:cubicBezTo>
                      <a:pt x="584" y="152"/>
                      <a:pt x="693" y="213"/>
                      <a:pt x="750" y="316"/>
                    </a:cubicBezTo>
                    <a:cubicBezTo>
                      <a:pt x="825" y="441"/>
                      <a:pt x="875" y="591"/>
                      <a:pt x="888" y="729"/>
                    </a:cubicBezTo>
                    <a:cubicBezTo>
                      <a:pt x="938" y="579"/>
                      <a:pt x="913" y="416"/>
                      <a:pt x="850" y="266"/>
                    </a:cubicBezTo>
                    <a:cubicBezTo>
                      <a:pt x="825" y="179"/>
                      <a:pt x="763" y="116"/>
                      <a:pt x="700" y="66"/>
                    </a:cubicBezTo>
                    <a:cubicBezTo>
                      <a:pt x="638" y="25"/>
                      <a:pt x="559" y="1"/>
                      <a:pt x="484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825;p41"/>
              <p:cNvSpPr/>
              <p:nvPr/>
            </p:nvSpPr>
            <p:spPr>
              <a:xfrm>
                <a:off x="2357550" y="3081500"/>
                <a:ext cx="422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63" extrusionOk="0">
                    <a:moveTo>
                      <a:pt x="826" y="0"/>
                    </a:moveTo>
                    <a:cubicBezTo>
                      <a:pt x="663" y="0"/>
                      <a:pt x="501" y="50"/>
                      <a:pt x="351" y="125"/>
                    </a:cubicBezTo>
                    <a:cubicBezTo>
                      <a:pt x="201" y="200"/>
                      <a:pt x="76" y="325"/>
                      <a:pt x="1" y="462"/>
                    </a:cubicBezTo>
                    <a:cubicBezTo>
                      <a:pt x="263" y="338"/>
                      <a:pt x="551" y="275"/>
                      <a:pt x="838" y="263"/>
                    </a:cubicBezTo>
                    <a:cubicBezTo>
                      <a:pt x="975" y="263"/>
                      <a:pt x="1113" y="275"/>
                      <a:pt x="1250" y="300"/>
                    </a:cubicBezTo>
                    <a:cubicBezTo>
                      <a:pt x="1325" y="313"/>
                      <a:pt x="1388" y="338"/>
                      <a:pt x="1463" y="350"/>
                    </a:cubicBezTo>
                    <a:cubicBezTo>
                      <a:pt x="1538" y="375"/>
                      <a:pt x="1613" y="388"/>
                      <a:pt x="1688" y="400"/>
                    </a:cubicBezTo>
                    <a:cubicBezTo>
                      <a:pt x="1638" y="338"/>
                      <a:pt x="1588" y="288"/>
                      <a:pt x="1525" y="238"/>
                    </a:cubicBezTo>
                    <a:cubicBezTo>
                      <a:pt x="1450" y="188"/>
                      <a:pt x="1388" y="150"/>
                      <a:pt x="1313" y="113"/>
                    </a:cubicBezTo>
                    <a:cubicBezTo>
                      <a:pt x="1163" y="38"/>
                      <a:pt x="1000" y="0"/>
                      <a:pt x="826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826;p41"/>
              <p:cNvSpPr/>
              <p:nvPr/>
            </p:nvSpPr>
            <p:spPr>
              <a:xfrm>
                <a:off x="2422550" y="3085200"/>
                <a:ext cx="268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490" extrusionOk="0">
                    <a:moveTo>
                      <a:pt x="541" y="1"/>
                    </a:moveTo>
                    <a:cubicBezTo>
                      <a:pt x="399" y="1"/>
                      <a:pt x="258" y="61"/>
                      <a:pt x="163" y="177"/>
                    </a:cubicBezTo>
                    <a:cubicBezTo>
                      <a:pt x="75" y="252"/>
                      <a:pt x="25" y="364"/>
                      <a:pt x="0" y="489"/>
                    </a:cubicBezTo>
                    <a:cubicBezTo>
                      <a:pt x="150" y="352"/>
                      <a:pt x="325" y="252"/>
                      <a:pt x="512" y="215"/>
                    </a:cubicBezTo>
                    <a:cubicBezTo>
                      <a:pt x="600" y="215"/>
                      <a:pt x="700" y="227"/>
                      <a:pt x="775" y="264"/>
                    </a:cubicBezTo>
                    <a:cubicBezTo>
                      <a:pt x="825" y="289"/>
                      <a:pt x="875" y="314"/>
                      <a:pt x="925" y="327"/>
                    </a:cubicBezTo>
                    <a:cubicBezTo>
                      <a:pt x="975" y="364"/>
                      <a:pt x="1025" y="389"/>
                      <a:pt x="1075" y="414"/>
                    </a:cubicBezTo>
                    <a:cubicBezTo>
                      <a:pt x="1050" y="352"/>
                      <a:pt x="1025" y="302"/>
                      <a:pt x="1000" y="252"/>
                    </a:cubicBezTo>
                    <a:cubicBezTo>
                      <a:pt x="962" y="202"/>
                      <a:pt x="912" y="165"/>
                      <a:pt x="875" y="127"/>
                    </a:cubicBezTo>
                    <a:cubicBezTo>
                      <a:pt x="779" y="42"/>
                      <a:pt x="659" y="1"/>
                      <a:pt x="54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827;p41"/>
              <p:cNvSpPr/>
              <p:nvPr/>
            </p:nvSpPr>
            <p:spPr>
              <a:xfrm>
                <a:off x="2420675" y="3117725"/>
                <a:ext cx="159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76" extrusionOk="0">
                    <a:moveTo>
                      <a:pt x="0" y="1"/>
                    </a:moveTo>
                    <a:cubicBezTo>
                      <a:pt x="50" y="201"/>
                      <a:pt x="113" y="388"/>
                      <a:pt x="213" y="576"/>
                    </a:cubicBezTo>
                    <a:cubicBezTo>
                      <a:pt x="282" y="750"/>
                      <a:pt x="373" y="924"/>
                      <a:pt x="476" y="1088"/>
                    </a:cubicBezTo>
                    <a:lnTo>
                      <a:pt x="476" y="1088"/>
                    </a:lnTo>
                    <a:cubicBezTo>
                      <a:pt x="399" y="1213"/>
                      <a:pt x="332" y="1339"/>
                      <a:pt x="275" y="1475"/>
                    </a:cubicBezTo>
                    <a:cubicBezTo>
                      <a:pt x="400" y="1363"/>
                      <a:pt x="500" y="1250"/>
                      <a:pt x="612" y="1125"/>
                    </a:cubicBezTo>
                    <a:lnTo>
                      <a:pt x="637" y="1100"/>
                    </a:lnTo>
                    <a:lnTo>
                      <a:pt x="612" y="1063"/>
                    </a:lnTo>
                    <a:cubicBezTo>
                      <a:pt x="537" y="863"/>
                      <a:pt x="450" y="688"/>
                      <a:pt x="350" y="513"/>
                    </a:cubicBezTo>
                    <a:cubicBezTo>
                      <a:pt x="250" y="326"/>
                      <a:pt x="138" y="151"/>
                      <a:pt x="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828;p41"/>
              <p:cNvSpPr/>
              <p:nvPr/>
            </p:nvSpPr>
            <p:spPr>
              <a:xfrm>
                <a:off x="2385350" y="3166775"/>
                <a:ext cx="462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3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9" y="265"/>
                      <a:pt x="833" y="352"/>
                      <a:pt x="1109" y="352"/>
                    </a:cubicBezTo>
                    <a:cubicBezTo>
                      <a:pt x="1644" y="352"/>
                      <a:pt x="1850" y="26"/>
                      <a:pt x="1850" y="2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829;p41"/>
              <p:cNvSpPr/>
              <p:nvPr/>
            </p:nvSpPr>
            <p:spPr>
              <a:xfrm>
                <a:off x="2230400" y="3004475"/>
                <a:ext cx="158725" cy="29135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11654" extrusionOk="0">
                    <a:moveTo>
                      <a:pt x="4127" y="0"/>
                    </a:moveTo>
                    <a:cubicBezTo>
                      <a:pt x="3413" y="0"/>
                      <a:pt x="2682" y="272"/>
                      <a:pt x="2213" y="894"/>
                    </a:cubicBezTo>
                    <a:cubicBezTo>
                      <a:pt x="1113" y="2356"/>
                      <a:pt x="475" y="3918"/>
                      <a:pt x="725" y="4893"/>
                    </a:cubicBezTo>
                    <a:cubicBezTo>
                      <a:pt x="963" y="5868"/>
                      <a:pt x="1538" y="6168"/>
                      <a:pt x="775" y="7667"/>
                    </a:cubicBezTo>
                    <a:cubicBezTo>
                      <a:pt x="1" y="9154"/>
                      <a:pt x="1488" y="10479"/>
                      <a:pt x="2113" y="10804"/>
                    </a:cubicBezTo>
                    <a:cubicBezTo>
                      <a:pt x="2737" y="11129"/>
                      <a:pt x="2687" y="11654"/>
                      <a:pt x="2687" y="11654"/>
                    </a:cubicBezTo>
                    <a:cubicBezTo>
                      <a:pt x="3875" y="11054"/>
                      <a:pt x="2063" y="10304"/>
                      <a:pt x="3537" y="9417"/>
                    </a:cubicBezTo>
                    <a:cubicBezTo>
                      <a:pt x="5462" y="8255"/>
                      <a:pt x="4824" y="6655"/>
                      <a:pt x="4399" y="5980"/>
                    </a:cubicBezTo>
                    <a:cubicBezTo>
                      <a:pt x="3975" y="5293"/>
                      <a:pt x="3400" y="3506"/>
                      <a:pt x="4812" y="3331"/>
                    </a:cubicBezTo>
                    <a:cubicBezTo>
                      <a:pt x="6236" y="3156"/>
                      <a:pt x="6211" y="2131"/>
                      <a:pt x="6274" y="1769"/>
                    </a:cubicBezTo>
                    <a:cubicBezTo>
                      <a:pt x="6349" y="1407"/>
                      <a:pt x="6086" y="932"/>
                      <a:pt x="6086" y="932"/>
                    </a:cubicBezTo>
                    <a:cubicBezTo>
                      <a:pt x="5722" y="348"/>
                      <a:pt x="4935" y="0"/>
                      <a:pt x="4127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830;p41"/>
              <p:cNvSpPr/>
              <p:nvPr/>
            </p:nvSpPr>
            <p:spPr>
              <a:xfrm>
                <a:off x="2236650" y="3006700"/>
                <a:ext cx="119375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10766" extrusionOk="0">
                    <a:moveTo>
                      <a:pt x="3775" y="1"/>
                    </a:moveTo>
                    <a:cubicBezTo>
                      <a:pt x="3523" y="1"/>
                      <a:pt x="3270" y="36"/>
                      <a:pt x="3025" y="105"/>
                    </a:cubicBezTo>
                    <a:cubicBezTo>
                      <a:pt x="2737" y="193"/>
                      <a:pt x="2462" y="330"/>
                      <a:pt x="2225" y="518"/>
                    </a:cubicBezTo>
                    <a:cubicBezTo>
                      <a:pt x="2175" y="580"/>
                      <a:pt x="2112" y="618"/>
                      <a:pt x="2062" y="680"/>
                    </a:cubicBezTo>
                    <a:cubicBezTo>
                      <a:pt x="2000" y="730"/>
                      <a:pt x="1950" y="793"/>
                      <a:pt x="1900" y="843"/>
                    </a:cubicBezTo>
                    <a:cubicBezTo>
                      <a:pt x="1813" y="968"/>
                      <a:pt x="1713" y="1080"/>
                      <a:pt x="1625" y="1193"/>
                    </a:cubicBezTo>
                    <a:cubicBezTo>
                      <a:pt x="1263" y="1667"/>
                      <a:pt x="950" y="2180"/>
                      <a:pt x="688" y="2717"/>
                    </a:cubicBezTo>
                    <a:cubicBezTo>
                      <a:pt x="438" y="3255"/>
                      <a:pt x="225" y="3829"/>
                      <a:pt x="225" y="4442"/>
                    </a:cubicBezTo>
                    <a:cubicBezTo>
                      <a:pt x="238" y="4742"/>
                      <a:pt x="300" y="5042"/>
                      <a:pt x="413" y="5329"/>
                    </a:cubicBezTo>
                    <a:cubicBezTo>
                      <a:pt x="525" y="5591"/>
                      <a:pt x="613" y="5866"/>
                      <a:pt x="650" y="6154"/>
                    </a:cubicBezTo>
                    <a:cubicBezTo>
                      <a:pt x="675" y="6429"/>
                      <a:pt x="625" y="6716"/>
                      <a:pt x="513" y="6979"/>
                    </a:cubicBezTo>
                    <a:cubicBezTo>
                      <a:pt x="488" y="7054"/>
                      <a:pt x="463" y="7116"/>
                      <a:pt x="438" y="7178"/>
                    </a:cubicBezTo>
                    <a:cubicBezTo>
                      <a:pt x="400" y="7253"/>
                      <a:pt x="375" y="7316"/>
                      <a:pt x="338" y="7378"/>
                    </a:cubicBezTo>
                    <a:cubicBezTo>
                      <a:pt x="313" y="7441"/>
                      <a:pt x="275" y="7503"/>
                      <a:pt x="238" y="7578"/>
                    </a:cubicBezTo>
                    <a:lnTo>
                      <a:pt x="150" y="7778"/>
                    </a:lnTo>
                    <a:cubicBezTo>
                      <a:pt x="38" y="8066"/>
                      <a:pt x="1" y="8378"/>
                      <a:pt x="26" y="8678"/>
                    </a:cubicBezTo>
                    <a:cubicBezTo>
                      <a:pt x="63" y="8978"/>
                      <a:pt x="163" y="9265"/>
                      <a:pt x="313" y="9528"/>
                    </a:cubicBezTo>
                    <a:cubicBezTo>
                      <a:pt x="463" y="9790"/>
                      <a:pt x="638" y="10015"/>
                      <a:pt x="850" y="10228"/>
                    </a:cubicBezTo>
                    <a:cubicBezTo>
                      <a:pt x="1063" y="10440"/>
                      <a:pt x="1300" y="10628"/>
                      <a:pt x="1563" y="10765"/>
                    </a:cubicBezTo>
                    <a:cubicBezTo>
                      <a:pt x="1075" y="10440"/>
                      <a:pt x="675" y="10003"/>
                      <a:pt x="413" y="9490"/>
                    </a:cubicBezTo>
                    <a:cubicBezTo>
                      <a:pt x="275" y="9228"/>
                      <a:pt x="188" y="8953"/>
                      <a:pt x="163" y="8666"/>
                    </a:cubicBezTo>
                    <a:cubicBezTo>
                      <a:pt x="138" y="8378"/>
                      <a:pt x="188" y="8091"/>
                      <a:pt x="300" y="7828"/>
                    </a:cubicBezTo>
                    <a:lnTo>
                      <a:pt x="388" y="7641"/>
                    </a:lnTo>
                    <a:cubicBezTo>
                      <a:pt x="425" y="7578"/>
                      <a:pt x="450" y="7503"/>
                      <a:pt x="488" y="7441"/>
                    </a:cubicBezTo>
                    <a:cubicBezTo>
                      <a:pt x="525" y="7378"/>
                      <a:pt x="563" y="7303"/>
                      <a:pt x="588" y="7241"/>
                    </a:cubicBezTo>
                    <a:cubicBezTo>
                      <a:pt x="625" y="7166"/>
                      <a:pt x="650" y="7104"/>
                      <a:pt x="675" y="7029"/>
                    </a:cubicBezTo>
                    <a:cubicBezTo>
                      <a:pt x="800" y="6754"/>
                      <a:pt x="850" y="6441"/>
                      <a:pt x="838" y="6141"/>
                    </a:cubicBezTo>
                    <a:cubicBezTo>
                      <a:pt x="788" y="5841"/>
                      <a:pt x="713" y="5541"/>
                      <a:pt x="588" y="5266"/>
                    </a:cubicBezTo>
                    <a:cubicBezTo>
                      <a:pt x="488" y="5004"/>
                      <a:pt x="425" y="4717"/>
                      <a:pt x="413" y="4442"/>
                    </a:cubicBezTo>
                    <a:cubicBezTo>
                      <a:pt x="413" y="3867"/>
                      <a:pt x="613" y="3305"/>
                      <a:pt x="850" y="2780"/>
                    </a:cubicBezTo>
                    <a:cubicBezTo>
                      <a:pt x="1100" y="2242"/>
                      <a:pt x="1400" y="1742"/>
                      <a:pt x="1750" y="1268"/>
                    </a:cubicBezTo>
                    <a:cubicBezTo>
                      <a:pt x="1900" y="1030"/>
                      <a:pt x="2087" y="805"/>
                      <a:pt x="2300" y="605"/>
                    </a:cubicBezTo>
                    <a:cubicBezTo>
                      <a:pt x="2525" y="418"/>
                      <a:pt x="2775" y="280"/>
                      <a:pt x="3050" y="193"/>
                    </a:cubicBezTo>
                    <a:cubicBezTo>
                      <a:pt x="3331" y="99"/>
                      <a:pt x="3621" y="52"/>
                      <a:pt x="3912" y="52"/>
                    </a:cubicBezTo>
                    <a:cubicBezTo>
                      <a:pt x="4203" y="52"/>
                      <a:pt x="4493" y="99"/>
                      <a:pt x="4774" y="193"/>
                    </a:cubicBezTo>
                    <a:cubicBezTo>
                      <a:pt x="4452" y="64"/>
                      <a:pt x="4114" y="1"/>
                      <a:pt x="377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831;p41"/>
              <p:cNvSpPr/>
              <p:nvPr/>
            </p:nvSpPr>
            <p:spPr>
              <a:xfrm>
                <a:off x="2311325" y="3026200"/>
                <a:ext cx="73425" cy="2730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923" extrusionOk="0">
                    <a:moveTo>
                      <a:pt x="2675" y="0"/>
                    </a:moveTo>
                    <a:lnTo>
                      <a:pt x="2675" y="0"/>
                    </a:lnTo>
                    <a:cubicBezTo>
                      <a:pt x="2825" y="238"/>
                      <a:pt x="2899" y="500"/>
                      <a:pt x="2912" y="762"/>
                    </a:cubicBezTo>
                    <a:cubicBezTo>
                      <a:pt x="2899" y="1037"/>
                      <a:pt x="2837" y="1312"/>
                      <a:pt x="2725" y="1562"/>
                    </a:cubicBezTo>
                    <a:cubicBezTo>
                      <a:pt x="2612" y="1812"/>
                      <a:pt x="2437" y="2025"/>
                      <a:pt x="2212" y="2175"/>
                    </a:cubicBezTo>
                    <a:lnTo>
                      <a:pt x="2137" y="2225"/>
                    </a:lnTo>
                    <a:lnTo>
                      <a:pt x="2050" y="2275"/>
                    </a:lnTo>
                    <a:cubicBezTo>
                      <a:pt x="1987" y="2312"/>
                      <a:pt x="1925" y="2337"/>
                      <a:pt x="1862" y="2350"/>
                    </a:cubicBezTo>
                    <a:cubicBezTo>
                      <a:pt x="1800" y="2375"/>
                      <a:pt x="1737" y="2400"/>
                      <a:pt x="1662" y="2412"/>
                    </a:cubicBezTo>
                    <a:lnTo>
                      <a:pt x="1462" y="2462"/>
                    </a:lnTo>
                    <a:cubicBezTo>
                      <a:pt x="1325" y="2500"/>
                      <a:pt x="1200" y="2562"/>
                      <a:pt x="1087" y="2637"/>
                    </a:cubicBezTo>
                    <a:cubicBezTo>
                      <a:pt x="962" y="2724"/>
                      <a:pt x="875" y="2837"/>
                      <a:pt x="813" y="2962"/>
                    </a:cubicBezTo>
                    <a:cubicBezTo>
                      <a:pt x="700" y="3224"/>
                      <a:pt x="663" y="3512"/>
                      <a:pt x="725" y="3799"/>
                    </a:cubicBezTo>
                    <a:cubicBezTo>
                      <a:pt x="775" y="4062"/>
                      <a:pt x="850" y="4337"/>
                      <a:pt x="975" y="4586"/>
                    </a:cubicBezTo>
                    <a:cubicBezTo>
                      <a:pt x="1087" y="4836"/>
                      <a:pt x="1225" y="5074"/>
                      <a:pt x="1387" y="5299"/>
                    </a:cubicBezTo>
                    <a:cubicBezTo>
                      <a:pt x="1550" y="5524"/>
                      <a:pt x="1675" y="5761"/>
                      <a:pt x="1762" y="6011"/>
                    </a:cubicBezTo>
                    <a:cubicBezTo>
                      <a:pt x="1850" y="6261"/>
                      <a:pt x="1862" y="6536"/>
                      <a:pt x="1800" y="6798"/>
                    </a:cubicBezTo>
                    <a:cubicBezTo>
                      <a:pt x="1725" y="7061"/>
                      <a:pt x="1600" y="7298"/>
                      <a:pt x="1425" y="7498"/>
                    </a:cubicBezTo>
                    <a:lnTo>
                      <a:pt x="1287" y="7661"/>
                    </a:lnTo>
                    <a:cubicBezTo>
                      <a:pt x="1237" y="7711"/>
                      <a:pt x="1187" y="7761"/>
                      <a:pt x="1125" y="7798"/>
                    </a:cubicBezTo>
                    <a:cubicBezTo>
                      <a:pt x="1075" y="7848"/>
                      <a:pt x="1025" y="7898"/>
                      <a:pt x="975" y="7936"/>
                    </a:cubicBezTo>
                    <a:lnTo>
                      <a:pt x="813" y="8061"/>
                    </a:lnTo>
                    <a:cubicBezTo>
                      <a:pt x="713" y="8148"/>
                      <a:pt x="600" y="8223"/>
                      <a:pt x="500" y="8323"/>
                    </a:cubicBezTo>
                    <a:cubicBezTo>
                      <a:pt x="388" y="8410"/>
                      <a:pt x="300" y="8523"/>
                      <a:pt x="238" y="8648"/>
                    </a:cubicBezTo>
                    <a:cubicBezTo>
                      <a:pt x="113" y="8898"/>
                      <a:pt x="88" y="9198"/>
                      <a:pt x="175" y="9460"/>
                    </a:cubicBezTo>
                    <a:cubicBezTo>
                      <a:pt x="263" y="9723"/>
                      <a:pt x="325" y="9985"/>
                      <a:pt x="375" y="10260"/>
                    </a:cubicBezTo>
                    <a:cubicBezTo>
                      <a:pt x="400" y="10385"/>
                      <a:pt x="363" y="10522"/>
                      <a:pt x="300" y="10647"/>
                    </a:cubicBezTo>
                    <a:cubicBezTo>
                      <a:pt x="225" y="10760"/>
                      <a:pt x="125" y="10860"/>
                      <a:pt x="0" y="10922"/>
                    </a:cubicBezTo>
                    <a:cubicBezTo>
                      <a:pt x="125" y="10860"/>
                      <a:pt x="225" y="10760"/>
                      <a:pt x="313" y="10647"/>
                    </a:cubicBezTo>
                    <a:cubicBezTo>
                      <a:pt x="388" y="10535"/>
                      <a:pt x="425" y="10397"/>
                      <a:pt x="413" y="10260"/>
                    </a:cubicBezTo>
                    <a:cubicBezTo>
                      <a:pt x="363" y="9985"/>
                      <a:pt x="300" y="9723"/>
                      <a:pt x="225" y="9460"/>
                    </a:cubicBezTo>
                    <a:cubicBezTo>
                      <a:pt x="138" y="9198"/>
                      <a:pt x="163" y="8910"/>
                      <a:pt x="288" y="8673"/>
                    </a:cubicBezTo>
                    <a:cubicBezTo>
                      <a:pt x="350" y="8560"/>
                      <a:pt x="438" y="8448"/>
                      <a:pt x="538" y="8360"/>
                    </a:cubicBezTo>
                    <a:cubicBezTo>
                      <a:pt x="638" y="8273"/>
                      <a:pt x="750" y="8198"/>
                      <a:pt x="863" y="8111"/>
                    </a:cubicBezTo>
                    <a:lnTo>
                      <a:pt x="1025" y="7986"/>
                    </a:lnTo>
                    <a:cubicBezTo>
                      <a:pt x="1087" y="7948"/>
                      <a:pt x="1137" y="7898"/>
                      <a:pt x="1187" y="7848"/>
                    </a:cubicBezTo>
                    <a:cubicBezTo>
                      <a:pt x="1237" y="7811"/>
                      <a:pt x="1300" y="7761"/>
                      <a:pt x="1337" y="7711"/>
                    </a:cubicBezTo>
                    <a:lnTo>
                      <a:pt x="1487" y="7548"/>
                    </a:lnTo>
                    <a:cubicBezTo>
                      <a:pt x="1662" y="7336"/>
                      <a:pt x="1800" y="7098"/>
                      <a:pt x="1887" y="6823"/>
                    </a:cubicBezTo>
                    <a:cubicBezTo>
                      <a:pt x="1950" y="6548"/>
                      <a:pt x="1937" y="6261"/>
                      <a:pt x="1850" y="5986"/>
                    </a:cubicBezTo>
                    <a:cubicBezTo>
                      <a:pt x="1762" y="5724"/>
                      <a:pt x="1625" y="5474"/>
                      <a:pt x="1462" y="5249"/>
                    </a:cubicBezTo>
                    <a:cubicBezTo>
                      <a:pt x="1300" y="5036"/>
                      <a:pt x="1162" y="4799"/>
                      <a:pt x="1050" y="4561"/>
                    </a:cubicBezTo>
                    <a:cubicBezTo>
                      <a:pt x="937" y="4312"/>
                      <a:pt x="850" y="4049"/>
                      <a:pt x="800" y="3787"/>
                    </a:cubicBezTo>
                    <a:cubicBezTo>
                      <a:pt x="750" y="3524"/>
                      <a:pt x="775" y="3249"/>
                      <a:pt x="875" y="2999"/>
                    </a:cubicBezTo>
                    <a:cubicBezTo>
                      <a:pt x="1000" y="2762"/>
                      <a:pt x="1225" y="2600"/>
                      <a:pt x="1487" y="2537"/>
                    </a:cubicBezTo>
                    <a:lnTo>
                      <a:pt x="1687" y="2487"/>
                    </a:lnTo>
                    <a:cubicBezTo>
                      <a:pt x="1750" y="2462"/>
                      <a:pt x="1812" y="2450"/>
                      <a:pt x="1887" y="2412"/>
                    </a:cubicBezTo>
                    <a:cubicBezTo>
                      <a:pt x="1950" y="2400"/>
                      <a:pt x="2012" y="2362"/>
                      <a:pt x="2075" y="2337"/>
                    </a:cubicBezTo>
                    <a:lnTo>
                      <a:pt x="2162" y="2287"/>
                    </a:lnTo>
                    <a:lnTo>
                      <a:pt x="2250" y="2225"/>
                    </a:lnTo>
                    <a:cubicBezTo>
                      <a:pt x="2487" y="2062"/>
                      <a:pt x="2662" y="1837"/>
                      <a:pt x="2775" y="1587"/>
                    </a:cubicBezTo>
                    <a:cubicBezTo>
                      <a:pt x="2874" y="1325"/>
                      <a:pt x="2924" y="1050"/>
                      <a:pt x="2937" y="775"/>
                    </a:cubicBezTo>
                    <a:cubicBezTo>
                      <a:pt x="2924" y="500"/>
                      <a:pt x="2825" y="238"/>
                      <a:pt x="267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167" name="Chevron 16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TextBox 167">
              <a:hlinkClick r:id="rId8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582840" y="681160"/>
            <a:ext cx="7108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3148" y="1517198"/>
            <a:ext cx="70233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2600" b="1" i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8" name="Google Shape;1685;p41"/>
          <p:cNvGrpSpPr/>
          <p:nvPr/>
        </p:nvGrpSpPr>
        <p:grpSpPr>
          <a:xfrm>
            <a:off x="935627" y="2832015"/>
            <a:ext cx="746849" cy="674157"/>
            <a:chOff x="1141425" y="2319741"/>
            <a:chExt cx="334200" cy="375897"/>
          </a:xfrm>
        </p:grpSpPr>
        <p:sp>
          <p:nvSpPr>
            <p:cNvPr id="189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0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191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Rectangle 216"/>
          <p:cNvSpPr/>
          <p:nvPr/>
        </p:nvSpPr>
        <p:spPr>
          <a:xfrm>
            <a:off x="1646601" y="2980742"/>
            <a:ext cx="7108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8" name="Google Shape;1815;p41"/>
          <p:cNvGrpSpPr/>
          <p:nvPr/>
        </p:nvGrpSpPr>
        <p:grpSpPr>
          <a:xfrm>
            <a:off x="861912" y="3767291"/>
            <a:ext cx="800684" cy="817538"/>
            <a:chOff x="5954525" y="1837713"/>
            <a:chExt cx="334200" cy="382813"/>
          </a:xfrm>
        </p:grpSpPr>
        <p:sp>
          <p:nvSpPr>
            <p:cNvPr id="219" name="Google Shape;1816;p41"/>
            <p:cNvSpPr/>
            <p:nvPr/>
          </p:nvSpPr>
          <p:spPr>
            <a:xfrm>
              <a:off x="5954525" y="1886325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20" name="Google Shape;1817;p41"/>
            <p:cNvGrpSpPr/>
            <p:nvPr/>
          </p:nvGrpSpPr>
          <p:grpSpPr>
            <a:xfrm>
              <a:off x="5962825" y="1837713"/>
              <a:ext cx="317575" cy="294800"/>
              <a:chOff x="2214175" y="3004475"/>
              <a:chExt cx="317575" cy="294800"/>
            </a:xfrm>
          </p:grpSpPr>
          <p:sp>
            <p:nvSpPr>
              <p:cNvPr id="221" name="Google Shape;1818;p41"/>
              <p:cNvSpPr/>
              <p:nvPr/>
            </p:nvSpPr>
            <p:spPr>
              <a:xfrm>
                <a:off x="2352550" y="3011675"/>
                <a:ext cx="179200" cy="2754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1016" extrusionOk="0">
                    <a:moveTo>
                      <a:pt x="2061" y="0"/>
                    </a:moveTo>
                    <a:cubicBezTo>
                      <a:pt x="413" y="0"/>
                      <a:pt x="1" y="1031"/>
                      <a:pt x="1" y="1031"/>
                    </a:cubicBezTo>
                    <a:cubicBezTo>
                      <a:pt x="1" y="1031"/>
                      <a:pt x="1363" y="5767"/>
                      <a:pt x="1163" y="8392"/>
                    </a:cubicBezTo>
                    <a:cubicBezTo>
                      <a:pt x="976" y="11016"/>
                      <a:pt x="2400" y="9966"/>
                      <a:pt x="4250" y="10566"/>
                    </a:cubicBezTo>
                    <a:cubicBezTo>
                      <a:pt x="4436" y="10628"/>
                      <a:pt x="4616" y="10656"/>
                      <a:pt x="4787" y="10656"/>
                    </a:cubicBezTo>
                    <a:cubicBezTo>
                      <a:pt x="6317" y="10656"/>
                      <a:pt x="7168" y="8384"/>
                      <a:pt x="5887" y="7204"/>
                    </a:cubicBezTo>
                    <a:cubicBezTo>
                      <a:pt x="4450" y="5892"/>
                      <a:pt x="4412" y="4880"/>
                      <a:pt x="4862" y="3643"/>
                    </a:cubicBezTo>
                    <a:cubicBezTo>
                      <a:pt x="5312" y="2406"/>
                      <a:pt x="4112" y="106"/>
                      <a:pt x="2288" y="6"/>
                    </a:cubicBezTo>
                    <a:cubicBezTo>
                      <a:pt x="2210" y="2"/>
                      <a:pt x="2134" y="0"/>
                      <a:pt x="2061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1819;p41"/>
              <p:cNvSpPr/>
              <p:nvPr/>
            </p:nvSpPr>
            <p:spPr>
              <a:xfrm>
                <a:off x="2352875" y="3012375"/>
                <a:ext cx="1721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9514" extrusionOk="0">
                    <a:moveTo>
                      <a:pt x="2158" y="1"/>
                    </a:moveTo>
                    <a:cubicBezTo>
                      <a:pt x="1897" y="1"/>
                      <a:pt x="1636" y="36"/>
                      <a:pt x="1375" y="91"/>
                    </a:cubicBezTo>
                    <a:cubicBezTo>
                      <a:pt x="1075" y="166"/>
                      <a:pt x="800" y="291"/>
                      <a:pt x="563" y="466"/>
                    </a:cubicBezTo>
                    <a:cubicBezTo>
                      <a:pt x="313" y="641"/>
                      <a:pt x="113" y="878"/>
                      <a:pt x="0" y="1153"/>
                    </a:cubicBezTo>
                    <a:cubicBezTo>
                      <a:pt x="138" y="891"/>
                      <a:pt x="338" y="666"/>
                      <a:pt x="588" y="503"/>
                    </a:cubicBezTo>
                    <a:cubicBezTo>
                      <a:pt x="838" y="341"/>
                      <a:pt x="1113" y="228"/>
                      <a:pt x="1400" y="166"/>
                    </a:cubicBezTo>
                    <a:cubicBezTo>
                      <a:pt x="1638" y="124"/>
                      <a:pt x="1885" y="100"/>
                      <a:pt x="2126" y="100"/>
                    </a:cubicBezTo>
                    <a:cubicBezTo>
                      <a:pt x="2176" y="100"/>
                      <a:pt x="2225" y="101"/>
                      <a:pt x="2275" y="103"/>
                    </a:cubicBezTo>
                    <a:cubicBezTo>
                      <a:pt x="2425" y="116"/>
                      <a:pt x="2562" y="141"/>
                      <a:pt x="2700" y="178"/>
                    </a:cubicBezTo>
                    <a:cubicBezTo>
                      <a:pt x="2775" y="191"/>
                      <a:pt x="2850" y="203"/>
                      <a:pt x="2912" y="241"/>
                    </a:cubicBezTo>
                    <a:lnTo>
                      <a:pt x="3112" y="316"/>
                    </a:lnTo>
                    <a:cubicBezTo>
                      <a:pt x="3374" y="441"/>
                      <a:pt x="3624" y="603"/>
                      <a:pt x="3837" y="803"/>
                    </a:cubicBezTo>
                    <a:cubicBezTo>
                      <a:pt x="4049" y="991"/>
                      <a:pt x="4237" y="1216"/>
                      <a:pt x="4399" y="1465"/>
                    </a:cubicBezTo>
                    <a:cubicBezTo>
                      <a:pt x="4562" y="1703"/>
                      <a:pt x="4687" y="1965"/>
                      <a:pt x="4787" y="2240"/>
                    </a:cubicBezTo>
                    <a:cubicBezTo>
                      <a:pt x="4887" y="2515"/>
                      <a:pt x="4937" y="2803"/>
                      <a:pt x="4949" y="3090"/>
                    </a:cubicBezTo>
                    <a:lnTo>
                      <a:pt x="4937" y="3302"/>
                    </a:lnTo>
                    <a:cubicBezTo>
                      <a:pt x="4924" y="3365"/>
                      <a:pt x="4912" y="3440"/>
                      <a:pt x="4899" y="3502"/>
                    </a:cubicBezTo>
                    <a:cubicBezTo>
                      <a:pt x="4862" y="3640"/>
                      <a:pt x="4812" y="3790"/>
                      <a:pt x="4774" y="3940"/>
                    </a:cubicBezTo>
                    <a:cubicBezTo>
                      <a:pt x="4699" y="4227"/>
                      <a:pt x="4662" y="4540"/>
                      <a:pt x="4674" y="4840"/>
                    </a:cubicBezTo>
                    <a:cubicBezTo>
                      <a:pt x="4687" y="5152"/>
                      <a:pt x="4749" y="5452"/>
                      <a:pt x="4887" y="5739"/>
                    </a:cubicBezTo>
                    <a:cubicBezTo>
                      <a:pt x="5011" y="6014"/>
                      <a:pt x="5174" y="6264"/>
                      <a:pt x="5374" y="6502"/>
                    </a:cubicBezTo>
                    <a:cubicBezTo>
                      <a:pt x="5574" y="6714"/>
                      <a:pt x="5799" y="6926"/>
                      <a:pt x="6024" y="7126"/>
                    </a:cubicBezTo>
                    <a:cubicBezTo>
                      <a:pt x="6249" y="7301"/>
                      <a:pt x="6436" y="7526"/>
                      <a:pt x="6574" y="7789"/>
                    </a:cubicBezTo>
                    <a:cubicBezTo>
                      <a:pt x="6824" y="8339"/>
                      <a:pt x="6836" y="8963"/>
                      <a:pt x="6611" y="9513"/>
                    </a:cubicBezTo>
                    <a:cubicBezTo>
                      <a:pt x="6873" y="8963"/>
                      <a:pt x="6886" y="8326"/>
                      <a:pt x="6649" y="7764"/>
                    </a:cubicBezTo>
                    <a:cubicBezTo>
                      <a:pt x="6524" y="7476"/>
                      <a:pt x="6336" y="7239"/>
                      <a:pt x="6099" y="7039"/>
                    </a:cubicBezTo>
                    <a:cubicBezTo>
                      <a:pt x="5874" y="6839"/>
                      <a:pt x="5674" y="6639"/>
                      <a:pt x="5486" y="6414"/>
                    </a:cubicBezTo>
                    <a:cubicBezTo>
                      <a:pt x="5299" y="6189"/>
                      <a:pt x="5136" y="5939"/>
                      <a:pt x="5011" y="5677"/>
                    </a:cubicBezTo>
                    <a:cubicBezTo>
                      <a:pt x="4899" y="5414"/>
                      <a:pt x="4837" y="5127"/>
                      <a:pt x="4824" y="4840"/>
                    </a:cubicBezTo>
                    <a:cubicBezTo>
                      <a:pt x="4824" y="4552"/>
                      <a:pt x="4862" y="4265"/>
                      <a:pt x="4937" y="3977"/>
                    </a:cubicBezTo>
                    <a:cubicBezTo>
                      <a:pt x="4961" y="3840"/>
                      <a:pt x="5024" y="3715"/>
                      <a:pt x="5049" y="3552"/>
                    </a:cubicBezTo>
                    <a:cubicBezTo>
                      <a:pt x="5074" y="3477"/>
                      <a:pt x="5086" y="3402"/>
                      <a:pt x="5099" y="3327"/>
                    </a:cubicBezTo>
                    <a:cubicBezTo>
                      <a:pt x="5111" y="3240"/>
                      <a:pt x="5111" y="3165"/>
                      <a:pt x="5111" y="3090"/>
                    </a:cubicBezTo>
                    <a:cubicBezTo>
                      <a:pt x="5099" y="2778"/>
                      <a:pt x="5049" y="2478"/>
                      <a:pt x="4949" y="2190"/>
                    </a:cubicBezTo>
                    <a:cubicBezTo>
                      <a:pt x="4837" y="1903"/>
                      <a:pt x="4699" y="1628"/>
                      <a:pt x="4524" y="1378"/>
                    </a:cubicBezTo>
                    <a:cubicBezTo>
                      <a:pt x="4362" y="1128"/>
                      <a:pt x="4162" y="891"/>
                      <a:pt x="3924" y="691"/>
                    </a:cubicBezTo>
                    <a:cubicBezTo>
                      <a:pt x="3812" y="591"/>
                      <a:pt x="3699" y="503"/>
                      <a:pt x="3562" y="416"/>
                    </a:cubicBezTo>
                    <a:cubicBezTo>
                      <a:pt x="3499" y="366"/>
                      <a:pt x="3437" y="341"/>
                      <a:pt x="3374" y="303"/>
                    </a:cubicBezTo>
                    <a:cubicBezTo>
                      <a:pt x="3299" y="266"/>
                      <a:pt x="3237" y="228"/>
                      <a:pt x="3162" y="203"/>
                    </a:cubicBezTo>
                    <a:lnTo>
                      <a:pt x="2950" y="116"/>
                    </a:lnTo>
                    <a:cubicBezTo>
                      <a:pt x="2887" y="91"/>
                      <a:pt x="2800" y="78"/>
                      <a:pt x="2725" y="66"/>
                    </a:cubicBezTo>
                    <a:cubicBezTo>
                      <a:pt x="2575" y="28"/>
                      <a:pt x="2425" y="16"/>
                      <a:pt x="2275" y="3"/>
                    </a:cubicBezTo>
                    <a:cubicBezTo>
                      <a:pt x="2236" y="2"/>
                      <a:pt x="2197" y="1"/>
                      <a:pt x="215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1820;p41"/>
              <p:cNvSpPr/>
              <p:nvPr/>
            </p:nvSpPr>
            <p:spPr>
              <a:xfrm>
                <a:off x="2216025" y="3167725"/>
                <a:ext cx="30025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4663" extrusionOk="0">
                    <a:moveTo>
                      <a:pt x="5224" y="0"/>
                    </a:moveTo>
                    <a:cubicBezTo>
                      <a:pt x="5199" y="725"/>
                      <a:pt x="5137" y="1437"/>
                      <a:pt x="5012" y="2150"/>
                    </a:cubicBezTo>
                    <a:cubicBezTo>
                      <a:pt x="4837" y="2924"/>
                      <a:pt x="1" y="3324"/>
                      <a:pt x="301" y="4174"/>
                    </a:cubicBezTo>
                    <a:cubicBezTo>
                      <a:pt x="414" y="4516"/>
                      <a:pt x="2312" y="4663"/>
                      <a:pt x="4525" y="4663"/>
                    </a:cubicBezTo>
                    <a:cubicBezTo>
                      <a:pt x="7900" y="4663"/>
                      <a:pt x="12010" y="4320"/>
                      <a:pt x="11648" y="3799"/>
                    </a:cubicBezTo>
                    <a:cubicBezTo>
                      <a:pt x="11035" y="2924"/>
                      <a:pt x="7336" y="2899"/>
                      <a:pt x="7324" y="2574"/>
                    </a:cubicBezTo>
                    <a:cubicBezTo>
                      <a:pt x="7299" y="2250"/>
                      <a:pt x="7436" y="688"/>
                      <a:pt x="7436" y="688"/>
                    </a:cubicBezTo>
                    <a:lnTo>
                      <a:pt x="5224" y="0"/>
                    </a:ln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1821;p41"/>
              <p:cNvSpPr/>
              <p:nvPr/>
            </p:nvSpPr>
            <p:spPr>
              <a:xfrm>
                <a:off x="2214175" y="3200313"/>
                <a:ext cx="304019" cy="84502"/>
              </a:xfrm>
              <a:custGeom>
                <a:avLst/>
                <a:gdLst/>
                <a:ahLst/>
                <a:cxnLst/>
                <a:rect l="l" t="t" r="r" b="b"/>
                <a:pathLst>
                  <a:path w="12013" h="3339" extrusionOk="0">
                    <a:moveTo>
                      <a:pt x="5137" y="1"/>
                    </a:moveTo>
                    <a:cubicBezTo>
                      <a:pt x="5099" y="288"/>
                      <a:pt x="5062" y="588"/>
                      <a:pt x="5012" y="826"/>
                    </a:cubicBezTo>
                    <a:cubicBezTo>
                      <a:pt x="4837" y="1613"/>
                      <a:pt x="1" y="2000"/>
                      <a:pt x="301" y="2863"/>
                    </a:cubicBezTo>
                    <a:cubicBezTo>
                      <a:pt x="413" y="3195"/>
                      <a:pt x="2268" y="3338"/>
                      <a:pt x="4448" y="3338"/>
                    </a:cubicBezTo>
                    <a:cubicBezTo>
                      <a:pt x="7837" y="3338"/>
                      <a:pt x="12013" y="2992"/>
                      <a:pt x="11648" y="2475"/>
                    </a:cubicBezTo>
                    <a:cubicBezTo>
                      <a:pt x="11035" y="1613"/>
                      <a:pt x="7336" y="1575"/>
                      <a:pt x="7324" y="1250"/>
                    </a:cubicBezTo>
                    <a:lnTo>
                      <a:pt x="7324" y="913"/>
                    </a:lnTo>
                    <a:cubicBezTo>
                      <a:pt x="6549" y="738"/>
                      <a:pt x="5799" y="426"/>
                      <a:pt x="5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1822;p41"/>
              <p:cNvSpPr/>
              <p:nvPr/>
            </p:nvSpPr>
            <p:spPr>
              <a:xfrm>
                <a:off x="2302575" y="3046375"/>
                <a:ext cx="1561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6405" extrusionOk="0">
                    <a:moveTo>
                      <a:pt x="3376" y="1"/>
                    </a:moveTo>
                    <a:cubicBezTo>
                      <a:pt x="3161" y="1"/>
                      <a:pt x="3025" y="18"/>
                      <a:pt x="3025" y="18"/>
                    </a:cubicBezTo>
                    <a:cubicBezTo>
                      <a:pt x="3025" y="18"/>
                      <a:pt x="700" y="480"/>
                      <a:pt x="350" y="2505"/>
                    </a:cubicBezTo>
                    <a:cubicBezTo>
                      <a:pt x="0" y="4542"/>
                      <a:pt x="2087" y="6341"/>
                      <a:pt x="3999" y="6404"/>
                    </a:cubicBezTo>
                    <a:cubicBezTo>
                      <a:pt x="4017" y="6404"/>
                      <a:pt x="4034" y="6404"/>
                      <a:pt x="4051" y="6404"/>
                    </a:cubicBezTo>
                    <a:cubicBezTo>
                      <a:pt x="5905" y="6404"/>
                      <a:pt x="6245" y="3724"/>
                      <a:pt x="5874" y="1730"/>
                    </a:cubicBezTo>
                    <a:cubicBezTo>
                      <a:pt x="5578" y="183"/>
                      <a:pt x="4070" y="1"/>
                      <a:pt x="33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1823;p41"/>
              <p:cNvSpPr/>
              <p:nvPr/>
            </p:nvSpPr>
            <p:spPr>
              <a:xfrm>
                <a:off x="2426925" y="3106800"/>
                <a:ext cx="200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1" extrusionOk="0">
                    <a:moveTo>
                      <a:pt x="400" y="0"/>
                    </a:moveTo>
                    <a:cubicBezTo>
                      <a:pt x="362" y="0"/>
                      <a:pt x="325" y="13"/>
                      <a:pt x="287" y="38"/>
                    </a:cubicBezTo>
                    <a:cubicBezTo>
                      <a:pt x="237" y="50"/>
                      <a:pt x="200" y="75"/>
                      <a:pt x="175" y="100"/>
                    </a:cubicBezTo>
                    <a:cubicBezTo>
                      <a:pt x="112" y="163"/>
                      <a:pt x="75" y="225"/>
                      <a:pt x="50" y="313"/>
                    </a:cubicBezTo>
                    <a:cubicBezTo>
                      <a:pt x="13" y="450"/>
                      <a:pt x="0" y="600"/>
                      <a:pt x="38" y="750"/>
                    </a:cubicBezTo>
                    <a:cubicBezTo>
                      <a:pt x="50" y="613"/>
                      <a:pt x="100" y="475"/>
                      <a:pt x="150" y="350"/>
                    </a:cubicBezTo>
                    <a:cubicBezTo>
                      <a:pt x="187" y="238"/>
                      <a:pt x="287" y="150"/>
                      <a:pt x="412" y="138"/>
                    </a:cubicBezTo>
                    <a:cubicBezTo>
                      <a:pt x="419" y="137"/>
                      <a:pt x="425" y="137"/>
                      <a:pt x="431" y="137"/>
                    </a:cubicBezTo>
                    <a:cubicBezTo>
                      <a:pt x="535" y="137"/>
                      <a:pt x="615" y="232"/>
                      <a:pt x="662" y="338"/>
                    </a:cubicBezTo>
                    <a:cubicBezTo>
                      <a:pt x="712" y="475"/>
                      <a:pt x="737" y="613"/>
                      <a:pt x="750" y="750"/>
                    </a:cubicBezTo>
                    <a:cubicBezTo>
                      <a:pt x="787" y="613"/>
                      <a:pt x="800" y="450"/>
                      <a:pt x="762" y="313"/>
                    </a:cubicBezTo>
                    <a:cubicBezTo>
                      <a:pt x="737" y="225"/>
                      <a:pt x="700" y="150"/>
                      <a:pt x="650" y="100"/>
                    </a:cubicBezTo>
                    <a:cubicBezTo>
                      <a:pt x="587" y="25"/>
                      <a:pt x="500" y="0"/>
                      <a:pt x="40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1824;p41"/>
              <p:cNvSpPr/>
              <p:nvPr/>
            </p:nvSpPr>
            <p:spPr>
              <a:xfrm>
                <a:off x="2371300" y="3105150"/>
                <a:ext cx="234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79" extrusionOk="0">
                    <a:moveTo>
                      <a:pt x="484" y="1"/>
                    </a:moveTo>
                    <a:cubicBezTo>
                      <a:pt x="468" y="1"/>
                      <a:pt x="453" y="2"/>
                      <a:pt x="438" y="4"/>
                    </a:cubicBezTo>
                    <a:cubicBezTo>
                      <a:pt x="388" y="4"/>
                      <a:pt x="351" y="16"/>
                      <a:pt x="313" y="29"/>
                    </a:cubicBezTo>
                    <a:cubicBezTo>
                      <a:pt x="263" y="54"/>
                      <a:pt x="226" y="66"/>
                      <a:pt x="188" y="104"/>
                    </a:cubicBezTo>
                    <a:cubicBezTo>
                      <a:pt x="126" y="154"/>
                      <a:pt x="76" y="229"/>
                      <a:pt x="51" y="316"/>
                    </a:cubicBezTo>
                    <a:cubicBezTo>
                      <a:pt x="1" y="466"/>
                      <a:pt x="1" y="629"/>
                      <a:pt x="51" y="779"/>
                    </a:cubicBezTo>
                    <a:cubicBezTo>
                      <a:pt x="51" y="641"/>
                      <a:pt x="88" y="491"/>
                      <a:pt x="138" y="354"/>
                    </a:cubicBezTo>
                    <a:cubicBezTo>
                      <a:pt x="201" y="241"/>
                      <a:pt x="313" y="166"/>
                      <a:pt x="438" y="154"/>
                    </a:cubicBezTo>
                    <a:cubicBezTo>
                      <a:pt x="449" y="153"/>
                      <a:pt x="459" y="152"/>
                      <a:pt x="470" y="152"/>
                    </a:cubicBezTo>
                    <a:cubicBezTo>
                      <a:pt x="584" y="152"/>
                      <a:pt x="693" y="213"/>
                      <a:pt x="750" y="316"/>
                    </a:cubicBezTo>
                    <a:cubicBezTo>
                      <a:pt x="825" y="441"/>
                      <a:pt x="875" y="591"/>
                      <a:pt x="888" y="729"/>
                    </a:cubicBezTo>
                    <a:cubicBezTo>
                      <a:pt x="938" y="579"/>
                      <a:pt x="913" y="416"/>
                      <a:pt x="850" y="266"/>
                    </a:cubicBezTo>
                    <a:cubicBezTo>
                      <a:pt x="825" y="179"/>
                      <a:pt x="763" y="116"/>
                      <a:pt x="700" y="66"/>
                    </a:cubicBezTo>
                    <a:cubicBezTo>
                      <a:pt x="638" y="25"/>
                      <a:pt x="559" y="1"/>
                      <a:pt x="484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1825;p41"/>
              <p:cNvSpPr/>
              <p:nvPr/>
            </p:nvSpPr>
            <p:spPr>
              <a:xfrm>
                <a:off x="2357550" y="3081500"/>
                <a:ext cx="422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63" extrusionOk="0">
                    <a:moveTo>
                      <a:pt x="826" y="0"/>
                    </a:moveTo>
                    <a:cubicBezTo>
                      <a:pt x="663" y="0"/>
                      <a:pt x="501" y="50"/>
                      <a:pt x="351" y="125"/>
                    </a:cubicBezTo>
                    <a:cubicBezTo>
                      <a:pt x="201" y="200"/>
                      <a:pt x="76" y="325"/>
                      <a:pt x="1" y="462"/>
                    </a:cubicBezTo>
                    <a:cubicBezTo>
                      <a:pt x="263" y="338"/>
                      <a:pt x="551" y="275"/>
                      <a:pt x="838" y="263"/>
                    </a:cubicBezTo>
                    <a:cubicBezTo>
                      <a:pt x="975" y="263"/>
                      <a:pt x="1113" y="275"/>
                      <a:pt x="1250" y="300"/>
                    </a:cubicBezTo>
                    <a:cubicBezTo>
                      <a:pt x="1325" y="313"/>
                      <a:pt x="1388" y="338"/>
                      <a:pt x="1463" y="350"/>
                    </a:cubicBezTo>
                    <a:cubicBezTo>
                      <a:pt x="1538" y="375"/>
                      <a:pt x="1613" y="388"/>
                      <a:pt x="1688" y="400"/>
                    </a:cubicBezTo>
                    <a:cubicBezTo>
                      <a:pt x="1638" y="338"/>
                      <a:pt x="1588" y="288"/>
                      <a:pt x="1525" y="238"/>
                    </a:cubicBezTo>
                    <a:cubicBezTo>
                      <a:pt x="1450" y="188"/>
                      <a:pt x="1388" y="150"/>
                      <a:pt x="1313" y="113"/>
                    </a:cubicBezTo>
                    <a:cubicBezTo>
                      <a:pt x="1163" y="38"/>
                      <a:pt x="1000" y="0"/>
                      <a:pt x="826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1826;p41"/>
              <p:cNvSpPr/>
              <p:nvPr/>
            </p:nvSpPr>
            <p:spPr>
              <a:xfrm>
                <a:off x="2422550" y="3085200"/>
                <a:ext cx="268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490" extrusionOk="0">
                    <a:moveTo>
                      <a:pt x="541" y="1"/>
                    </a:moveTo>
                    <a:cubicBezTo>
                      <a:pt x="399" y="1"/>
                      <a:pt x="258" y="61"/>
                      <a:pt x="163" y="177"/>
                    </a:cubicBezTo>
                    <a:cubicBezTo>
                      <a:pt x="75" y="252"/>
                      <a:pt x="25" y="364"/>
                      <a:pt x="0" y="489"/>
                    </a:cubicBezTo>
                    <a:cubicBezTo>
                      <a:pt x="150" y="352"/>
                      <a:pt x="325" y="252"/>
                      <a:pt x="512" y="215"/>
                    </a:cubicBezTo>
                    <a:cubicBezTo>
                      <a:pt x="600" y="215"/>
                      <a:pt x="700" y="227"/>
                      <a:pt x="775" y="264"/>
                    </a:cubicBezTo>
                    <a:cubicBezTo>
                      <a:pt x="825" y="289"/>
                      <a:pt x="875" y="314"/>
                      <a:pt x="925" y="327"/>
                    </a:cubicBezTo>
                    <a:cubicBezTo>
                      <a:pt x="975" y="364"/>
                      <a:pt x="1025" y="389"/>
                      <a:pt x="1075" y="414"/>
                    </a:cubicBezTo>
                    <a:cubicBezTo>
                      <a:pt x="1050" y="352"/>
                      <a:pt x="1025" y="302"/>
                      <a:pt x="1000" y="252"/>
                    </a:cubicBezTo>
                    <a:cubicBezTo>
                      <a:pt x="962" y="202"/>
                      <a:pt x="912" y="165"/>
                      <a:pt x="875" y="127"/>
                    </a:cubicBezTo>
                    <a:cubicBezTo>
                      <a:pt x="779" y="42"/>
                      <a:pt x="659" y="1"/>
                      <a:pt x="54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1827;p41"/>
              <p:cNvSpPr/>
              <p:nvPr/>
            </p:nvSpPr>
            <p:spPr>
              <a:xfrm>
                <a:off x="2420675" y="3117725"/>
                <a:ext cx="159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76" extrusionOk="0">
                    <a:moveTo>
                      <a:pt x="0" y="1"/>
                    </a:moveTo>
                    <a:cubicBezTo>
                      <a:pt x="50" y="201"/>
                      <a:pt x="113" y="388"/>
                      <a:pt x="213" y="576"/>
                    </a:cubicBezTo>
                    <a:cubicBezTo>
                      <a:pt x="282" y="750"/>
                      <a:pt x="373" y="924"/>
                      <a:pt x="476" y="1088"/>
                    </a:cubicBezTo>
                    <a:lnTo>
                      <a:pt x="476" y="1088"/>
                    </a:lnTo>
                    <a:cubicBezTo>
                      <a:pt x="399" y="1213"/>
                      <a:pt x="332" y="1339"/>
                      <a:pt x="275" y="1475"/>
                    </a:cubicBezTo>
                    <a:cubicBezTo>
                      <a:pt x="400" y="1363"/>
                      <a:pt x="500" y="1250"/>
                      <a:pt x="612" y="1125"/>
                    </a:cubicBezTo>
                    <a:lnTo>
                      <a:pt x="637" y="1100"/>
                    </a:lnTo>
                    <a:lnTo>
                      <a:pt x="612" y="1063"/>
                    </a:lnTo>
                    <a:cubicBezTo>
                      <a:pt x="537" y="863"/>
                      <a:pt x="450" y="688"/>
                      <a:pt x="350" y="513"/>
                    </a:cubicBezTo>
                    <a:cubicBezTo>
                      <a:pt x="250" y="326"/>
                      <a:pt x="138" y="151"/>
                      <a:pt x="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1828;p41"/>
              <p:cNvSpPr/>
              <p:nvPr/>
            </p:nvSpPr>
            <p:spPr>
              <a:xfrm>
                <a:off x="2385350" y="3166775"/>
                <a:ext cx="462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3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9" y="265"/>
                      <a:pt x="833" y="352"/>
                      <a:pt x="1109" y="352"/>
                    </a:cubicBezTo>
                    <a:cubicBezTo>
                      <a:pt x="1644" y="352"/>
                      <a:pt x="1850" y="26"/>
                      <a:pt x="1850" y="2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1829;p41"/>
              <p:cNvSpPr/>
              <p:nvPr/>
            </p:nvSpPr>
            <p:spPr>
              <a:xfrm>
                <a:off x="2230400" y="3004475"/>
                <a:ext cx="158725" cy="29135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11654" extrusionOk="0">
                    <a:moveTo>
                      <a:pt x="4127" y="0"/>
                    </a:moveTo>
                    <a:cubicBezTo>
                      <a:pt x="3413" y="0"/>
                      <a:pt x="2682" y="272"/>
                      <a:pt x="2213" y="894"/>
                    </a:cubicBezTo>
                    <a:cubicBezTo>
                      <a:pt x="1113" y="2356"/>
                      <a:pt x="475" y="3918"/>
                      <a:pt x="725" y="4893"/>
                    </a:cubicBezTo>
                    <a:cubicBezTo>
                      <a:pt x="963" y="5868"/>
                      <a:pt x="1538" y="6168"/>
                      <a:pt x="775" y="7667"/>
                    </a:cubicBezTo>
                    <a:cubicBezTo>
                      <a:pt x="1" y="9154"/>
                      <a:pt x="1488" y="10479"/>
                      <a:pt x="2113" y="10804"/>
                    </a:cubicBezTo>
                    <a:cubicBezTo>
                      <a:pt x="2737" y="11129"/>
                      <a:pt x="2687" y="11654"/>
                      <a:pt x="2687" y="11654"/>
                    </a:cubicBezTo>
                    <a:cubicBezTo>
                      <a:pt x="3875" y="11054"/>
                      <a:pt x="2063" y="10304"/>
                      <a:pt x="3537" y="9417"/>
                    </a:cubicBezTo>
                    <a:cubicBezTo>
                      <a:pt x="5462" y="8255"/>
                      <a:pt x="4824" y="6655"/>
                      <a:pt x="4399" y="5980"/>
                    </a:cubicBezTo>
                    <a:cubicBezTo>
                      <a:pt x="3975" y="5293"/>
                      <a:pt x="3400" y="3506"/>
                      <a:pt x="4812" y="3331"/>
                    </a:cubicBezTo>
                    <a:cubicBezTo>
                      <a:pt x="6236" y="3156"/>
                      <a:pt x="6211" y="2131"/>
                      <a:pt x="6274" y="1769"/>
                    </a:cubicBezTo>
                    <a:cubicBezTo>
                      <a:pt x="6349" y="1407"/>
                      <a:pt x="6086" y="932"/>
                      <a:pt x="6086" y="932"/>
                    </a:cubicBezTo>
                    <a:cubicBezTo>
                      <a:pt x="5722" y="348"/>
                      <a:pt x="4935" y="0"/>
                      <a:pt x="4127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1830;p41"/>
              <p:cNvSpPr/>
              <p:nvPr/>
            </p:nvSpPr>
            <p:spPr>
              <a:xfrm>
                <a:off x="2236650" y="3006700"/>
                <a:ext cx="119375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10766" extrusionOk="0">
                    <a:moveTo>
                      <a:pt x="3775" y="1"/>
                    </a:moveTo>
                    <a:cubicBezTo>
                      <a:pt x="3523" y="1"/>
                      <a:pt x="3270" y="36"/>
                      <a:pt x="3025" y="105"/>
                    </a:cubicBezTo>
                    <a:cubicBezTo>
                      <a:pt x="2737" y="193"/>
                      <a:pt x="2462" y="330"/>
                      <a:pt x="2225" y="518"/>
                    </a:cubicBezTo>
                    <a:cubicBezTo>
                      <a:pt x="2175" y="580"/>
                      <a:pt x="2112" y="618"/>
                      <a:pt x="2062" y="680"/>
                    </a:cubicBezTo>
                    <a:cubicBezTo>
                      <a:pt x="2000" y="730"/>
                      <a:pt x="1950" y="793"/>
                      <a:pt x="1900" y="843"/>
                    </a:cubicBezTo>
                    <a:cubicBezTo>
                      <a:pt x="1813" y="968"/>
                      <a:pt x="1713" y="1080"/>
                      <a:pt x="1625" y="1193"/>
                    </a:cubicBezTo>
                    <a:cubicBezTo>
                      <a:pt x="1263" y="1667"/>
                      <a:pt x="950" y="2180"/>
                      <a:pt x="688" y="2717"/>
                    </a:cubicBezTo>
                    <a:cubicBezTo>
                      <a:pt x="438" y="3255"/>
                      <a:pt x="225" y="3829"/>
                      <a:pt x="225" y="4442"/>
                    </a:cubicBezTo>
                    <a:cubicBezTo>
                      <a:pt x="238" y="4742"/>
                      <a:pt x="300" y="5042"/>
                      <a:pt x="413" y="5329"/>
                    </a:cubicBezTo>
                    <a:cubicBezTo>
                      <a:pt x="525" y="5591"/>
                      <a:pt x="613" y="5866"/>
                      <a:pt x="650" y="6154"/>
                    </a:cubicBezTo>
                    <a:cubicBezTo>
                      <a:pt x="675" y="6429"/>
                      <a:pt x="625" y="6716"/>
                      <a:pt x="513" y="6979"/>
                    </a:cubicBezTo>
                    <a:cubicBezTo>
                      <a:pt x="488" y="7054"/>
                      <a:pt x="463" y="7116"/>
                      <a:pt x="438" y="7178"/>
                    </a:cubicBezTo>
                    <a:cubicBezTo>
                      <a:pt x="400" y="7253"/>
                      <a:pt x="375" y="7316"/>
                      <a:pt x="338" y="7378"/>
                    </a:cubicBezTo>
                    <a:cubicBezTo>
                      <a:pt x="313" y="7441"/>
                      <a:pt x="275" y="7503"/>
                      <a:pt x="238" y="7578"/>
                    </a:cubicBezTo>
                    <a:lnTo>
                      <a:pt x="150" y="7778"/>
                    </a:lnTo>
                    <a:cubicBezTo>
                      <a:pt x="38" y="8066"/>
                      <a:pt x="1" y="8378"/>
                      <a:pt x="26" y="8678"/>
                    </a:cubicBezTo>
                    <a:cubicBezTo>
                      <a:pt x="63" y="8978"/>
                      <a:pt x="163" y="9265"/>
                      <a:pt x="313" y="9528"/>
                    </a:cubicBezTo>
                    <a:cubicBezTo>
                      <a:pt x="463" y="9790"/>
                      <a:pt x="638" y="10015"/>
                      <a:pt x="850" y="10228"/>
                    </a:cubicBezTo>
                    <a:cubicBezTo>
                      <a:pt x="1063" y="10440"/>
                      <a:pt x="1300" y="10628"/>
                      <a:pt x="1563" y="10765"/>
                    </a:cubicBezTo>
                    <a:cubicBezTo>
                      <a:pt x="1075" y="10440"/>
                      <a:pt x="675" y="10003"/>
                      <a:pt x="413" y="9490"/>
                    </a:cubicBezTo>
                    <a:cubicBezTo>
                      <a:pt x="275" y="9228"/>
                      <a:pt x="188" y="8953"/>
                      <a:pt x="163" y="8666"/>
                    </a:cubicBezTo>
                    <a:cubicBezTo>
                      <a:pt x="138" y="8378"/>
                      <a:pt x="188" y="8091"/>
                      <a:pt x="300" y="7828"/>
                    </a:cubicBezTo>
                    <a:lnTo>
                      <a:pt x="388" y="7641"/>
                    </a:lnTo>
                    <a:cubicBezTo>
                      <a:pt x="425" y="7578"/>
                      <a:pt x="450" y="7503"/>
                      <a:pt x="488" y="7441"/>
                    </a:cubicBezTo>
                    <a:cubicBezTo>
                      <a:pt x="525" y="7378"/>
                      <a:pt x="563" y="7303"/>
                      <a:pt x="588" y="7241"/>
                    </a:cubicBezTo>
                    <a:cubicBezTo>
                      <a:pt x="625" y="7166"/>
                      <a:pt x="650" y="7104"/>
                      <a:pt x="675" y="7029"/>
                    </a:cubicBezTo>
                    <a:cubicBezTo>
                      <a:pt x="800" y="6754"/>
                      <a:pt x="850" y="6441"/>
                      <a:pt x="838" y="6141"/>
                    </a:cubicBezTo>
                    <a:cubicBezTo>
                      <a:pt x="788" y="5841"/>
                      <a:pt x="713" y="5541"/>
                      <a:pt x="588" y="5266"/>
                    </a:cubicBezTo>
                    <a:cubicBezTo>
                      <a:pt x="488" y="5004"/>
                      <a:pt x="425" y="4717"/>
                      <a:pt x="413" y="4442"/>
                    </a:cubicBezTo>
                    <a:cubicBezTo>
                      <a:pt x="413" y="3867"/>
                      <a:pt x="613" y="3305"/>
                      <a:pt x="850" y="2780"/>
                    </a:cubicBezTo>
                    <a:cubicBezTo>
                      <a:pt x="1100" y="2242"/>
                      <a:pt x="1400" y="1742"/>
                      <a:pt x="1750" y="1268"/>
                    </a:cubicBezTo>
                    <a:cubicBezTo>
                      <a:pt x="1900" y="1030"/>
                      <a:pt x="2087" y="805"/>
                      <a:pt x="2300" y="605"/>
                    </a:cubicBezTo>
                    <a:cubicBezTo>
                      <a:pt x="2525" y="418"/>
                      <a:pt x="2775" y="280"/>
                      <a:pt x="3050" y="193"/>
                    </a:cubicBezTo>
                    <a:cubicBezTo>
                      <a:pt x="3331" y="99"/>
                      <a:pt x="3621" y="52"/>
                      <a:pt x="3912" y="52"/>
                    </a:cubicBezTo>
                    <a:cubicBezTo>
                      <a:pt x="4203" y="52"/>
                      <a:pt x="4493" y="99"/>
                      <a:pt x="4774" y="193"/>
                    </a:cubicBezTo>
                    <a:cubicBezTo>
                      <a:pt x="4452" y="64"/>
                      <a:pt x="4114" y="1"/>
                      <a:pt x="377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1831;p41"/>
              <p:cNvSpPr/>
              <p:nvPr/>
            </p:nvSpPr>
            <p:spPr>
              <a:xfrm>
                <a:off x="2311325" y="3026200"/>
                <a:ext cx="73425" cy="2730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923" extrusionOk="0">
                    <a:moveTo>
                      <a:pt x="2675" y="0"/>
                    </a:moveTo>
                    <a:lnTo>
                      <a:pt x="2675" y="0"/>
                    </a:lnTo>
                    <a:cubicBezTo>
                      <a:pt x="2825" y="238"/>
                      <a:pt x="2899" y="500"/>
                      <a:pt x="2912" y="762"/>
                    </a:cubicBezTo>
                    <a:cubicBezTo>
                      <a:pt x="2899" y="1037"/>
                      <a:pt x="2837" y="1312"/>
                      <a:pt x="2725" y="1562"/>
                    </a:cubicBezTo>
                    <a:cubicBezTo>
                      <a:pt x="2612" y="1812"/>
                      <a:pt x="2437" y="2025"/>
                      <a:pt x="2212" y="2175"/>
                    </a:cubicBezTo>
                    <a:lnTo>
                      <a:pt x="2137" y="2225"/>
                    </a:lnTo>
                    <a:lnTo>
                      <a:pt x="2050" y="2275"/>
                    </a:lnTo>
                    <a:cubicBezTo>
                      <a:pt x="1987" y="2312"/>
                      <a:pt x="1925" y="2337"/>
                      <a:pt x="1862" y="2350"/>
                    </a:cubicBezTo>
                    <a:cubicBezTo>
                      <a:pt x="1800" y="2375"/>
                      <a:pt x="1737" y="2400"/>
                      <a:pt x="1662" y="2412"/>
                    </a:cubicBezTo>
                    <a:lnTo>
                      <a:pt x="1462" y="2462"/>
                    </a:lnTo>
                    <a:cubicBezTo>
                      <a:pt x="1325" y="2500"/>
                      <a:pt x="1200" y="2562"/>
                      <a:pt x="1087" y="2637"/>
                    </a:cubicBezTo>
                    <a:cubicBezTo>
                      <a:pt x="962" y="2724"/>
                      <a:pt x="875" y="2837"/>
                      <a:pt x="813" y="2962"/>
                    </a:cubicBezTo>
                    <a:cubicBezTo>
                      <a:pt x="700" y="3224"/>
                      <a:pt x="663" y="3512"/>
                      <a:pt x="725" y="3799"/>
                    </a:cubicBezTo>
                    <a:cubicBezTo>
                      <a:pt x="775" y="4062"/>
                      <a:pt x="850" y="4337"/>
                      <a:pt x="975" y="4586"/>
                    </a:cubicBezTo>
                    <a:cubicBezTo>
                      <a:pt x="1087" y="4836"/>
                      <a:pt x="1225" y="5074"/>
                      <a:pt x="1387" y="5299"/>
                    </a:cubicBezTo>
                    <a:cubicBezTo>
                      <a:pt x="1550" y="5524"/>
                      <a:pt x="1675" y="5761"/>
                      <a:pt x="1762" y="6011"/>
                    </a:cubicBezTo>
                    <a:cubicBezTo>
                      <a:pt x="1850" y="6261"/>
                      <a:pt x="1862" y="6536"/>
                      <a:pt x="1800" y="6798"/>
                    </a:cubicBezTo>
                    <a:cubicBezTo>
                      <a:pt x="1725" y="7061"/>
                      <a:pt x="1600" y="7298"/>
                      <a:pt x="1425" y="7498"/>
                    </a:cubicBezTo>
                    <a:lnTo>
                      <a:pt x="1287" y="7661"/>
                    </a:lnTo>
                    <a:cubicBezTo>
                      <a:pt x="1237" y="7711"/>
                      <a:pt x="1187" y="7761"/>
                      <a:pt x="1125" y="7798"/>
                    </a:cubicBezTo>
                    <a:cubicBezTo>
                      <a:pt x="1075" y="7848"/>
                      <a:pt x="1025" y="7898"/>
                      <a:pt x="975" y="7936"/>
                    </a:cubicBezTo>
                    <a:lnTo>
                      <a:pt x="813" y="8061"/>
                    </a:lnTo>
                    <a:cubicBezTo>
                      <a:pt x="713" y="8148"/>
                      <a:pt x="600" y="8223"/>
                      <a:pt x="500" y="8323"/>
                    </a:cubicBezTo>
                    <a:cubicBezTo>
                      <a:pt x="388" y="8410"/>
                      <a:pt x="300" y="8523"/>
                      <a:pt x="238" y="8648"/>
                    </a:cubicBezTo>
                    <a:cubicBezTo>
                      <a:pt x="113" y="8898"/>
                      <a:pt x="88" y="9198"/>
                      <a:pt x="175" y="9460"/>
                    </a:cubicBezTo>
                    <a:cubicBezTo>
                      <a:pt x="263" y="9723"/>
                      <a:pt x="325" y="9985"/>
                      <a:pt x="375" y="10260"/>
                    </a:cubicBezTo>
                    <a:cubicBezTo>
                      <a:pt x="400" y="10385"/>
                      <a:pt x="363" y="10522"/>
                      <a:pt x="300" y="10647"/>
                    </a:cubicBezTo>
                    <a:cubicBezTo>
                      <a:pt x="225" y="10760"/>
                      <a:pt x="125" y="10860"/>
                      <a:pt x="0" y="10922"/>
                    </a:cubicBezTo>
                    <a:cubicBezTo>
                      <a:pt x="125" y="10860"/>
                      <a:pt x="225" y="10760"/>
                      <a:pt x="313" y="10647"/>
                    </a:cubicBezTo>
                    <a:cubicBezTo>
                      <a:pt x="388" y="10535"/>
                      <a:pt x="425" y="10397"/>
                      <a:pt x="413" y="10260"/>
                    </a:cubicBezTo>
                    <a:cubicBezTo>
                      <a:pt x="363" y="9985"/>
                      <a:pt x="300" y="9723"/>
                      <a:pt x="225" y="9460"/>
                    </a:cubicBezTo>
                    <a:cubicBezTo>
                      <a:pt x="138" y="9198"/>
                      <a:pt x="163" y="8910"/>
                      <a:pt x="288" y="8673"/>
                    </a:cubicBezTo>
                    <a:cubicBezTo>
                      <a:pt x="350" y="8560"/>
                      <a:pt x="438" y="8448"/>
                      <a:pt x="538" y="8360"/>
                    </a:cubicBezTo>
                    <a:cubicBezTo>
                      <a:pt x="638" y="8273"/>
                      <a:pt x="750" y="8198"/>
                      <a:pt x="863" y="8111"/>
                    </a:cubicBezTo>
                    <a:lnTo>
                      <a:pt x="1025" y="7986"/>
                    </a:lnTo>
                    <a:cubicBezTo>
                      <a:pt x="1087" y="7948"/>
                      <a:pt x="1137" y="7898"/>
                      <a:pt x="1187" y="7848"/>
                    </a:cubicBezTo>
                    <a:cubicBezTo>
                      <a:pt x="1237" y="7811"/>
                      <a:pt x="1300" y="7761"/>
                      <a:pt x="1337" y="7711"/>
                    </a:cubicBezTo>
                    <a:lnTo>
                      <a:pt x="1487" y="7548"/>
                    </a:lnTo>
                    <a:cubicBezTo>
                      <a:pt x="1662" y="7336"/>
                      <a:pt x="1800" y="7098"/>
                      <a:pt x="1887" y="6823"/>
                    </a:cubicBezTo>
                    <a:cubicBezTo>
                      <a:pt x="1950" y="6548"/>
                      <a:pt x="1937" y="6261"/>
                      <a:pt x="1850" y="5986"/>
                    </a:cubicBezTo>
                    <a:cubicBezTo>
                      <a:pt x="1762" y="5724"/>
                      <a:pt x="1625" y="5474"/>
                      <a:pt x="1462" y="5249"/>
                    </a:cubicBezTo>
                    <a:cubicBezTo>
                      <a:pt x="1300" y="5036"/>
                      <a:pt x="1162" y="4799"/>
                      <a:pt x="1050" y="4561"/>
                    </a:cubicBezTo>
                    <a:cubicBezTo>
                      <a:pt x="937" y="4312"/>
                      <a:pt x="850" y="4049"/>
                      <a:pt x="800" y="3787"/>
                    </a:cubicBezTo>
                    <a:cubicBezTo>
                      <a:pt x="750" y="3524"/>
                      <a:pt x="775" y="3249"/>
                      <a:pt x="875" y="2999"/>
                    </a:cubicBezTo>
                    <a:cubicBezTo>
                      <a:pt x="1000" y="2762"/>
                      <a:pt x="1225" y="2600"/>
                      <a:pt x="1487" y="2537"/>
                    </a:cubicBezTo>
                    <a:lnTo>
                      <a:pt x="1687" y="2487"/>
                    </a:lnTo>
                    <a:cubicBezTo>
                      <a:pt x="1750" y="2462"/>
                      <a:pt x="1812" y="2450"/>
                      <a:pt x="1887" y="2412"/>
                    </a:cubicBezTo>
                    <a:cubicBezTo>
                      <a:pt x="1950" y="2400"/>
                      <a:pt x="2012" y="2362"/>
                      <a:pt x="2075" y="2337"/>
                    </a:cubicBezTo>
                    <a:lnTo>
                      <a:pt x="2162" y="2287"/>
                    </a:lnTo>
                    <a:lnTo>
                      <a:pt x="2250" y="2225"/>
                    </a:lnTo>
                    <a:cubicBezTo>
                      <a:pt x="2487" y="2062"/>
                      <a:pt x="2662" y="1837"/>
                      <a:pt x="2775" y="1587"/>
                    </a:cubicBezTo>
                    <a:cubicBezTo>
                      <a:pt x="2874" y="1325"/>
                      <a:pt x="2924" y="1050"/>
                      <a:pt x="2937" y="775"/>
                    </a:cubicBezTo>
                    <a:cubicBezTo>
                      <a:pt x="2924" y="500"/>
                      <a:pt x="2825" y="238"/>
                      <a:pt x="267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5" name="Rectangle 234"/>
          <p:cNvSpPr/>
          <p:nvPr/>
        </p:nvSpPr>
        <p:spPr>
          <a:xfrm>
            <a:off x="1918566" y="3803344"/>
            <a:ext cx="70233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i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7" grpId="0"/>
      <p:bldP spid="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7" name="Chevron 56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8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9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87592" y="300654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9" y="3223308"/>
            <a:ext cx="1606339" cy="16164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4093" y="3223308"/>
            <a:ext cx="1606339" cy="161644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9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27599" y="935691"/>
            <a:ext cx="73983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" name="Google Shape;1685;p41"/>
          <p:cNvGrpSpPr/>
          <p:nvPr/>
        </p:nvGrpSpPr>
        <p:grpSpPr>
          <a:xfrm>
            <a:off x="434443" y="641783"/>
            <a:ext cx="1181685" cy="1801187"/>
            <a:chOff x="1141425" y="2319741"/>
            <a:chExt cx="334200" cy="375897"/>
          </a:xfrm>
        </p:grpSpPr>
        <p:sp>
          <p:nvSpPr>
            <p:cNvPr id="84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5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86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1742331" y="2917263"/>
            <a:ext cx="70677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600" b="1" i="1" dirty="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2 ô;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6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6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1 ô.</a:t>
            </a:r>
            <a:endParaRPr lang="en-US" sz="2600" i="1" dirty="0">
              <a:solidFill>
                <a:srgbClr val="FF33CC"/>
              </a:solidFill>
            </a:endParaRPr>
          </a:p>
        </p:txBody>
      </p:sp>
      <p:grpSp>
        <p:nvGrpSpPr>
          <p:cNvPr id="112" name="Google Shape;1815;p41"/>
          <p:cNvGrpSpPr/>
          <p:nvPr/>
        </p:nvGrpSpPr>
        <p:grpSpPr>
          <a:xfrm>
            <a:off x="371472" y="2584626"/>
            <a:ext cx="1363312" cy="1666472"/>
            <a:chOff x="5954525" y="1837713"/>
            <a:chExt cx="334200" cy="382813"/>
          </a:xfrm>
        </p:grpSpPr>
        <p:sp>
          <p:nvSpPr>
            <p:cNvPr id="113" name="Google Shape;1816;p41"/>
            <p:cNvSpPr/>
            <p:nvPr/>
          </p:nvSpPr>
          <p:spPr>
            <a:xfrm>
              <a:off x="5954525" y="1886325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4" name="Google Shape;1817;p41"/>
            <p:cNvGrpSpPr/>
            <p:nvPr/>
          </p:nvGrpSpPr>
          <p:grpSpPr>
            <a:xfrm>
              <a:off x="5962825" y="1837713"/>
              <a:ext cx="317575" cy="294800"/>
              <a:chOff x="2214175" y="3004475"/>
              <a:chExt cx="317575" cy="294800"/>
            </a:xfrm>
          </p:grpSpPr>
          <p:sp>
            <p:nvSpPr>
              <p:cNvPr id="115" name="Google Shape;1818;p41"/>
              <p:cNvSpPr/>
              <p:nvPr/>
            </p:nvSpPr>
            <p:spPr>
              <a:xfrm>
                <a:off x="2352550" y="3011675"/>
                <a:ext cx="179200" cy="2754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1016" extrusionOk="0">
                    <a:moveTo>
                      <a:pt x="2061" y="0"/>
                    </a:moveTo>
                    <a:cubicBezTo>
                      <a:pt x="413" y="0"/>
                      <a:pt x="1" y="1031"/>
                      <a:pt x="1" y="1031"/>
                    </a:cubicBezTo>
                    <a:cubicBezTo>
                      <a:pt x="1" y="1031"/>
                      <a:pt x="1363" y="5767"/>
                      <a:pt x="1163" y="8392"/>
                    </a:cubicBezTo>
                    <a:cubicBezTo>
                      <a:pt x="976" y="11016"/>
                      <a:pt x="2400" y="9966"/>
                      <a:pt x="4250" y="10566"/>
                    </a:cubicBezTo>
                    <a:cubicBezTo>
                      <a:pt x="4436" y="10628"/>
                      <a:pt x="4616" y="10656"/>
                      <a:pt x="4787" y="10656"/>
                    </a:cubicBezTo>
                    <a:cubicBezTo>
                      <a:pt x="6317" y="10656"/>
                      <a:pt x="7168" y="8384"/>
                      <a:pt x="5887" y="7204"/>
                    </a:cubicBezTo>
                    <a:cubicBezTo>
                      <a:pt x="4450" y="5892"/>
                      <a:pt x="4412" y="4880"/>
                      <a:pt x="4862" y="3643"/>
                    </a:cubicBezTo>
                    <a:cubicBezTo>
                      <a:pt x="5312" y="2406"/>
                      <a:pt x="4112" y="106"/>
                      <a:pt x="2288" y="6"/>
                    </a:cubicBezTo>
                    <a:cubicBezTo>
                      <a:pt x="2210" y="2"/>
                      <a:pt x="2134" y="0"/>
                      <a:pt x="2061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819;p41"/>
              <p:cNvSpPr/>
              <p:nvPr/>
            </p:nvSpPr>
            <p:spPr>
              <a:xfrm>
                <a:off x="2352875" y="3012375"/>
                <a:ext cx="1721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9514" extrusionOk="0">
                    <a:moveTo>
                      <a:pt x="2158" y="1"/>
                    </a:moveTo>
                    <a:cubicBezTo>
                      <a:pt x="1897" y="1"/>
                      <a:pt x="1636" y="36"/>
                      <a:pt x="1375" y="91"/>
                    </a:cubicBezTo>
                    <a:cubicBezTo>
                      <a:pt x="1075" y="166"/>
                      <a:pt x="800" y="291"/>
                      <a:pt x="563" y="466"/>
                    </a:cubicBezTo>
                    <a:cubicBezTo>
                      <a:pt x="313" y="641"/>
                      <a:pt x="113" y="878"/>
                      <a:pt x="0" y="1153"/>
                    </a:cubicBezTo>
                    <a:cubicBezTo>
                      <a:pt x="138" y="891"/>
                      <a:pt x="338" y="666"/>
                      <a:pt x="588" y="503"/>
                    </a:cubicBezTo>
                    <a:cubicBezTo>
                      <a:pt x="838" y="341"/>
                      <a:pt x="1113" y="228"/>
                      <a:pt x="1400" y="166"/>
                    </a:cubicBezTo>
                    <a:cubicBezTo>
                      <a:pt x="1638" y="124"/>
                      <a:pt x="1885" y="100"/>
                      <a:pt x="2126" y="100"/>
                    </a:cubicBezTo>
                    <a:cubicBezTo>
                      <a:pt x="2176" y="100"/>
                      <a:pt x="2225" y="101"/>
                      <a:pt x="2275" y="103"/>
                    </a:cubicBezTo>
                    <a:cubicBezTo>
                      <a:pt x="2425" y="116"/>
                      <a:pt x="2562" y="141"/>
                      <a:pt x="2700" y="178"/>
                    </a:cubicBezTo>
                    <a:cubicBezTo>
                      <a:pt x="2775" y="191"/>
                      <a:pt x="2850" y="203"/>
                      <a:pt x="2912" y="241"/>
                    </a:cubicBezTo>
                    <a:lnTo>
                      <a:pt x="3112" y="316"/>
                    </a:lnTo>
                    <a:cubicBezTo>
                      <a:pt x="3374" y="441"/>
                      <a:pt x="3624" y="603"/>
                      <a:pt x="3837" y="803"/>
                    </a:cubicBezTo>
                    <a:cubicBezTo>
                      <a:pt x="4049" y="991"/>
                      <a:pt x="4237" y="1216"/>
                      <a:pt x="4399" y="1465"/>
                    </a:cubicBezTo>
                    <a:cubicBezTo>
                      <a:pt x="4562" y="1703"/>
                      <a:pt x="4687" y="1965"/>
                      <a:pt x="4787" y="2240"/>
                    </a:cubicBezTo>
                    <a:cubicBezTo>
                      <a:pt x="4887" y="2515"/>
                      <a:pt x="4937" y="2803"/>
                      <a:pt x="4949" y="3090"/>
                    </a:cubicBezTo>
                    <a:lnTo>
                      <a:pt x="4937" y="3302"/>
                    </a:lnTo>
                    <a:cubicBezTo>
                      <a:pt x="4924" y="3365"/>
                      <a:pt x="4912" y="3440"/>
                      <a:pt x="4899" y="3502"/>
                    </a:cubicBezTo>
                    <a:cubicBezTo>
                      <a:pt x="4862" y="3640"/>
                      <a:pt x="4812" y="3790"/>
                      <a:pt x="4774" y="3940"/>
                    </a:cubicBezTo>
                    <a:cubicBezTo>
                      <a:pt x="4699" y="4227"/>
                      <a:pt x="4662" y="4540"/>
                      <a:pt x="4674" y="4840"/>
                    </a:cubicBezTo>
                    <a:cubicBezTo>
                      <a:pt x="4687" y="5152"/>
                      <a:pt x="4749" y="5452"/>
                      <a:pt x="4887" y="5739"/>
                    </a:cubicBezTo>
                    <a:cubicBezTo>
                      <a:pt x="5011" y="6014"/>
                      <a:pt x="5174" y="6264"/>
                      <a:pt x="5374" y="6502"/>
                    </a:cubicBezTo>
                    <a:cubicBezTo>
                      <a:pt x="5574" y="6714"/>
                      <a:pt x="5799" y="6926"/>
                      <a:pt x="6024" y="7126"/>
                    </a:cubicBezTo>
                    <a:cubicBezTo>
                      <a:pt x="6249" y="7301"/>
                      <a:pt x="6436" y="7526"/>
                      <a:pt x="6574" y="7789"/>
                    </a:cubicBezTo>
                    <a:cubicBezTo>
                      <a:pt x="6824" y="8339"/>
                      <a:pt x="6836" y="8963"/>
                      <a:pt x="6611" y="9513"/>
                    </a:cubicBezTo>
                    <a:cubicBezTo>
                      <a:pt x="6873" y="8963"/>
                      <a:pt x="6886" y="8326"/>
                      <a:pt x="6649" y="7764"/>
                    </a:cubicBezTo>
                    <a:cubicBezTo>
                      <a:pt x="6524" y="7476"/>
                      <a:pt x="6336" y="7239"/>
                      <a:pt x="6099" y="7039"/>
                    </a:cubicBezTo>
                    <a:cubicBezTo>
                      <a:pt x="5874" y="6839"/>
                      <a:pt x="5674" y="6639"/>
                      <a:pt x="5486" y="6414"/>
                    </a:cubicBezTo>
                    <a:cubicBezTo>
                      <a:pt x="5299" y="6189"/>
                      <a:pt x="5136" y="5939"/>
                      <a:pt x="5011" y="5677"/>
                    </a:cubicBezTo>
                    <a:cubicBezTo>
                      <a:pt x="4899" y="5414"/>
                      <a:pt x="4837" y="5127"/>
                      <a:pt x="4824" y="4840"/>
                    </a:cubicBezTo>
                    <a:cubicBezTo>
                      <a:pt x="4824" y="4552"/>
                      <a:pt x="4862" y="4265"/>
                      <a:pt x="4937" y="3977"/>
                    </a:cubicBezTo>
                    <a:cubicBezTo>
                      <a:pt x="4961" y="3840"/>
                      <a:pt x="5024" y="3715"/>
                      <a:pt x="5049" y="3552"/>
                    </a:cubicBezTo>
                    <a:cubicBezTo>
                      <a:pt x="5074" y="3477"/>
                      <a:pt x="5086" y="3402"/>
                      <a:pt x="5099" y="3327"/>
                    </a:cubicBezTo>
                    <a:cubicBezTo>
                      <a:pt x="5111" y="3240"/>
                      <a:pt x="5111" y="3165"/>
                      <a:pt x="5111" y="3090"/>
                    </a:cubicBezTo>
                    <a:cubicBezTo>
                      <a:pt x="5099" y="2778"/>
                      <a:pt x="5049" y="2478"/>
                      <a:pt x="4949" y="2190"/>
                    </a:cubicBezTo>
                    <a:cubicBezTo>
                      <a:pt x="4837" y="1903"/>
                      <a:pt x="4699" y="1628"/>
                      <a:pt x="4524" y="1378"/>
                    </a:cubicBezTo>
                    <a:cubicBezTo>
                      <a:pt x="4362" y="1128"/>
                      <a:pt x="4162" y="891"/>
                      <a:pt x="3924" y="691"/>
                    </a:cubicBezTo>
                    <a:cubicBezTo>
                      <a:pt x="3812" y="591"/>
                      <a:pt x="3699" y="503"/>
                      <a:pt x="3562" y="416"/>
                    </a:cubicBezTo>
                    <a:cubicBezTo>
                      <a:pt x="3499" y="366"/>
                      <a:pt x="3437" y="341"/>
                      <a:pt x="3374" y="303"/>
                    </a:cubicBezTo>
                    <a:cubicBezTo>
                      <a:pt x="3299" y="266"/>
                      <a:pt x="3237" y="228"/>
                      <a:pt x="3162" y="203"/>
                    </a:cubicBezTo>
                    <a:lnTo>
                      <a:pt x="2950" y="116"/>
                    </a:lnTo>
                    <a:cubicBezTo>
                      <a:pt x="2887" y="91"/>
                      <a:pt x="2800" y="78"/>
                      <a:pt x="2725" y="66"/>
                    </a:cubicBezTo>
                    <a:cubicBezTo>
                      <a:pt x="2575" y="28"/>
                      <a:pt x="2425" y="16"/>
                      <a:pt x="2275" y="3"/>
                    </a:cubicBezTo>
                    <a:cubicBezTo>
                      <a:pt x="2236" y="2"/>
                      <a:pt x="2197" y="1"/>
                      <a:pt x="215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820;p41"/>
              <p:cNvSpPr/>
              <p:nvPr/>
            </p:nvSpPr>
            <p:spPr>
              <a:xfrm>
                <a:off x="2216025" y="3167725"/>
                <a:ext cx="30025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4663" extrusionOk="0">
                    <a:moveTo>
                      <a:pt x="5224" y="0"/>
                    </a:moveTo>
                    <a:cubicBezTo>
                      <a:pt x="5199" y="725"/>
                      <a:pt x="5137" y="1437"/>
                      <a:pt x="5012" y="2150"/>
                    </a:cubicBezTo>
                    <a:cubicBezTo>
                      <a:pt x="4837" y="2924"/>
                      <a:pt x="1" y="3324"/>
                      <a:pt x="301" y="4174"/>
                    </a:cubicBezTo>
                    <a:cubicBezTo>
                      <a:pt x="414" y="4516"/>
                      <a:pt x="2312" y="4663"/>
                      <a:pt x="4525" y="4663"/>
                    </a:cubicBezTo>
                    <a:cubicBezTo>
                      <a:pt x="7900" y="4663"/>
                      <a:pt x="12010" y="4320"/>
                      <a:pt x="11648" y="3799"/>
                    </a:cubicBezTo>
                    <a:cubicBezTo>
                      <a:pt x="11035" y="2924"/>
                      <a:pt x="7336" y="2899"/>
                      <a:pt x="7324" y="2574"/>
                    </a:cubicBezTo>
                    <a:cubicBezTo>
                      <a:pt x="7299" y="2250"/>
                      <a:pt x="7436" y="688"/>
                      <a:pt x="7436" y="688"/>
                    </a:cubicBezTo>
                    <a:lnTo>
                      <a:pt x="5224" y="0"/>
                    </a:ln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821;p41"/>
              <p:cNvSpPr/>
              <p:nvPr/>
            </p:nvSpPr>
            <p:spPr>
              <a:xfrm>
                <a:off x="2214175" y="3200313"/>
                <a:ext cx="304019" cy="84502"/>
              </a:xfrm>
              <a:custGeom>
                <a:avLst/>
                <a:gdLst/>
                <a:ahLst/>
                <a:cxnLst/>
                <a:rect l="l" t="t" r="r" b="b"/>
                <a:pathLst>
                  <a:path w="12013" h="3339" extrusionOk="0">
                    <a:moveTo>
                      <a:pt x="5137" y="1"/>
                    </a:moveTo>
                    <a:cubicBezTo>
                      <a:pt x="5099" y="288"/>
                      <a:pt x="5062" y="588"/>
                      <a:pt x="5012" y="826"/>
                    </a:cubicBezTo>
                    <a:cubicBezTo>
                      <a:pt x="4837" y="1613"/>
                      <a:pt x="1" y="2000"/>
                      <a:pt x="301" y="2863"/>
                    </a:cubicBezTo>
                    <a:cubicBezTo>
                      <a:pt x="413" y="3195"/>
                      <a:pt x="2268" y="3338"/>
                      <a:pt x="4448" y="3338"/>
                    </a:cubicBezTo>
                    <a:cubicBezTo>
                      <a:pt x="7837" y="3338"/>
                      <a:pt x="12013" y="2992"/>
                      <a:pt x="11648" y="2475"/>
                    </a:cubicBezTo>
                    <a:cubicBezTo>
                      <a:pt x="11035" y="1613"/>
                      <a:pt x="7336" y="1575"/>
                      <a:pt x="7324" y="1250"/>
                    </a:cubicBezTo>
                    <a:lnTo>
                      <a:pt x="7324" y="913"/>
                    </a:lnTo>
                    <a:cubicBezTo>
                      <a:pt x="6549" y="738"/>
                      <a:pt x="5799" y="426"/>
                      <a:pt x="5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822;p41"/>
              <p:cNvSpPr/>
              <p:nvPr/>
            </p:nvSpPr>
            <p:spPr>
              <a:xfrm>
                <a:off x="2302575" y="3046375"/>
                <a:ext cx="1561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6405" extrusionOk="0">
                    <a:moveTo>
                      <a:pt x="3376" y="1"/>
                    </a:moveTo>
                    <a:cubicBezTo>
                      <a:pt x="3161" y="1"/>
                      <a:pt x="3025" y="18"/>
                      <a:pt x="3025" y="18"/>
                    </a:cubicBezTo>
                    <a:cubicBezTo>
                      <a:pt x="3025" y="18"/>
                      <a:pt x="700" y="480"/>
                      <a:pt x="350" y="2505"/>
                    </a:cubicBezTo>
                    <a:cubicBezTo>
                      <a:pt x="0" y="4542"/>
                      <a:pt x="2087" y="6341"/>
                      <a:pt x="3999" y="6404"/>
                    </a:cubicBezTo>
                    <a:cubicBezTo>
                      <a:pt x="4017" y="6404"/>
                      <a:pt x="4034" y="6404"/>
                      <a:pt x="4051" y="6404"/>
                    </a:cubicBezTo>
                    <a:cubicBezTo>
                      <a:pt x="5905" y="6404"/>
                      <a:pt x="6245" y="3724"/>
                      <a:pt x="5874" y="1730"/>
                    </a:cubicBezTo>
                    <a:cubicBezTo>
                      <a:pt x="5578" y="183"/>
                      <a:pt x="4070" y="1"/>
                      <a:pt x="33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823;p41"/>
              <p:cNvSpPr/>
              <p:nvPr/>
            </p:nvSpPr>
            <p:spPr>
              <a:xfrm>
                <a:off x="2426925" y="3106800"/>
                <a:ext cx="200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1" extrusionOk="0">
                    <a:moveTo>
                      <a:pt x="400" y="0"/>
                    </a:moveTo>
                    <a:cubicBezTo>
                      <a:pt x="362" y="0"/>
                      <a:pt x="325" y="13"/>
                      <a:pt x="287" y="38"/>
                    </a:cubicBezTo>
                    <a:cubicBezTo>
                      <a:pt x="237" y="50"/>
                      <a:pt x="200" y="75"/>
                      <a:pt x="175" y="100"/>
                    </a:cubicBezTo>
                    <a:cubicBezTo>
                      <a:pt x="112" y="163"/>
                      <a:pt x="75" y="225"/>
                      <a:pt x="50" y="313"/>
                    </a:cubicBezTo>
                    <a:cubicBezTo>
                      <a:pt x="13" y="450"/>
                      <a:pt x="0" y="600"/>
                      <a:pt x="38" y="750"/>
                    </a:cubicBezTo>
                    <a:cubicBezTo>
                      <a:pt x="50" y="613"/>
                      <a:pt x="100" y="475"/>
                      <a:pt x="150" y="350"/>
                    </a:cubicBezTo>
                    <a:cubicBezTo>
                      <a:pt x="187" y="238"/>
                      <a:pt x="287" y="150"/>
                      <a:pt x="412" y="138"/>
                    </a:cubicBezTo>
                    <a:cubicBezTo>
                      <a:pt x="419" y="137"/>
                      <a:pt x="425" y="137"/>
                      <a:pt x="431" y="137"/>
                    </a:cubicBezTo>
                    <a:cubicBezTo>
                      <a:pt x="535" y="137"/>
                      <a:pt x="615" y="232"/>
                      <a:pt x="662" y="338"/>
                    </a:cubicBezTo>
                    <a:cubicBezTo>
                      <a:pt x="712" y="475"/>
                      <a:pt x="737" y="613"/>
                      <a:pt x="750" y="750"/>
                    </a:cubicBezTo>
                    <a:cubicBezTo>
                      <a:pt x="787" y="613"/>
                      <a:pt x="800" y="450"/>
                      <a:pt x="762" y="313"/>
                    </a:cubicBezTo>
                    <a:cubicBezTo>
                      <a:pt x="737" y="225"/>
                      <a:pt x="700" y="150"/>
                      <a:pt x="650" y="100"/>
                    </a:cubicBezTo>
                    <a:cubicBezTo>
                      <a:pt x="587" y="25"/>
                      <a:pt x="500" y="0"/>
                      <a:pt x="40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824;p41"/>
              <p:cNvSpPr/>
              <p:nvPr/>
            </p:nvSpPr>
            <p:spPr>
              <a:xfrm>
                <a:off x="2371300" y="3105150"/>
                <a:ext cx="234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79" extrusionOk="0">
                    <a:moveTo>
                      <a:pt x="484" y="1"/>
                    </a:moveTo>
                    <a:cubicBezTo>
                      <a:pt x="468" y="1"/>
                      <a:pt x="453" y="2"/>
                      <a:pt x="438" y="4"/>
                    </a:cubicBezTo>
                    <a:cubicBezTo>
                      <a:pt x="388" y="4"/>
                      <a:pt x="351" y="16"/>
                      <a:pt x="313" y="29"/>
                    </a:cubicBezTo>
                    <a:cubicBezTo>
                      <a:pt x="263" y="54"/>
                      <a:pt x="226" y="66"/>
                      <a:pt x="188" y="104"/>
                    </a:cubicBezTo>
                    <a:cubicBezTo>
                      <a:pt x="126" y="154"/>
                      <a:pt x="76" y="229"/>
                      <a:pt x="51" y="316"/>
                    </a:cubicBezTo>
                    <a:cubicBezTo>
                      <a:pt x="1" y="466"/>
                      <a:pt x="1" y="629"/>
                      <a:pt x="51" y="779"/>
                    </a:cubicBezTo>
                    <a:cubicBezTo>
                      <a:pt x="51" y="641"/>
                      <a:pt x="88" y="491"/>
                      <a:pt x="138" y="354"/>
                    </a:cubicBezTo>
                    <a:cubicBezTo>
                      <a:pt x="201" y="241"/>
                      <a:pt x="313" y="166"/>
                      <a:pt x="438" y="154"/>
                    </a:cubicBezTo>
                    <a:cubicBezTo>
                      <a:pt x="449" y="153"/>
                      <a:pt x="459" y="152"/>
                      <a:pt x="470" y="152"/>
                    </a:cubicBezTo>
                    <a:cubicBezTo>
                      <a:pt x="584" y="152"/>
                      <a:pt x="693" y="213"/>
                      <a:pt x="750" y="316"/>
                    </a:cubicBezTo>
                    <a:cubicBezTo>
                      <a:pt x="825" y="441"/>
                      <a:pt x="875" y="591"/>
                      <a:pt x="888" y="729"/>
                    </a:cubicBezTo>
                    <a:cubicBezTo>
                      <a:pt x="938" y="579"/>
                      <a:pt x="913" y="416"/>
                      <a:pt x="850" y="266"/>
                    </a:cubicBezTo>
                    <a:cubicBezTo>
                      <a:pt x="825" y="179"/>
                      <a:pt x="763" y="116"/>
                      <a:pt x="700" y="66"/>
                    </a:cubicBezTo>
                    <a:cubicBezTo>
                      <a:pt x="638" y="25"/>
                      <a:pt x="559" y="1"/>
                      <a:pt x="484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1825;p41"/>
              <p:cNvSpPr/>
              <p:nvPr/>
            </p:nvSpPr>
            <p:spPr>
              <a:xfrm>
                <a:off x="2357550" y="3081500"/>
                <a:ext cx="422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63" extrusionOk="0">
                    <a:moveTo>
                      <a:pt x="826" y="0"/>
                    </a:moveTo>
                    <a:cubicBezTo>
                      <a:pt x="663" y="0"/>
                      <a:pt x="501" y="50"/>
                      <a:pt x="351" y="125"/>
                    </a:cubicBezTo>
                    <a:cubicBezTo>
                      <a:pt x="201" y="200"/>
                      <a:pt x="76" y="325"/>
                      <a:pt x="1" y="462"/>
                    </a:cubicBezTo>
                    <a:cubicBezTo>
                      <a:pt x="263" y="338"/>
                      <a:pt x="551" y="275"/>
                      <a:pt x="838" y="263"/>
                    </a:cubicBezTo>
                    <a:cubicBezTo>
                      <a:pt x="975" y="263"/>
                      <a:pt x="1113" y="275"/>
                      <a:pt x="1250" y="300"/>
                    </a:cubicBezTo>
                    <a:cubicBezTo>
                      <a:pt x="1325" y="313"/>
                      <a:pt x="1388" y="338"/>
                      <a:pt x="1463" y="350"/>
                    </a:cubicBezTo>
                    <a:cubicBezTo>
                      <a:pt x="1538" y="375"/>
                      <a:pt x="1613" y="388"/>
                      <a:pt x="1688" y="400"/>
                    </a:cubicBezTo>
                    <a:cubicBezTo>
                      <a:pt x="1638" y="338"/>
                      <a:pt x="1588" y="288"/>
                      <a:pt x="1525" y="238"/>
                    </a:cubicBezTo>
                    <a:cubicBezTo>
                      <a:pt x="1450" y="188"/>
                      <a:pt x="1388" y="150"/>
                      <a:pt x="1313" y="113"/>
                    </a:cubicBezTo>
                    <a:cubicBezTo>
                      <a:pt x="1163" y="38"/>
                      <a:pt x="1000" y="0"/>
                      <a:pt x="826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" name="Google Shape;1826;p41"/>
              <p:cNvSpPr/>
              <p:nvPr/>
            </p:nvSpPr>
            <p:spPr>
              <a:xfrm>
                <a:off x="2422550" y="3085200"/>
                <a:ext cx="268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490" extrusionOk="0">
                    <a:moveTo>
                      <a:pt x="541" y="1"/>
                    </a:moveTo>
                    <a:cubicBezTo>
                      <a:pt x="399" y="1"/>
                      <a:pt x="258" y="61"/>
                      <a:pt x="163" y="177"/>
                    </a:cubicBezTo>
                    <a:cubicBezTo>
                      <a:pt x="75" y="252"/>
                      <a:pt x="25" y="364"/>
                      <a:pt x="0" y="489"/>
                    </a:cubicBezTo>
                    <a:cubicBezTo>
                      <a:pt x="150" y="352"/>
                      <a:pt x="325" y="252"/>
                      <a:pt x="512" y="215"/>
                    </a:cubicBezTo>
                    <a:cubicBezTo>
                      <a:pt x="600" y="215"/>
                      <a:pt x="700" y="227"/>
                      <a:pt x="775" y="264"/>
                    </a:cubicBezTo>
                    <a:cubicBezTo>
                      <a:pt x="825" y="289"/>
                      <a:pt x="875" y="314"/>
                      <a:pt x="925" y="327"/>
                    </a:cubicBezTo>
                    <a:cubicBezTo>
                      <a:pt x="975" y="364"/>
                      <a:pt x="1025" y="389"/>
                      <a:pt x="1075" y="414"/>
                    </a:cubicBezTo>
                    <a:cubicBezTo>
                      <a:pt x="1050" y="352"/>
                      <a:pt x="1025" y="302"/>
                      <a:pt x="1000" y="252"/>
                    </a:cubicBezTo>
                    <a:cubicBezTo>
                      <a:pt x="962" y="202"/>
                      <a:pt x="912" y="165"/>
                      <a:pt x="875" y="127"/>
                    </a:cubicBezTo>
                    <a:cubicBezTo>
                      <a:pt x="779" y="42"/>
                      <a:pt x="659" y="1"/>
                      <a:pt x="54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" name="Google Shape;1827;p41"/>
              <p:cNvSpPr/>
              <p:nvPr/>
            </p:nvSpPr>
            <p:spPr>
              <a:xfrm>
                <a:off x="2420675" y="3117725"/>
                <a:ext cx="159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76" extrusionOk="0">
                    <a:moveTo>
                      <a:pt x="0" y="1"/>
                    </a:moveTo>
                    <a:cubicBezTo>
                      <a:pt x="50" y="201"/>
                      <a:pt x="113" y="388"/>
                      <a:pt x="213" y="576"/>
                    </a:cubicBezTo>
                    <a:cubicBezTo>
                      <a:pt x="282" y="750"/>
                      <a:pt x="373" y="924"/>
                      <a:pt x="476" y="1088"/>
                    </a:cubicBezTo>
                    <a:lnTo>
                      <a:pt x="476" y="1088"/>
                    </a:lnTo>
                    <a:cubicBezTo>
                      <a:pt x="399" y="1213"/>
                      <a:pt x="332" y="1339"/>
                      <a:pt x="275" y="1475"/>
                    </a:cubicBezTo>
                    <a:cubicBezTo>
                      <a:pt x="400" y="1363"/>
                      <a:pt x="500" y="1250"/>
                      <a:pt x="612" y="1125"/>
                    </a:cubicBezTo>
                    <a:lnTo>
                      <a:pt x="637" y="1100"/>
                    </a:lnTo>
                    <a:lnTo>
                      <a:pt x="612" y="1063"/>
                    </a:lnTo>
                    <a:cubicBezTo>
                      <a:pt x="537" y="863"/>
                      <a:pt x="450" y="688"/>
                      <a:pt x="350" y="513"/>
                    </a:cubicBezTo>
                    <a:cubicBezTo>
                      <a:pt x="250" y="326"/>
                      <a:pt x="138" y="151"/>
                      <a:pt x="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828;p41"/>
              <p:cNvSpPr/>
              <p:nvPr/>
            </p:nvSpPr>
            <p:spPr>
              <a:xfrm>
                <a:off x="2385350" y="3166775"/>
                <a:ext cx="462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3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9" y="265"/>
                      <a:pt x="833" y="352"/>
                      <a:pt x="1109" y="352"/>
                    </a:cubicBezTo>
                    <a:cubicBezTo>
                      <a:pt x="1644" y="352"/>
                      <a:pt x="1850" y="26"/>
                      <a:pt x="1850" y="2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829;p41"/>
              <p:cNvSpPr/>
              <p:nvPr/>
            </p:nvSpPr>
            <p:spPr>
              <a:xfrm>
                <a:off x="2230400" y="3004475"/>
                <a:ext cx="158725" cy="291350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11654" extrusionOk="0">
                    <a:moveTo>
                      <a:pt x="4127" y="0"/>
                    </a:moveTo>
                    <a:cubicBezTo>
                      <a:pt x="3413" y="0"/>
                      <a:pt x="2682" y="272"/>
                      <a:pt x="2213" y="894"/>
                    </a:cubicBezTo>
                    <a:cubicBezTo>
                      <a:pt x="1113" y="2356"/>
                      <a:pt x="475" y="3918"/>
                      <a:pt x="725" y="4893"/>
                    </a:cubicBezTo>
                    <a:cubicBezTo>
                      <a:pt x="963" y="5868"/>
                      <a:pt x="1538" y="6168"/>
                      <a:pt x="775" y="7667"/>
                    </a:cubicBezTo>
                    <a:cubicBezTo>
                      <a:pt x="1" y="9154"/>
                      <a:pt x="1488" y="10479"/>
                      <a:pt x="2113" y="10804"/>
                    </a:cubicBezTo>
                    <a:cubicBezTo>
                      <a:pt x="2737" y="11129"/>
                      <a:pt x="2687" y="11654"/>
                      <a:pt x="2687" y="11654"/>
                    </a:cubicBezTo>
                    <a:cubicBezTo>
                      <a:pt x="3875" y="11054"/>
                      <a:pt x="2063" y="10304"/>
                      <a:pt x="3537" y="9417"/>
                    </a:cubicBezTo>
                    <a:cubicBezTo>
                      <a:pt x="5462" y="8255"/>
                      <a:pt x="4824" y="6655"/>
                      <a:pt x="4399" y="5980"/>
                    </a:cubicBezTo>
                    <a:cubicBezTo>
                      <a:pt x="3975" y="5293"/>
                      <a:pt x="3400" y="3506"/>
                      <a:pt x="4812" y="3331"/>
                    </a:cubicBezTo>
                    <a:cubicBezTo>
                      <a:pt x="6236" y="3156"/>
                      <a:pt x="6211" y="2131"/>
                      <a:pt x="6274" y="1769"/>
                    </a:cubicBezTo>
                    <a:cubicBezTo>
                      <a:pt x="6349" y="1407"/>
                      <a:pt x="6086" y="932"/>
                      <a:pt x="6086" y="932"/>
                    </a:cubicBezTo>
                    <a:cubicBezTo>
                      <a:pt x="5722" y="348"/>
                      <a:pt x="4935" y="0"/>
                      <a:pt x="4127" y="0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" name="Google Shape;1830;p41"/>
              <p:cNvSpPr/>
              <p:nvPr/>
            </p:nvSpPr>
            <p:spPr>
              <a:xfrm>
                <a:off x="2236650" y="3006700"/>
                <a:ext cx="119375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10766" extrusionOk="0">
                    <a:moveTo>
                      <a:pt x="3775" y="1"/>
                    </a:moveTo>
                    <a:cubicBezTo>
                      <a:pt x="3523" y="1"/>
                      <a:pt x="3270" y="36"/>
                      <a:pt x="3025" y="105"/>
                    </a:cubicBezTo>
                    <a:cubicBezTo>
                      <a:pt x="2737" y="193"/>
                      <a:pt x="2462" y="330"/>
                      <a:pt x="2225" y="518"/>
                    </a:cubicBezTo>
                    <a:cubicBezTo>
                      <a:pt x="2175" y="580"/>
                      <a:pt x="2112" y="618"/>
                      <a:pt x="2062" y="680"/>
                    </a:cubicBezTo>
                    <a:cubicBezTo>
                      <a:pt x="2000" y="730"/>
                      <a:pt x="1950" y="793"/>
                      <a:pt x="1900" y="843"/>
                    </a:cubicBezTo>
                    <a:cubicBezTo>
                      <a:pt x="1813" y="968"/>
                      <a:pt x="1713" y="1080"/>
                      <a:pt x="1625" y="1193"/>
                    </a:cubicBezTo>
                    <a:cubicBezTo>
                      <a:pt x="1263" y="1667"/>
                      <a:pt x="950" y="2180"/>
                      <a:pt x="688" y="2717"/>
                    </a:cubicBezTo>
                    <a:cubicBezTo>
                      <a:pt x="438" y="3255"/>
                      <a:pt x="225" y="3829"/>
                      <a:pt x="225" y="4442"/>
                    </a:cubicBezTo>
                    <a:cubicBezTo>
                      <a:pt x="238" y="4742"/>
                      <a:pt x="300" y="5042"/>
                      <a:pt x="413" y="5329"/>
                    </a:cubicBezTo>
                    <a:cubicBezTo>
                      <a:pt x="525" y="5591"/>
                      <a:pt x="613" y="5866"/>
                      <a:pt x="650" y="6154"/>
                    </a:cubicBezTo>
                    <a:cubicBezTo>
                      <a:pt x="675" y="6429"/>
                      <a:pt x="625" y="6716"/>
                      <a:pt x="513" y="6979"/>
                    </a:cubicBezTo>
                    <a:cubicBezTo>
                      <a:pt x="488" y="7054"/>
                      <a:pt x="463" y="7116"/>
                      <a:pt x="438" y="7178"/>
                    </a:cubicBezTo>
                    <a:cubicBezTo>
                      <a:pt x="400" y="7253"/>
                      <a:pt x="375" y="7316"/>
                      <a:pt x="338" y="7378"/>
                    </a:cubicBezTo>
                    <a:cubicBezTo>
                      <a:pt x="313" y="7441"/>
                      <a:pt x="275" y="7503"/>
                      <a:pt x="238" y="7578"/>
                    </a:cubicBezTo>
                    <a:lnTo>
                      <a:pt x="150" y="7778"/>
                    </a:lnTo>
                    <a:cubicBezTo>
                      <a:pt x="38" y="8066"/>
                      <a:pt x="1" y="8378"/>
                      <a:pt x="26" y="8678"/>
                    </a:cubicBezTo>
                    <a:cubicBezTo>
                      <a:pt x="63" y="8978"/>
                      <a:pt x="163" y="9265"/>
                      <a:pt x="313" y="9528"/>
                    </a:cubicBezTo>
                    <a:cubicBezTo>
                      <a:pt x="463" y="9790"/>
                      <a:pt x="638" y="10015"/>
                      <a:pt x="850" y="10228"/>
                    </a:cubicBezTo>
                    <a:cubicBezTo>
                      <a:pt x="1063" y="10440"/>
                      <a:pt x="1300" y="10628"/>
                      <a:pt x="1563" y="10765"/>
                    </a:cubicBezTo>
                    <a:cubicBezTo>
                      <a:pt x="1075" y="10440"/>
                      <a:pt x="675" y="10003"/>
                      <a:pt x="413" y="9490"/>
                    </a:cubicBezTo>
                    <a:cubicBezTo>
                      <a:pt x="275" y="9228"/>
                      <a:pt x="188" y="8953"/>
                      <a:pt x="163" y="8666"/>
                    </a:cubicBezTo>
                    <a:cubicBezTo>
                      <a:pt x="138" y="8378"/>
                      <a:pt x="188" y="8091"/>
                      <a:pt x="300" y="7828"/>
                    </a:cubicBezTo>
                    <a:lnTo>
                      <a:pt x="388" y="7641"/>
                    </a:lnTo>
                    <a:cubicBezTo>
                      <a:pt x="425" y="7578"/>
                      <a:pt x="450" y="7503"/>
                      <a:pt x="488" y="7441"/>
                    </a:cubicBezTo>
                    <a:cubicBezTo>
                      <a:pt x="525" y="7378"/>
                      <a:pt x="563" y="7303"/>
                      <a:pt x="588" y="7241"/>
                    </a:cubicBezTo>
                    <a:cubicBezTo>
                      <a:pt x="625" y="7166"/>
                      <a:pt x="650" y="7104"/>
                      <a:pt x="675" y="7029"/>
                    </a:cubicBezTo>
                    <a:cubicBezTo>
                      <a:pt x="800" y="6754"/>
                      <a:pt x="850" y="6441"/>
                      <a:pt x="838" y="6141"/>
                    </a:cubicBezTo>
                    <a:cubicBezTo>
                      <a:pt x="788" y="5841"/>
                      <a:pt x="713" y="5541"/>
                      <a:pt x="588" y="5266"/>
                    </a:cubicBezTo>
                    <a:cubicBezTo>
                      <a:pt x="488" y="5004"/>
                      <a:pt x="425" y="4717"/>
                      <a:pt x="413" y="4442"/>
                    </a:cubicBezTo>
                    <a:cubicBezTo>
                      <a:pt x="413" y="3867"/>
                      <a:pt x="613" y="3305"/>
                      <a:pt x="850" y="2780"/>
                    </a:cubicBezTo>
                    <a:cubicBezTo>
                      <a:pt x="1100" y="2242"/>
                      <a:pt x="1400" y="1742"/>
                      <a:pt x="1750" y="1268"/>
                    </a:cubicBezTo>
                    <a:cubicBezTo>
                      <a:pt x="1900" y="1030"/>
                      <a:pt x="2087" y="805"/>
                      <a:pt x="2300" y="605"/>
                    </a:cubicBezTo>
                    <a:cubicBezTo>
                      <a:pt x="2525" y="418"/>
                      <a:pt x="2775" y="280"/>
                      <a:pt x="3050" y="193"/>
                    </a:cubicBezTo>
                    <a:cubicBezTo>
                      <a:pt x="3331" y="99"/>
                      <a:pt x="3621" y="52"/>
                      <a:pt x="3912" y="52"/>
                    </a:cubicBezTo>
                    <a:cubicBezTo>
                      <a:pt x="4203" y="52"/>
                      <a:pt x="4493" y="99"/>
                      <a:pt x="4774" y="193"/>
                    </a:cubicBezTo>
                    <a:cubicBezTo>
                      <a:pt x="4452" y="64"/>
                      <a:pt x="4114" y="1"/>
                      <a:pt x="377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" name="Google Shape;1831;p41"/>
              <p:cNvSpPr/>
              <p:nvPr/>
            </p:nvSpPr>
            <p:spPr>
              <a:xfrm>
                <a:off x="2311325" y="3026200"/>
                <a:ext cx="73425" cy="2730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923" extrusionOk="0">
                    <a:moveTo>
                      <a:pt x="2675" y="0"/>
                    </a:moveTo>
                    <a:lnTo>
                      <a:pt x="2675" y="0"/>
                    </a:lnTo>
                    <a:cubicBezTo>
                      <a:pt x="2825" y="238"/>
                      <a:pt x="2899" y="500"/>
                      <a:pt x="2912" y="762"/>
                    </a:cubicBezTo>
                    <a:cubicBezTo>
                      <a:pt x="2899" y="1037"/>
                      <a:pt x="2837" y="1312"/>
                      <a:pt x="2725" y="1562"/>
                    </a:cubicBezTo>
                    <a:cubicBezTo>
                      <a:pt x="2612" y="1812"/>
                      <a:pt x="2437" y="2025"/>
                      <a:pt x="2212" y="2175"/>
                    </a:cubicBezTo>
                    <a:lnTo>
                      <a:pt x="2137" y="2225"/>
                    </a:lnTo>
                    <a:lnTo>
                      <a:pt x="2050" y="2275"/>
                    </a:lnTo>
                    <a:cubicBezTo>
                      <a:pt x="1987" y="2312"/>
                      <a:pt x="1925" y="2337"/>
                      <a:pt x="1862" y="2350"/>
                    </a:cubicBezTo>
                    <a:cubicBezTo>
                      <a:pt x="1800" y="2375"/>
                      <a:pt x="1737" y="2400"/>
                      <a:pt x="1662" y="2412"/>
                    </a:cubicBezTo>
                    <a:lnTo>
                      <a:pt x="1462" y="2462"/>
                    </a:lnTo>
                    <a:cubicBezTo>
                      <a:pt x="1325" y="2500"/>
                      <a:pt x="1200" y="2562"/>
                      <a:pt x="1087" y="2637"/>
                    </a:cubicBezTo>
                    <a:cubicBezTo>
                      <a:pt x="962" y="2724"/>
                      <a:pt x="875" y="2837"/>
                      <a:pt x="813" y="2962"/>
                    </a:cubicBezTo>
                    <a:cubicBezTo>
                      <a:pt x="700" y="3224"/>
                      <a:pt x="663" y="3512"/>
                      <a:pt x="725" y="3799"/>
                    </a:cubicBezTo>
                    <a:cubicBezTo>
                      <a:pt x="775" y="4062"/>
                      <a:pt x="850" y="4337"/>
                      <a:pt x="975" y="4586"/>
                    </a:cubicBezTo>
                    <a:cubicBezTo>
                      <a:pt x="1087" y="4836"/>
                      <a:pt x="1225" y="5074"/>
                      <a:pt x="1387" y="5299"/>
                    </a:cubicBezTo>
                    <a:cubicBezTo>
                      <a:pt x="1550" y="5524"/>
                      <a:pt x="1675" y="5761"/>
                      <a:pt x="1762" y="6011"/>
                    </a:cubicBezTo>
                    <a:cubicBezTo>
                      <a:pt x="1850" y="6261"/>
                      <a:pt x="1862" y="6536"/>
                      <a:pt x="1800" y="6798"/>
                    </a:cubicBezTo>
                    <a:cubicBezTo>
                      <a:pt x="1725" y="7061"/>
                      <a:pt x="1600" y="7298"/>
                      <a:pt x="1425" y="7498"/>
                    </a:cubicBezTo>
                    <a:lnTo>
                      <a:pt x="1287" y="7661"/>
                    </a:lnTo>
                    <a:cubicBezTo>
                      <a:pt x="1237" y="7711"/>
                      <a:pt x="1187" y="7761"/>
                      <a:pt x="1125" y="7798"/>
                    </a:cubicBezTo>
                    <a:cubicBezTo>
                      <a:pt x="1075" y="7848"/>
                      <a:pt x="1025" y="7898"/>
                      <a:pt x="975" y="7936"/>
                    </a:cubicBezTo>
                    <a:lnTo>
                      <a:pt x="813" y="8061"/>
                    </a:lnTo>
                    <a:cubicBezTo>
                      <a:pt x="713" y="8148"/>
                      <a:pt x="600" y="8223"/>
                      <a:pt x="500" y="8323"/>
                    </a:cubicBezTo>
                    <a:cubicBezTo>
                      <a:pt x="388" y="8410"/>
                      <a:pt x="300" y="8523"/>
                      <a:pt x="238" y="8648"/>
                    </a:cubicBezTo>
                    <a:cubicBezTo>
                      <a:pt x="113" y="8898"/>
                      <a:pt x="88" y="9198"/>
                      <a:pt x="175" y="9460"/>
                    </a:cubicBezTo>
                    <a:cubicBezTo>
                      <a:pt x="263" y="9723"/>
                      <a:pt x="325" y="9985"/>
                      <a:pt x="375" y="10260"/>
                    </a:cubicBezTo>
                    <a:cubicBezTo>
                      <a:pt x="400" y="10385"/>
                      <a:pt x="363" y="10522"/>
                      <a:pt x="300" y="10647"/>
                    </a:cubicBezTo>
                    <a:cubicBezTo>
                      <a:pt x="225" y="10760"/>
                      <a:pt x="125" y="10860"/>
                      <a:pt x="0" y="10922"/>
                    </a:cubicBezTo>
                    <a:cubicBezTo>
                      <a:pt x="125" y="10860"/>
                      <a:pt x="225" y="10760"/>
                      <a:pt x="313" y="10647"/>
                    </a:cubicBezTo>
                    <a:cubicBezTo>
                      <a:pt x="388" y="10535"/>
                      <a:pt x="425" y="10397"/>
                      <a:pt x="413" y="10260"/>
                    </a:cubicBezTo>
                    <a:cubicBezTo>
                      <a:pt x="363" y="9985"/>
                      <a:pt x="300" y="9723"/>
                      <a:pt x="225" y="9460"/>
                    </a:cubicBezTo>
                    <a:cubicBezTo>
                      <a:pt x="138" y="9198"/>
                      <a:pt x="163" y="8910"/>
                      <a:pt x="288" y="8673"/>
                    </a:cubicBezTo>
                    <a:cubicBezTo>
                      <a:pt x="350" y="8560"/>
                      <a:pt x="438" y="8448"/>
                      <a:pt x="538" y="8360"/>
                    </a:cubicBezTo>
                    <a:cubicBezTo>
                      <a:pt x="638" y="8273"/>
                      <a:pt x="750" y="8198"/>
                      <a:pt x="863" y="8111"/>
                    </a:cubicBezTo>
                    <a:lnTo>
                      <a:pt x="1025" y="7986"/>
                    </a:lnTo>
                    <a:cubicBezTo>
                      <a:pt x="1087" y="7948"/>
                      <a:pt x="1137" y="7898"/>
                      <a:pt x="1187" y="7848"/>
                    </a:cubicBezTo>
                    <a:cubicBezTo>
                      <a:pt x="1237" y="7811"/>
                      <a:pt x="1300" y="7761"/>
                      <a:pt x="1337" y="7711"/>
                    </a:cubicBezTo>
                    <a:lnTo>
                      <a:pt x="1487" y="7548"/>
                    </a:lnTo>
                    <a:cubicBezTo>
                      <a:pt x="1662" y="7336"/>
                      <a:pt x="1800" y="7098"/>
                      <a:pt x="1887" y="6823"/>
                    </a:cubicBezTo>
                    <a:cubicBezTo>
                      <a:pt x="1950" y="6548"/>
                      <a:pt x="1937" y="6261"/>
                      <a:pt x="1850" y="5986"/>
                    </a:cubicBezTo>
                    <a:cubicBezTo>
                      <a:pt x="1762" y="5724"/>
                      <a:pt x="1625" y="5474"/>
                      <a:pt x="1462" y="5249"/>
                    </a:cubicBezTo>
                    <a:cubicBezTo>
                      <a:pt x="1300" y="5036"/>
                      <a:pt x="1162" y="4799"/>
                      <a:pt x="1050" y="4561"/>
                    </a:cubicBezTo>
                    <a:cubicBezTo>
                      <a:pt x="937" y="4312"/>
                      <a:pt x="850" y="4049"/>
                      <a:pt x="800" y="3787"/>
                    </a:cubicBezTo>
                    <a:cubicBezTo>
                      <a:pt x="750" y="3524"/>
                      <a:pt x="775" y="3249"/>
                      <a:pt x="875" y="2999"/>
                    </a:cubicBezTo>
                    <a:cubicBezTo>
                      <a:pt x="1000" y="2762"/>
                      <a:pt x="1225" y="2600"/>
                      <a:pt x="1487" y="2537"/>
                    </a:cubicBezTo>
                    <a:lnTo>
                      <a:pt x="1687" y="2487"/>
                    </a:lnTo>
                    <a:cubicBezTo>
                      <a:pt x="1750" y="2462"/>
                      <a:pt x="1812" y="2450"/>
                      <a:pt x="1887" y="2412"/>
                    </a:cubicBezTo>
                    <a:cubicBezTo>
                      <a:pt x="1950" y="2400"/>
                      <a:pt x="2012" y="2362"/>
                      <a:pt x="2075" y="2337"/>
                    </a:cubicBezTo>
                    <a:lnTo>
                      <a:pt x="2162" y="2287"/>
                    </a:lnTo>
                    <a:lnTo>
                      <a:pt x="2250" y="2225"/>
                    </a:lnTo>
                    <a:cubicBezTo>
                      <a:pt x="2487" y="2062"/>
                      <a:pt x="2662" y="1837"/>
                      <a:pt x="2775" y="1587"/>
                    </a:cubicBezTo>
                    <a:cubicBezTo>
                      <a:pt x="2874" y="1325"/>
                      <a:pt x="2924" y="1050"/>
                      <a:pt x="2937" y="775"/>
                    </a:cubicBezTo>
                    <a:cubicBezTo>
                      <a:pt x="2924" y="500"/>
                      <a:pt x="2825" y="238"/>
                      <a:pt x="267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7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641</Words>
  <Application>Microsoft Office PowerPoint</Application>
  <PresentationFormat>On-screen Show (16:9)</PresentationFormat>
  <Paragraphs>159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Comic Sans MS</vt:lpstr>
      <vt:lpstr>Cookies chip</vt:lpstr>
      <vt:lpstr>等线</vt:lpstr>
      <vt:lpstr>HP001 4 hàng</vt:lpstr>
      <vt:lpstr>HP001 5 hàng</vt:lpstr>
      <vt:lpstr>iCiel Cucho Bold</vt:lpstr>
      <vt:lpstr>Jua</vt:lpstr>
      <vt:lpstr>Quicksand</vt:lpstr>
      <vt:lpstr>Quicksand Light</vt:lpstr>
      <vt:lpstr>Segoe UI Emoji</vt:lpstr>
      <vt:lpstr>Times New Roman</vt:lpstr>
      <vt:lpstr>Office Theme</vt:lpstr>
      <vt:lpstr>Nature Activities Binder by Slidesgo</vt:lpstr>
      <vt:lpstr>默认设计模板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</dc:creator>
  <cp:lastModifiedBy>ADMIN</cp:lastModifiedBy>
  <cp:revision>17</cp:revision>
  <dcterms:created xsi:type="dcterms:W3CDTF">2021-08-09T14:02:35Z</dcterms:created>
  <dcterms:modified xsi:type="dcterms:W3CDTF">2021-11-21T14:42:27Z</dcterms:modified>
</cp:coreProperties>
</file>