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4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5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11" r:id="rId3"/>
    <p:sldMasterId id="2147483725" r:id="rId4"/>
    <p:sldMasterId id="2147483768" r:id="rId5"/>
    <p:sldMasterId id="2147483782" r:id="rId6"/>
  </p:sldMasterIdLst>
  <p:notesMasterIdLst>
    <p:notesMasterId r:id="rId20"/>
  </p:notesMasterIdLst>
  <p:sldIdLst>
    <p:sldId id="526" r:id="rId7"/>
    <p:sldId id="518" r:id="rId8"/>
    <p:sldId id="521" r:id="rId9"/>
    <p:sldId id="520" r:id="rId10"/>
    <p:sldId id="395" r:id="rId11"/>
    <p:sldId id="522" r:id="rId12"/>
    <p:sldId id="523" r:id="rId13"/>
    <p:sldId id="524" r:id="rId14"/>
    <p:sldId id="525" r:id="rId15"/>
    <p:sldId id="527" r:id="rId16"/>
    <p:sldId id="375" r:id="rId17"/>
    <p:sldId id="478" r:id="rId18"/>
    <p:sldId id="52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99FF"/>
    <a:srgbClr val="FFFFFF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B139B2-4A72-4DEB-B87C-AA83EFAB6D4B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1BD24E-2AE5-4584-936B-8370EF702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751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A71BE1-3FFA-4DBB-969D-EDCC8261ED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98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DC2B0-97DB-45B2-9C46-63ACCE903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D737EE7D-FDA6-4C5D-801F-0A56F3A0A60C}" type="datetimeFigureOut">
              <a:rPr lang="en-US"/>
              <a:pPr>
                <a:defRPr/>
              </a:pPr>
              <a:t>11/28/2021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33308-FDF7-423E-B69E-5C9561C5D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3B857-DB63-4B8F-8FD8-8CD3FDAB3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271C0687-1523-4689-BEE2-96E37C5028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854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27A42-4E39-4137-9A41-00E2CB54F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C9771BB7-6942-4658-8D2D-5F20A465E610}" type="datetimeFigureOut">
              <a:rPr lang="en-US"/>
              <a:pPr>
                <a:defRPr/>
              </a:pPr>
              <a:t>11/28/2021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C36DF-F02C-4830-B053-57410C363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A58DAA-8DEE-4D18-A4D1-61BA7760C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4D7CD364-244A-4B20-80F1-C0CB6DF5B6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06797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1C3E0A-225C-4D25-9C5B-8E4544D815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99844F8-34BD-42B6-9422-4A46A722CA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9288C9-B65A-4677-BDCD-5983170C59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FB3F93B0-2B31-4FC8-95C0-4134ACB355F8}" type="slidenum">
              <a:rPr lang="en-US" altLang="en-US" smtClean="0">
                <a:solidFill>
                  <a:srgbClr val="000000"/>
                </a:solidFill>
              </a:rPr>
              <a:pPr defTabSz="914377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95969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1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827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F2D538-4D1F-4430-B90F-A694C2B43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2691BB07-75CC-4EA7-A2D5-8FC81F31054A}" type="datetimeFigureOut">
              <a:rPr lang="en-US"/>
              <a:pPr>
                <a:defRPr/>
              </a:pPr>
              <a:t>11/28/2021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663A83-19CB-47E6-A83A-AB45F9619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43F1A-8290-433C-8606-02E158BBA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63C96CAE-036B-4405-BFFA-E48AFF6A4E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923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rgbClr val="E46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B88574DB-253F-4F1E-854A-AE1D29CE13A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37B057FD-9524-4C3F-87CC-5F6BC05588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185" y="219519"/>
              <a:ext cx="8068819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81D6C364-BCA5-453E-AE15-24D3F239A7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7BB7C881-6F7C-4708-BE04-A2BD12B44F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490860E1-5B6D-4229-A2FB-4A7FED7D98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E81774B3-DA72-4F74-8C33-2A6A13459B4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ADC4C5D9-4AFE-429A-B5D9-39D3AE05ED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69EC3666-C907-47AB-BD5B-50DCF73A25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B3174D12-8650-4D36-83AF-C60876CC579C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8987D5FE-3118-4FF2-BD57-948FF7E33C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31FD9916-30AF-4181-ABC8-7C977261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6877ECC7-0185-4662-8E8F-4E93E21962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936FDEB0-46D2-43A0-A46F-043C205629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67ED2E1B-74B0-430A-A996-BE5CA1D852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41E406BE-2158-4111-A89D-8D3FF6E4314A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BE68AEA9-9D03-4038-84BE-309E7DB978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7241527D-4AD0-43E5-8B38-4C18A10744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3CCAC4E4-357D-468F-9FF7-50E2A45739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F3F7D2AB-5747-4BA0-B79D-11F82BE488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0D2FBF5E-B0EB-46D6-B105-C8D4991DD9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AA2568B9-7D25-4A54-B81B-2D560E5648D5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1931B295-5E71-4188-9835-5A780B2A3014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DBA5D681-1401-48E4-B894-C75CAF4EC8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E2CA7D4F-3F61-4A3E-9423-8902C5285A0F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26902676-E4EB-4BB2-93D9-0A79C9E8B787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06463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8A9FE393-78C6-4E94-AC5C-2A8F652A298B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0A1B14BD-5A99-43B4-BE65-832409FA6854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603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A5522C33-4C0E-4D6D-9544-5DD502F29A1F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456A97F9-46EC-4373-A23D-8B24A40D00E5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88696F5D-E050-416F-AA10-B015B0C6EC65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F5D1C8D9-2105-4263-90CB-FBEF51076AC7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D698CA30-8DA2-4945-A185-F3F05943105E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1562100"/>
            <a:ext cx="47625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B17740D2-7655-4495-8EC9-8D877170E259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1531938"/>
            <a:ext cx="446087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9D37EA98-44D9-4617-8440-148D05E4CCC8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14CB0F17-4FAF-4F73-AC6D-4CE41B0FA1AE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0088D822-603B-47CF-AF3F-EFBFE3F68D87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FB25A893-4DE2-427D-A6C6-F3D50CCDC8E8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BEB4A726-3595-4CE5-96A8-890DAB1FEC47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08BECF67-4C23-4F49-A8F8-B27AD59D158C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406385ED-5EF5-466B-B05C-9049CC6C296E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6C4F7B8B-0F01-4D91-8133-E71142BAA286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6C9CBD81-5E40-40EE-A7A3-67F84455A4DF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B07D0E17-8AA2-45CD-862C-B9162EE84FBF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1478C167-2D67-409C-94F1-C5BEEF9CF303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3336925"/>
            <a:ext cx="10953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5A8485E3-C1F3-465B-B0D8-4C63FB9424A7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50850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CE54DA58-E272-4215-B96C-66A1111461BA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3444875"/>
            <a:ext cx="44450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F42AFA5F-32A6-4E17-9BCF-D7429626E21D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904B1B7C-A9AA-481D-AC8F-C5AD2125BE47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4515B0BE-5168-4B8C-89A8-40F6A2529B29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3951288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12BF305E-A55D-443D-8754-5C0320EB3ABC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76688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A0701AAB-3DDF-4932-A393-9A7438E67A58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7625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F063BC40-8F0A-4D43-B1A4-44F7EF5BB444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E20DD6DE-F294-413B-B9AF-C17802609D92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E0EF611D-C113-48E8-B504-B21E55F78804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D488E7D5-116E-4843-B294-81610769BB45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4589463"/>
            <a:ext cx="450850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956E3EEA-F6D7-42F8-8CBD-721F98D9DCA4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4672013"/>
            <a:ext cx="46038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72294AC1-4F31-40B4-A47F-EFDD8C252EE1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630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EF2DCF6F-CAD8-4731-BD05-D6C4D7C882B1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4600575"/>
            <a:ext cx="44608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F4EA81D9-C327-499F-9B80-8EAC63B4209F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6903EBE4-1E4C-4767-A976-332C3F79301A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473FEC51-5833-4F44-8DFC-3C58753E3FCA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B0B424AD-B39E-41FB-ADF5-ED237518F21F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7625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2591A7B3-5D74-46E6-9591-B428171C756D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14938"/>
            <a:ext cx="449262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E8C19A34-F0AA-4D85-AD19-C0006F6B5C1D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0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D9980D3C-2EA1-4EE4-B097-154088BAA2EF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15E0D41A-C40C-491A-8C62-8198EBB5E887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F89B97E9-4C2E-4823-9A06-6AED2BF63836}"/>
              </a:ext>
            </a:extLst>
          </p:cNvPr>
          <p:cNvSpPr>
            <a:spLocks/>
          </p:cNvSpPr>
          <p:nvPr userDrawn="1"/>
        </p:nvSpPr>
        <p:spPr bwMode="auto">
          <a:xfrm>
            <a:off x="514350" y="5857875"/>
            <a:ext cx="46038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123DDD0D-9029-49CD-82F8-405D881C9A35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678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E46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050E83F7-EE04-4DB5-A4C9-2B59AD769CE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A63DB528-6A7D-4627-853E-4A91EB0A64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185" y="219519"/>
              <a:ext cx="8068819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3AA1CA13-575C-4A0D-A52E-D02E75EF17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7D253B09-8805-4736-9476-4E2423751D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94F59FCE-E4F6-4EB4-9813-3EAAA9D399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3EBFDD1B-5502-45E6-9EAA-971F4A0E5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1832FE6F-CACB-41D0-A5FD-63A355FBEF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CF15BC0F-904F-4635-8DC6-E41723918D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11F6DCA4-BF0E-42A5-A1C0-7EB052751F14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87261CB4-B7AB-4585-AE59-F6A04C55B7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E88FA576-639E-453E-925E-0867B21757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750F36CB-EE3C-4F00-B3D1-14F7DF921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7E065846-4674-4FE6-A7F8-4CB9C72D95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F58F3AF9-5C19-4A44-A463-69E769289D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28A0F020-99DD-4F43-AEBF-7B4B6887F0E2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E01AAE07-D34E-47A6-9933-3D27D93280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0098967F-FE83-4F38-AAE4-335A90257E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FCFB88BA-BAEC-4CC2-9978-73620CCFEB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A6399DD6-1804-46FE-9F30-D59A58AA2C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C2F8FC3A-0655-4CB3-85E9-1797ECD153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67329CFB-D21E-4A21-87A3-CA2CD1F4D41A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4B560035-7FDA-47E7-A1DB-FF8E39D12DEB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B38AE541-70A5-48A0-86F4-CE63D3ECD0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5" name="Google Shape;1016;p14">
            <a:extLst>
              <a:ext uri="{FF2B5EF4-FFF2-40B4-BE49-F238E27FC236}">
                <a16:creationId xmlns:a16="http://schemas.microsoft.com/office/drawing/2014/main" id="{A0309E36-52EF-495B-BE57-67F52823AF9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989013" y="5645150"/>
            <a:ext cx="615950" cy="536575"/>
            <a:chOff x="2495125" y="2142250"/>
            <a:chExt cx="444275" cy="398525"/>
          </a:xfrm>
        </p:grpSpPr>
        <p:sp>
          <p:nvSpPr>
            <p:cNvPr id="26" name="Google Shape;1017;p14">
              <a:extLst>
                <a:ext uri="{FF2B5EF4-FFF2-40B4-BE49-F238E27FC236}">
                  <a16:creationId xmlns:a16="http://schemas.microsoft.com/office/drawing/2014/main" id="{3490216F-8D2B-413D-B412-E19CE6B1E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1018;p14">
              <a:extLst>
                <a:ext uri="{FF2B5EF4-FFF2-40B4-BE49-F238E27FC236}">
                  <a16:creationId xmlns:a16="http://schemas.microsoft.com/office/drawing/2014/main" id="{49970495-6E38-4204-A442-40A78FE2C29E}"/>
                </a:ext>
              </a:extLst>
            </p:cNvPr>
            <p:cNvSpPr/>
            <p:nvPr/>
          </p:nvSpPr>
          <p:spPr>
            <a:xfrm>
              <a:off x="2655430" y="2307320"/>
              <a:ext cx="95038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8" name="Google Shape;1019;p14">
            <a:extLst>
              <a:ext uri="{FF2B5EF4-FFF2-40B4-BE49-F238E27FC236}">
                <a16:creationId xmlns:a16="http://schemas.microsoft.com/office/drawing/2014/main" id="{D794500B-1C00-4FB3-BEAB-027E16C0F7C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177463" y="427038"/>
            <a:ext cx="403225" cy="379412"/>
            <a:chOff x="3243875" y="2372825"/>
            <a:chExt cx="291375" cy="281375"/>
          </a:xfrm>
        </p:grpSpPr>
        <p:sp>
          <p:nvSpPr>
            <p:cNvPr id="29" name="Google Shape;1020;p14">
              <a:extLst>
                <a:ext uri="{FF2B5EF4-FFF2-40B4-BE49-F238E27FC236}">
                  <a16:creationId xmlns:a16="http://schemas.microsoft.com/office/drawing/2014/main" id="{CA871DAD-3C2F-470B-89DC-D157698216DB}"/>
                </a:ext>
              </a:extLst>
            </p:cNvPr>
            <p:cNvSpPr/>
            <p:nvPr/>
          </p:nvSpPr>
          <p:spPr>
            <a:xfrm>
              <a:off x="3286319" y="2403435"/>
              <a:ext cx="206486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1021;p14">
              <a:extLst>
                <a:ext uri="{FF2B5EF4-FFF2-40B4-BE49-F238E27FC236}">
                  <a16:creationId xmlns:a16="http://schemas.microsoft.com/office/drawing/2014/main" id="{DA296903-0B7A-4635-BF09-D20849B78226}"/>
                </a:ext>
              </a:extLst>
            </p:cNvPr>
            <p:cNvSpPr/>
            <p:nvPr/>
          </p:nvSpPr>
          <p:spPr>
            <a:xfrm>
              <a:off x="3303527" y="2403435"/>
              <a:ext cx="191573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1022;p14">
              <a:extLst>
                <a:ext uri="{FF2B5EF4-FFF2-40B4-BE49-F238E27FC236}">
                  <a16:creationId xmlns:a16="http://schemas.microsoft.com/office/drawing/2014/main" id="{2E9DE29C-FBDC-49ED-8717-F3DC0296A579}"/>
                </a:ext>
              </a:extLst>
            </p:cNvPr>
            <p:cNvSpPr/>
            <p:nvPr/>
          </p:nvSpPr>
          <p:spPr>
            <a:xfrm>
              <a:off x="3396445" y="2372825"/>
              <a:ext cx="1032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1023;p14">
              <a:extLst>
                <a:ext uri="{FF2B5EF4-FFF2-40B4-BE49-F238E27FC236}">
                  <a16:creationId xmlns:a16="http://schemas.microsoft.com/office/drawing/2014/main" id="{7A37CCBD-646B-4CE8-9607-AEE8F2B80644}"/>
                </a:ext>
              </a:extLst>
            </p:cNvPr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3" name="Google Shape;1024;p14">
              <a:extLst>
                <a:ext uri="{FF2B5EF4-FFF2-40B4-BE49-F238E27FC236}">
                  <a16:creationId xmlns:a16="http://schemas.microsoft.com/office/drawing/2014/main" id="{D8BC624C-D296-4734-9E6E-1E6953CF08A4}"/>
                </a:ext>
              </a:extLst>
            </p:cNvPr>
            <p:cNvSpPr/>
            <p:nvPr/>
          </p:nvSpPr>
          <p:spPr>
            <a:xfrm>
              <a:off x="3340235" y="2378711"/>
              <a:ext cx="105537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1025;p14">
              <a:extLst>
                <a:ext uri="{FF2B5EF4-FFF2-40B4-BE49-F238E27FC236}">
                  <a16:creationId xmlns:a16="http://schemas.microsoft.com/office/drawing/2014/main" id="{3D4615A5-BBCA-4AD2-8334-970700CD38D6}"/>
                </a:ext>
              </a:extLst>
            </p:cNvPr>
            <p:cNvSpPr/>
            <p:nvPr/>
          </p:nvSpPr>
          <p:spPr>
            <a:xfrm>
              <a:off x="3266818" y="2458768"/>
              <a:ext cx="26843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1026;p14">
              <a:extLst>
                <a:ext uri="{FF2B5EF4-FFF2-40B4-BE49-F238E27FC236}">
                  <a16:creationId xmlns:a16="http://schemas.microsoft.com/office/drawing/2014/main" id="{3F121B13-60C6-43A3-88C5-7A137D4F6294}"/>
                </a:ext>
              </a:extLst>
            </p:cNvPr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6" name="Google Shape;1027;p14">
              <a:extLst>
                <a:ext uri="{FF2B5EF4-FFF2-40B4-BE49-F238E27FC236}">
                  <a16:creationId xmlns:a16="http://schemas.microsoft.com/office/drawing/2014/main" id="{E6214B8C-E877-4188-99AF-805F24B5DB85}"/>
                </a:ext>
              </a:extLst>
            </p:cNvPr>
            <p:cNvSpPr/>
            <p:nvPr/>
          </p:nvSpPr>
          <p:spPr>
            <a:xfrm>
              <a:off x="3328764" y="2385775"/>
              <a:ext cx="121597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7" name="Google Shape;1028;p14">
              <a:extLst>
                <a:ext uri="{FF2B5EF4-FFF2-40B4-BE49-F238E27FC236}">
                  <a16:creationId xmlns:a16="http://schemas.microsoft.com/office/drawing/2014/main" id="{9B46CA12-C41F-452C-B6D2-4378D718618B}"/>
                </a:ext>
              </a:extLst>
            </p:cNvPr>
            <p:cNvSpPr/>
            <p:nvPr/>
          </p:nvSpPr>
          <p:spPr>
            <a:xfrm>
              <a:off x="3327616" y="2438754"/>
              <a:ext cx="13421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8" name="Google Shape;1029;p14">
              <a:extLst>
                <a:ext uri="{FF2B5EF4-FFF2-40B4-BE49-F238E27FC236}">
                  <a16:creationId xmlns:a16="http://schemas.microsoft.com/office/drawing/2014/main" id="{95490ADF-2662-4D48-93A1-942AD4C3B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550" y="2469325"/>
              <a:ext cx="72075" cy="71450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39" name="Google Shape;1030;p14">
            <a:extLst>
              <a:ext uri="{FF2B5EF4-FFF2-40B4-BE49-F238E27FC236}">
                <a16:creationId xmlns:a16="http://schemas.microsoft.com/office/drawing/2014/main" id="{364438F1-DD29-47CF-968F-C7541D7B195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004550" y="1042988"/>
            <a:ext cx="230188" cy="227012"/>
            <a:chOff x="4954425" y="2036375"/>
            <a:chExt cx="166675" cy="168575"/>
          </a:xfrm>
        </p:grpSpPr>
        <p:sp>
          <p:nvSpPr>
            <p:cNvPr id="40" name="Google Shape;1031;p14">
              <a:extLst>
                <a:ext uri="{FF2B5EF4-FFF2-40B4-BE49-F238E27FC236}">
                  <a16:creationId xmlns:a16="http://schemas.microsoft.com/office/drawing/2014/main" id="{D9A063C1-C140-4115-98CF-2A731D6D7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" name="Google Shape;1032;p14">
              <a:extLst>
                <a:ext uri="{FF2B5EF4-FFF2-40B4-BE49-F238E27FC236}">
                  <a16:creationId xmlns:a16="http://schemas.microsoft.com/office/drawing/2014/main" id="{29C558A0-FA9E-4556-A8C8-BE7F66F03FE1}"/>
                </a:ext>
              </a:extLst>
            </p:cNvPr>
            <p:cNvSpPr/>
            <p:nvPr/>
          </p:nvSpPr>
          <p:spPr>
            <a:xfrm>
              <a:off x="5009600" y="2104748"/>
              <a:ext cx="51727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42" name="Google Shape;1033;p14">
            <a:extLst>
              <a:ext uri="{FF2B5EF4-FFF2-40B4-BE49-F238E27FC236}">
                <a16:creationId xmlns:a16="http://schemas.microsoft.com/office/drawing/2014/main" id="{082FB4A1-9143-4A82-A751-FDE2667FC3CB}"/>
              </a:ext>
            </a:extLst>
          </p:cNvPr>
          <p:cNvSpPr>
            <a:spLocks/>
          </p:cNvSpPr>
          <p:nvPr userDrawn="1"/>
        </p:nvSpPr>
        <p:spPr bwMode="auto">
          <a:xfrm>
            <a:off x="2055813" y="6264275"/>
            <a:ext cx="165100" cy="109538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3" name="Google Shape;1034;p14">
            <a:extLst>
              <a:ext uri="{FF2B5EF4-FFF2-40B4-BE49-F238E27FC236}">
                <a16:creationId xmlns:a16="http://schemas.microsoft.com/office/drawing/2014/main" id="{124A34DA-0951-4232-B26C-7DC47FA1DC0C}"/>
              </a:ext>
            </a:extLst>
          </p:cNvPr>
          <p:cNvSpPr/>
          <p:nvPr userDrawn="1"/>
        </p:nvSpPr>
        <p:spPr>
          <a:xfrm>
            <a:off x="10996613" y="6181725"/>
            <a:ext cx="120650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44" name="Google Shape;1035;p14">
            <a:extLst>
              <a:ext uri="{FF2B5EF4-FFF2-40B4-BE49-F238E27FC236}">
                <a16:creationId xmlns:a16="http://schemas.microsoft.com/office/drawing/2014/main" id="{00A5C08F-B333-4FEF-BB41-14407429989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17563" y="5192713"/>
            <a:ext cx="230187" cy="225425"/>
            <a:chOff x="4954425" y="2036375"/>
            <a:chExt cx="166675" cy="168575"/>
          </a:xfrm>
        </p:grpSpPr>
        <p:sp>
          <p:nvSpPr>
            <p:cNvPr id="45" name="Google Shape;1036;p14">
              <a:extLst>
                <a:ext uri="{FF2B5EF4-FFF2-40B4-BE49-F238E27FC236}">
                  <a16:creationId xmlns:a16="http://schemas.microsoft.com/office/drawing/2014/main" id="{B623DBF2-A964-4F9C-85B0-D65DB333772A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6" name="Google Shape;1037;p14">
              <a:extLst>
                <a:ext uri="{FF2B5EF4-FFF2-40B4-BE49-F238E27FC236}">
                  <a16:creationId xmlns:a16="http://schemas.microsoft.com/office/drawing/2014/main" id="{38C55216-910E-48C2-9926-0B309A990455}"/>
                </a:ext>
              </a:extLst>
            </p:cNvPr>
            <p:cNvSpPr/>
            <p:nvPr/>
          </p:nvSpPr>
          <p:spPr>
            <a:xfrm>
              <a:off x="5009600" y="2105230"/>
              <a:ext cx="5172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47" name="Google Shape;1082;p14">
            <a:extLst>
              <a:ext uri="{FF2B5EF4-FFF2-40B4-BE49-F238E27FC236}">
                <a16:creationId xmlns:a16="http://schemas.microsoft.com/office/drawing/2014/main" id="{1678401E-D0BD-4AF0-B378-8CAF249145B9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8" name="Google Shape;1083;p14">
            <a:extLst>
              <a:ext uri="{FF2B5EF4-FFF2-40B4-BE49-F238E27FC236}">
                <a16:creationId xmlns:a16="http://schemas.microsoft.com/office/drawing/2014/main" id="{276BC07E-5EEC-434D-99A8-24D37369EDFB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06463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9" name="Google Shape;1084;p14">
            <a:extLst>
              <a:ext uri="{FF2B5EF4-FFF2-40B4-BE49-F238E27FC236}">
                <a16:creationId xmlns:a16="http://schemas.microsoft.com/office/drawing/2014/main" id="{EE3B383D-56B1-4228-AE4A-811D00CE2583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0" name="Google Shape;1085;p14">
            <a:extLst>
              <a:ext uri="{FF2B5EF4-FFF2-40B4-BE49-F238E27FC236}">
                <a16:creationId xmlns:a16="http://schemas.microsoft.com/office/drawing/2014/main" id="{9D107F97-3ACA-41B4-B9AF-6C31B6E3215E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603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1" name="Google Shape;1086;p14">
            <a:extLst>
              <a:ext uri="{FF2B5EF4-FFF2-40B4-BE49-F238E27FC236}">
                <a16:creationId xmlns:a16="http://schemas.microsoft.com/office/drawing/2014/main" id="{7B8AB533-E4F6-44E0-A16B-CED43934DF2C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F004212A-EEC6-40F3-9A11-0426C4CB861F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4092609-CF5D-4564-90C4-18E8050F2F8B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AAB232E2-BAAF-4451-BA50-0547FF16C3BF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834C9DB-F5A1-405D-97BE-9C0AD27ACB63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1562100"/>
            <a:ext cx="47625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D0D974B9-1C2F-4257-A9AD-07565CEECD54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1531938"/>
            <a:ext cx="446087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B4CA4D9A-20A0-4A75-B67F-8ABE0F7ECB61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EF56AD67-23CA-45CA-868F-3EC109A503FB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110311BE-A964-4629-9638-B47A96851B98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DDEE6FB9-5B46-443F-8ADC-D6C337E563B5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16B2D207-E3F3-42EF-95DC-B29C079A6AB3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DEB99BE0-E10B-4E61-9568-86AAFC605BF3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1012F2CB-DBAC-4E9B-838F-7B5ED28AC27B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C08E574B-0AA7-49CD-A896-A0DFA6064AD8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26F98528-2C87-4146-9CB4-B74168DAAAB5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C4CB0FFB-9E45-4C75-9CDD-75913398E691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07583D74-CB5A-43B8-9CBB-214FEFA2057C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3336925"/>
            <a:ext cx="10953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46BF899A-FE98-40DD-ADD7-79E83D3CF42D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50850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D5A617C3-1AE8-409C-9CCF-A1F17FBD2BF4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3444875"/>
            <a:ext cx="44450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617FC33B-A38C-4C89-BCE1-20A5BFF996C9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E75E3FE3-2C05-41AB-9287-D359A178EA2A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3981E611-B9EF-4F29-B088-F4B4D7185100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3951288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8BCCECEC-B593-4369-8FE0-65ABC5FB826E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76688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D68A60D5-79B4-4126-A33D-93759E4DD189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7625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52EEED2C-4BE0-4A58-AA8A-B2F7F6796674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A120E80A-BE78-4B95-BE17-0C355BE30048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986B75B-9CBE-4A78-8010-3EDCE7E90921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B03636C1-5037-44E8-AF4D-B2B2684E14D4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4589463"/>
            <a:ext cx="450850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BB7673DD-C05B-4673-B96C-B042D70E612E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4672013"/>
            <a:ext cx="46038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6B30B4F7-A414-47DB-B478-B3A17A9A5F3B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630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0DFB17B7-93A0-4BC1-ABD1-E85D7D66276A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4600575"/>
            <a:ext cx="44608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6B89838A-3037-4175-B618-3A394AC8CA05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D0D588E9-44AE-4F85-9AB6-8E53606739D9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658AFF6B-5CF9-47DD-8615-DDF3A9E33776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BD3595DA-DD67-4870-8C0D-A0D461E0C2F5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7625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E7038AB4-E0BE-4386-A688-8D5DBEC6A00E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14938"/>
            <a:ext cx="449262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3DDD4D2A-2E68-4877-BE65-53236B3DEF80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0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AE4AD044-93A4-460C-A239-B52FD1EEAB91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0EFA9D41-926C-4E81-AF73-B1059E4ED24A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50CB76A4-4790-40F9-8B1B-19091992E390}"/>
              </a:ext>
            </a:extLst>
          </p:cNvPr>
          <p:cNvSpPr>
            <a:spLocks/>
          </p:cNvSpPr>
          <p:nvPr userDrawn="1"/>
        </p:nvSpPr>
        <p:spPr bwMode="auto">
          <a:xfrm>
            <a:off x="514350" y="5857875"/>
            <a:ext cx="46038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AFB76C2E-4F66-4F7B-9F8E-6489C0A63AC2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grpSp>
        <p:nvGrpSpPr>
          <p:cNvPr id="92" name="Google Shape;2356;p30">
            <a:extLst>
              <a:ext uri="{FF2B5EF4-FFF2-40B4-BE49-F238E27FC236}">
                <a16:creationId xmlns:a16="http://schemas.microsoft.com/office/drawing/2014/main" id="{E018939E-50CD-46DF-BE08-A9F895048E9C}"/>
              </a:ext>
            </a:extLst>
          </p:cNvPr>
          <p:cNvGrpSpPr/>
          <p:nvPr userDrawn="1"/>
        </p:nvGrpSpPr>
        <p:grpSpPr>
          <a:xfrm>
            <a:off x="745413" y="1491606"/>
            <a:ext cx="9867487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93" name="Google Shape;2357;p30">
              <a:extLst>
                <a:ext uri="{FF2B5EF4-FFF2-40B4-BE49-F238E27FC236}">
                  <a16:creationId xmlns:a16="http://schemas.microsoft.com/office/drawing/2014/main" id="{9F599FF1-7137-4115-AE3E-9332E30CE1E1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4" name="Google Shape;2358;p30">
              <a:extLst>
                <a:ext uri="{FF2B5EF4-FFF2-40B4-BE49-F238E27FC236}">
                  <a16:creationId xmlns:a16="http://schemas.microsoft.com/office/drawing/2014/main" id="{99340840-A497-4F10-8113-C8CCFB253245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>
                <a:extLst>
                  <a:ext uri="{FF2B5EF4-FFF2-40B4-BE49-F238E27FC236}">
                    <a16:creationId xmlns:a16="http://schemas.microsoft.com/office/drawing/2014/main" id="{1D6B94FD-FB9D-4CCB-8A62-1A0EBC99251A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6" name="Google Shape;2360;p30">
                <a:extLst>
                  <a:ext uri="{FF2B5EF4-FFF2-40B4-BE49-F238E27FC236}">
                    <a16:creationId xmlns:a16="http://schemas.microsoft.com/office/drawing/2014/main" id="{1B5640D1-F081-4EB2-80C9-3BD46EA7CD09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7" name="Google Shape;2361;p30">
                <a:extLst>
                  <a:ext uri="{FF2B5EF4-FFF2-40B4-BE49-F238E27FC236}">
                    <a16:creationId xmlns:a16="http://schemas.microsoft.com/office/drawing/2014/main" id="{F0815B64-B69E-4DEC-A04A-AC170BC04835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  <p:grpSp>
        <p:nvGrpSpPr>
          <p:cNvPr id="98" name="Google Shape;447;p27">
            <a:extLst>
              <a:ext uri="{FF2B5EF4-FFF2-40B4-BE49-F238E27FC236}">
                <a16:creationId xmlns:a16="http://schemas.microsoft.com/office/drawing/2014/main" id="{C1312495-E043-4F86-A9D8-A4B022CCB2E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393113" y="4048125"/>
            <a:ext cx="2300287" cy="1593850"/>
            <a:chOff x="4799733" y="3457797"/>
            <a:chExt cx="2301388" cy="1593766"/>
          </a:xfrm>
        </p:grpSpPr>
        <p:sp>
          <p:nvSpPr>
            <p:cNvPr id="99" name="Google Shape;448;p27">
              <a:extLst>
                <a:ext uri="{FF2B5EF4-FFF2-40B4-BE49-F238E27FC236}">
                  <a16:creationId xmlns:a16="http://schemas.microsoft.com/office/drawing/2014/main" id="{25313592-8F1E-4EB4-8E21-D0DB1F60C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2937" y="4441437"/>
              <a:ext cx="134693" cy="122202"/>
            </a:xfrm>
            <a:custGeom>
              <a:avLst/>
              <a:gdLst>
                <a:gd name="T0" fmla="*/ 2147483646 w 2437"/>
                <a:gd name="T1" fmla="*/ 2147483646 h 2211"/>
                <a:gd name="T2" fmla="*/ 2147483646 w 2437"/>
                <a:gd name="T3" fmla="*/ 2147483646 h 2211"/>
                <a:gd name="T4" fmla="*/ 2147483646 w 2437"/>
                <a:gd name="T5" fmla="*/ 2147483646 h 2211"/>
                <a:gd name="T6" fmla="*/ 2147483646 w 2437"/>
                <a:gd name="T7" fmla="*/ 2147483646 h 2211"/>
                <a:gd name="T8" fmla="*/ 2147483646 w 2437"/>
                <a:gd name="T9" fmla="*/ 2147483646 h 2211"/>
                <a:gd name="T10" fmla="*/ 2147483646 w 2437"/>
                <a:gd name="T11" fmla="*/ 2147483646 h 22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0" name="Google Shape;449;p27">
              <a:extLst>
                <a:ext uri="{FF2B5EF4-FFF2-40B4-BE49-F238E27FC236}">
                  <a16:creationId xmlns:a16="http://schemas.microsoft.com/office/drawing/2014/main" id="{413EC70F-41E8-4448-A73A-742544FB66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1673" y="4450943"/>
              <a:ext cx="91527" cy="79091"/>
            </a:xfrm>
            <a:custGeom>
              <a:avLst/>
              <a:gdLst>
                <a:gd name="T0" fmla="*/ 2147483646 w 1656"/>
                <a:gd name="T1" fmla="*/ 2147483646 h 1431"/>
                <a:gd name="T2" fmla="*/ 2147483646 w 1656"/>
                <a:gd name="T3" fmla="*/ 2147483646 h 1431"/>
                <a:gd name="T4" fmla="*/ 2147483646 w 1656"/>
                <a:gd name="T5" fmla="*/ 2147483646 h 1431"/>
                <a:gd name="T6" fmla="*/ 2147483646 w 1656"/>
                <a:gd name="T7" fmla="*/ 2147483646 h 1431"/>
                <a:gd name="T8" fmla="*/ 2147483646 w 1656"/>
                <a:gd name="T9" fmla="*/ 2147483646 h 14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" name="Google Shape;450;p27">
              <a:extLst>
                <a:ext uri="{FF2B5EF4-FFF2-40B4-BE49-F238E27FC236}">
                  <a16:creationId xmlns:a16="http://schemas.microsoft.com/office/drawing/2014/main" id="{95419FEB-3E6B-4A7D-8738-772AB3E5A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0236" y="4448014"/>
              <a:ext cx="92246" cy="80528"/>
            </a:xfrm>
            <a:custGeom>
              <a:avLst/>
              <a:gdLst>
                <a:gd name="T0" fmla="*/ 2147483646 w 1669"/>
                <a:gd name="T1" fmla="*/ 2147483646 h 1457"/>
                <a:gd name="T2" fmla="*/ 2147483646 w 1669"/>
                <a:gd name="T3" fmla="*/ 2147483646 h 1457"/>
                <a:gd name="T4" fmla="*/ 2147483646 w 1669"/>
                <a:gd name="T5" fmla="*/ 2147483646 h 1457"/>
                <a:gd name="T6" fmla="*/ 2147483646 w 1669"/>
                <a:gd name="T7" fmla="*/ 2147483646 h 1457"/>
                <a:gd name="T8" fmla="*/ 2147483646 w 1669"/>
                <a:gd name="T9" fmla="*/ 2147483646 h 1457"/>
                <a:gd name="T10" fmla="*/ 2147483646 w 1669"/>
                <a:gd name="T11" fmla="*/ 2147483646 h 1457"/>
                <a:gd name="T12" fmla="*/ 2147483646 w 1669"/>
                <a:gd name="T13" fmla="*/ 2147483646 h 1457"/>
                <a:gd name="T14" fmla="*/ 2147483646 w 1669"/>
                <a:gd name="T15" fmla="*/ 2147483646 h 1457"/>
                <a:gd name="T16" fmla="*/ 2147483646 w 1669"/>
                <a:gd name="T17" fmla="*/ 2147483646 h 1457"/>
                <a:gd name="T18" fmla="*/ 2147483646 w 1669"/>
                <a:gd name="T19" fmla="*/ 2147483646 h 1457"/>
                <a:gd name="T20" fmla="*/ 2147483646 w 1669"/>
                <a:gd name="T21" fmla="*/ 2147483646 h 1457"/>
                <a:gd name="T22" fmla="*/ 2147483646 w 1669"/>
                <a:gd name="T23" fmla="*/ 2147483646 h 1457"/>
                <a:gd name="T24" fmla="*/ 2147483646 w 1669"/>
                <a:gd name="T25" fmla="*/ 2147483646 h 1457"/>
                <a:gd name="T26" fmla="*/ 2147483646 w 1669"/>
                <a:gd name="T27" fmla="*/ 2147483646 h 1457"/>
                <a:gd name="T28" fmla="*/ 2147483646 w 1669"/>
                <a:gd name="T29" fmla="*/ 2147483646 h 1457"/>
                <a:gd name="T30" fmla="*/ 2147483646 w 1669"/>
                <a:gd name="T31" fmla="*/ 2147483646 h 1457"/>
                <a:gd name="T32" fmla="*/ 2147483646 w 1669"/>
                <a:gd name="T33" fmla="*/ 2147483646 h 1457"/>
                <a:gd name="T34" fmla="*/ 2147483646 w 1669"/>
                <a:gd name="T35" fmla="*/ 2147483646 h 1457"/>
                <a:gd name="T36" fmla="*/ 2147483646 w 1669"/>
                <a:gd name="T37" fmla="*/ 2147483646 h 1457"/>
                <a:gd name="T38" fmla="*/ 2147483646 w 1669"/>
                <a:gd name="T39" fmla="*/ 2147483646 h 1457"/>
                <a:gd name="T40" fmla="*/ 2147483646 w 1669"/>
                <a:gd name="T41" fmla="*/ 2147483646 h 1457"/>
                <a:gd name="T42" fmla="*/ 2147483646 w 1669"/>
                <a:gd name="T43" fmla="*/ 2147483646 h 1457"/>
                <a:gd name="T44" fmla="*/ 2147483646 w 1669"/>
                <a:gd name="T45" fmla="*/ 2147483646 h 1457"/>
                <a:gd name="T46" fmla="*/ 2147483646 w 1669"/>
                <a:gd name="T47" fmla="*/ 2147483646 h 1457"/>
                <a:gd name="T48" fmla="*/ 2147483646 w 1669"/>
                <a:gd name="T49" fmla="*/ 2147483646 h 1457"/>
                <a:gd name="T50" fmla="*/ 2147483646 w 1669"/>
                <a:gd name="T51" fmla="*/ 2147483646 h 1457"/>
                <a:gd name="T52" fmla="*/ 2147483646 w 1669"/>
                <a:gd name="T53" fmla="*/ 2147483646 h 1457"/>
                <a:gd name="T54" fmla="*/ 2147483646 w 1669"/>
                <a:gd name="T55" fmla="*/ 2147483646 h 1457"/>
                <a:gd name="T56" fmla="*/ 2147483646 w 1669"/>
                <a:gd name="T57" fmla="*/ 2147483646 h 1457"/>
                <a:gd name="T58" fmla="*/ 2147483646 w 1669"/>
                <a:gd name="T59" fmla="*/ 2147483646 h 1457"/>
                <a:gd name="T60" fmla="*/ 2147483646 w 1669"/>
                <a:gd name="T61" fmla="*/ 2147483646 h 1457"/>
                <a:gd name="T62" fmla="*/ 2147483646 w 1669"/>
                <a:gd name="T63" fmla="*/ 2147483646 h 1457"/>
                <a:gd name="T64" fmla="*/ 2147483646 w 1669"/>
                <a:gd name="T65" fmla="*/ 2147483646 h 1457"/>
                <a:gd name="T66" fmla="*/ 2147483646 w 1669"/>
                <a:gd name="T67" fmla="*/ 2147483646 h 1457"/>
                <a:gd name="T68" fmla="*/ 2147483646 w 1669"/>
                <a:gd name="T69" fmla="*/ 2147483646 h 1457"/>
                <a:gd name="T70" fmla="*/ 2147483646 w 1669"/>
                <a:gd name="T71" fmla="*/ 2147483646 h 1457"/>
                <a:gd name="T72" fmla="*/ 2147483646 w 1669"/>
                <a:gd name="T73" fmla="*/ 2147483646 h 1457"/>
                <a:gd name="T74" fmla="*/ 2147483646 w 1669"/>
                <a:gd name="T75" fmla="*/ 2147483646 h 1457"/>
                <a:gd name="T76" fmla="*/ 2147483646 w 1669"/>
                <a:gd name="T77" fmla="*/ 2147483646 h 1457"/>
                <a:gd name="T78" fmla="*/ 2147483646 w 1669"/>
                <a:gd name="T79" fmla="*/ 2147483646 h 1457"/>
                <a:gd name="T80" fmla="*/ 2147483646 w 1669"/>
                <a:gd name="T81" fmla="*/ 2147483646 h 145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" name="Google Shape;451;p27">
              <a:extLst>
                <a:ext uri="{FF2B5EF4-FFF2-40B4-BE49-F238E27FC236}">
                  <a16:creationId xmlns:a16="http://schemas.microsoft.com/office/drawing/2014/main" id="{AB9ABA8A-5C83-4F1D-90B8-37A1F77A4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8799" y="4448014"/>
              <a:ext cx="100260" cy="84895"/>
            </a:xfrm>
            <a:custGeom>
              <a:avLst/>
              <a:gdLst>
                <a:gd name="T0" fmla="*/ 2147483646 w 1814"/>
                <a:gd name="T1" fmla="*/ 2147483646 h 1536"/>
                <a:gd name="T2" fmla="*/ 2147483646 w 1814"/>
                <a:gd name="T3" fmla="*/ 2147483646 h 1536"/>
                <a:gd name="T4" fmla="*/ 2147483646 w 1814"/>
                <a:gd name="T5" fmla="*/ 2147483646 h 1536"/>
                <a:gd name="T6" fmla="*/ 2147483646 w 1814"/>
                <a:gd name="T7" fmla="*/ 2147483646 h 1536"/>
                <a:gd name="T8" fmla="*/ 2147483646 w 1814"/>
                <a:gd name="T9" fmla="*/ 2147483646 h 1536"/>
                <a:gd name="T10" fmla="*/ 2147483646 w 1814"/>
                <a:gd name="T11" fmla="*/ 2147483646 h 1536"/>
                <a:gd name="T12" fmla="*/ 2147483646 w 1814"/>
                <a:gd name="T13" fmla="*/ 2147483646 h 1536"/>
                <a:gd name="T14" fmla="*/ 2147483646 w 1814"/>
                <a:gd name="T15" fmla="*/ 2147483646 h 1536"/>
                <a:gd name="T16" fmla="*/ 2147483646 w 1814"/>
                <a:gd name="T17" fmla="*/ 2147483646 h 1536"/>
                <a:gd name="T18" fmla="*/ 2147483646 w 1814"/>
                <a:gd name="T19" fmla="*/ 2147483646 h 1536"/>
                <a:gd name="T20" fmla="*/ 2147483646 w 1814"/>
                <a:gd name="T21" fmla="*/ 2147483646 h 1536"/>
                <a:gd name="T22" fmla="*/ 2147483646 w 1814"/>
                <a:gd name="T23" fmla="*/ 2147483646 h 1536"/>
                <a:gd name="T24" fmla="*/ 2147483646 w 1814"/>
                <a:gd name="T25" fmla="*/ 2147483646 h 1536"/>
                <a:gd name="T26" fmla="*/ 2147483646 w 1814"/>
                <a:gd name="T27" fmla="*/ 2147483646 h 1536"/>
                <a:gd name="T28" fmla="*/ 2147483646 w 1814"/>
                <a:gd name="T29" fmla="*/ 2147483646 h 1536"/>
                <a:gd name="T30" fmla="*/ 2147483646 w 1814"/>
                <a:gd name="T31" fmla="*/ 2147483646 h 1536"/>
                <a:gd name="T32" fmla="*/ 2147483646 w 1814"/>
                <a:gd name="T33" fmla="*/ 2147483646 h 1536"/>
                <a:gd name="T34" fmla="*/ 2147483646 w 1814"/>
                <a:gd name="T35" fmla="*/ 2147483646 h 1536"/>
                <a:gd name="T36" fmla="*/ 2147483646 w 1814"/>
                <a:gd name="T37" fmla="*/ 2147483646 h 1536"/>
                <a:gd name="T38" fmla="*/ 2147483646 w 1814"/>
                <a:gd name="T39" fmla="*/ 2147483646 h 1536"/>
                <a:gd name="T40" fmla="*/ 2147483646 w 1814"/>
                <a:gd name="T41" fmla="*/ 2147483646 h 1536"/>
                <a:gd name="T42" fmla="*/ 2147483646 w 1814"/>
                <a:gd name="T43" fmla="*/ 2147483646 h 1536"/>
                <a:gd name="T44" fmla="*/ 2147483646 w 1814"/>
                <a:gd name="T45" fmla="*/ 2147483646 h 1536"/>
                <a:gd name="T46" fmla="*/ 2147483646 w 1814"/>
                <a:gd name="T47" fmla="*/ 2147483646 h 1536"/>
                <a:gd name="T48" fmla="*/ 2147483646 w 1814"/>
                <a:gd name="T49" fmla="*/ 2147483646 h 1536"/>
                <a:gd name="T50" fmla="*/ 2147483646 w 1814"/>
                <a:gd name="T51" fmla="*/ 2147483646 h 1536"/>
                <a:gd name="T52" fmla="*/ 2147483646 w 1814"/>
                <a:gd name="T53" fmla="*/ 2147483646 h 1536"/>
                <a:gd name="T54" fmla="*/ 2147483646 w 1814"/>
                <a:gd name="T55" fmla="*/ 2147483646 h 1536"/>
                <a:gd name="T56" fmla="*/ 2147483646 w 1814"/>
                <a:gd name="T57" fmla="*/ 2147483646 h 1536"/>
                <a:gd name="T58" fmla="*/ 2147483646 w 1814"/>
                <a:gd name="T59" fmla="*/ 2147483646 h 1536"/>
                <a:gd name="T60" fmla="*/ 2147483646 w 1814"/>
                <a:gd name="T61" fmla="*/ 2147483646 h 1536"/>
                <a:gd name="T62" fmla="*/ 2147483646 w 1814"/>
                <a:gd name="T63" fmla="*/ 2147483646 h 1536"/>
                <a:gd name="T64" fmla="*/ 2147483646 w 1814"/>
                <a:gd name="T65" fmla="*/ 2147483646 h 1536"/>
                <a:gd name="T66" fmla="*/ 2147483646 w 1814"/>
                <a:gd name="T67" fmla="*/ 2147483646 h 1536"/>
                <a:gd name="T68" fmla="*/ 2147483646 w 1814"/>
                <a:gd name="T69" fmla="*/ 2147483646 h 1536"/>
                <a:gd name="T70" fmla="*/ 2147483646 w 1814"/>
                <a:gd name="T71" fmla="*/ 2147483646 h 1536"/>
                <a:gd name="T72" fmla="*/ 2147483646 w 1814"/>
                <a:gd name="T73" fmla="*/ 2147483646 h 1536"/>
                <a:gd name="T74" fmla="*/ 2147483646 w 1814"/>
                <a:gd name="T75" fmla="*/ 2147483646 h 1536"/>
                <a:gd name="T76" fmla="*/ 2147483646 w 1814"/>
                <a:gd name="T77" fmla="*/ 2147483646 h 1536"/>
                <a:gd name="T78" fmla="*/ 2147483646 w 1814"/>
                <a:gd name="T79" fmla="*/ 2147483646 h 1536"/>
                <a:gd name="T80" fmla="*/ 2147483646 w 1814"/>
                <a:gd name="T81" fmla="*/ 2147483646 h 1536"/>
                <a:gd name="T82" fmla="*/ 2147483646 w 1814"/>
                <a:gd name="T83" fmla="*/ 2147483646 h 1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lnTo>
                    <a:pt x="768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" name="Google Shape;452;p27">
              <a:extLst>
                <a:ext uri="{FF2B5EF4-FFF2-40B4-BE49-F238E27FC236}">
                  <a16:creationId xmlns:a16="http://schemas.microsoft.com/office/drawing/2014/main" id="{DE483793-FC43-42A1-8706-0B875093E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9733" y="3864528"/>
              <a:ext cx="1237772" cy="1187034"/>
            </a:xfrm>
            <a:custGeom>
              <a:avLst/>
              <a:gdLst>
                <a:gd name="T0" fmla="*/ 2147483646 w 22395"/>
                <a:gd name="T1" fmla="*/ 2147483646 h 21477"/>
                <a:gd name="T2" fmla="*/ 2147483646 w 22395"/>
                <a:gd name="T3" fmla="*/ 2147483646 h 21477"/>
                <a:gd name="T4" fmla="*/ 2147483646 w 22395"/>
                <a:gd name="T5" fmla="*/ 2147483646 h 21477"/>
                <a:gd name="T6" fmla="*/ 2147483646 w 22395"/>
                <a:gd name="T7" fmla="*/ 2147483646 h 21477"/>
                <a:gd name="T8" fmla="*/ 2147483646 w 22395"/>
                <a:gd name="T9" fmla="*/ 2147483646 h 21477"/>
                <a:gd name="T10" fmla="*/ 2147483646 w 22395"/>
                <a:gd name="T11" fmla="*/ 2147483646 h 21477"/>
                <a:gd name="T12" fmla="*/ 2147483646 w 22395"/>
                <a:gd name="T13" fmla="*/ 2147483646 h 21477"/>
                <a:gd name="T14" fmla="*/ 2147483646 w 22395"/>
                <a:gd name="T15" fmla="*/ 2147483646 h 21477"/>
                <a:gd name="T16" fmla="*/ 2147483646 w 22395"/>
                <a:gd name="T17" fmla="*/ 2147483646 h 21477"/>
                <a:gd name="T18" fmla="*/ 2147483646 w 22395"/>
                <a:gd name="T19" fmla="*/ 2147483646 h 21477"/>
                <a:gd name="T20" fmla="*/ 2147483646 w 22395"/>
                <a:gd name="T21" fmla="*/ 2147483646 h 21477"/>
                <a:gd name="T22" fmla="*/ 2147483646 w 22395"/>
                <a:gd name="T23" fmla="*/ 2147483646 h 21477"/>
                <a:gd name="T24" fmla="*/ 2147483646 w 22395"/>
                <a:gd name="T25" fmla="*/ 2147483646 h 21477"/>
                <a:gd name="T26" fmla="*/ 2147483646 w 22395"/>
                <a:gd name="T27" fmla="*/ 2147483646 h 21477"/>
                <a:gd name="T28" fmla="*/ 2147483646 w 22395"/>
                <a:gd name="T29" fmla="*/ 2147483646 h 21477"/>
                <a:gd name="T30" fmla="*/ 2147483646 w 22395"/>
                <a:gd name="T31" fmla="*/ 2147483646 h 21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" name="Google Shape;453;p27">
              <a:extLst>
                <a:ext uri="{FF2B5EF4-FFF2-40B4-BE49-F238E27FC236}">
                  <a16:creationId xmlns:a16="http://schemas.microsoft.com/office/drawing/2014/main" id="{769AC99D-0400-4343-8B1F-7C3AB310CD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5828" y="3874532"/>
              <a:ext cx="1027082" cy="1046648"/>
            </a:xfrm>
            <a:custGeom>
              <a:avLst/>
              <a:gdLst>
                <a:gd name="T0" fmla="*/ 2147483646 w 18583"/>
                <a:gd name="T1" fmla="*/ 0 h 18937"/>
                <a:gd name="T2" fmla="*/ 2147483646 w 18583"/>
                <a:gd name="T3" fmla="*/ 2147483646 h 18937"/>
                <a:gd name="T4" fmla="*/ 2147483646 w 18583"/>
                <a:gd name="T5" fmla="*/ 2147483646 h 18937"/>
                <a:gd name="T6" fmla="*/ 0 w 18583"/>
                <a:gd name="T7" fmla="*/ 2147483646 h 18937"/>
                <a:gd name="T8" fmla="*/ 0 w 18583"/>
                <a:gd name="T9" fmla="*/ 2147483646 h 18937"/>
                <a:gd name="T10" fmla="*/ 2147483646 w 18583"/>
                <a:gd name="T11" fmla="*/ 2147483646 h 18937"/>
                <a:gd name="T12" fmla="*/ 2147483646 w 18583"/>
                <a:gd name="T13" fmla="*/ 2147483646 h 18937"/>
                <a:gd name="T14" fmla="*/ 2147483646 w 18583"/>
                <a:gd name="T15" fmla="*/ 2147483646 h 18937"/>
                <a:gd name="T16" fmla="*/ 2147483646 w 18583"/>
                <a:gd name="T17" fmla="*/ 0 h 189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" name="Google Shape;454;p27">
              <a:extLst>
                <a:ext uri="{FF2B5EF4-FFF2-40B4-BE49-F238E27FC236}">
                  <a16:creationId xmlns:a16="http://schemas.microsoft.com/office/drawing/2014/main" id="{DAF9A561-3A9A-4363-9B50-7711DC231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8028" y="3941796"/>
              <a:ext cx="76107" cy="67374"/>
            </a:xfrm>
            <a:custGeom>
              <a:avLst/>
              <a:gdLst>
                <a:gd name="T0" fmla="*/ 0 w 1377"/>
                <a:gd name="T1" fmla="*/ 2147483646 h 1219"/>
                <a:gd name="T2" fmla="*/ 0 w 1377"/>
                <a:gd name="T3" fmla="*/ 2147483646 h 1219"/>
                <a:gd name="T4" fmla="*/ 2147483646 w 1377"/>
                <a:gd name="T5" fmla="*/ 2147483646 h 1219"/>
                <a:gd name="T6" fmla="*/ 2147483646 w 1377"/>
                <a:gd name="T7" fmla="*/ 2147483646 h 1219"/>
                <a:gd name="T8" fmla="*/ 2147483646 w 1377"/>
                <a:gd name="T9" fmla="*/ 2147483646 h 1219"/>
                <a:gd name="T10" fmla="*/ 2147483646 w 1377"/>
                <a:gd name="T11" fmla="*/ 2147483646 h 1219"/>
                <a:gd name="T12" fmla="*/ 0 w 1377"/>
                <a:gd name="T13" fmla="*/ 2147483646 h 12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" name="Google Shape;455;p27">
              <a:extLst>
                <a:ext uri="{FF2B5EF4-FFF2-40B4-BE49-F238E27FC236}">
                  <a16:creationId xmlns:a16="http://schemas.microsoft.com/office/drawing/2014/main" id="{D84DE4FE-EEE8-4E2E-82D7-AEC77758A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7575" y="4112967"/>
              <a:ext cx="76107" cy="69585"/>
            </a:xfrm>
            <a:custGeom>
              <a:avLst/>
              <a:gdLst>
                <a:gd name="T0" fmla="*/ 2147483646 w 1377"/>
                <a:gd name="T1" fmla="*/ 2147483646 h 1259"/>
                <a:gd name="T2" fmla="*/ 2147483646 w 1377"/>
                <a:gd name="T3" fmla="*/ 2147483646 h 1259"/>
                <a:gd name="T4" fmla="*/ 2147483646 w 1377"/>
                <a:gd name="T5" fmla="*/ 2147483646 h 1259"/>
                <a:gd name="T6" fmla="*/ 2147483646 w 1377"/>
                <a:gd name="T7" fmla="*/ 2147483646 h 1259"/>
                <a:gd name="T8" fmla="*/ 2147483646 w 1377"/>
                <a:gd name="T9" fmla="*/ 2147483646 h 1259"/>
                <a:gd name="T10" fmla="*/ 2147483646 w 1377"/>
                <a:gd name="T11" fmla="*/ 2147483646 h 1259"/>
                <a:gd name="T12" fmla="*/ 2147483646 w 1377"/>
                <a:gd name="T13" fmla="*/ 2147483646 h 1259"/>
                <a:gd name="T14" fmla="*/ 2147483646 w 1377"/>
                <a:gd name="T15" fmla="*/ 2147483646 h 12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7" name="Google Shape;456;p27">
              <a:extLst>
                <a:ext uri="{FF2B5EF4-FFF2-40B4-BE49-F238E27FC236}">
                  <a16:creationId xmlns:a16="http://schemas.microsoft.com/office/drawing/2014/main" id="{6DB466E8-95A2-47E3-9064-E8C7DC36E7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5580" y="3984243"/>
              <a:ext cx="54883" cy="49080"/>
            </a:xfrm>
            <a:custGeom>
              <a:avLst/>
              <a:gdLst>
                <a:gd name="T0" fmla="*/ 2147483646 w 993"/>
                <a:gd name="T1" fmla="*/ 2147483646 h 888"/>
                <a:gd name="T2" fmla="*/ 2147483646 w 993"/>
                <a:gd name="T3" fmla="*/ 2147483646 h 888"/>
                <a:gd name="T4" fmla="*/ 2147483646 w 993"/>
                <a:gd name="T5" fmla="*/ 2147483646 h 888"/>
                <a:gd name="T6" fmla="*/ 2147483646 w 993"/>
                <a:gd name="T7" fmla="*/ 2147483646 h 888"/>
                <a:gd name="T8" fmla="*/ 2147483646 w 993"/>
                <a:gd name="T9" fmla="*/ 2147483646 h 888"/>
                <a:gd name="T10" fmla="*/ 2147483646 w 993"/>
                <a:gd name="T11" fmla="*/ 2147483646 h 888"/>
                <a:gd name="T12" fmla="*/ 2147483646 w 993"/>
                <a:gd name="T13" fmla="*/ 2147483646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8" name="Google Shape;457;p27">
              <a:extLst>
                <a:ext uri="{FF2B5EF4-FFF2-40B4-BE49-F238E27FC236}">
                  <a16:creationId xmlns:a16="http://schemas.microsoft.com/office/drawing/2014/main" id="{05A8F844-D683-4260-AA27-6BAA4DEA5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6062" y="4024646"/>
              <a:ext cx="54938" cy="50351"/>
            </a:xfrm>
            <a:custGeom>
              <a:avLst/>
              <a:gdLst>
                <a:gd name="T0" fmla="*/ 2147483646 w 994"/>
                <a:gd name="T1" fmla="*/ 2147483646 h 911"/>
                <a:gd name="T2" fmla="*/ 2147483646 w 994"/>
                <a:gd name="T3" fmla="*/ 2147483646 h 911"/>
                <a:gd name="T4" fmla="*/ 2147483646 w 994"/>
                <a:gd name="T5" fmla="*/ 214748364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2147483646 w 994"/>
                <a:gd name="T15" fmla="*/ 2147483646 h 911"/>
                <a:gd name="T16" fmla="*/ 2147483646 w 994"/>
                <a:gd name="T17" fmla="*/ 2147483646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9" name="Google Shape;458;p27">
              <a:extLst>
                <a:ext uri="{FF2B5EF4-FFF2-40B4-BE49-F238E27FC236}">
                  <a16:creationId xmlns:a16="http://schemas.microsoft.com/office/drawing/2014/main" id="{63799EB1-A70F-4B4A-B9EF-B6A5E6C46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5826" y="4066927"/>
              <a:ext cx="54938" cy="48306"/>
            </a:xfrm>
            <a:custGeom>
              <a:avLst/>
              <a:gdLst>
                <a:gd name="T0" fmla="*/ 2147483646 w 994"/>
                <a:gd name="T1" fmla="*/ 0 h 874"/>
                <a:gd name="T2" fmla="*/ 2147483646 w 994"/>
                <a:gd name="T3" fmla="*/ 2147483646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2147483646 w 994"/>
                <a:gd name="T11" fmla="*/ 0 h 874"/>
                <a:gd name="T12" fmla="*/ 2147483646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0" name="Google Shape;459;p27">
              <a:extLst>
                <a:ext uri="{FF2B5EF4-FFF2-40B4-BE49-F238E27FC236}">
                  <a16:creationId xmlns:a16="http://schemas.microsoft.com/office/drawing/2014/main" id="{17FD7B41-DBDA-41AE-9395-2548350F1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409" y="4158344"/>
              <a:ext cx="54883" cy="48361"/>
            </a:xfrm>
            <a:custGeom>
              <a:avLst/>
              <a:gdLst>
                <a:gd name="T0" fmla="*/ 2147483646 w 993"/>
                <a:gd name="T1" fmla="*/ 2147483646 h 875"/>
                <a:gd name="T2" fmla="*/ 2147483646 w 993"/>
                <a:gd name="T3" fmla="*/ 2147483646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2147483646 w 993"/>
                <a:gd name="T11" fmla="*/ 2147483646 h 875"/>
                <a:gd name="T12" fmla="*/ 2147483646 w 993"/>
                <a:gd name="T13" fmla="*/ 2147483646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1" name="Google Shape;460;p27">
              <a:extLst>
                <a:ext uri="{FF2B5EF4-FFF2-40B4-BE49-F238E27FC236}">
                  <a16:creationId xmlns:a16="http://schemas.microsoft.com/office/drawing/2014/main" id="{DD104A2B-AFF0-4487-B265-6A4E28AA18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4891" y="4198580"/>
              <a:ext cx="54938" cy="50517"/>
            </a:xfrm>
            <a:custGeom>
              <a:avLst/>
              <a:gdLst>
                <a:gd name="T0" fmla="*/ 2147483646 w 994"/>
                <a:gd name="T1" fmla="*/ 2147483646 h 914"/>
                <a:gd name="T2" fmla="*/ 2147483646 w 994"/>
                <a:gd name="T3" fmla="*/ 2147483646 h 914"/>
                <a:gd name="T4" fmla="*/ 2147483646 w 994"/>
                <a:gd name="T5" fmla="*/ 2147483646 h 914"/>
                <a:gd name="T6" fmla="*/ 2147483646 w 994"/>
                <a:gd name="T7" fmla="*/ 2147483646 h 914"/>
                <a:gd name="T8" fmla="*/ 2147483646 w 994"/>
                <a:gd name="T9" fmla="*/ 2147483646 h 914"/>
                <a:gd name="T10" fmla="*/ 2147483646 w 994"/>
                <a:gd name="T11" fmla="*/ 2147483646 h 914"/>
                <a:gd name="T12" fmla="*/ 2147483646 w 994"/>
                <a:gd name="T13" fmla="*/ 2147483646 h 914"/>
                <a:gd name="T14" fmla="*/ 2147483646 w 994"/>
                <a:gd name="T15" fmla="*/ 2147483646 h 914"/>
                <a:gd name="T16" fmla="*/ 2147483646 w 994"/>
                <a:gd name="T17" fmla="*/ 2147483646 h 9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2" name="Google Shape;461;p27">
              <a:extLst>
                <a:ext uri="{FF2B5EF4-FFF2-40B4-BE49-F238E27FC236}">
                  <a16:creationId xmlns:a16="http://schemas.microsoft.com/office/drawing/2014/main" id="{9EC9A96A-3626-4413-B174-5776F66C8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5373" y="4240254"/>
              <a:ext cx="54938" cy="49080"/>
            </a:xfrm>
            <a:custGeom>
              <a:avLst/>
              <a:gdLst>
                <a:gd name="T0" fmla="*/ 2147483646 w 994"/>
                <a:gd name="T1" fmla="*/ 2147483646 h 888"/>
                <a:gd name="T2" fmla="*/ 2147483646 w 994"/>
                <a:gd name="T3" fmla="*/ 2147483646 h 888"/>
                <a:gd name="T4" fmla="*/ 2147483646 w 994"/>
                <a:gd name="T5" fmla="*/ 2147483646 h 888"/>
                <a:gd name="T6" fmla="*/ 2147483646 w 994"/>
                <a:gd name="T7" fmla="*/ 2147483646 h 888"/>
                <a:gd name="T8" fmla="*/ 2147483646 w 994"/>
                <a:gd name="T9" fmla="*/ 2147483646 h 888"/>
                <a:gd name="T10" fmla="*/ 2147483646 w 994"/>
                <a:gd name="T11" fmla="*/ 2147483646 h 888"/>
                <a:gd name="T12" fmla="*/ 2147483646 w 994"/>
                <a:gd name="T13" fmla="*/ 2147483646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3" name="Google Shape;462;p27">
              <a:extLst>
                <a:ext uri="{FF2B5EF4-FFF2-40B4-BE49-F238E27FC236}">
                  <a16:creationId xmlns:a16="http://schemas.microsoft.com/office/drawing/2014/main" id="{657E7DD4-E19C-45A5-BD85-EC13C3897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3956" y="4331726"/>
              <a:ext cx="57868" cy="49080"/>
            </a:xfrm>
            <a:custGeom>
              <a:avLst/>
              <a:gdLst>
                <a:gd name="T0" fmla="*/ 2147483646 w 1047"/>
                <a:gd name="T1" fmla="*/ 0 h 888"/>
                <a:gd name="T2" fmla="*/ 2147483646 w 1047"/>
                <a:gd name="T3" fmla="*/ 2147483646 h 888"/>
                <a:gd name="T4" fmla="*/ 2147483646 w 1047"/>
                <a:gd name="T5" fmla="*/ 2147483646 h 888"/>
                <a:gd name="T6" fmla="*/ 2147483646 w 1047"/>
                <a:gd name="T7" fmla="*/ 2147483646 h 888"/>
                <a:gd name="T8" fmla="*/ 2147483646 w 1047"/>
                <a:gd name="T9" fmla="*/ 2147483646 h 888"/>
                <a:gd name="T10" fmla="*/ 2147483646 w 1047"/>
                <a:gd name="T11" fmla="*/ 0 h 888"/>
                <a:gd name="T12" fmla="*/ 2147483646 w 1047"/>
                <a:gd name="T13" fmla="*/ 0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4" name="Google Shape;463;p27">
              <a:extLst>
                <a:ext uri="{FF2B5EF4-FFF2-40B4-BE49-F238E27FC236}">
                  <a16:creationId xmlns:a16="http://schemas.microsoft.com/office/drawing/2014/main" id="{6FA660B0-A512-4CB3-BC79-BFE47361C6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4438" y="4372128"/>
              <a:ext cx="54938" cy="50351"/>
            </a:xfrm>
            <a:custGeom>
              <a:avLst/>
              <a:gdLst>
                <a:gd name="T0" fmla="*/ 2147483646 w 994"/>
                <a:gd name="T1" fmla="*/ 2147483646 h 911"/>
                <a:gd name="T2" fmla="*/ 2147483646 w 994"/>
                <a:gd name="T3" fmla="*/ 2147483646 h 911"/>
                <a:gd name="T4" fmla="*/ 2147483646 w 994"/>
                <a:gd name="T5" fmla="*/ 214748364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2147483646 w 994"/>
                <a:gd name="T15" fmla="*/ 2147483646 h 911"/>
                <a:gd name="T16" fmla="*/ 2147483646 w 994"/>
                <a:gd name="T17" fmla="*/ 2147483646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5" name="Google Shape;464;p27">
              <a:extLst>
                <a:ext uri="{FF2B5EF4-FFF2-40B4-BE49-F238E27FC236}">
                  <a16:creationId xmlns:a16="http://schemas.microsoft.com/office/drawing/2014/main" id="{C2BAB3A1-56DE-49E2-AC18-0D44B2EE1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4975" y="4414354"/>
              <a:ext cx="54883" cy="48361"/>
            </a:xfrm>
            <a:custGeom>
              <a:avLst/>
              <a:gdLst>
                <a:gd name="T0" fmla="*/ 0 w 993"/>
                <a:gd name="T1" fmla="*/ 2147483646 h 875"/>
                <a:gd name="T2" fmla="*/ 2147483646 w 993"/>
                <a:gd name="T3" fmla="*/ 2147483646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2147483646 w 993"/>
                <a:gd name="T11" fmla="*/ 2147483646 h 875"/>
                <a:gd name="T12" fmla="*/ 0 w 993"/>
                <a:gd name="T13" fmla="*/ 2147483646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6" name="Google Shape;465;p27">
              <a:extLst>
                <a:ext uri="{FF2B5EF4-FFF2-40B4-BE49-F238E27FC236}">
                  <a16:creationId xmlns:a16="http://schemas.microsoft.com/office/drawing/2014/main" id="{F35009F6-A53C-4F26-BC9F-47EA43D8B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6433" y="4505826"/>
              <a:ext cx="54938" cy="48306"/>
            </a:xfrm>
            <a:custGeom>
              <a:avLst/>
              <a:gdLst>
                <a:gd name="T0" fmla="*/ 2147483646 w 994"/>
                <a:gd name="T1" fmla="*/ 0 h 874"/>
                <a:gd name="T2" fmla="*/ 2147483646 w 994"/>
                <a:gd name="T3" fmla="*/ 2147483646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2147483646 w 994"/>
                <a:gd name="T11" fmla="*/ 0 h 874"/>
                <a:gd name="T12" fmla="*/ 2147483646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7" name="Google Shape;466;p27">
              <a:extLst>
                <a:ext uri="{FF2B5EF4-FFF2-40B4-BE49-F238E27FC236}">
                  <a16:creationId xmlns:a16="http://schemas.microsoft.com/office/drawing/2014/main" id="{539BBBA7-44BB-482A-9867-3AA218212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3986" y="4546063"/>
              <a:ext cx="57868" cy="50517"/>
            </a:xfrm>
            <a:custGeom>
              <a:avLst/>
              <a:gdLst>
                <a:gd name="T0" fmla="*/ 2147483646 w 1047"/>
                <a:gd name="T1" fmla="*/ 0 h 914"/>
                <a:gd name="T2" fmla="*/ 2147483646 w 1047"/>
                <a:gd name="T3" fmla="*/ 2147483646 h 914"/>
                <a:gd name="T4" fmla="*/ 2147483646 w 1047"/>
                <a:gd name="T5" fmla="*/ 2147483646 h 914"/>
                <a:gd name="T6" fmla="*/ 2147483646 w 1047"/>
                <a:gd name="T7" fmla="*/ 2147483646 h 914"/>
                <a:gd name="T8" fmla="*/ 2147483646 w 1047"/>
                <a:gd name="T9" fmla="*/ 2147483646 h 914"/>
                <a:gd name="T10" fmla="*/ 2147483646 w 1047"/>
                <a:gd name="T11" fmla="*/ 2147483646 h 914"/>
                <a:gd name="T12" fmla="*/ 2147483646 w 1047"/>
                <a:gd name="T13" fmla="*/ 2147483646 h 914"/>
                <a:gd name="T14" fmla="*/ 2147483646 w 1047"/>
                <a:gd name="T15" fmla="*/ 2147483646 h 914"/>
                <a:gd name="T16" fmla="*/ 2147483646 w 1047"/>
                <a:gd name="T17" fmla="*/ 0 h 9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8" name="Google Shape;467;p27">
              <a:extLst>
                <a:ext uri="{FF2B5EF4-FFF2-40B4-BE49-F238E27FC236}">
                  <a16:creationId xmlns:a16="http://schemas.microsoft.com/office/drawing/2014/main" id="{A781F7C3-630D-4A41-8CDB-144415356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804" y="4587736"/>
              <a:ext cx="54883" cy="49080"/>
            </a:xfrm>
            <a:custGeom>
              <a:avLst/>
              <a:gdLst>
                <a:gd name="T0" fmla="*/ 2147483646 w 993"/>
                <a:gd name="T1" fmla="*/ 2147483646 h 888"/>
                <a:gd name="T2" fmla="*/ 2147483646 w 993"/>
                <a:gd name="T3" fmla="*/ 2147483646 h 888"/>
                <a:gd name="T4" fmla="*/ 2147483646 w 993"/>
                <a:gd name="T5" fmla="*/ 2147483646 h 888"/>
                <a:gd name="T6" fmla="*/ 2147483646 w 993"/>
                <a:gd name="T7" fmla="*/ 2147483646 h 888"/>
                <a:gd name="T8" fmla="*/ 2147483646 w 993"/>
                <a:gd name="T9" fmla="*/ 2147483646 h 888"/>
                <a:gd name="T10" fmla="*/ 2147483646 w 993"/>
                <a:gd name="T11" fmla="*/ 2147483646 h 888"/>
                <a:gd name="T12" fmla="*/ 2147483646 w 993"/>
                <a:gd name="T13" fmla="*/ 2147483646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9" name="Google Shape;468;p27">
              <a:extLst>
                <a:ext uri="{FF2B5EF4-FFF2-40B4-BE49-F238E27FC236}">
                  <a16:creationId xmlns:a16="http://schemas.microsoft.com/office/drawing/2014/main" id="{92E74B8F-7084-4A63-BB4C-7D4CB0006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5980" y="4679208"/>
              <a:ext cx="54938" cy="49024"/>
            </a:xfrm>
            <a:custGeom>
              <a:avLst/>
              <a:gdLst>
                <a:gd name="T0" fmla="*/ 2147483646 w 994"/>
                <a:gd name="T1" fmla="*/ 0 h 887"/>
                <a:gd name="T2" fmla="*/ 2147483646 w 994"/>
                <a:gd name="T3" fmla="*/ 2147483646 h 887"/>
                <a:gd name="T4" fmla="*/ 2147483646 w 994"/>
                <a:gd name="T5" fmla="*/ 2147483646 h 887"/>
                <a:gd name="T6" fmla="*/ 2147483646 w 994"/>
                <a:gd name="T7" fmla="*/ 2147483646 h 887"/>
                <a:gd name="T8" fmla="*/ 2147483646 w 994"/>
                <a:gd name="T9" fmla="*/ 2147483646 h 887"/>
                <a:gd name="T10" fmla="*/ 2147483646 w 994"/>
                <a:gd name="T11" fmla="*/ 0 h 887"/>
                <a:gd name="T12" fmla="*/ 2147483646 w 994"/>
                <a:gd name="T13" fmla="*/ 0 h 8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0" name="Google Shape;469;p27">
              <a:extLst>
                <a:ext uri="{FF2B5EF4-FFF2-40B4-BE49-F238E27FC236}">
                  <a16:creationId xmlns:a16="http://schemas.microsoft.com/office/drawing/2014/main" id="{C1D25D2A-0FA8-4A4F-8F79-5209CEF28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5744" y="4719611"/>
              <a:ext cx="54938" cy="50351"/>
            </a:xfrm>
            <a:custGeom>
              <a:avLst/>
              <a:gdLst>
                <a:gd name="T0" fmla="*/ 2147483646 w 994"/>
                <a:gd name="T1" fmla="*/ 0 h 911"/>
                <a:gd name="T2" fmla="*/ 2147483646 w 994"/>
                <a:gd name="T3" fmla="*/ 2147483646 h 911"/>
                <a:gd name="T4" fmla="*/ 2147483646 w 994"/>
                <a:gd name="T5" fmla="*/ 214748364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2147483646 w 994"/>
                <a:gd name="T15" fmla="*/ 2147483646 h 911"/>
                <a:gd name="T16" fmla="*/ 2147483646 w 994"/>
                <a:gd name="T17" fmla="*/ 0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1" name="Google Shape;470;p27">
              <a:extLst>
                <a:ext uri="{FF2B5EF4-FFF2-40B4-BE49-F238E27FC236}">
                  <a16:creationId xmlns:a16="http://schemas.microsoft.com/office/drawing/2014/main" id="{965480EB-B860-4CCA-B37C-A63EBD022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352" y="4761837"/>
              <a:ext cx="54883" cy="48361"/>
            </a:xfrm>
            <a:custGeom>
              <a:avLst/>
              <a:gdLst>
                <a:gd name="T0" fmla="*/ 2147483646 w 993"/>
                <a:gd name="T1" fmla="*/ 2147483646 h 875"/>
                <a:gd name="T2" fmla="*/ 2147483646 w 993"/>
                <a:gd name="T3" fmla="*/ 2147483646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2147483646 w 993"/>
                <a:gd name="T11" fmla="*/ 2147483646 h 875"/>
                <a:gd name="T12" fmla="*/ 2147483646 w 993"/>
                <a:gd name="T13" fmla="*/ 2147483646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2" name="Google Shape;471;p27">
              <a:extLst>
                <a:ext uri="{FF2B5EF4-FFF2-40B4-BE49-F238E27FC236}">
                  <a16:creationId xmlns:a16="http://schemas.microsoft.com/office/drawing/2014/main" id="{EB888BB9-862C-4261-869C-B2E950B7C9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4809" y="4853309"/>
              <a:ext cx="54938" cy="48306"/>
            </a:xfrm>
            <a:custGeom>
              <a:avLst/>
              <a:gdLst>
                <a:gd name="T0" fmla="*/ 2147483646 w 994"/>
                <a:gd name="T1" fmla="*/ 0 h 874"/>
                <a:gd name="T2" fmla="*/ 2147483646 w 994"/>
                <a:gd name="T3" fmla="*/ 2147483646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2147483646 w 994"/>
                <a:gd name="T11" fmla="*/ 0 h 874"/>
                <a:gd name="T12" fmla="*/ 2147483646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3" name="Google Shape;472;p27">
              <a:extLst>
                <a:ext uri="{FF2B5EF4-FFF2-40B4-BE49-F238E27FC236}">
                  <a16:creationId xmlns:a16="http://schemas.microsoft.com/office/drawing/2014/main" id="{8B41B07F-4F72-42FA-8CAC-698E4353D7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5346" y="4893490"/>
              <a:ext cx="54883" cy="51291"/>
            </a:xfrm>
            <a:custGeom>
              <a:avLst/>
              <a:gdLst>
                <a:gd name="T0" fmla="*/ 2147483646 w 993"/>
                <a:gd name="T1" fmla="*/ 2147483646 h 928"/>
                <a:gd name="T2" fmla="*/ 0 w 993"/>
                <a:gd name="T3" fmla="*/ 2147483646 h 928"/>
                <a:gd name="T4" fmla="*/ 0 w 993"/>
                <a:gd name="T5" fmla="*/ 2147483646 h 928"/>
                <a:gd name="T6" fmla="*/ 2147483646 w 993"/>
                <a:gd name="T7" fmla="*/ 2147483646 h 928"/>
                <a:gd name="T8" fmla="*/ 2147483646 w 993"/>
                <a:gd name="T9" fmla="*/ 2147483646 h 928"/>
                <a:gd name="T10" fmla="*/ 2147483646 w 993"/>
                <a:gd name="T11" fmla="*/ 2147483646 h 928"/>
                <a:gd name="T12" fmla="*/ 2147483646 w 993"/>
                <a:gd name="T13" fmla="*/ 2147483646 h 928"/>
                <a:gd name="T14" fmla="*/ 2147483646 w 993"/>
                <a:gd name="T15" fmla="*/ 2147483646 h 9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4" name="Google Shape;473;p27">
              <a:extLst>
                <a:ext uri="{FF2B5EF4-FFF2-40B4-BE49-F238E27FC236}">
                  <a16:creationId xmlns:a16="http://schemas.microsoft.com/office/drawing/2014/main" id="{A1C7BE70-7421-41B3-8851-D4CAB08CBD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0051" y="4287068"/>
              <a:ext cx="76107" cy="68645"/>
            </a:xfrm>
            <a:custGeom>
              <a:avLst/>
              <a:gdLst>
                <a:gd name="T0" fmla="*/ 2147483646 w 1377"/>
                <a:gd name="T1" fmla="*/ 2147483646 h 1242"/>
                <a:gd name="T2" fmla="*/ 0 w 1377"/>
                <a:gd name="T3" fmla="*/ 2147483646 h 1242"/>
                <a:gd name="T4" fmla="*/ 0 w 1377"/>
                <a:gd name="T5" fmla="*/ 2147483646 h 1242"/>
                <a:gd name="T6" fmla="*/ 2147483646 w 1377"/>
                <a:gd name="T7" fmla="*/ 2147483646 h 1242"/>
                <a:gd name="T8" fmla="*/ 2147483646 w 1377"/>
                <a:gd name="T9" fmla="*/ 2147483646 h 1242"/>
                <a:gd name="T10" fmla="*/ 2147483646 w 1377"/>
                <a:gd name="T11" fmla="*/ 2147483646 h 1242"/>
                <a:gd name="T12" fmla="*/ 2147483646 w 1377"/>
                <a:gd name="T13" fmla="*/ 2147483646 h 1242"/>
                <a:gd name="T14" fmla="*/ 2147483646 w 1377"/>
                <a:gd name="T15" fmla="*/ 2147483646 h 1242"/>
                <a:gd name="T16" fmla="*/ 2147483646 w 1377"/>
                <a:gd name="T17" fmla="*/ 2147483646 h 12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5" name="Google Shape;474;p27">
              <a:extLst>
                <a:ext uri="{FF2B5EF4-FFF2-40B4-BE49-F238E27FC236}">
                  <a16:creationId xmlns:a16="http://schemas.microsoft.com/office/drawing/2014/main" id="{F1D9CD20-691B-4173-A3B8-1619754AD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8880" y="4459731"/>
              <a:ext cx="76107" cy="69530"/>
            </a:xfrm>
            <a:custGeom>
              <a:avLst/>
              <a:gdLst>
                <a:gd name="T0" fmla="*/ 2147483646 w 1377"/>
                <a:gd name="T1" fmla="*/ 0 h 1258"/>
                <a:gd name="T2" fmla="*/ 2147483646 w 1377"/>
                <a:gd name="T3" fmla="*/ 2147483646 h 1258"/>
                <a:gd name="T4" fmla="*/ 2147483646 w 1377"/>
                <a:gd name="T5" fmla="*/ 2147483646 h 1258"/>
                <a:gd name="T6" fmla="*/ 2147483646 w 1377"/>
                <a:gd name="T7" fmla="*/ 2147483646 h 1258"/>
                <a:gd name="T8" fmla="*/ 2147483646 w 1377"/>
                <a:gd name="T9" fmla="*/ 2147483646 h 1258"/>
                <a:gd name="T10" fmla="*/ 2147483646 w 1377"/>
                <a:gd name="T11" fmla="*/ 2147483646 h 1258"/>
                <a:gd name="T12" fmla="*/ 2147483646 w 1377"/>
                <a:gd name="T13" fmla="*/ 0 h 1258"/>
                <a:gd name="T14" fmla="*/ 2147483646 w 1377"/>
                <a:gd name="T15" fmla="*/ 0 h 125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6" name="Google Shape;475;p27">
              <a:extLst>
                <a:ext uri="{FF2B5EF4-FFF2-40B4-BE49-F238E27FC236}">
                  <a16:creationId xmlns:a16="http://schemas.microsoft.com/office/drawing/2014/main" id="{6A86883D-3831-4B4F-BFC7-0802FDA3BF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8428" y="4631621"/>
              <a:ext cx="79036" cy="68811"/>
            </a:xfrm>
            <a:custGeom>
              <a:avLst/>
              <a:gdLst>
                <a:gd name="T0" fmla="*/ 2147483646 w 1430"/>
                <a:gd name="T1" fmla="*/ 2147483646 h 1245"/>
                <a:gd name="T2" fmla="*/ 2147483646 w 1430"/>
                <a:gd name="T3" fmla="*/ 2147483646 h 1245"/>
                <a:gd name="T4" fmla="*/ 2147483646 w 1430"/>
                <a:gd name="T5" fmla="*/ 2147483646 h 1245"/>
                <a:gd name="T6" fmla="*/ 2147483646 w 1430"/>
                <a:gd name="T7" fmla="*/ 2147483646 h 1245"/>
                <a:gd name="T8" fmla="*/ 2147483646 w 1430"/>
                <a:gd name="T9" fmla="*/ 2147483646 h 1245"/>
                <a:gd name="T10" fmla="*/ 2147483646 w 1430"/>
                <a:gd name="T11" fmla="*/ 2147483646 h 1245"/>
                <a:gd name="T12" fmla="*/ 2147483646 w 1430"/>
                <a:gd name="T13" fmla="*/ 2147483646 h 1245"/>
                <a:gd name="T14" fmla="*/ 2147483646 w 1430"/>
                <a:gd name="T15" fmla="*/ 2147483646 h 12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7" name="Google Shape;476;p27">
              <a:extLst>
                <a:ext uri="{FF2B5EF4-FFF2-40B4-BE49-F238E27FC236}">
                  <a16:creationId xmlns:a16="http://schemas.microsoft.com/office/drawing/2014/main" id="{FD653A80-80E9-4746-85CE-3B616C5DF1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0904" y="4805003"/>
              <a:ext cx="76107" cy="68811"/>
            </a:xfrm>
            <a:custGeom>
              <a:avLst/>
              <a:gdLst>
                <a:gd name="T0" fmla="*/ 2147483646 w 1377"/>
                <a:gd name="T1" fmla="*/ 2147483646 h 1245"/>
                <a:gd name="T2" fmla="*/ 2147483646 w 1377"/>
                <a:gd name="T3" fmla="*/ 2147483646 h 1245"/>
                <a:gd name="T4" fmla="*/ 2147483646 w 1377"/>
                <a:gd name="T5" fmla="*/ 2147483646 h 1245"/>
                <a:gd name="T6" fmla="*/ 2147483646 w 1377"/>
                <a:gd name="T7" fmla="*/ 2147483646 h 1245"/>
                <a:gd name="T8" fmla="*/ 2147483646 w 1377"/>
                <a:gd name="T9" fmla="*/ 2147483646 h 1245"/>
                <a:gd name="T10" fmla="*/ 2147483646 w 1377"/>
                <a:gd name="T11" fmla="*/ 2147483646 h 1245"/>
                <a:gd name="T12" fmla="*/ 2147483646 w 1377"/>
                <a:gd name="T13" fmla="*/ 2147483646 h 1245"/>
                <a:gd name="T14" fmla="*/ 2147483646 w 1377"/>
                <a:gd name="T15" fmla="*/ 2147483646 h 1245"/>
                <a:gd name="T16" fmla="*/ 2147483646 w 1377"/>
                <a:gd name="T17" fmla="*/ 2147483646 h 12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8" name="Google Shape;477;p27">
              <a:extLst>
                <a:ext uri="{FF2B5EF4-FFF2-40B4-BE49-F238E27FC236}">
                  <a16:creationId xmlns:a16="http://schemas.microsoft.com/office/drawing/2014/main" id="{1172CB67-46A0-43E5-85C1-CEA458F74E38}"/>
                </a:ext>
              </a:extLst>
            </p:cNvPr>
            <p:cNvSpPr/>
            <p:nvPr/>
          </p:nvSpPr>
          <p:spPr>
            <a:xfrm>
              <a:off x="5817807" y="4746779"/>
              <a:ext cx="1122900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9" name="Google Shape;478;p27">
              <a:extLst>
                <a:ext uri="{FF2B5EF4-FFF2-40B4-BE49-F238E27FC236}">
                  <a16:creationId xmlns:a16="http://schemas.microsoft.com/office/drawing/2014/main" id="{0C192C0B-4948-4EB3-86DA-0F93493007C0}"/>
                </a:ext>
              </a:extLst>
            </p:cNvPr>
            <p:cNvSpPr/>
            <p:nvPr/>
          </p:nvSpPr>
          <p:spPr>
            <a:xfrm>
              <a:off x="5978222" y="4746779"/>
              <a:ext cx="1122899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0" name="Google Shape;479;p27">
              <a:extLst>
                <a:ext uri="{FF2B5EF4-FFF2-40B4-BE49-F238E27FC236}">
                  <a16:creationId xmlns:a16="http://schemas.microsoft.com/office/drawing/2014/main" id="{032621D7-6AF1-4F6E-BAC5-19D749A84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2814" y="4807214"/>
              <a:ext cx="1011717" cy="182944"/>
            </a:xfrm>
            <a:custGeom>
              <a:avLst/>
              <a:gdLst>
                <a:gd name="T0" fmla="*/ 2147483646 w 18305"/>
                <a:gd name="T1" fmla="*/ 0 h 3310"/>
                <a:gd name="T2" fmla="*/ 2147483646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2147483646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480;p27">
              <a:extLst>
                <a:ext uri="{FF2B5EF4-FFF2-40B4-BE49-F238E27FC236}">
                  <a16:creationId xmlns:a16="http://schemas.microsoft.com/office/drawing/2014/main" id="{48C48B41-2AC8-4D36-84C1-AA303803A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2814" y="4898630"/>
              <a:ext cx="1011717" cy="91527"/>
            </a:xfrm>
            <a:custGeom>
              <a:avLst/>
              <a:gdLst>
                <a:gd name="T0" fmla="*/ 2147483646 w 18305"/>
                <a:gd name="T1" fmla="*/ 2147483646 h 1656"/>
                <a:gd name="T2" fmla="*/ 2147483646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2147483646 h 1656"/>
                <a:gd name="T10" fmla="*/ 2147483646 w 18305"/>
                <a:gd name="T11" fmla="*/ 2147483646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481;p27">
              <a:extLst>
                <a:ext uri="{FF2B5EF4-FFF2-40B4-BE49-F238E27FC236}">
                  <a16:creationId xmlns:a16="http://schemas.microsoft.com/office/drawing/2014/main" id="{E6D6AD63-5ACB-449B-BD54-B74F107DB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8028" y="4137120"/>
              <a:ext cx="1121428" cy="304372"/>
            </a:xfrm>
            <a:custGeom>
              <a:avLst/>
              <a:gdLst>
                <a:gd name="T0" fmla="*/ 2147483646 w 20290"/>
                <a:gd name="T1" fmla="*/ 2147483646 h 5507"/>
                <a:gd name="T2" fmla="*/ 0 w 20290"/>
                <a:gd name="T3" fmla="*/ 2147483646 h 5507"/>
                <a:gd name="T4" fmla="*/ 0 w 20290"/>
                <a:gd name="T5" fmla="*/ 2147483646 h 5507"/>
                <a:gd name="T6" fmla="*/ 2147483646 w 20290"/>
                <a:gd name="T7" fmla="*/ 2147483646 h 5507"/>
                <a:gd name="T8" fmla="*/ 2147483646 w 20290"/>
                <a:gd name="T9" fmla="*/ 2147483646 h 5507"/>
                <a:gd name="T10" fmla="*/ 2147483646 w 20290"/>
                <a:gd name="T11" fmla="*/ 2147483646 h 5507"/>
                <a:gd name="T12" fmla="*/ 2147483646 w 20290"/>
                <a:gd name="T13" fmla="*/ 2147483646 h 5507"/>
                <a:gd name="T14" fmla="*/ 2147483646 w 20290"/>
                <a:gd name="T15" fmla="*/ 2147483646 h 5507"/>
                <a:gd name="T16" fmla="*/ 2147483646 w 20290"/>
                <a:gd name="T17" fmla="*/ 2147483646 h 55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lnTo>
                    <a:pt x="231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482;p27">
              <a:extLst>
                <a:ext uri="{FF2B5EF4-FFF2-40B4-BE49-F238E27FC236}">
                  <a16:creationId xmlns:a16="http://schemas.microsoft.com/office/drawing/2014/main" id="{F9513905-0D5A-4DA0-BE44-C62F3C8BB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9692" y="4137120"/>
              <a:ext cx="1121428" cy="304372"/>
            </a:xfrm>
            <a:custGeom>
              <a:avLst/>
              <a:gdLst>
                <a:gd name="T0" fmla="*/ 2147483646 w 20290"/>
                <a:gd name="T1" fmla="*/ 2147483646 h 5507"/>
                <a:gd name="T2" fmla="*/ 0 w 20290"/>
                <a:gd name="T3" fmla="*/ 2147483646 h 5507"/>
                <a:gd name="T4" fmla="*/ 0 w 20290"/>
                <a:gd name="T5" fmla="*/ 2147483646 h 5507"/>
                <a:gd name="T6" fmla="*/ 2147483646 w 20290"/>
                <a:gd name="T7" fmla="*/ 2147483646 h 5507"/>
                <a:gd name="T8" fmla="*/ 2147483646 w 20290"/>
                <a:gd name="T9" fmla="*/ 2147483646 h 5507"/>
                <a:gd name="T10" fmla="*/ 2147483646 w 20290"/>
                <a:gd name="T11" fmla="*/ 2147483646 h 5507"/>
                <a:gd name="T12" fmla="*/ 2147483646 w 20290"/>
                <a:gd name="T13" fmla="*/ 2147483646 h 5507"/>
                <a:gd name="T14" fmla="*/ 2147483646 w 20290"/>
                <a:gd name="T15" fmla="*/ 2147483646 h 5507"/>
                <a:gd name="T16" fmla="*/ 2147483646 w 20290"/>
                <a:gd name="T17" fmla="*/ 2147483646 h 5507"/>
                <a:gd name="T18" fmla="*/ 2147483646 w 20290"/>
                <a:gd name="T19" fmla="*/ 2147483646 h 5507"/>
                <a:gd name="T20" fmla="*/ 2147483646 w 20290"/>
                <a:gd name="T21" fmla="*/ 2147483646 h 5507"/>
                <a:gd name="T22" fmla="*/ 2147483646 w 20290"/>
                <a:gd name="T23" fmla="*/ 2147483646 h 5507"/>
                <a:gd name="T24" fmla="*/ 2147483646 w 20290"/>
                <a:gd name="T25" fmla="*/ 2147483646 h 55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lnTo>
                    <a:pt x="22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4" name="Google Shape;483;p27">
              <a:extLst>
                <a:ext uri="{FF2B5EF4-FFF2-40B4-BE49-F238E27FC236}">
                  <a16:creationId xmlns:a16="http://schemas.microsoft.com/office/drawing/2014/main" id="{A4F88F2A-8BC7-466D-A928-E7F909AD1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2814" y="4197862"/>
              <a:ext cx="1011717" cy="182944"/>
            </a:xfrm>
            <a:custGeom>
              <a:avLst/>
              <a:gdLst>
                <a:gd name="T0" fmla="*/ 2147483646 w 18305"/>
                <a:gd name="T1" fmla="*/ 0 h 3310"/>
                <a:gd name="T2" fmla="*/ 2147483646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2147483646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" name="Google Shape;484;p27">
              <a:extLst>
                <a:ext uri="{FF2B5EF4-FFF2-40B4-BE49-F238E27FC236}">
                  <a16:creationId xmlns:a16="http://schemas.microsoft.com/office/drawing/2014/main" id="{BD538F6C-DCAD-4FAB-9FC4-FE36EE6FF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2814" y="4289278"/>
              <a:ext cx="1011717" cy="91527"/>
            </a:xfrm>
            <a:custGeom>
              <a:avLst/>
              <a:gdLst>
                <a:gd name="T0" fmla="*/ 2147483646 w 18305"/>
                <a:gd name="T1" fmla="*/ 2147483646 h 1656"/>
                <a:gd name="T2" fmla="*/ 2147483646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2147483646 h 1656"/>
                <a:gd name="T10" fmla="*/ 2147483646 w 18305"/>
                <a:gd name="T11" fmla="*/ 2147483646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" name="Google Shape;485;p27">
              <a:extLst>
                <a:ext uri="{FF2B5EF4-FFF2-40B4-BE49-F238E27FC236}">
                  <a16:creationId xmlns:a16="http://schemas.microsoft.com/office/drawing/2014/main" id="{15B94DD4-9A9E-4B71-A28A-A07792772B40}"/>
                </a:ext>
              </a:extLst>
            </p:cNvPr>
            <p:cNvSpPr/>
            <p:nvPr/>
          </p:nvSpPr>
          <p:spPr>
            <a:xfrm>
              <a:off x="5879750" y="4441995"/>
              <a:ext cx="1121311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7" name="Google Shape;486;p27">
              <a:extLst>
                <a:ext uri="{FF2B5EF4-FFF2-40B4-BE49-F238E27FC236}">
                  <a16:creationId xmlns:a16="http://schemas.microsoft.com/office/drawing/2014/main" id="{D65F37D2-2FBB-471B-A631-D3767648D358}"/>
                </a:ext>
              </a:extLst>
            </p:cNvPr>
            <p:cNvSpPr/>
            <p:nvPr/>
          </p:nvSpPr>
          <p:spPr>
            <a:xfrm>
              <a:off x="5722511" y="4441995"/>
              <a:ext cx="1122900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8" name="Google Shape;487;p27">
              <a:extLst>
                <a:ext uri="{FF2B5EF4-FFF2-40B4-BE49-F238E27FC236}">
                  <a16:creationId xmlns:a16="http://schemas.microsoft.com/office/drawing/2014/main" id="{44317FC0-BBCB-4640-8C39-0573BE82A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215" y="4502897"/>
              <a:ext cx="1011717" cy="182944"/>
            </a:xfrm>
            <a:custGeom>
              <a:avLst/>
              <a:gdLst>
                <a:gd name="T0" fmla="*/ 0 w 18305"/>
                <a:gd name="T1" fmla="*/ 0 h 3310"/>
                <a:gd name="T2" fmla="*/ 0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0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" name="Google Shape;488;p27">
              <a:extLst>
                <a:ext uri="{FF2B5EF4-FFF2-40B4-BE49-F238E27FC236}">
                  <a16:creationId xmlns:a16="http://schemas.microsoft.com/office/drawing/2014/main" id="{549739BF-3C8C-4964-9763-EF9450F5DF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215" y="4594314"/>
              <a:ext cx="1011717" cy="91527"/>
            </a:xfrm>
            <a:custGeom>
              <a:avLst/>
              <a:gdLst>
                <a:gd name="T0" fmla="*/ 0 w 18305"/>
                <a:gd name="T1" fmla="*/ 2147483646 h 1656"/>
                <a:gd name="T2" fmla="*/ 0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2147483646 h 1656"/>
                <a:gd name="T10" fmla="*/ 0 w 18305"/>
                <a:gd name="T11" fmla="*/ 2147483646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0" name="Google Shape;489;p27">
              <a:extLst>
                <a:ext uri="{FF2B5EF4-FFF2-40B4-BE49-F238E27FC236}">
                  <a16:creationId xmlns:a16="http://schemas.microsoft.com/office/drawing/2014/main" id="{22353B54-FA30-443D-BE56-332C62972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5910" y="4847726"/>
              <a:ext cx="200077" cy="203836"/>
            </a:xfrm>
            <a:custGeom>
              <a:avLst/>
              <a:gdLst>
                <a:gd name="T0" fmla="*/ 2147483646 w 3620"/>
                <a:gd name="T1" fmla="*/ 0 h 3688"/>
                <a:gd name="T2" fmla="*/ 0 w 3620"/>
                <a:gd name="T3" fmla="*/ 2147483646 h 3688"/>
                <a:gd name="T4" fmla="*/ 2147483646 w 3620"/>
                <a:gd name="T5" fmla="*/ 2147483646 h 3688"/>
                <a:gd name="T6" fmla="*/ 2147483646 w 3620"/>
                <a:gd name="T7" fmla="*/ 2147483646 h 3688"/>
                <a:gd name="T8" fmla="*/ 2147483646 w 3620"/>
                <a:gd name="T9" fmla="*/ 0 h 36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" name="Google Shape;490;p27">
              <a:extLst>
                <a:ext uri="{FF2B5EF4-FFF2-40B4-BE49-F238E27FC236}">
                  <a16:creationId xmlns:a16="http://schemas.microsoft.com/office/drawing/2014/main" id="{2F499889-4203-4240-A9AC-36F5241BE5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8302" y="4988168"/>
              <a:ext cx="64445" cy="63395"/>
            </a:xfrm>
            <a:custGeom>
              <a:avLst/>
              <a:gdLst>
                <a:gd name="T0" fmla="*/ 2147483646 w 1166"/>
                <a:gd name="T1" fmla="*/ 0 h 1147"/>
                <a:gd name="T2" fmla="*/ 2147483646 w 1166"/>
                <a:gd name="T3" fmla="*/ 2147483646 h 1147"/>
                <a:gd name="T4" fmla="*/ 2147483646 w 1166"/>
                <a:gd name="T5" fmla="*/ 2147483646 h 1147"/>
                <a:gd name="T6" fmla="*/ 2147483646 w 1166"/>
                <a:gd name="T7" fmla="*/ 2147483646 h 1147"/>
                <a:gd name="T8" fmla="*/ 2147483646 w 1166"/>
                <a:gd name="T9" fmla="*/ 2147483646 h 1147"/>
                <a:gd name="T10" fmla="*/ 2147483646 w 1166"/>
                <a:gd name="T11" fmla="*/ 0 h 11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" name="Google Shape;491;p27">
              <a:extLst>
                <a:ext uri="{FF2B5EF4-FFF2-40B4-BE49-F238E27FC236}">
                  <a16:creationId xmlns:a16="http://schemas.microsoft.com/office/drawing/2014/main" id="{26229E09-BCF4-4C75-8059-B37A8BB36685}"/>
                </a:ext>
              </a:extLst>
            </p:cNvPr>
            <p:cNvSpPr/>
            <p:nvPr/>
          </p:nvSpPr>
          <p:spPr>
            <a:xfrm>
              <a:off x="5644687" y="4084827"/>
              <a:ext cx="228709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3" name="Google Shape;492;p27">
              <a:extLst>
                <a:ext uri="{FF2B5EF4-FFF2-40B4-BE49-F238E27FC236}">
                  <a16:creationId xmlns:a16="http://schemas.microsoft.com/office/drawing/2014/main" id="{70585893-8CDD-4FED-A63A-58C4427CF28D}"/>
                </a:ext>
              </a:extLst>
            </p:cNvPr>
            <p:cNvSpPr/>
            <p:nvPr/>
          </p:nvSpPr>
          <p:spPr>
            <a:xfrm>
              <a:off x="5646275" y="4137211"/>
              <a:ext cx="216003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4" name="Google Shape;493;p27">
              <a:extLst>
                <a:ext uri="{FF2B5EF4-FFF2-40B4-BE49-F238E27FC236}">
                  <a16:creationId xmlns:a16="http://schemas.microsoft.com/office/drawing/2014/main" id="{B8C9B905-2C72-440B-960C-5D45B2684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280" y="4231521"/>
              <a:ext cx="209971" cy="688388"/>
            </a:xfrm>
            <a:custGeom>
              <a:avLst/>
              <a:gdLst>
                <a:gd name="T0" fmla="*/ 2147483646 w 3799"/>
                <a:gd name="T1" fmla="*/ 0 h 12455"/>
                <a:gd name="T2" fmla="*/ 0 w 3799"/>
                <a:gd name="T3" fmla="*/ 2147483646 h 12455"/>
                <a:gd name="T4" fmla="*/ 2147483646 w 3799"/>
                <a:gd name="T5" fmla="*/ 2147483646 h 12455"/>
                <a:gd name="T6" fmla="*/ 2147483646 w 3799"/>
                <a:gd name="T7" fmla="*/ 2147483646 h 12455"/>
                <a:gd name="T8" fmla="*/ 2147483646 w 3799"/>
                <a:gd name="T9" fmla="*/ 0 h 12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5" name="Google Shape;494;p27">
              <a:extLst>
                <a:ext uri="{FF2B5EF4-FFF2-40B4-BE49-F238E27FC236}">
                  <a16:creationId xmlns:a16="http://schemas.microsoft.com/office/drawing/2014/main" id="{34C73753-47A3-42E0-AB3B-59C5A11D8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9032" y="4216156"/>
              <a:ext cx="222462" cy="685459"/>
            </a:xfrm>
            <a:custGeom>
              <a:avLst/>
              <a:gdLst>
                <a:gd name="T0" fmla="*/ 2147483646 w 4025"/>
                <a:gd name="T1" fmla="*/ 0 h 12402"/>
                <a:gd name="T2" fmla="*/ 2147483646 w 4025"/>
                <a:gd name="T3" fmla="*/ 2147483646 h 12402"/>
                <a:gd name="T4" fmla="*/ 2147483646 w 4025"/>
                <a:gd name="T5" fmla="*/ 2147483646 h 12402"/>
                <a:gd name="T6" fmla="*/ 2147483646 w 4025"/>
                <a:gd name="T7" fmla="*/ 2147483646 h 12402"/>
                <a:gd name="T8" fmla="*/ 2147483646 w 4025"/>
                <a:gd name="T9" fmla="*/ 2147483646 h 12402"/>
                <a:gd name="T10" fmla="*/ 2147483646 w 4025"/>
                <a:gd name="T11" fmla="*/ 0 h 124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6" name="Google Shape;495;p27">
              <a:extLst>
                <a:ext uri="{FF2B5EF4-FFF2-40B4-BE49-F238E27FC236}">
                  <a16:creationId xmlns:a16="http://schemas.microsoft.com/office/drawing/2014/main" id="{3F237117-7BCE-417E-AFC0-B7CF50F424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5910" y="4200791"/>
              <a:ext cx="225336" cy="673741"/>
            </a:xfrm>
            <a:custGeom>
              <a:avLst/>
              <a:gdLst>
                <a:gd name="T0" fmla="*/ 2147483646 w 4077"/>
                <a:gd name="T1" fmla="*/ 0 h 12190"/>
                <a:gd name="T2" fmla="*/ 0 w 4077"/>
                <a:gd name="T3" fmla="*/ 2147483646 h 12190"/>
                <a:gd name="T4" fmla="*/ 0 w 4077"/>
                <a:gd name="T5" fmla="*/ 2147483646 h 12190"/>
                <a:gd name="T6" fmla="*/ 2147483646 w 4077"/>
                <a:gd name="T7" fmla="*/ 2147483646 h 12190"/>
                <a:gd name="T8" fmla="*/ 2147483646 w 4077"/>
                <a:gd name="T9" fmla="*/ 2147483646 h 12190"/>
                <a:gd name="T10" fmla="*/ 2147483646 w 4077"/>
                <a:gd name="T11" fmla="*/ 0 h 121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7" name="Google Shape;496;p27">
              <a:extLst>
                <a:ext uri="{FF2B5EF4-FFF2-40B4-BE49-F238E27FC236}">
                  <a16:creationId xmlns:a16="http://schemas.microsoft.com/office/drawing/2014/main" id="{4DEFE10C-2B50-4C1F-A09A-C2F9954F3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845" y="4167132"/>
              <a:ext cx="240701" cy="161720"/>
            </a:xfrm>
            <a:custGeom>
              <a:avLst/>
              <a:gdLst>
                <a:gd name="T0" fmla="*/ 2147483646 w 4355"/>
                <a:gd name="T1" fmla="*/ 0 h 2926"/>
                <a:gd name="T2" fmla="*/ 2147483646 w 4355"/>
                <a:gd name="T3" fmla="*/ 2147483646 h 2926"/>
                <a:gd name="T4" fmla="*/ 2147483646 w 4355"/>
                <a:gd name="T5" fmla="*/ 2147483646 h 2926"/>
                <a:gd name="T6" fmla="*/ 2147483646 w 4355"/>
                <a:gd name="T7" fmla="*/ 2147483646 h 2926"/>
                <a:gd name="T8" fmla="*/ 2147483646 w 4355"/>
                <a:gd name="T9" fmla="*/ 2147483646 h 2926"/>
                <a:gd name="T10" fmla="*/ 2147483646 w 4355"/>
                <a:gd name="T11" fmla="*/ 2147483646 h 2926"/>
                <a:gd name="T12" fmla="*/ 2147483646 w 4355"/>
                <a:gd name="T13" fmla="*/ 2147483646 h 2926"/>
                <a:gd name="T14" fmla="*/ 2147483646 w 4355"/>
                <a:gd name="T15" fmla="*/ 2147483646 h 2926"/>
                <a:gd name="T16" fmla="*/ 2147483646 w 4355"/>
                <a:gd name="T17" fmla="*/ 2147483646 h 2926"/>
                <a:gd name="T18" fmla="*/ 2147483646 w 4355"/>
                <a:gd name="T19" fmla="*/ 2147483646 h 2926"/>
                <a:gd name="T20" fmla="*/ 2147483646 w 4355"/>
                <a:gd name="T21" fmla="*/ 2147483646 h 2926"/>
                <a:gd name="T22" fmla="*/ 2147483646 w 4355"/>
                <a:gd name="T23" fmla="*/ 0 h 292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8" name="Google Shape;497;p27">
              <a:extLst>
                <a:ext uri="{FF2B5EF4-FFF2-40B4-BE49-F238E27FC236}">
                  <a16:creationId xmlns:a16="http://schemas.microsoft.com/office/drawing/2014/main" id="{4A9B95E9-D2FB-4FE7-987C-F31CC396B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280" y="4167132"/>
              <a:ext cx="228265" cy="106837"/>
            </a:xfrm>
            <a:custGeom>
              <a:avLst/>
              <a:gdLst>
                <a:gd name="T0" fmla="*/ 2147483646 w 4130"/>
                <a:gd name="T1" fmla="*/ 0 h 1933"/>
                <a:gd name="T2" fmla="*/ 2147483646 w 4130"/>
                <a:gd name="T3" fmla="*/ 2147483646 h 1933"/>
                <a:gd name="T4" fmla="*/ 2147483646 w 4130"/>
                <a:gd name="T5" fmla="*/ 2147483646 h 1933"/>
                <a:gd name="T6" fmla="*/ 0 w 4130"/>
                <a:gd name="T7" fmla="*/ 2147483646 h 1933"/>
                <a:gd name="T8" fmla="*/ 2147483646 w 4130"/>
                <a:gd name="T9" fmla="*/ 2147483646 h 1933"/>
                <a:gd name="T10" fmla="*/ 2147483646 w 4130"/>
                <a:gd name="T11" fmla="*/ 2147483646 h 1933"/>
                <a:gd name="T12" fmla="*/ 2147483646 w 4130"/>
                <a:gd name="T13" fmla="*/ 2147483646 h 1933"/>
                <a:gd name="T14" fmla="*/ 2147483646 w 4130"/>
                <a:gd name="T15" fmla="*/ 2147483646 h 1933"/>
                <a:gd name="T16" fmla="*/ 2147483646 w 4130"/>
                <a:gd name="T17" fmla="*/ 2147483646 h 1933"/>
                <a:gd name="T18" fmla="*/ 2147483646 w 4130"/>
                <a:gd name="T19" fmla="*/ 0 h 1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9" name="Google Shape;498;p27">
              <a:extLst>
                <a:ext uri="{FF2B5EF4-FFF2-40B4-BE49-F238E27FC236}">
                  <a16:creationId xmlns:a16="http://schemas.microsoft.com/office/drawing/2014/main" id="{FB7D6B64-ED87-4961-AA1A-5211DC6258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6351" y="4160499"/>
              <a:ext cx="243630" cy="80584"/>
            </a:xfrm>
            <a:custGeom>
              <a:avLst/>
              <a:gdLst>
                <a:gd name="T0" fmla="*/ 2147483646 w 4408"/>
                <a:gd name="T1" fmla="*/ 0 h 1458"/>
                <a:gd name="T2" fmla="*/ 2147483646 w 4408"/>
                <a:gd name="T3" fmla="*/ 2147483646 h 1458"/>
                <a:gd name="T4" fmla="*/ 2147483646 w 4408"/>
                <a:gd name="T5" fmla="*/ 2147483646 h 1458"/>
                <a:gd name="T6" fmla="*/ 2147483646 w 4408"/>
                <a:gd name="T7" fmla="*/ 2147483646 h 1458"/>
                <a:gd name="T8" fmla="*/ 2147483646 w 4408"/>
                <a:gd name="T9" fmla="*/ 2147483646 h 1458"/>
                <a:gd name="T10" fmla="*/ 2147483646 w 4408"/>
                <a:gd name="T11" fmla="*/ 2147483646 h 1458"/>
                <a:gd name="T12" fmla="*/ 2147483646 w 4408"/>
                <a:gd name="T13" fmla="*/ 2147483646 h 1458"/>
                <a:gd name="T14" fmla="*/ 2147483646 w 4408"/>
                <a:gd name="T15" fmla="*/ 2147483646 h 1458"/>
                <a:gd name="T16" fmla="*/ 2147483646 w 4408"/>
                <a:gd name="T17" fmla="*/ 0 h 14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0" name="Google Shape;499;p27">
              <a:extLst>
                <a:ext uri="{FF2B5EF4-FFF2-40B4-BE49-F238E27FC236}">
                  <a16:creationId xmlns:a16="http://schemas.microsoft.com/office/drawing/2014/main" id="{9A484A1C-7C47-4A22-8983-A13519A195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409" y="4254476"/>
              <a:ext cx="244349" cy="79865"/>
            </a:xfrm>
            <a:custGeom>
              <a:avLst/>
              <a:gdLst>
                <a:gd name="T0" fmla="*/ 2147483646 w 4421"/>
                <a:gd name="T1" fmla="*/ 2147483646 h 1445"/>
                <a:gd name="T2" fmla="*/ 2147483646 w 4421"/>
                <a:gd name="T3" fmla="*/ 2147483646 h 1445"/>
                <a:gd name="T4" fmla="*/ 2147483646 w 4421"/>
                <a:gd name="T5" fmla="*/ 2147483646 h 1445"/>
                <a:gd name="T6" fmla="*/ 2147483646 w 4421"/>
                <a:gd name="T7" fmla="*/ 2147483646 h 1445"/>
                <a:gd name="T8" fmla="*/ 2147483646 w 4421"/>
                <a:gd name="T9" fmla="*/ 2147483646 h 1445"/>
                <a:gd name="T10" fmla="*/ 2147483646 w 4421"/>
                <a:gd name="T11" fmla="*/ 2147483646 h 1445"/>
                <a:gd name="T12" fmla="*/ 2147483646 w 4421"/>
                <a:gd name="T13" fmla="*/ 2147483646 h 1445"/>
                <a:gd name="T14" fmla="*/ 2147483646 w 4421"/>
                <a:gd name="T15" fmla="*/ 2147483646 h 14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1" name="Google Shape;500;p27">
              <a:extLst>
                <a:ext uri="{FF2B5EF4-FFF2-40B4-BE49-F238E27FC236}">
                  <a16:creationId xmlns:a16="http://schemas.microsoft.com/office/drawing/2014/main" id="{5E831BCF-849C-4A8B-9F89-2BFD538EA1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6144" y="3457797"/>
              <a:ext cx="158072" cy="233903"/>
            </a:xfrm>
            <a:custGeom>
              <a:avLst/>
              <a:gdLst>
                <a:gd name="T0" fmla="*/ 2147483646 w 2860"/>
                <a:gd name="T1" fmla="*/ 0 h 4232"/>
                <a:gd name="T2" fmla="*/ 2147483646 w 2860"/>
                <a:gd name="T3" fmla="*/ 2147483646 h 4232"/>
                <a:gd name="T4" fmla="*/ 2147483646 w 2860"/>
                <a:gd name="T5" fmla="*/ 2147483646 h 4232"/>
                <a:gd name="T6" fmla="*/ 2147483646 w 2860"/>
                <a:gd name="T7" fmla="*/ 2147483646 h 4232"/>
                <a:gd name="T8" fmla="*/ 2147483646 w 2860"/>
                <a:gd name="T9" fmla="*/ 2147483646 h 4232"/>
                <a:gd name="T10" fmla="*/ 2147483646 w 2860"/>
                <a:gd name="T11" fmla="*/ 2147483646 h 4232"/>
                <a:gd name="T12" fmla="*/ 2147483646 w 2860"/>
                <a:gd name="T13" fmla="*/ 2147483646 h 4232"/>
                <a:gd name="T14" fmla="*/ 2147483646 w 2860"/>
                <a:gd name="T15" fmla="*/ 2147483646 h 4232"/>
                <a:gd name="T16" fmla="*/ 2147483646 w 2860"/>
                <a:gd name="T17" fmla="*/ 0 h 42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2" name="Google Shape;501;p27">
              <a:extLst>
                <a:ext uri="{FF2B5EF4-FFF2-40B4-BE49-F238E27FC236}">
                  <a16:creationId xmlns:a16="http://schemas.microsoft.com/office/drawing/2014/main" id="{53025CD9-FFB2-4E4A-B0BC-0F87D0A07070}"/>
                </a:ext>
              </a:extLst>
            </p:cNvPr>
            <p:cNvSpPr/>
            <p:nvPr/>
          </p:nvSpPr>
          <p:spPr>
            <a:xfrm>
              <a:off x="6179930" y="3610189"/>
              <a:ext cx="527302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3" name="Google Shape;502;p27">
              <a:extLst>
                <a:ext uri="{FF2B5EF4-FFF2-40B4-BE49-F238E27FC236}">
                  <a16:creationId xmlns:a16="http://schemas.microsoft.com/office/drawing/2014/main" id="{596B69D2-8944-4298-A896-3B544C0553AF}"/>
                </a:ext>
              </a:extLst>
            </p:cNvPr>
            <p:cNvSpPr/>
            <p:nvPr/>
          </p:nvSpPr>
          <p:spPr>
            <a:xfrm>
              <a:off x="6241873" y="3659399"/>
              <a:ext cx="206474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4" name="Google Shape;503;p27">
              <a:extLst>
                <a:ext uri="{FF2B5EF4-FFF2-40B4-BE49-F238E27FC236}">
                  <a16:creationId xmlns:a16="http://schemas.microsoft.com/office/drawing/2014/main" id="{D9EE3A68-0800-448B-AC87-48345BBCA3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608" y="3719445"/>
              <a:ext cx="518709" cy="417731"/>
            </a:xfrm>
            <a:custGeom>
              <a:avLst/>
              <a:gdLst>
                <a:gd name="T0" fmla="*/ 2147483646 w 9385"/>
                <a:gd name="T1" fmla="*/ 0 h 7558"/>
                <a:gd name="T2" fmla="*/ 2147483646 w 9385"/>
                <a:gd name="T3" fmla="*/ 0 h 7558"/>
                <a:gd name="T4" fmla="*/ 2147483646 w 9385"/>
                <a:gd name="T5" fmla="*/ 2147483646 h 7558"/>
                <a:gd name="T6" fmla="*/ 2147483646 w 9385"/>
                <a:gd name="T7" fmla="*/ 2147483646 h 7558"/>
                <a:gd name="T8" fmla="*/ 2147483646 w 9385"/>
                <a:gd name="T9" fmla="*/ 2147483646 h 7558"/>
                <a:gd name="T10" fmla="*/ 2147483646 w 9385"/>
                <a:gd name="T11" fmla="*/ 2147483646 h 7558"/>
                <a:gd name="T12" fmla="*/ 2147483646 w 9385"/>
                <a:gd name="T13" fmla="*/ 2147483646 h 7558"/>
                <a:gd name="T14" fmla="*/ 2147483646 w 9385"/>
                <a:gd name="T15" fmla="*/ 2147483646 h 7558"/>
                <a:gd name="T16" fmla="*/ 2147483646 w 9385"/>
                <a:gd name="T17" fmla="*/ 0 h 75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E99573A1-E0A5-4754-A834-3FABC770E80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598613" y="3608388"/>
            <a:ext cx="2203450" cy="2017712"/>
            <a:chOff x="1598355" y="3608289"/>
            <a:chExt cx="2204156" cy="2018295"/>
          </a:xfrm>
        </p:grpSpPr>
        <p:grpSp>
          <p:nvGrpSpPr>
            <p:cNvPr id="156" name="Google Shape;505;p27">
              <a:extLst>
                <a:ext uri="{FF2B5EF4-FFF2-40B4-BE49-F238E27FC236}">
                  <a16:creationId xmlns:a16="http://schemas.microsoft.com/office/drawing/2014/main" id="{BA31C614-4DD2-43E7-9E00-C59FDE9699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02" name="Google Shape;506;p27">
                <a:extLst>
                  <a:ext uri="{FF2B5EF4-FFF2-40B4-BE49-F238E27FC236}">
                    <a16:creationId xmlns:a16="http://schemas.microsoft.com/office/drawing/2014/main" id="{73B94D9F-37D1-429E-96EE-B10479B7BB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6476" y="3795496"/>
                <a:ext cx="868347" cy="1256066"/>
              </a:xfrm>
              <a:custGeom>
                <a:avLst/>
                <a:gdLst>
                  <a:gd name="T0" fmla="*/ 2147483646 w 15711"/>
                  <a:gd name="T1" fmla="*/ 2147483646 h 22726"/>
                  <a:gd name="T2" fmla="*/ 2147483646 w 15711"/>
                  <a:gd name="T3" fmla="*/ 2147483646 h 22726"/>
                  <a:gd name="T4" fmla="*/ 2147483646 w 15711"/>
                  <a:gd name="T5" fmla="*/ 2147483646 h 22726"/>
                  <a:gd name="T6" fmla="*/ 2147483646 w 15711"/>
                  <a:gd name="T7" fmla="*/ 2147483646 h 22726"/>
                  <a:gd name="T8" fmla="*/ 2147483646 w 15711"/>
                  <a:gd name="T9" fmla="*/ 2147483646 h 22726"/>
                  <a:gd name="T10" fmla="*/ 2147483646 w 15711"/>
                  <a:gd name="T11" fmla="*/ 2147483646 h 22726"/>
                  <a:gd name="T12" fmla="*/ 2147483646 w 15711"/>
                  <a:gd name="T13" fmla="*/ 2147483646 h 22726"/>
                  <a:gd name="T14" fmla="*/ 2147483646 w 15711"/>
                  <a:gd name="T15" fmla="*/ 2147483646 h 22726"/>
                  <a:gd name="T16" fmla="*/ 2147483646 w 15711"/>
                  <a:gd name="T17" fmla="*/ 2147483646 h 227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lnTo>
                      <a:pt x="109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grpSp>
            <p:nvGrpSpPr>
              <p:cNvPr id="203" name="Google Shape;507;p27">
                <a:extLst>
                  <a:ext uri="{FF2B5EF4-FFF2-40B4-BE49-F238E27FC236}">
                    <a16:creationId xmlns:a16="http://schemas.microsoft.com/office/drawing/2014/main" id="{113A2155-2B37-436E-B96F-4140F67D36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04" name="Google Shape;508;p27">
                  <a:extLst>
                    <a:ext uri="{FF2B5EF4-FFF2-40B4-BE49-F238E27FC236}">
                      <a16:creationId xmlns:a16="http://schemas.microsoft.com/office/drawing/2014/main" id="{6B1C6564-3C19-4AA4-B686-10DA38464AFF}"/>
                    </a:ext>
                  </a:extLst>
                </p:cNvPr>
                <p:cNvSpPr/>
                <p:nvPr/>
              </p:nvSpPr>
              <p:spPr>
                <a:xfrm>
                  <a:off x="3235834" y="3793899"/>
                  <a:ext cx="827352" cy="389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i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05" name="Google Shape;509;p27">
                  <a:extLst>
                    <a:ext uri="{FF2B5EF4-FFF2-40B4-BE49-F238E27FC236}">
                      <a16:creationId xmlns:a16="http://schemas.microsoft.com/office/drawing/2014/main" id="{86D2162E-DA8B-4BFA-879E-3BAB31A1EE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6725" y="3905262"/>
                  <a:ext cx="719118" cy="182888"/>
                </a:xfrm>
                <a:custGeom>
                  <a:avLst/>
                  <a:gdLst>
                    <a:gd name="T0" fmla="*/ 2147483646 w 13011"/>
                    <a:gd name="T1" fmla="*/ 0 h 3309"/>
                    <a:gd name="T2" fmla="*/ 0 w 13011"/>
                    <a:gd name="T3" fmla="*/ 2147483646 h 3309"/>
                    <a:gd name="T4" fmla="*/ 0 w 13011"/>
                    <a:gd name="T5" fmla="*/ 2147483646 h 3309"/>
                    <a:gd name="T6" fmla="*/ 2147483646 w 13011"/>
                    <a:gd name="T7" fmla="*/ 2147483646 h 3309"/>
                    <a:gd name="T8" fmla="*/ 2147483646 w 13011"/>
                    <a:gd name="T9" fmla="*/ 2147483646 h 3309"/>
                    <a:gd name="T10" fmla="*/ 2147483646 w 13011"/>
                    <a:gd name="T11" fmla="*/ 2147483646 h 3309"/>
                    <a:gd name="T12" fmla="*/ 2147483646 w 13011"/>
                    <a:gd name="T13" fmla="*/ 2147483646 h 3309"/>
                    <a:gd name="T14" fmla="*/ 2147483646 w 13011"/>
                    <a:gd name="T15" fmla="*/ 0 h 3309"/>
                    <a:gd name="T16" fmla="*/ 2147483646 w 13011"/>
                    <a:gd name="T17" fmla="*/ 0 h 330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lnTo>
                        <a:pt x="662" y="0"/>
                      </a:ln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06" name="Google Shape;510;p27">
                  <a:extLst>
                    <a:ext uri="{FF2B5EF4-FFF2-40B4-BE49-F238E27FC236}">
                      <a16:creationId xmlns:a16="http://schemas.microsoft.com/office/drawing/2014/main" id="{9FCD3F13-7ED1-495D-BB1E-85EB0869CA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654" y="4261478"/>
                  <a:ext cx="146355" cy="143426"/>
                </a:xfrm>
                <a:custGeom>
                  <a:avLst/>
                  <a:gdLst>
                    <a:gd name="T0" fmla="*/ 2147483646 w 2648"/>
                    <a:gd name="T1" fmla="*/ 2147483646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2147483646 h 2595"/>
                    <a:gd name="T16" fmla="*/ 2147483646 w 2648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lnTo>
                        <a:pt x="556" y="1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07" name="Google Shape;511;p27">
                  <a:extLst>
                    <a:ext uri="{FF2B5EF4-FFF2-40B4-BE49-F238E27FC236}">
                      <a16:creationId xmlns:a16="http://schemas.microsoft.com/office/drawing/2014/main" id="{E250163E-C01C-4F51-8117-BAF313EEC8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1275" y="4261478"/>
                  <a:ext cx="143426" cy="14342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lnTo>
                        <a:pt x="557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08" name="Google Shape;512;p27">
                  <a:extLst>
                    <a:ext uri="{FF2B5EF4-FFF2-40B4-BE49-F238E27FC236}">
                      <a16:creationId xmlns:a16="http://schemas.microsoft.com/office/drawing/2014/main" id="{7CF97B3A-C5D2-45E4-9E52-D44ED73316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670" y="4261478"/>
                  <a:ext cx="143426" cy="14342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lnTo>
                        <a:pt x="490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09" name="Google Shape;513;p27">
                  <a:extLst>
                    <a:ext uri="{FF2B5EF4-FFF2-40B4-BE49-F238E27FC236}">
                      <a16:creationId xmlns:a16="http://schemas.microsoft.com/office/drawing/2014/main" id="{BDE9EB80-147E-4134-9D38-A0329A51B8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654" y="4453872"/>
                  <a:ext cx="146355" cy="143426"/>
                </a:xfrm>
                <a:custGeom>
                  <a:avLst/>
                  <a:gdLst>
                    <a:gd name="T0" fmla="*/ 2147483646 w 2648"/>
                    <a:gd name="T1" fmla="*/ 2147483646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2147483646 h 2595"/>
                    <a:gd name="T16" fmla="*/ 2147483646 w 2648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lnTo>
                        <a:pt x="556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0" name="Google Shape;514;p27">
                  <a:extLst>
                    <a:ext uri="{FF2B5EF4-FFF2-40B4-BE49-F238E27FC236}">
                      <a16:creationId xmlns:a16="http://schemas.microsoft.com/office/drawing/2014/main" id="{1735C6FC-87EB-4221-85BA-E9F8F541F4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1275" y="4453872"/>
                  <a:ext cx="143426" cy="14342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lnTo>
                        <a:pt x="557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1" name="Google Shape;515;p27">
                  <a:extLst>
                    <a:ext uri="{FF2B5EF4-FFF2-40B4-BE49-F238E27FC236}">
                      <a16:creationId xmlns:a16="http://schemas.microsoft.com/office/drawing/2014/main" id="{AB74E8C9-C4DC-41C1-9089-4C43170937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670" y="4453872"/>
                  <a:ext cx="143426" cy="14342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lnTo>
                        <a:pt x="490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2" name="Google Shape;516;p27">
                  <a:extLst>
                    <a:ext uri="{FF2B5EF4-FFF2-40B4-BE49-F238E27FC236}">
                      <a16:creationId xmlns:a16="http://schemas.microsoft.com/office/drawing/2014/main" id="{72604CD5-2EEE-43F8-88C9-4821B2B49D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654" y="4645549"/>
                  <a:ext cx="146355" cy="146355"/>
                </a:xfrm>
                <a:custGeom>
                  <a:avLst/>
                  <a:gdLst>
                    <a:gd name="T0" fmla="*/ 2147483646 w 2648"/>
                    <a:gd name="T1" fmla="*/ 0 h 2648"/>
                    <a:gd name="T2" fmla="*/ 0 w 2648"/>
                    <a:gd name="T3" fmla="*/ 2147483646 h 2648"/>
                    <a:gd name="T4" fmla="*/ 0 w 2648"/>
                    <a:gd name="T5" fmla="*/ 2147483646 h 2648"/>
                    <a:gd name="T6" fmla="*/ 2147483646 w 2648"/>
                    <a:gd name="T7" fmla="*/ 2147483646 h 2648"/>
                    <a:gd name="T8" fmla="*/ 2147483646 w 2648"/>
                    <a:gd name="T9" fmla="*/ 2147483646 h 2648"/>
                    <a:gd name="T10" fmla="*/ 2147483646 w 2648"/>
                    <a:gd name="T11" fmla="*/ 2147483646 h 2648"/>
                    <a:gd name="T12" fmla="*/ 2147483646 w 2648"/>
                    <a:gd name="T13" fmla="*/ 2147483646 h 2648"/>
                    <a:gd name="T14" fmla="*/ 2147483646 w 2648"/>
                    <a:gd name="T15" fmla="*/ 0 h 2648"/>
                    <a:gd name="T16" fmla="*/ 2147483646 w 2648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lnTo>
                        <a:pt x="556" y="0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3" name="Google Shape;517;p27">
                  <a:extLst>
                    <a:ext uri="{FF2B5EF4-FFF2-40B4-BE49-F238E27FC236}">
                      <a16:creationId xmlns:a16="http://schemas.microsoft.com/office/drawing/2014/main" id="{F472B514-A030-44C2-B8DB-03A972005D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1275" y="4645549"/>
                  <a:ext cx="143426" cy="146355"/>
                </a:xfrm>
                <a:custGeom>
                  <a:avLst/>
                  <a:gdLst>
                    <a:gd name="T0" fmla="*/ 2147483646 w 2595"/>
                    <a:gd name="T1" fmla="*/ 0 h 2648"/>
                    <a:gd name="T2" fmla="*/ 2147483646 w 2595"/>
                    <a:gd name="T3" fmla="*/ 2147483646 h 2648"/>
                    <a:gd name="T4" fmla="*/ 2147483646 w 2595"/>
                    <a:gd name="T5" fmla="*/ 2147483646 h 2648"/>
                    <a:gd name="T6" fmla="*/ 2147483646 w 2595"/>
                    <a:gd name="T7" fmla="*/ 2147483646 h 2648"/>
                    <a:gd name="T8" fmla="*/ 2147483646 w 2595"/>
                    <a:gd name="T9" fmla="*/ 2147483646 h 2648"/>
                    <a:gd name="T10" fmla="*/ 2147483646 w 2595"/>
                    <a:gd name="T11" fmla="*/ 2147483646 h 2648"/>
                    <a:gd name="T12" fmla="*/ 2147483646 w 2595"/>
                    <a:gd name="T13" fmla="*/ 2147483646 h 2648"/>
                    <a:gd name="T14" fmla="*/ 2147483646 w 2595"/>
                    <a:gd name="T15" fmla="*/ 0 h 2648"/>
                    <a:gd name="T16" fmla="*/ 2147483646 w 2595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lnTo>
                        <a:pt x="557" y="0"/>
                      </a:ln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4" name="Google Shape;518;p27">
                  <a:extLst>
                    <a:ext uri="{FF2B5EF4-FFF2-40B4-BE49-F238E27FC236}">
                      <a16:creationId xmlns:a16="http://schemas.microsoft.com/office/drawing/2014/main" id="{C102716F-1997-4C14-B69A-FE3027C6B3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670" y="4645549"/>
                  <a:ext cx="143426" cy="146355"/>
                </a:xfrm>
                <a:custGeom>
                  <a:avLst/>
                  <a:gdLst>
                    <a:gd name="T0" fmla="*/ 2147483646 w 2595"/>
                    <a:gd name="T1" fmla="*/ 0 h 2648"/>
                    <a:gd name="T2" fmla="*/ 2147483646 w 2595"/>
                    <a:gd name="T3" fmla="*/ 2147483646 h 2648"/>
                    <a:gd name="T4" fmla="*/ 2147483646 w 2595"/>
                    <a:gd name="T5" fmla="*/ 2147483646 h 2648"/>
                    <a:gd name="T6" fmla="*/ 2147483646 w 2595"/>
                    <a:gd name="T7" fmla="*/ 2147483646 h 2648"/>
                    <a:gd name="T8" fmla="*/ 2147483646 w 2595"/>
                    <a:gd name="T9" fmla="*/ 2147483646 h 2648"/>
                    <a:gd name="T10" fmla="*/ 2147483646 w 2595"/>
                    <a:gd name="T11" fmla="*/ 2147483646 h 2648"/>
                    <a:gd name="T12" fmla="*/ 2147483646 w 2595"/>
                    <a:gd name="T13" fmla="*/ 2147483646 h 2648"/>
                    <a:gd name="T14" fmla="*/ 2147483646 w 2595"/>
                    <a:gd name="T15" fmla="*/ 0 h 2648"/>
                    <a:gd name="T16" fmla="*/ 2147483646 w 2595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lnTo>
                        <a:pt x="490" y="0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5" name="Google Shape;519;p27">
                  <a:extLst>
                    <a:ext uri="{FF2B5EF4-FFF2-40B4-BE49-F238E27FC236}">
                      <a16:creationId xmlns:a16="http://schemas.microsoft.com/office/drawing/2014/main" id="{5B9ED4FE-7BD3-42F1-86A3-CE0F783286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654" y="4840873"/>
                  <a:ext cx="146355" cy="143426"/>
                </a:xfrm>
                <a:custGeom>
                  <a:avLst/>
                  <a:gdLst>
                    <a:gd name="T0" fmla="*/ 2147483646 w 2648"/>
                    <a:gd name="T1" fmla="*/ 0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0 h 2595"/>
                    <a:gd name="T16" fmla="*/ 2147483646 w 2648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lnTo>
                        <a:pt x="556" y="0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6" name="Google Shape;520;p27">
                  <a:extLst>
                    <a:ext uri="{FF2B5EF4-FFF2-40B4-BE49-F238E27FC236}">
                      <a16:creationId xmlns:a16="http://schemas.microsoft.com/office/drawing/2014/main" id="{219C0998-2069-4099-9600-531DA5FA58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1275" y="4840873"/>
                  <a:ext cx="143426" cy="143426"/>
                </a:xfrm>
                <a:custGeom>
                  <a:avLst/>
                  <a:gdLst>
                    <a:gd name="T0" fmla="*/ 2147483646 w 2595"/>
                    <a:gd name="T1" fmla="*/ 0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0 h 2595"/>
                    <a:gd name="T16" fmla="*/ 2147483646 w 2595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lnTo>
                        <a:pt x="557" y="0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7" name="Google Shape;521;p27">
                  <a:extLst>
                    <a:ext uri="{FF2B5EF4-FFF2-40B4-BE49-F238E27FC236}">
                      <a16:creationId xmlns:a16="http://schemas.microsoft.com/office/drawing/2014/main" id="{5DAF7E15-67C1-475A-827E-E401882745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670" y="4840873"/>
                  <a:ext cx="143426" cy="143426"/>
                </a:xfrm>
                <a:custGeom>
                  <a:avLst/>
                  <a:gdLst>
                    <a:gd name="T0" fmla="*/ 2147483646 w 2595"/>
                    <a:gd name="T1" fmla="*/ 0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0 h 2595"/>
                    <a:gd name="T16" fmla="*/ 2147483646 w 2595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lnTo>
                        <a:pt x="490" y="0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8" name="Google Shape;522;p27">
                  <a:extLst>
                    <a:ext uri="{FF2B5EF4-FFF2-40B4-BE49-F238E27FC236}">
                      <a16:creationId xmlns:a16="http://schemas.microsoft.com/office/drawing/2014/main" id="{6A9217A8-180E-452A-8A9B-4DC63B774F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5335" y="4185426"/>
                  <a:ext cx="243685" cy="866136"/>
                </a:xfrm>
                <a:custGeom>
                  <a:avLst/>
                  <a:gdLst>
                    <a:gd name="T0" fmla="*/ 2147483646 w 4409"/>
                    <a:gd name="T1" fmla="*/ 2147483646 h 15671"/>
                    <a:gd name="T2" fmla="*/ 2147483646 w 4409"/>
                    <a:gd name="T3" fmla="*/ 2147483646 h 15671"/>
                    <a:gd name="T4" fmla="*/ 2147483646 w 4409"/>
                    <a:gd name="T5" fmla="*/ 2147483646 h 15671"/>
                    <a:gd name="T6" fmla="*/ 2147483646 w 4409"/>
                    <a:gd name="T7" fmla="*/ 2147483646 h 15671"/>
                    <a:gd name="T8" fmla="*/ 2147483646 w 4409"/>
                    <a:gd name="T9" fmla="*/ 2147483646 h 15671"/>
                    <a:gd name="T10" fmla="*/ 2147483646 w 4409"/>
                    <a:gd name="T11" fmla="*/ 2147483646 h 15671"/>
                    <a:gd name="T12" fmla="*/ 2147483646 w 4409"/>
                    <a:gd name="T13" fmla="*/ 2147483646 h 15671"/>
                    <a:gd name="T14" fmla="*/ 2147483646 w 4409"/>
                    <a:gd name="T15" fmla="*/ 2147483646 h 15671"/>
                    <a:gd name="T16" fmla="*/ 2147483646 w 4409"/>
                    <a:gd name="T17" fmla="*/ 2147483646 h 15671"/>
                    <a:gd name="T18" fmla="*/ 2147483646 w 4409"/>
                    <a:gd name="T19" fmla="*/ 2147483646 h 15671"/>
                    <a:gd name="T20" fmla="*/ 2147483646 w 4409"/>
                    <a:gd name="T21" fmla="*/ 2147483646 h 15671"/>
                    <a:gd name="T22" fmla="*/ 2147483646 w 4409"/>
                    <a:gd name="T23" fmla="*/ 2147483646 h 15671"/>
                    <a:gd name="T24" fmla="*/ 2147483646 w 4409"/>
                    <a:gd name="T25" fmla="*/ 2147483646 h 15671"/>
                    <a:gd name="T26" fmla="*/ 2147483646 w 4409"/>
                    <a:gd name="T27" fmla="*/ 2147483646 h 15671"/>
                    <a:gd name="T28" fmla="*/ 2147483646 w 4409"/>
                    <a:gd name="T29" fmla="*/ 2147483646 h 15671"/>
                    <a:gd name="T30" fmla="*/ 2147483646 w 4409"/>
                    <a:gd name="T31" fmla="*/ 2147483646 h 15671"/>
                    <a:gd name="T32" fmla="*/ 2147483646 w 4409"/>
                    <a:gd name="T33" fmla="*/ 2147483646 h 15671"/>
                    <a:gd name="T34" fmla="*/ 2147483646 w 4409"/>
                    <a:gd name="T35" fmla="*/ 2147483646 h 15671"/>
                    <a:gd name="T36" fmla="*/ 2147483646 w 4409"/>
                    <a:gd name="T37" fmla="*/ 2147483646 h 15671"/>
                    <a:gd name="T38" fmla="*/ 2147483646 w 4409"/>
                    <a:gd name="T39" fmla="*/ 2147483646 h 15671"/>
                    <a:gd name="T40" fmla="*/ 2147483646 w 4409"/>
                    <a:gd name="T41" fmla="*/ 2147483646 h 15671"/>
                    <a:gd name="T42" fmla="*/ 2147483646 w 4409"/>
                    <a:gd name="T43" fmla="*/ 2147483646 h 15671"/>
                    <a:gd name="T44" fmla="*/ 2147483646 w 4409"/>
                    <a:gd name="T45" fmla="*/ 2147483646 h 15671"/>
                    <a:gd name="T46" fmla="*/ 2147483646 w 4409"/>
                    <a:gd name="T47" fmla="*/ 2147483646 h 15671"/>
                    <a:gd name="T48" fmla="*/ 2147483646 w 4409"/>
                    <a:gd name="T49" fmla="*/ 2147483646 h 15671"/>
                    <a:gd name="T50" fmla="*/ 2147483646 w 4409"/>
                    <a:gd name="T51" fmla="*/ 2147483646 h 15671"/>
                    <a:gd name="T52" fmla="*/ 2147483646 w 4409"/>
                    <a:gd name="T53" fmla="*/ 2147483646 h 15671"/>
                    <a:gd name="T54" fmla="*/ 2147483646 w 4409"/>
                    <a:gd name="T55" fmla="*/ 0 h 15671"/>
                    <a:gd name="T56" fmla="*/ 2147483646 w 4409"/>
                    <a:gd name="T57" fmla="*/ 2147483646 h 15671"/>
                    <a:gd name="T58" fmla="*/ 2147483646 w 4409"/>
                    <a:gd name="T59" fmla="*/ 2147483646 h 15671"/>
                    <a:gd name="T60" fmla="*/ 2147483646 w 4409"/>
                    <a:gd name="T61" fmla="*/ 2147483646 h 15671"/>
                    <a:gd name="T62" fmla="*/ 2147483646 w 4409"/>
                    <a:gd name="T63" fmla="*/ 2147483646 h 15671"/>
                    <a:gd name="T64" fmla="*/ 2147483646 w 4409"/>
                    <a:gd name="T65" fmla="*/ 0 h 15671"/>
                    <a:gd name="T66" fmla="*/ 2147483646 w 4409"/>
                    <a:gd name="T67" fmla="*/ 0 h 1567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lnTo>
                        <a:pt x="2595" y="1377"/>
                      </a:ln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lnTo>
                        <a:pt x="2595" y="4858"/>
                      </a:ln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lnTo>
                        <a:pt x="2595" y="8325"/>
                      </a:ln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9" name="Google Shape;523;p27">
                  <a:extLst>
                    <a:ext uri="{FF2B5EF4-FFF2-40B4-BE49-F238E27FC236}">
                      <a16:creationId xmlns:a16="http://schemas.microsoft.com/office/drawing/2014/main" id="{6E38CB83-F953-4E6E-9DD5-B269C4A74EB8}"/>
                    </a:ext>
                  </a:extLst>
                </p:cNvPr>
                <p:cNvSpPr/>
                <p:nvPr/>
              </p:nvSpPr>
              <p:spPr>
                <a:xfrm>
                  <a:off x="3828161" y="3793899"/>
                  <a:ext cx="233438" cy="389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i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20" name="Google Shape;524;p27">
                  <a:extLst>
                    <a:ext uri="{FF2B5EF4-FFF2-40B4-BE49-F238E27FC236}">
                      <a16:creationId xmlns:a16="http://schemas.microsoft.com/office/drawing/2014/main" id="{9B218EB8-D76B-476E-95FE-862F2DE3AF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5335" y="3905262"/>
                  <a:ext cx="170508" cy="182888"/>
                </a:xfrm>
                <a:custGeom>
                  <a:avLst/>
                  <a:gdLst>
                    <a:gd name="T0" fmla="*/ 2147483646 w 3085"/>
                    <a:gd name="T1" fmla="*/ 0 h 3309"/>
                    <a:gd name="T2" fmla="*/ 2147483646 w 3085"/>
                    <a:gd name="T3" fmla="*/ 2147483646 h 3309"/>
                    <a:gd name="T4" fmla="*/ 2147483646 w 3085"/>
                    <a:gd name="T5" fmla="*/ 2147483646 h 3309"/>
                    <a:gd name="T6" fmla="*/ 2147483646 w 3085"/>
                    <a:gd name="T7" fmla="*/ 2147483646 h 3309"/>
                    <a:gd name="T8" fmla="*/ 2147483646 w 3085"/>
                    <a:gd name="T9" fmla="*/ 2147483646 h 3309"/>
                    <a:gd name="T10" fmla="*/ 2147483646 w 3085"/>
                    <a:gd name="T11" fmla="*/ 2147483646 h 3309"/>
                    <a:gd name="T12" fmla="*/ 2147483646 w 3085"/>
                    <a:gd name="T13" fmla="*/ 2147483646 h 3309"/>
                    <a:gd name="T14" fmla="*/ 2147483646 w 3085"/>
                    <a:gd name="T15" fmla="*/ 2147483646 h 3309"/>
                    <a:gd name="T16" fmla="*/ 2147483646 w 3085"/>
                    <a:gd name="T17" fmla="*/ 2147483646 h 3309"/>
                    <a:gd name="T18" fmla="*/ 2147483646 w 3085"/>
                    <a:gd name="T19" fmla="*/ 0 h 3309"/>
                    <a:gd name="T20" fmla="*/ 2147483646 w 3085"/>
                    <a:gd name="T21" fmla="*/ 0 h 330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1" name="Google Shape;525;p27">
                  <a:extLst>
                    <a:ext uri="{FF2B5EF4-FFF2-40B4-BE49-F238E27FC236}">
                      <a16:creationId xmlns:a16="http://schemas.microsoft.com/office/drawing/2014/main" id="{3E850F56-7FFA-4C74-AABB-C8AAD0D4FB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3681" y="3945499"/>
                  <a:ext cx="35870" cy="100260"/>
                </a:xfrm>
                <a:custGeom>
                  <a:avLst/>
                  <a:gdLst>
                    <a:gd name="T0" fmla="*/ 2147483646 w 649"/>
                    <a:gd name="T1" fmla="*/ 0 h 1814"/>
                    <a:gd name="T2" fmla="*/ 2147483646 w 649"/>
                    <a:gd name="T3" fmla="*/ 2147483646 h 1814"/>
                    <a:gd name="T4" fmla="*/ 0 w 649"/>
                    <a:gd name="T5" fmla="*/ 2147483646 h 1814"/>
                    <a:gd name="T6" fmla="*/ 2147483646 w 649"/>
                    <a:gd name="T7" fmla="*/ 2147483646 h 1814"/>
                    <a:gd name="T8" fmla="*/ 2147483646 w 649"/>
                    <a:gd name="T9" fmla="*/ 2147483646 h 1814"/>
                    <a:gd name="T10" fmla="*/ 2147483646 w 649"/>
                    <a:gd name="T11" fmla="*/ 2147483646 h 1814"/>
                    <a:gd name="T12" fmla="*/ 2147483646 w 649"/>
                    <a:gd name="T13" fmla="*/ 2147483646 h 1814"/>
                    <a:gd name="T14" fmla="*/ 2147483646 w 649"/>
                    <a:gd name="T15" fmla="*/ 2147483646 h 1814"/>
                    <a:gd name="T16" fmla="*/ 2147483646 w 649"/>
                    <a:gd name="T17" fmla="*/ 2147483646 h 1814"/>
                    <a:gd name="T18" fmla="*/ 2147483646 w 649"/>
                    <a:gd name="T19" fmla="*/ 2147483646 h 1814"/>
                    <a:gd name="T20" fmla="*/ 2147483646 w 649"/>
                    <a:gd name="T21" fmla="*/ 2147483646 h 1814"/>
                    <a:gd name="T22" fmla="*/ 2147483646 w 649"/>
                    <a:gd name="T23" fmla="*/ 2147483646 h 1814"/>
                    <a:gd name="T24" fmla="*/ 2147483646 w 649"/>
                    <a:gd name="T25" fmla="*/ 2147483646 h 1814"/>
                    <a:gd name="T26" fmla="*/ 2147483646 w 649"/>
                    <a:gd name="T27" fmla="*/ 2147483646 h 1814"/>
                    <a:gd name="T28" fmla="*/ 2147483646 w 649"/>
                    <a:gd name="T29" fmla="*/ 2147483646 h 1814"/>
                    <a:gd name="T30" fmla="*/ 2147483646 w 649"/>
                    <a:gd name="T31" fmla="*/ 2147483646 h 1814"/>
                    <a:gd name="T32" fmla="*/ 2147483646 w 649"/>
                    <a:gd name="T33" fmla="*/ 2147483646 h 1814"/>
                    <a:gd name="T34" fmla="*/ 2147483646 w 649"/>
                    <a:gd name="T35" fmla="*/ 2147483646 h 1814"/>
                    <a:gd name="T36" fmla="*/ 2147483646 w 649"/>
                    <a:gd name="T37" fmla="*/ 2147483646 h 1814"/>
                    <a:gd name="T38" fmla="*/ 2147483646 w 649"/>
                    <a:gd name="T39" fmla="*/ 2147483646 h 1814"/>
                    <a:gd name="T40" fmla="*/ 2147483646 w 649"/>
                    <a:gd name="T41" fmla="*/ 2147483646 h 1814"/>
                    <a:gd name="T42" fmla="*/ 2147483646 w 649"/>
                    <a:gd name="T43" fmla="*/ 2147483646 h 1814"/>
                    <a:gd name="T44" fmla="*/ 0 w 649"/>
                    <a:gd name="T45" fmla="*/ 2147483646 h 1814"/>
                    <a:gd name="T46" fmla="*/ 2147483646 w 649"/>
                    <a:gd name="T47" fmla="*/ 2147483646 h 1814"/>
                    <a:gd name="T48" fmla="*/ 2147483646 w 649"/>
                    <a:gd name="T49" fmla="*/ 2147483646 h 1814"/>
                    <a:gd name="T50" fmla="*/ 2147483646 w 649"/>
                    <a:gd name="T51" fmla="*/ 2147483646 h 1814"/>
                    <a:gd name="T52" fmla="*/ 2147483646 w 649"/>
                    <a:gd name="T53" fmla="*/ 2147483646 h 1814"/>
                    <a:gd name="T54" fmla="*/ 2147483646 w 649"/>
                    <a:gd name="T55" fmla="*/ 2147483646 h 1814"/>
                    <a:gd name="T56" fmla="*/ 2147483646 w 649"/>
                    <a:gd name="T57" fmla="*/ 2147483646 h 1814"/>
                    <a:gd name="T58" fmla="*/ 2147483646 w 649"/>
                    <a:gd name="T59" fmla="*/ 2147483646 h 1814"/>
                    <a:gd name="T60" fmla="*/ 2147483646 w 649"/>
                    <a:gd name="T61" fmla="*/ 2147483646 h 1814"/>
                    <a:gd name="T62" fmla="*/ 2147483646 w 649"/>
                    <a:gd name="T63" fmla="*/ 2147483646 h 1814"/>
                    <a:gd name="T64" fmla="*/ 2147483646 w 649"/>
                    <a:gd name="T65" fmla="*/ 2147483646 h 1814"/>
                    <a:gd name="T66" fmla="*/ 2147483646 w 649"/>
                    <a:gd name="T67" fmla="*/ 0 h 1814"/>
                    <a:gd name="T68" fmla="*/ 2147483646 w 649"/>
                    <a:gd name="T69" fmla="*/ 0 h 181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2" name="Google Shape;526;p27">
                  <a:extLst>
                    <a:ext uri="{FF2B5EF4-FFF2-40B4-BE49-F238E27FC236}">
                      <a16:creationId xmlns:a16="http://schemas.microsoft.com/office/drawing/2014/main" id="{C1F98DCD-AFA4-4C14-B438-7C0875C04D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4636" y="3944007"/>
                  <a:ext cx="63671" cy="102471"/>
                </a:xfrm>
                <a:custGeom>
                  <a:avLst/>
                  <a:gdLst>
                    <a:gd name="T0" fmla="*/ 2147483646 w 1152"/>
                    <a:gd name="T1" fmla="*/ 2147483646 h 1854"/>
                    <a:gd name="T2" fmla="*/ 2147483646 w 1152"/>
                    <a:gd name="T3" fmla="*/ 2147483646 h 1854"/>
                    <a:gd name="T4" fmla="*/ 2147483646 w 1152"/>
                    <a:gd name="T5" fmla="*/ 2147483646 h 1854"/>
                    <a:gd name="T6" fmla="*/ 2147483646 w 1152"/>
                    <a:gd name="T7" fmla="*/ 2147483646 h 1854"/>
                    <a:gd name="T8" fmla="*/ 2147483646 w 1152"/>
                    <a:gd name="T9" fmla="*/ 2147483646 h 1854"/>
                    <a:gd name="T10" fmla="*/ 2147483646 w 1152"/>
                    <a:gd name="T11" fmla="*/ 2147483646 h 1854"/>
                    <a:gd name="T12" fmla="*/ 2147483646 w 1152"/>
                    <a:gd name="T13" fmla="*/ 2147483646 h 1854"/>
                    <a:gd name="T14" fmla="*/ 2147483646 w 1152"/>
                    <a:gd name="T15" fmla="*/ 2147483646 h 1854"/>
                    <a:gd name="T16" fmla="*/ 2147483646 w 1152"/>
                    <a:gd name="T17" fmla="*/ 2147483646 h 1854"/>
                    <a:gd name="T18" fmla="*/ 2147483646 w 1152"/>
                    <a:gd name="T19" fmla="*/ 2147483646 h 1854"/>
                    <a:gd name="T20" fmla="*/ 2147483646 w 1152"/>
                    <a:gd name="T21" fmla="*/ 2147483646 h 1854"/>
                    <a:gd name="T22" fmla="*/ 2147483646 w 1152"/>
                    <a:gd name="T23" fmla="*/ 2147483646 h 1854"/>
                    <a:gd name="T24" fmla="*/ 2147483646 w 1152"/>
                    <a:gd name="T25" fmla="*/ 2147483646 h 1854"/>
                    <a:gd name="T26" fmla="*/ 2147483646 w 1152"/>
                    <a:gd name="T27" fmla="*/ 2147483646 h 1854"/>
                    <a:gd name="T28" fmla="*/ 2147483646 w 1152"/>
                    <a:gd name="T29" fmla="*/ 2147483646 h 1854"/>
                    <a:gd name="T30" fmla="*/ 2147483646 w 1152"/>
                    <a:gd name="T31" fmla="*/ 2147483646 h 1854"/>
                    <a:gd name="T32" fmla="*/ 2147483646 w 1152"/>
                    <a:gd name="T33" fmla="*/ 2147483646 h 1854"/>
                    <a:gd name="T34" fmla="*/ 2147483646 w 1152"/>
                    <a:gd name="T35" fmla="*/ 2147483646 h 1854"/>
                    <a:gd name="T36" fmla="*/ 2147483646 w 1152"/>
                    <a:gd name="T37" fmla="*/ 2147483646 h 1854"/>
                    <a:gd name="T38" fmla="*/ 2147483646 w 1152"/>
                    <a:gd name="T39" fmla="*/ 2147483646 h 1854"/>
                    <a:gd name="T40" fmla="*/ 2147483646 w 1152"/>
                    <a:gd name="T41" fmla="*/ 2147483646 h 1854"/>
                    <a:gd name="T42" fmla="*/ 2147483646 w 1152"/>
                    <a:gd name="T43" fmla="*/ 2147483646 h 1854"/>
                    <a:gd name="T44" fmla="*/ 2147483646 w 1152"/>
                    <a:gd name="T45" fmla="*/ 2147483646 h 1854"/>
                    <a:gd name="T46" fmla="*/ 2147483646 w 1152"/>
                    <a:gd name="T47" fmla="*/ 2147483646 h 1854"/>
                    <a:gd name="T48" fmla="*/ 2147483646 w 1152"/>
                    <a:gd name="T49" fmla="*/ 2147483646 h 1854"/>
                    <a:gd name="T50" fmla="*/ 2147483646 w 1152"/>
                    <a:gd name="T51" fmla="*/ 2147483646 h 1854"/>
                    <a:gd name="T52" fmla="*/ 2147483646 w 1152"/>
                    <a:gd name="T53" fmla="*/ 2147483646 h 1854"/>
                    <a:gd name="T54" fmla="*/ 2147483646 w 1152"/>
                    <a:gd name="T55" fmla="*/ 2147483646 h 1854"/>
                    <a:gd name="T56" fmla="*/ 2147483646 w 1152"/>
                    <a:gd name="T57" fmla="*/ 2147483646 h 1854"/>
                    <a:gd name="T58" fmla="*/ 2147483646 w 1152"/>
                    <a:gd name="T59" fmla="*/ 2147483646 h 1854"/>
                    <a:gd name="T60" fmla="*/ 2147483646 w 1152"/>
                    <a:gd name="T61" fmla="*/ 2147483646 h 1854"/>
                    <a:gd name="T62" fmla="*/ 2147483646 w 1152"/>
                    <a:gd name="T63" fmla="*/ 2147483646 h 1854"/>
                    <a:gd name="T64" fmla="*/ 2147483646 w 1152"/>
                    <a:gd name="T65" fmla="*/ 2147483646 h 1854"/>
                    <a:gd name="T66" fmla="*/ 2147483646 w 1152"/>
                    <a:gd name="T67" fmla="*/ 2147483646 h 1854"/>
                    <a:gd name="T68" fmla="*/ 2147483646 w 1152"/>
                    <a:gd name="T69" fmla="*/ 2147483646 h 1854"/>
                    <a:gd name="T70" fmla="*/ 2147483646 w 1152"/>
                    <a:gd name="T71" fmla="*/ 2147483646 h 1854"/>
                    <a:gd name="T72" fmla="*/ 2147483646 w 1152"/>
                    <a:gd name="T73" fmla="*/ 2147483646 h 1854"/>
                    <a:gd name="T74" fmla="*/ 2147483646 w 1152"/>
                    <a:gd name="T75" fmla="*/ 2147483646 h 1854"/>
                    <a:gd name="T76" fmla="*/ 2147483646 w 1152"/>
                    <a:gd name="T77" fmla="*/ 2147483646 h 1854"/>
                    <a:gd name="T78" fmla="*/ 2147483646 w 1152"/>
                    <a:gd name="T79" fmla="*/ 2147483646 h 1854"/>
                    <a:gd name="T80" fmla="*/ 2147483646 w 1152"/>
                    <a:gd name="T81" fmla="*/ 2147483646 h 1854"/>
                    <a:gd name="T82" fmla="*/ 2147483646 w 1152"/>
                    <a:gd name="T83" fmla="*/ 2147483646 h 1854"/>
                    <a:gd name="T84" fmla="*/ 2147483646 w 1152"/>
                    <a:gd name="T85" fmla="*/ 2147483646 h 1854"/>
                    <a:gd name="T86" fmla="*/ 2147483646 w 1152"/>
                    <a:gd name="T87" fmla="*/ 2147483646 h 1854"/>
                    <a:gd name="T88" fmla="*/ 2147483646 w 1152"/>
                    <a:gd name="T89" fmla="*/ 2147483646 h 1854"/>
                    <a:gd name="T90" fmla="*/ 2147483646 w 1152"/>
                    <a:gd name="T91" fmla="*/ 2147483646 h 1854"/>
                    <a:gd name="T92" fmla="*/ 2147483646 w 1152"/>
                    <a:gd name="T93" fmla="*/ 2147483646 h 1854"/>
                    <a:gd name="T94" fmla="*/ 2147483646 w 1152"/>
                    <a:gd name="T95" fmla="*/ 2147483646 h 1854"/>
                    <a:gd name="T96" fmla="*/ 2147483646 w 1152"/>
                    <a:gd name="T97" fmla="*/ 2147483646 h 1854"/>
                    <a:gd name="T98" fmla="*/ 2147483646 w 1152"/>
                    <a:gd name="T99" fmla="*/ 2147483646 h 1854"/>
                    <a:gd name="T100" fmla="*/ 2147483646 w 1152"/>
                    <a:gd name="T101" fmla="*/ 2147483646 h 1854"/>
                    <a:gd name="T102" fmla="*/ 2147483646 w 1152"/>
                    <a:gd name="T103" fmla="*/ 2147483646 h 1854"/>
                    <a:gd name="T104" fmla="*/ 2147483646 w 1152"/>
                    <a:gd name="T105" fmla="*/ 2147483646 h 1854"/>
                    <a:gd name="T106" fmla="*/ 2147483646 w 1152"/>
                    <a:gd name="T107" fmla="*/ 2147483646 h 1854"/>
                    <a:gd name="T108" fmla="*/ 2147483646 w 1152"/>
                    <a:gd name="T109" fmla="*/ 2147483646 h 1854"/>
                    <a:gd name="T110" fmla="*/ 2147483646 w 1152"/>
                    <a:gd name="T111" fmla="*/ 2147483646 h 1854"/>
                    <a:gd name="T112" fmla="*/ 2147483646 w 1152"/>
                    <a:gd name="T113" fmla="*/ 2147483646 h 1854"/>
                    <a:gd name="T114" fmla="*/ 2147483646 w 1152"/>
                    <a:gd name="T115" fmla="*/ 2147483646 h 1854"/>
                    <a:gd name="T116" fmla="*/ 2147483646 w 1152"/>
                    <a:gd name="T117" fmla="*/ 2147483646 h 1854"/>
                    <a:gd name="T118" fmla="*/ 2147483646 w 1152"/>
                    <a:gd name="T119" fmla="*/ 2147483646 h 1854"/>
                    <a:gd name="T120" fmla="*/ 2147483646 w 1152"/>
                    <a:gd name="T121" fmla="*/ 2147483646 h 185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3" name="Google Shape;527;p27">
                  <a:extLst>
                    <a:ext uri="{FF2B5EF4-FFF2-40B4-BE49-F238E27FC236}">
                      <a16:creationId xmlns:a16="http://schemas.microsoft.com/office/drawing/2014/main" id="{C8D5DADC-1BD8-4CA4-840E-A5E9A42AFC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9745" y="3991539"/>
                  <a:ext cx="65882" cy="57149"/>
                </a:xfrm>
                <a:custGeom>
                  <a:avLst/>
                  <a:gdLst>
                    <a:gd name="T0" fmla="*/ 2147483646 w 1192"/>
                    <a:gd name="T1" fmla="*/ 2147483646 h 1034"/>
                    <a:gd name="T2" fmla="*/ 2147483646 w 1192"/>
                    <a:gd name="T3" fmla="*/ 2147483646 h 1034"/>
                    <a:gd name="T4" fmla="*/ 2147483646 w 1192"/>
                    <a:gd name="T5" fmla="*/ 2147483646 h 1034"/>
                    <a:gd name="T6" fmla="*/ 2147483646 w 1192"/>
                    <a:gd name="T7" fmla="*/ 2147483646 h 1034"/>
                    <a:gd name="T8" fmla="*/ 2147483646 w 1192"/>
                    <a:gd name="T9" fmla="*/ 2147483646 h 1034"/>
                    <a:gd name="T10" fmla="*/ 2147483646 w 1192"/>
                    <a:gd name="T11" fmla="*/ 2147483646 h 1034"/>
                    <a:gd name="T12" fmla="*/ 2147483646 w 1192"/>
                    <a:gd name="T13" fmla="*/ 2147483646 h 1034"/>
                    <a:gd name="T14" fmla="*/ 2147483646 w 1192"/>
                    <a:gd name="T15" fmla="*/ 2147483646 h 1034"/>
                    <a:gd name="T16" fmla="*/ 2147483646 w 1192"/>
                    <a:gd name="T17" fmla="*/ 2147483646 h 1034"/>
                    <a:gd name="T18" fmla="*/ 2147483646 w 1192"/>
                    <a:gd name="T19" fmla="*/ 2147483646 h 1034"/>
                    <a:gd name="T20" fmla="*/ 2147483646 w 1192"/>
                    <a:gd name="T21" fmla="*/ 2147483646 h 1034"/>
                    <a:gd name="T22" fmla="*/ 2147483646 w 1192"/>
                    <a:gd name="T23" fmla="*/ 2147483646 h 1034"/>
                    <a:gd name="T24" fmla="*/ 2147483646 w 1192"/>
                    <a:gd name="T25" fmla="*/ 2147483646 h 1034"/>
                    <a:gd name="T26" fmla="*/ 2147483646 w 1192"/>
                    <a:gd name="T27" fmla="*/ 2147483646 h 1034"/>
                    <a:gd name="T28" fmla="*/ 2147483646 w 1192"/>
                    <a:gd name="T29" fmla="*/ 2147483646 h 1034"/>
                    <a:gd name="T30" fmla="*/ 2147483646 w 1192"/>
                    <a:gd name="T31" fmla="*/ 2147483646 h 1034"/>
                    <a:gd name="T32" fmla="*/ 2147483646 w 1192"/>
                    <a:gd name="T33" fmla="*/ 2147483646 h 1034"/>
                    <a:gd name="T34" fmla="*/ 2147483646 w 1192"/>
                    <a:gd name="T35" fmla="*/ 2147483646 h 1034"/>
                    <a:gd name="T36" fmla="*/ 2147483646 w 1192"/>
                    <a:gd name="T37" fmla="*/ 2147483646 h 1034"/>
                    <a:gd name="T38" fmla="*/ 2147483646 w 1192"/>
                    <a:gd name="T39" fmla="*/ 2147483646 h 1034"/>
                    <a:gd name="T40" fmla="*/ 2147483646 w 1192"/>
                    <a:gd name="T41" fmla="*/ 2147483646 h 1034"/>
                    <a:gd name="T42" fmla="*/ 2147483646 w 1192"/>
                    <a:gd name="T43" fmla="*/ 2147483646 h 1034"/>
                    <a:gd name="T44" fmla="*/ 2147483646 w 1192"/>
                    <a:gd name="T45" fmla="*/ 2147483646 h 1034"/>
                    <a:gd name="T46" fmla="*/ 2147483646 w 1192"/>
                    <a:gd name="T47" fmla="*/ 2147483646 h 1034"/>
                    <a:gd name="T48" fmla="*/ 2147483646 w 1192"/>
                    <a:gd name="T49" fmla="*/ 2147483646 h 1034"/>
                    <a:gd name="T50" fmla="*/ 2147483646 w 1192"/>
                    <a:gd name="T51" fmla="*/ 2147483646 h 1034"/>
                    <a:gd name="T52" fmla="*/ 2147483646 w 1192"/>
                    <a:gd name="T53" fmla="*/ 2147483646 h 1034"/>
                    <a:gd name="T54" fmla="*/ 2147483646 w 1192"/>
                    <a:gd name="T55" fmla="*/ 2147483646 h 1034"/>
                    <a:gd name="T56" fmla="*/ 2147483646 w 1192"/>
                    <a:gd name="T57" fmla="*/ 2147483646 h 1034"/>
                    <a:gd name="T58" fmla="*/ 2147483646 w 1192"/>
                    <a:gd name="T59" fmla="*/ 2147483646 h 1034"/>
                    <a:gd name="T60" fmla="*/ 2147483646 w 1192"/>
                    <a:gd name="T61" fmla="*/ 2147483646 h 1034"/>
                    <a:gd name="T62" fmla="*/ 2147483646 w 1192"/>
                    <a:gd name="T63" fmla="*/ 2147483646 h 1034"/>
                    <a:gd name="T64" fmla="*/ 2147483646 w 1192"/>
                    <a:gd name="T65" fmla="*/ 2147483646 h 1034"/>
                    <a:gd name="T66" fmla="*/ 2147483646 w 1192"/>
                    <a:gd name="T67" fmla="*/ 2147483646 h 1034"/>
                    <a:gd name="T68" fmla="*/ 2147483646 w 1192"/>
                    <a:gd name="T69" fmla="*/ 2147483646 h 1034"/>
                    <a:gd name="T70" fmla="*/ 2147483646 w 1192"/>
                    <a:gd name="T71" fmla="*/ 2147483646 h 1034"/>
                    <a:gd name="T72" fmla="*/ 2147483646 w 1192"/>
                    <a:gd name="T73" fmla="*/ 2147483646 h 1034"/>
                    <a:gd name="T74" fmla="*/ 2147483646 w 1192"/>
                    <a:gd name="T75" fmla="*/ 2147483646 h 1034"/>
                    <a:gd name="T76" fmla="*/ 2147483646 w 1192"/>
                    <a:gd name="T77" fmla="*/ 2147483646 h 1034"/>
                    <a:gd name="T78" fmla="*/ 2147483646 w 1192"/>
                    <a:gd name="T79" fmla="*/ 2147483646 h 103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lnTo>
                        <a:pt x="173" y="1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4" name="Google Shape;528;p27">
                  <a:extLst>
                    <a:ext uri="{FF2B5EF4-FFF2-40B4-BE49-F238E27FC236}">
                      <a16:creationId xmlns:a16="http://schemas.microsoft.com/office/drawing/2014/main" id="{D00355CF-ECAE-41B4-8D3D-F52D19211B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1430" y="3946218"/>
                  <a:ext cx="60023" cy="100260"/>
                </a:xfrm>
                <a:custGeom>
                  <a:avLst/>
                  <a:gdLst>
                    <a:gd name="T0" fmla="*/ 2147483646 w 1086"/>
                    <a:gd name="T1" fmla="*/ 2147483646 h 1814"/>
                    <a:gd name="T2" fmla="*/ 2147483646 w 1086"/>
                    <a:gd name="T3" fmla="*/ 2147483646 h 1814"/>
                    <a:gd name="T4" fmla="*/ 2147483646 w 1086"/>
                    <a:gd name="T5" fmla="*/ 2147483646 h 1814"/>
                    <a:gd name="T6" fmla="*/ 2147483646 w 1086"/>
                    <a:gd name="T7" fmla="*/ 2147483646 h 1814"/>
                    <a:gd name="T8" fmla="*/ 2147483646 w 1086"/>
                    <a:gd name="T9" fmla="*/ 2147483646 h 1814"/>
                    <a:gd name="T10" fmla="*/ 2147483646 w 1086"/>
                    <a:gd name="T11" fmla="*/ 2147483646 h 1814"/>
                    <a:gd name="T12" fmla="*/ 2147483646 w 1086"/>
                    <a:gd name="T13" fmla="*/ 2147483646 h 1814"/>
                    <a:gd name="T14" fmla="*/ 2147483646 w 1086"/>
                    <a:gd name="T15" fmla="*/ 2147483646 h 1814"/>
                    <a:gd name="T16" fmla="*/ 2147483646 w 1086"/>
                    <a:gd name="T17" fmla="*/ 2147483646 h 1814"/>
                    <a:gd name="T18" fmla="*/ 2147483646 w 1086"/>
                    <a:gd name="T19" fmla="*/ 2147483646 h 1814"/>
                    <a:gd name="T20" fmla="*/ 2147483646 w 1086"/>
                    <a:gd name="T21" fmla="*/ 2147483646 h 1814"/>
                    <a:gd name="T22" fmla="*/ 2147483646 w 1086"/>
                    <a:gd name="T23" fmla="*/ 2147483646 h 1814"/>
                    <a:gd name="T24" fmla="*/ 2147483646 w 1086"/>
                    <a:gd name="T25" fmla="*/ 2147483646 h 1814"/>
                    <a:gd name="T26" fmla="*/ 2147483646 w 1086"/>
                    <a:gd name="T27" fmla="*/ 2147483646 h 1814"/>
                    <a:gd name="T28" fmla="*/ 2147483646 w 1086"/>
                    <a:gd name="T29" fmla="*/ 2147483646 h 1814"/>
                    <a:gd name="T30" fmla="*/ 2147483646 w 1086"/>
                    <a:gd name="T31" fmla="*/ 2147483646 h 1814"/>
                    <a:gd name="T32" fmla="*/ 2147483646 w 1086"/>
                    <a:gd name="T33" fmla="*/ 2147483646 h 1814"/>
                    <a:gd name="T34" fmla="*/ 2147483646 w 1086"/>
                    <a:gd name="T35" fmla="*/ 2147483646 h 1814"/>
                    <a:gd name="T36" fmla="*/ 2147483646 w 1086"/>
                    <a:gd name="T37" fmla="*/ 2147483646 h 1814"/>
                    <a:gd name="T38" fmla="*/ 2147483646 w 1086"/>
                    <a:gd name="T39" fmla="*/ 2147483646 h 1814"/>
                    <a:gd name="T40" fmla="*/ 2147483646 w 1086"/>
                    <a:gd name="T41" fmla="*/ 2147483646 h 1814"/>
                    <a:gd name="T42" fmla="*/ 2147483646 w 1086"/>
                    <a:gd name="T43" fmla="*/ 2147483646 h 1814"/>
                    <a:gd name="T44" fmla="*/ 2147483646 w 1086"/>
                    <a:gd name="T45" fmla="*/ 2147483646 h 1814"/>
                    <a:gd name="T46" fmla="*/ 2147483646 w 1086"/>
                    <a:gd name="T47" fmla="*/ 2147483646 h 1814"/>
                    <a:gd name="T48" fmla="*/ 2147483646 w 1086"/>
                    <a:gd name="T49" fmla="*/ 2147483646 h 1814"/>
                    <a:gd name="T50" fmla="*/ 2147483646 w 1086"/>
                    <a:gd name="T51" fmla="*/ 2147483646 h 1814"/>
                    <a:gd name="T52" fmla="*/ 2147483646 w 1086"/>
                    <a:gd name="T53" fmla="*/ 2147483646 h 1814"/>
                    <a:gd name="T54" fmla="*/ 2147483646 w 1086"/>
                    <a:gd name="T55" fmla="*/ 2147483646 h 1814"/>
                    <a:gd name="T56" fmla="*/ 2147483646 w 1086"/>
                    <a:gd name="T57" fmla="*/ 2147483646 h 1814"/>
                    <a:gd name="T58" fmla="*/ 2147483646 w 1086"/>
                    <a:gd name="T59" fmla="*/ 2147483646 h 1814"/>
                    <a:gd name="T60" fmla="*/ 2147483646 w 1086"/>
                    <a:gd name="T61" fmla="*/ 2147483646 h 1814"/>
                    <a:gd name="T62" fmla="*/ 2147483646 w 1086"/>
                    <a:gd name="T63" fmla="*/ 0 h 1814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5" name="Google Shape;529;p27">
                  <a:extLst>
                    <a:ext uri="{FF2B5EF4-FFF2-40B4-BE49-F238E27FC236}">
                      <a16:creationId xmlns:a16="http://schemas.microsoft.com/office/drawing/2014/main" id="{C20124A9-C54E-4FA5-AB66-729C45619C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5346" y="4261478"/>
                  <a:ext cx="143426" cy="14342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0 w 2595"/>
                    <a:gd name="T3" fmla="*/ 2147483646 h 2595"/>
                    <a:gd name="T4" fmla="*/ 0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lnTo>
                        <a:pt x="503" y="1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6" name="Google Shape;530;p27">
                  <a:extLst>
                    <a:ext uri="{FF2B5EF4-FFF2-40B4-BE49-F238E27FC236}">
                      <a16:creationId xmlns:a16="http://schemas.microsoft.com/office/drawing/2014/main" id="{16091373-3022-44D9-9F30-D484CACFC0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5346" y="4453872"/>
                  <a:ext cx="143426" cy="14342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0 w 2595"/>
                    <a:gd name="T3" fmla="*/ 2147483646 h 2595"/>
                    <a:gd name="T4" fmla="*/ 0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lnTo>
                        <a:pt x="503" y="1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7" name="Google Shape;531;p27">
                  <a:extLst>
                    <a:ext uri="{FF2B5EF4-FFF2-40B4-BE49-F238E27FC236}">
                      <a16:creationId xmlns:a16="http://schemas.microsoft.com/office/drawing/2014/main" id="{7E32AD9C-8EE1-410C-9A1D-62A3A07DE3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5346" y="4645549"/>
                  <a:ext cx="143426" cy="338750"/>
                </a:xfrm>
                <a:custGeom>
                  <a:avLst/>
                  <a:gdLst>
                    <a:gd name="T0" fmla="*/ 2147483646 w 2595"/>
                    <a:gd name="T1" fmla="*/ 0 h 6129"/>
                    <a:gd name="T2" fmla="*/ 0 w 2595"/>
                    <a:gd name="T3" fmla="*/ 2147483646 h 6129"/>
                    <a:gd name="T4" fmla="*/ 0 w 2595"/>
                    <a:gd name="T5" fmla="*/ 2147483646 h 6129"/>
                    <a:gd name="T6" fmla="*/ 2147483646 w 2595"/>
                    <a:gd name="T7" fmla="*/ 2147483646 h 6129"/>
                    <a:gd name="T8" fmla="*/ 2147483646 w 2595"/>
                    <a:gd name="T9" fmla="*/ 2147483646 h 6129"/>
                    <a:gd name="T10" fmla="*/ 2147483646 w 2595"/>
                    <a:gd name="T11" fmla="*/ 2147483646 h 6129"/>
                    <a:gd name="T12" fmla="*/ 2147483646 w 2595"/>
                    <a:gd name="T13" fmla="*/ 2147483646 h 6129"/>
                    <a:gd name="T14" fmla="*/ 2147483646 w 2595"/>
                    <a:gd name="T15" fmla="*/ 0 h 6129"/>
                    <a:gd name="T16" fmla="*/ 2147483646 w 2595"/>
                    <a:gd name="T17" fmla="*/ 0 h 612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lnTo>
                        <a:pt x="503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57" name="Google Shape;532;p27">
              <a:extLst>
                <a:ext uri="{FF2B5EF4-FFF2-40B4-BE49-F238E27FC236}">
                  <a16:creationId xmlns:a16="http://schemas.microsoft.com/office/drawing/2014/main" id="{927C2C18-33E0-4AD7-90CD-E1171E8E10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5510" y="3608289"/>
              <a:ext cx="278008" cy="1899077"/>
            </a:xfrm>
            <a:custGeom>
              <a:avLst/>
              <a:gdLst>
                <a:gd name="T0" fmla="*/ 2147483646 w 5030"/>
                <a:gd name="T1" fmla="*/ 2147483646 h 34360"/>
                <a:gd name="T2" fmla="*/ 2147483646 w 5030"/>
                <a:gd name="T3" fmla="*/ 2147483646 h 34360"/>
                <a:gd name="T4" fmla="*/ 2147483646 w 5030"/>
                <a:gd name="T5" fmla="*/ 2147483646 h 34360"/>
                <a:gd name="T6" fmla="*/ 2147483646 w 5030"/>
                <a:gd name="T7" fmla="*/ 2147483646 h 34360"/>
                <a:gd name="T8" fmla="*/ 2147483646 w 5030"/>
                <a:gd name="T9" fmla="*/ 2147483646 h 34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" name="Google Shape;533;p27">
              <a:extLst>
                <a:ext uri="{FF2B5EF4-FFF2-40B4-BE49-F238E27FC236}">
                  <a16:creationId xmlns:a16="http://schemas.microsoft.com/office/drawing/2014/main" id="{92CF4FAD-7E16-4591-BD59-847746736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3282" y="3608289"/>
              <a:ext cx="40237" cy="1899077"/>
            </a:xfrm>
            <a:custGeom>
              <a:avLst/>
              <a:gdLst>
                <a:gd name="T0" fmla="*/ 0 w 728"/>
                <a:gd name="T1" fmla="*/ 2147483646 h 34360"/>
                <a:gd name="T2" fmla="*/ 0 w 728"/>
                <a:gd name="T3" fmla="*/ 2147483646 h 34360"/>
                <a:gd name="T4" fmla="*/ 2147483646 w 728"/>
                <a:gd name="T5" fmla="*/ 2147483646 h 34360"/>
                <a:gd name="T6" fmla="*/ 2147483646 w 728"/>
                <a:gd name="T7" fmla="*/ 2147483646 h 34360"/>
                <a:gd name="T8" fmla="*/ 0 w 728"/>
                <a:gd name="T9" fmla="*/ 2147483646 h 34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9" name="Google Shape;534;p27">
              <a:extLst>
                <a:ext uri="{FF2B5EF4-FFF2-40B4-BE49-F238E27FC236}">
                  <a16:creationId xmlns:a16="http://schemas.microsoft.com/office/drawing/2014/main" id="{B7267350-23EF-4090-B52A-9320358538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630" y="3669749"/>
              <a:ext cx="182888" cy="8843"/>
            </a:xfrm>
            <a:custGeom>
              <a:avLst/>
              <a:gdLst>
                <a:gd name="T0" fmla="*/ 0 w 3309"/>
                <a:gd name="T1" fmla="*/ 2147483646 h 160"/>
                <a:gd name="T2" fmla="*/ 0 w 3309"/>
                <a:gd name="T3" fmla="*/ 2147483646 h 160"/>
                <a:gd name="T4" fmla="*/ 2147483646 w 3309"/>
                <a:gd name="T5" fmla="*/ 2147483646 h 160"/>
                <a:gd name="T6" fmla="*/ 2147483646 w 3309"/>
                <a:gd name="T7" fmla="*/ 2147483646 h 160"/>
                <a:gd name="T8" fmla="*/ 0 w 3309"/>
                <a:gd name="T9" fmla="*/ 2147483646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" name="Google Shape;535;p27">
              <a:extLst>
                <a:ext uri="{FF2B5EF4-FFF2-40B4-BE49-F238E27FC236}">
                  <a16:creationId xmlns:a16="http://schemas.microsoft.com/office/drawing/2014/main" id="{A6FB5375-FDA8-486F-8C4B-85AC40E06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3745856"/>
              <a:ext cx="122202" cy="8788"/>
            </a:xfrm>
            <a:custGeom>
              <a:avLst/>
              <a:gdLst>
                <a:gd name="T0" fmla="*/ 2147483646 w 2211"/>
                <a:gd name="T1" fmla="*/ 0 h 159"/>
                <a:gd name="T2" fmla="*/ 2147483646 w 2211"/>
                <a:gd name="T3" fmla="*/ 2147483646 h 159"/>
                <a:gd name="T4" fmla="*/ 2147483646 w 2211"/>
                <a:gd name="T5" fmla="*/ 2147483646 h 159"/>
                <a:gd name="T6" fmla="*/ 2147483646 w 2211"/>
                <a:gd name="T7" fmla="*/ 0 h 159"/>
                <a:gd name="T8" fmla="*/ 2147483646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" name="Google Shape;536;p27">
              <a:extLst>
                <a:ext uri="{FF2B5EF4-FFF2-40B4-BE49-F238E27FC236}">
                  <a16:creationId xmlns:a16="http://schemas.microsoft.com/office/drawing/2014/main" id="{91678258-1FC2-4EA1-A113-2010D87BFB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3848990"/>
              <a:ext cx="122202" cy="12491"/>
            </a:xfrm>
            <a:custGeom>
              <a:avLst/>
              <a:gdLst>
                <a:gd name="T0" fmla="*/ 2147483646 w 2211"/>
                <a:gd name="T1" fmla="*/ 0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0 h 226"/>
                <a:gd name="T8" fmla="*/ 2147483646 w 2211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" name="Google Shape;537;p27">
              <a:extLst>
                <a:ext uri="{FF2B5EF4-FFF2-40B4-BE49-F238E27FC236}">
                  <a16:creationId xmlns:a16="http://schemas.microsoft.com/office/drawing/2014/main" id="{C4A58013-E8B7-4EDD-8108-0A0033950E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3955771"/>
              <a:ext cx="122202" cy="9562"/>
            </a:xfrm>
            <a:custGeom>
              <a:avLst/>
              <a:gdLst>
                <a:gd name="T0" fmla="*/ 2147483646 w 2211"/>
                <a:gd name="T1" fmla="*/ 2147483646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2147483646 h 173"/>
                <a:gd name="T8" fmla="*/ 2147483646 w 2211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" name="Google Shape;538;p27">
              <a:extLst>
                <a:ext uri="{FF2B5EF4-FFF2-40B4-BE49-F238E27FC236}">
                  <a16:creationId xmlns:a16="http://schemas.microsoft.com/office/drawing/2014/main" id="{88D17C42-9714-467C-8218-D9F4DE309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120365"/>
              <a:ext cx="122202" cy="9562"/>
            </a:xfrm>
            <a:custGeom>
              <a:avLst/>
              <a:gdLst>
                <a:gd name="T0" fmla="*/ 2147483646 w 2211"/>
                <a:gd name="T1" fmla="*/ 0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0 h 173"/>
                <a:gd name="T8" fmla="*/ 2147483646 w 2211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4" name="Google Shape;539;p27">
              <a:extLst>
                <a:ext uri="{FF2B5EF4-FFF2-40B4-BE49-F238E27FC236}">
                  <a16:creationId xmlns:a16="http://schemas.microsoft.com/office/drawing/2014/main" id="{AF490696-3C6D-4523-B085-AB77D607A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227147"/>
              <a:ext cx="122202" cy="9562"/>
            </a:xfrm>
            <a:custGeom>
              <a:avLst/>
              <a:gdLst>
                <a:gd name="T0" fmla="*/ 2147483646 w 2211"/>
                <a:gd name="T1" fmla="*/ 2147483646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2147483646 h 173"/>
                <a:gd name="T8" fmla="*/ 2147483646 w 2211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" name="Google Shape;540;p27">
              <a:extLst>
                <a:ext uri="{FF2B5EF4-FFF2-40B4-BE49-F238E27FC236}">
                  <a16:creationId xmlns:a16="http://schemas.microsoft.com/office/drawing/2014/main" id="{DE6EDFEA-09D5-4512-B353-DEA45DB16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333984"/>
              <a:ext cx="122202" cy="8788"/>
            </a:xfrm>
            <a:custGeom>
              <a:avLst/>
              <a:gdLst>
                <a:gd name="T0" fmla="*/ 2147483646 w 2211"/>
                <a:gd name="T1" fmla="*/ 0 h 159"/>
                <a:gd name="T2" fmla="*/ 2147483646 w 2211"/>
                <a:gd name="T3" fmla="*/ 2147483646 h 159"/>
                <a:gd name="T4" fmla="*/ 2147483646 w 2211"/>
                <a:gd name="T5" fmla="*/ 2147483646 h 159"/>
                <a:gd name="T6" fmla="*/ 2147483646 w 2211"/>
                <a:gd name="T7" fmla="*/ 0 h 159"/>
                <a:gd name="T8" fmla="*/ 2147483646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6" name="Google Shape;541;p27">
              <a:extLst>
                <a:ext uri="{FF2B5EF4-FFF2-40B4-BE49-F238E27FC236}">
                  <a16:creationId xmlns:a16="http://schemas.microsoft.com/office/drawing/2014/main" id="{5EA9D758-11C8-49C9-AD4B-57CE49207A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495649"/>
              <a:ext cx="122202" cy="8788"/>
            </a:xfrm>
            <a:custGeom>
              <a:avLst/>
              <a:gdLst>
                <a:gd name="T0" fmla="*/ 2147483646 w 2211"/>
                <a:gd name="T1" fmla="*/ 0 h 159"/>
                <a:gd name="T2" fmla="*/ 2147483646 w 2211"/>
                <a:gd name="T3" fmla="*/ 2147483646 h 159"/>
                <a:gd name="T4" fmla="*/ 2147483646 w 2211"/>
                <a:gd name="T5" fmla="*/ 2147483646 h 159"/>
                <a:gd name="T6" fmla="*/ 2147483646 w 2211"/>
                <a:gd name="T7" fmla="*/ 0 h 159"/>
                <a:gd name="T8" fmla="*/ 2147483646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7" name="Google Shape;542;p27">
              <a:extLst>
                <a:ext uri="{FF2B5EF4-FFF2-40B4-BE49-F238E27FC236}">
                  <a16:creationId xmlns:a16="http://schemas.microsoft.com/office/drawing/2014/main" id="{E54CF07B-F852-4539-BC1F-9B2ABCF9D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598782"/>
              <a:ext cx="122202" cy="12491"/>
            </a:xfrm>
            <a:custGeom>
              <a:avLst/>
              <a:gdLst>
                <a:gd name="T0" fmla="*/ 2147483646 w 2211"/>
                <a:gd name="T1" fmla="*/ 0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0 h 226"/>
                <a:gd name="T8" fmla="*/ 2147483646 w 2211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8" name="Google Shape;543;p27">
              <a:extLst>
                <a:ext uri="{FF2B5EF4-FFF2-40B4-BE49-F238E27FC236}">
                  <a16:creationId xmlns:a16="http://schemas.microsoft.com/office/drawing/2014/main" id="{19B9FA92-FB7E-4D76-90A2-AC6A02D772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705564"/>
              <a:ext cx="122202" cy="9562"/>
            </a:xfrm>
            <a:custGeom>
              <a:avLst/>
              <a:gdLst>
                <a:gd name="T0" fmla="*/ 2147483646 w 2211"/>
                <a:gd name="T1" fmla="*/ 2147483646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2147483646 h 173"/>
                <a:gd name="T8" fmla="*/ 2147483646 w 2211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9" name="Google Shape;544;p27">
              <a:extLst>
                <a:ext uri="{FF2B5EF4-FFF2-40B4-BE49-F238E27FC236}">
                  <a16:creationId xmlns:a16="http://schemas.microsoft.com/office/drawing/2014/main" id="{6704886C-8501-4EA0-B8D0-43225B601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867229"/>
              <a:ext cx="122202" cy="12491"/>
            </a:xfrm>
            <a:custGeom>
              <a:avLst/>
              <a:gdLst>
                <a:gd name="T0" fmla="*/ 2147483646 w 2211"/>
                <a:gd name="T1" fmla="*/ 2147483646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2147483646 h 226"/>
                <a:gd name="T8" fmla="*/ 2147483646 w 2211"/>
                <a:gd name="T9" fmla="*/ 2147483646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0" name="Google Shape;545;p27">
              <a:extLst>
                <a:ext uri="{FF2B5EF4-FFF2-40B4-BE49-F238E27FC236}">
                  <a16:creationId xmlns:a16="http://schemas.microsoft.com/office/drawing/2014/main" id="{9DA33469-3259-413A-8D0F-397701012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974010"/>
              <a:ext cx="122202" cy="8843"/>
            </a:xfrm>
            <a:custGeom>
              <a:avLst/>
              <a:gdLst>
                <a:gd name="T0" fmla="*/ 2147483646 w 2211"/>
                <a:gd name="T1" fmla="*/ 2147483646 h 160"/>
                <a:gd name="T2" fmla="*/ 2147483646 w 2211"/>
                <a:gd name="T3" fmla="*/ 2147483646 h 160"/>
                <a:gd name="T4" fmla="*/ 2147483646 w 2211"/>
                <a:gd name="T5" fmla="*/ 2147483646 h 160"/>
                <a:gd name="T6" fmla="*/ 2147483646 w 2211"/>
                <a:gd name="T7" fmla="*/ 2147483646 h 160"/>
                <a:gd name="T8" fmla="*/ 2147483646 w 2211"/>
                <a:gd name="T9" fmla="*/ 2147483646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1" name="Google Shape;546;p27">
              <a:extLst>
                <a:ext uri="{FF2B5EF4-FFF2-40B4-BE49-F238E27FC236}">
                  <a16:creationId xmlns:a16="http://schemas.microsoft.com/office/drawing/2014/main" id="{87EF1EE8-2310-4666-8B35-BF48468A79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5080847"/>
              <a:ext cx="122202" cy="8843"/>
            </a:xfrm>
            <a:custGeom>
              <a:avLst/>
              <a:gdLst>
                <a:gd name="T0" fmla="*/ 2147483646 w 2211"/>
                <a:gd name="T1" fmla="*/ 0 h 160"/>
                <a:gd name="T2" fmla="*/ 2147483646 w 2211"/>
                <a:gd name="T3" fmla="*/ 2147483646 h 160"/>
                <a:gd name="T4" fmla="*/ 2147483646 w 2211"/>
                <a:gd name="T5" fmla="*/ 2147483646 h 160"/>
                <a:gd name="T6" fmla="*/ 2147483646 w 2211"/>
                <a:gd name="T7" fmla="*/ 0 h 160"/>
                <a:gd name="T8" fmla="*/ 2147483646 w 2211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2" name="Google Shape;547;p27">
              <a:extLst>
                <a:ext uri="{FF2B5EF4-FFF2-40B4-BE49-F238E27FC236}">
                  <a16:creationId xmlns:a16="http://schemas.microsoft.com/office/drawing/2014/main" id="{A42DD49B-83FF-4A75-95F4-93389F74D2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5242512"/>
              <a:ext cx="122202" cy="8843"/>
            </a:xfrm>
            <a:custGeom>
              <a:avLst/>
              <a:gdLst>
                <a:gd name="T0" fmla="*/ 2147483646 w 2211"/>
                <a:gd name="T1" fmla="*/ 0 h 160"/>
                <a:gd name="T2" fmla="*/ 2147483646 w 2211"/>
                <a:gd name="T3" fmla="*/ 2147483646 h 160"/>
                <a:gd name="T4" fmla="*/ 2147483646 w 2211"/>
                <a:gd name="T5" fmla="*/ 2147483646 h 160"/>
                <a:gd name="T6" fmla="*/ 2147483646 w 2211"/>
                <a:gd name="T7" fmla="*/ 0 h 160"/>
                <a:gd name="T8" fmla="*/ 2147483646 w 2211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3" name="Google Shape;548;p27">
              <a:extLst>
                <a:ext uri="{FF2B5EF4-FFF2-40B4-BE49-F238E27FC236}">
                  <a16:creationId xmlns:a16="http://schemas.microsoft.com/office/drawing/2014/main" id="{6E21D162-2AB1-4AA1-8D51-98670CD3A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5348575"/>
              <a:ext cx="122202" cy="9562"/>
            </a:xfrm>
            <a:custGeom>
              <a:avLst/>
              <a:gdLst>
                <a:gd name="T0" fmla="*/ 2147483646 w 2211"/>
                <a:gd name="T1" fmla="*/ 0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0 h 173"/>
                <a:gd name="T8" fmla="*/ 2147483646 w 2211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4" name="Google Shape;549;p27">
              <a:extLst>
                <a:ext uri="{FF2B5EF4-FFF2-40B4-BE49-F238E27FC236}">
                  <a16:creationId xmlns:a16="http://schemas.microsoft.com/office/drawing/2014/main" id="{8276CA78-388A-487E-8CAF-9B36F4FB8F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5452427"/>
              <a:ext cx="122202" cy="12491"/>
            </a:xfrm>
            <a:custGeom>
              <a:avLst/>
              <a:gdLst>
                <a:gd name="T0" fmla="*/ 2147483646 w 2211"/>
                <a:gd name="T1" fmla="*/ 2147483646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2147483646 h 226"/>
                <a:gd name="T8" fmla="*/ 2147483646 w 2211"/>
                <a:gd name="T9" fmla="*/ 2147483646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5" name="Google Shape;550;p27">
              <a:extLst>
                <a:ext uri="{FF2B5EF4-FFF2-40B4-BE49-F238E27FC236}">
                  <a16:creationId xmlns:a16="http://schemas.microsoft.com/office/drawing/2014/main" id="{F6E7110C-751C-4F66-A4D0-E9CF007A4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630" y="4041384"/>
              <a:ext cx="182888" cy="12491"/>
            </a:xfrm>
            <a:custGeom>
              <a:avLst/>
              <a:gdLst>
                <a:gd name="T0" fmla="*/ 0 w 3309"/>
                <a:gd name="T1" fmla="*/ 0 h 226"/>
                <a:gd name="T2" fmla="*/ 0 w 3309"/>
                <a:gd name="T3" fmla="*/ 2147483646 h 226"/>
                <a:gd name="T4" fmla="*/ 2147483646 w 3309"/>
                <a:gd name="T5" fmla="*/ 2147483646 h 226"/>
                <a:gd name="T6" fmla="*/ 2147483646 w 3309"/>
                <a:gd name="T7" fmla="*/ 0 h 226"/>
                <a:gd name="T8" fmla="*/ 0 w 3309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" name="Google Shape;551;p27">
              <a:extLst>
                <a:ext uri="{FF2B5EF4-FFF2-40B4-BE49-F238E27FC236}">
                  <a16:creationId xmlns:a16="http://schemas.microsoft.com/office/drawing/2014/main" id="{0BEABB5B-EAD3-4B9F-A4BD-9766019D9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630" y="4415894"/>
              <a:ext cx="182888" cy="9562"/>
            </a:xfrm>
            <a:custGeom>
              <a:avLst/>
              <a:gdLst>
                <a:gd name="T0" fmla="*/ 0 w 3309"/>
                <a:gd name="T1" fmla="*/ 0 h 173"/>
                <a:gd name="T2" fmla="*/ 0 w 3309"/>
                <a:gd name="T3" fmla="*/ 2147483646 h 173"/>
                <a:gd name="T4" fmla="*/ 2147483646 w 3309"/>
                <a:gd name="T5" fmla="*/ 2147483646 h 173"/>
                <a:gd name="T6" fmla="*/ 2147483646 w 3309"/>
                <a:gd name="T7" fmla="*/ 0 h 173"/>
                <a:gd name="T8" fmla="*/ 0 w 3309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7" name="Google Shape;552;p27">
              <a:extLst>
                <a:ext uri="{FF2B5EF4-FFF2-40B4-BE49-F238E27FC236}">
                  <a16:creationId xmlns:a16="http://schemas.microsoft.com/office/drawing/2014/main" id="{7237EAB4-DD39-4725-A5F8-08B7D7277D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630" y="4788248"/>
              <a:ext cx="182888" cy="8843"/>
            </a:xfrm>
            <a:custGeom>
              <a:avLst/>
              <a:gdLst>
                <a:gd name="T0" fmla="*/ 0 w 3309"/>
                <a:gd name="T1" fmla="*/ 0 h 160"/>
                <a:gd name="T2" fmla="*/ 0 w 3309"/>
                <a:gd name="T3" fmla="*/ 2147483646 h 160"/>
                <a:gd name="T4" fmla="*/ 2147483646 w 3309"/>
                <a:gd name="T5" fmla="*/ 2147483646 h 160"/>
                <a:gd name="T6" fmla="*/ 2147483646 w 3309"/>
                <a:gd name="T7" fmla="*/ 0 h 160"/>
                <a:gd name="T8" fmla="*/ 0 w 3309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" name="Google Shape;553;p27">
              <a:extLst>
                <a:ext uri="{FF2B5EF4-FFF2-40B4-BE49-F238E27FC236}">
                  <a16:creationId xmlns:a16="http://schemas.microsoft.com/office/drawing/2014/main" id="{1CA9179F-243F-42C3-A31D-70A78E3DA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630" y="5162757"/>
              <a:ext cx="182888" cy="9562"/>
            </a:xfrm>
            <a:custGeom>
              <a:avLst/>
              <a:gdLst>
                <a:gd name="T0" fmla="*/ 0 w 3309"/>
                <a:gd name="T1" fmla="*/ 2147483646 h 173"/>
                <a:gd name="T2" fmla="*/ 0 w 3309"/>
                <a:gd name="T3" fmla="*/ 2147483646 h 173"/>
                <a:gd name="T4" fmla="*/ 2147483646 w 3309"/>
                <a:gd name="T5" fmla="*/ 2147483646 h 173"/>
                <a:gd name="T6" fmla="*/ 2147483646 w 3309"/>
                <a:gd name="T7" fmla="*/ 2147483646 h 173"/>
                <a:gd name="T8" fmla="*/ 0 w 3309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" name="Google Shape;554;p27">
              <a:extLst>
                <a:ext uri="{FF2B5EF4-FFF2-40B4-BE49-F238E27FC236}">
                  <a16:creationId xmlns:a16="http://schemas.microsoft.com/office/drawing/2014/main" id="{DCF7FDFE-EA16-44DE-879E-42F306ADD715}"/>
                </a:ext>
              </a:extLst>
            </p:cNvPr>
            <p:cNvSpPr/>
            <p:nvPr/>
          </p:nvSpPr>
          <p:spPr>
            <a:xfrm>
              <a:off x="2597212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0" name="Google Shape;555;p27">
              <a:extLst>
                <a:ext uri="{FF2B5EF4-FFF2-40B4-BE49-F238E27FC236}">
                  <a16:creationId xmlns:a16="http://schemas.microsoft.com/office/drawing/2014/main" id="{3CD55391-54D0-48B3-B712-C07775D62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7905" y="4617077"/>
              <a:ext cx="286796" cy="744266"/>
            </a:xfrm>
            <a:custGeom>
              <a:avLst/>
              <a:gdLst>
                <a:gd name="T0" fmla="*/ 0 w 5189"/>
                <a:gd name="T1" fmla="*/ 0 h 13466"/>
                <a:gd name="T2" fmla="*/ 2147483646 w 5189"/>
                <a:gd name="T3" fmla="*/ 2147483646 h 13466"/>
                <a:gd name="T4" fmla="*/ 2147483646 w 5189"/>
                <a:gd name="T5" fmla="*/ 2147483646 h 13466"/>
                <a:gd name="T6" fmla="*/ 2147483646 w 5189"/>
                <a:gd name="T7" fmla="*/ 2147483646 h 13466"/>
                <a:gd name="T8" fmla="*/ 2147483646 w 5189"/>
                <a:gd name="T9" fmla="*/ 2147483646 h 13466"/>
                <a:gd name="T10" fmla="*/ 2147483646 w 5189"/>
                <a:gd name="T11" fmla="*/ 2147483646 h 13466"/>
                <a:gd name="T12" fmla="*/ 2147483646 w 5189"/>
                <a:gd name="T13" fmla="*/ 2147483646 h 13466"/>
                <a:gd name="T14" fmla="*/ 0 w 5189"/>
                <a:gd name="T15" fmla="*/ 0 h 134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" name="Google Shape;556;p27">
              <a:extLst>
                <a:ext uri="{FF2B5EF4-FFF2-40B4-BE49-F238E27FC236}">
                  <a16:creationId xmlns:a16="http://schemas.microsoft.com/office/drawing/2014/main" id="{8A9D9AFB-4BE5-4681-AB2F-18E0DC033673}"/>
                </a:ext>
              </a:extLst>
            </p:cNvPr>
            <p:cNvSpPr/>
            <p:nvPr/>
          </p:nvSpPr>
          <p:spPr>
            <a:xfrm>
              <a:off x="2722665" y="4414972"/>
              <a:ext cx="101633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2" name="Google Shape;557;p27">
              <a:extLst>
                <a:ext uri="{FF2B5EF4-FFF2-40B4-BE49-F238E27FC236}">
                  <a16:creationId xmlns:a16="http://schemas.microsoft.com/office/drawing/2014/main" id="{EE781041-ACE6-4106-BE12-5983344111C8}"/>
                </a:ext>
              </a:extLst>
            </p:cNvPr>
            <p:cNvSpPr/>
            <p:nvPr/>
          </p:nvSpPr>
          <p:spPr>
            <a:xfrm>
              <a:off x="2525752" y="3916353"/>
              <a:ext cx="395414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3" name="Google Shape;558;p27">
              <a:extLst>
                <a:ext uri="{FF2B5EF4-FFF2-40B4-BE49-F238E27FC236}">
                  <a16:creationId xmlns:a16="http://schemas.microsoft.com/office/drawing/2014/main" id="{00F77938-C28B-43D7-810B-BFD613AED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387" y="4063935"/>
              <a:ext cx="246559" cy="224009"/>
            </a:xfrm>
            <a:custGeom>
              <a:avLst/>
              <a:gdLst>
                <a:gd name="T0" fmla="*/ 2147483646 w 4461"/>
                <a:gd name="T1" fmla="*/ 0 h 4053"/>
                <a:gd name="T2" fmla="*/ 2147483646 w 4461"/>
                <a:gd name="T3" fmla="*/ 2147483646 h 4053"/>
                <a:gd name="T4" fmla="*/ 2147483646 w 4461"/>
                <a:gd name="T5" fmla="*/ 2147483646 h 4053"/>
                <a:gd name="T6" fmla="*/ 2147483646 w 4461"/>
                <a:gd name="T7" fmla="*/ 2147483646 h 4053"/>
                <a:gd name="T8" fmla="*/ 2147483646 w 4461"/>
                <a:gd name="T9" fmla="*/ 2147483646 h 4053"/>
                <a:gd name="T10" fmla="*/ 2147483646 w 4461"/>
                <a:gd name="T11" fmla="*/ 2147483646 h 4053"/>
                <a:gd name="T12" fmla="*/ 2147483646 w 4461"/>
                <a:gd name="T13" fmla="*/ 2147483646 h 4053"/>
                <a:gd name="T14" fmla="*/ 2147483646 w 4461"/>
                <a:gd name="T15" fmla="*/ 2147483646 h 4053"/>
                <a:gd name="T16" fmla="*/ 2147483646 w 4461"/>
                <a:gd name="T17" fmla="*/ 2147483646 h 4053"/>
                <a:gd name="T18" fmla="*/ 2147483646 w 4461"/>
                <a:gd name="T19" fmla="*/ 2147483646 h 4053"/>
                <a:gd name="T20" fmla="*/ 2147483646 w 4461"/>
                <a:gd name="T21" fmla="*/ 2147483646 h 4053"/>
                <a:gd name="T22" fmla="*/ 2147483646 w 4461"/>
                <a:gd name="T23" fmla="*/ 2147483646 h 4053"/>
                <a:gd name="T24" fmla="*/ 2147483646 w 4461"/>
                <a:gd name="T25" fmla="*/ 2147483646 h 4053"/>
                <a:gd name="T26" fmla="*/ 2147483646 w 4461"/>
                <a:gd name="T27" fmla="*/ 0 h 40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" name="Google Shape;559;p27">
              <a:extLst>
                <a:ext uri="{FF2B5EF4-FFF2-40B4-BE49-F238E27FC236}">
                  <a16:creationId xmlns:a16="http://schemas.microsoft.com/office/drawing/2014/main" id="{CDCE9A4D-B921-44AD-A5A8-F15A45B883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6681" y="4259646"/>
              <a:ext cx="216603" cy="130382"/>
            </a:xfrm>
            <a:custGeom>
              <a:avLst/>
              <a:gdLst>
                <a:gd name="T0" fmla="*/ 2147483646 w 3919"/>
                <a:gd name="T1" fmla="*/ 2147483646 h 2359"/>
                <a:gd name="T2" fmla="*/ 2147483646 w 3919"/>
                <a:gd name="T3" fmla="*/ 2147483646 h 2359"/>
                <a:gd name="T4" fmla="*/ 2147483646 w 3919"/>
                <a:gd name="T5" fmla="*/ 2147483646 h 2359"/>
                <a:gd name="T6" fmla="*/ 2147483646 w 3919"/>
                <a:gd name="T7" fmla="*/ 2147483646 h 2359"/>
                <a:gd name="T8" fmla="*/ 2147483646 w 3919"/>
                <a:gd name="T9" fmla="*/ 2147483646 h 2359"/>
                <a:gd name="T10" fmla="*/ 2147483646 w 3919"/>
                <a:gd name="T11" fmla="*/ 2147483646 h 2359"/>
                <a:gd name="T12" fmla="*/ 2147483646 w 3919"/>
                <a:gd name="T13" fmla="*/ 2147483646 h 2359"/>
                <a:gd name="T14" fmla="*/ 2147483646 w 3919"/>
                <a:gd name="T15" fmla="*/ 2147483646 h 2359"/>
                <a:gd name="T16" fmla="*/ 2147483646 w 3919"/>
                <a:gd name="T17" fmla="*/ 2147483646 h 2359"/>
                <a:gd name="T18" fmla="*/ 2147483646 w 3919"/>
                <a:gd name="T19" fmla="*/ 2147483646 h 2359"/>
                <a:gd name="T20" fmla="*/ 2147483646 w 3919"/>
                <a:gd name="T21" fmla="*/ 2147483646 h 23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5" name="Google Shape;560;p27">
              <a:extLst>
                <a:ext uri="{FF2B5EF4-FFF2-40B4-BE49-F238E27FC236}">
                  <a16:creationId xmlns:a16="http://schemas.microsoft.com/office/drawing/2014/main" id="{83705560-7E15-4EFE-94D7-E97B1FCAF359}"/>
                </a:ext>
              </a:extLst>
            </p:cNvPr>
            <p:cNvSpPr>
              <a:spLocks/>
            </p:cNvSpPr>
            <p:nvPr/>
          </p:nvSpPr>
          <p:spPr bwMode="auto">
            <a:xfrm rot="41933">
              <a:off x="2590197" y="4314548"/>
              <a:ext cx="215526" cy="77273"/>
            </a:xfrm>
            <a:custGeom>
              <a:avLst/>
              <a:gdLst>
                <a:gd name="T0" fmla="*/ 2147483646 w 3866"/>
                <a:gd name="T1" fmla="*/ 0 h 1398"/>
                <a:gd name="T2" fmla="*/ 2147483646 w 3866"/>
                <a:gd name="T3" fmla="*/ 2147483646 h 1398"/>
                <a:gd name="T4" fmla="*/ 2147483646 w 3866"/>
                <a:gd name="T5" fmla="*/ 2147483646 h 1398"/>
                <a:gd name="T6" fmla="*/ 2147483646 w 3866"/>
                <a:gd name="T7" fmla="*/ 2147483646 h 1398"/>
                <a:gd name="T8" fmla="*/ 2147483646 w 3866"/>
                <a:gd name="T9" fmla="*/ 2147483646 h 1398"/>
                <a:gd name="T10" fmla="*/ 2147483646 w 3866"/>
                <a:gd name="T11" fmla="*/ 2147483646 h 1398"/>
                <a:gd name="T12" fmla="*/ 2147483646 w 3866"/>
                <a:gd name="T13" fmla="*/ 2147483646 h 1398"/>
                <a:gd name="T14" fmla="*/ 2147483646 w 3866"/>
                <a:gd name="T15" fmla="*/ 0 h 13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6" name="Google Shape;561;p27">
              <a:extLst>
                <a:ext uri="{FF2B5EF4-FFF2-40B4-BE49-F238E27FC236}">
                  <a16:creationId xmlns:a16="http://schemas.microsoft.com/office/drawing/2014/main" id="{F0C4526B-A0C7-451F-B0FD-4CD7BB04B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4193" y="5007670"/>
              <a:ext cx="239982" cy="242138"/>
            </a:xfrm>
            <a:custGeom>
              <a:avLst/>
              <a:gdLst>
                <a:gd name="T0" fmla="*/ 2147483646 w 4342"/>
                <a:gd name="T1" fmla="*/ 2147483646 h 4381"/>
                <a:gd name="T2" fmla="*/ 2147483646 w 4342"/>
                <a:gd name="T3" fmla="*/ 2147483646 h 4381"/>
                <a:gd name="T4" fmla="*/ 2147483646 w 4342"/>
                <a:gd name="T5" fmla="*/ 2147483646 h 4381"/>
                <a:gd name="T6" fmla="*/ 2147483646 w 4342"/>
                <a:gd name="T7" fmla="*/ 2147483646 h 4381"/>
                <a:gd name="T8" fmla="*/ 2147483646 w 4342"/>
                <a:gd name="T9" fmla="*/ 2147483646 h 43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7" name="Google Shape;562;p27">
              <a:extLst>
                <a:ext uri="{FF2B5EF4-FFF2-40B4-BE49-F238E27FC236}">
                  <a16:creationId xmlns:a16="http://schemas.microsoft.com/office/drawing/2014/main" id="{39ACFF87-ADD8-440A-A905-D4041E3C90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052" y="4358081"/>
              <a:ext cx="356326" cy="853756"/>
            </a:xfrm>
            <a:custGeom>
              <a:avLst/>
              <a:gdLst>
                <a:gd name="T0" fmla="*/ 2147483646 w 6447"/>
                <a:gd name="T1" fmla="*/ 2147483646 h 15447"/>
                <a:gd name="T2" fmla="*/ 2147483646 w 6447"/>
                <a:gd name="T3" fmla="*/ 2147483646 h 15447"/>
                <a:gd name="T4" fmla="*/ 2147483646 w 6447"/>
                <a:gd name="T5" fmla="*/ 2147483646 h 15447"/>
                <a:gd name="T6" fmla="*/ 2147483646 w 6447"/>
                <a:gd name="T7" fmla="*/ 2147483646 h 15447"/>
                <a:gd name="T8" fmla="*/ 2147483646 w 6447"/>
                <a:gd name="T9" fmla="*/ 2147483646 h 154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8" name="Google Shape;563;p27">
              <a:extLst>
                <a:ext uri="{FF2B5EF4-FFF2-40B4-BE49-F238E27FC236}">
                  <a16:creationId xmlns:a16="http://schemas.microsoft.com/office/drawing/2014/main" id="{B72D2C12-9AC2-4C02-B415-32E7934B2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2692" y="4373447"/>
              <a:ext cx="243685" cy="838391"/>
            </a:xfrm>
            <a:custGeom>
              <a:avLst/>
              <a:gdLst>
                <a:gd name="T0" fmla="*/ 2147483646 w 4409"/>
                <a:gd name="T1" fmla="*/ 2147483646 h 15169"/>
                <a:gd name="T2" fmla="*/ 2147483646 w 4409"/>
                <a:gd name="T3" fmla="*/ 2147483646 h 15169"/>
                <a:gd name="T4" fmla="*/ 2147483646 w 4409"/>
                <a:gd name="T5" fmla="*/ 2147483646 h 15169"/>
                <a:gd name="T6" fmla="*/ 2147483646 w 4409"/>
                <a:gd name="T7" fmla="*/ 2147483646 h 15169"/>
                <a:gd name="T8" fmla="*/ 2147483646 w 4409"/>
                <a:gd name="T9" fmla="*/ 2147483646 h 151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9" name="Google Shape;564;p27">
              <a:extLst>
                <a:ext uri="{FF2B5EF4-FFF2-40B4-BE49-F238E27FC236}">
                  <a16:creationId xmlns:a16="http://schemas.microsoft.com/office/drawing/2014/main" id="{879AE4B9-19B1-420E-A655-C161DBD68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6063" y="4187684"/>
              <a:ext cx="240314" cy="242083"/>
            </a:xfrm>
            <a:custGeom>
              <a:avLst/>
              <a:gdLst>
                <a:gd name="T0" fmla="*/ 2147483646 w 4348"/>
                <a:gd name="T1" fmla="*/ 0 h 4380"/>
                <a:gd name="T2" fmla="*/ 2147483646 w 4348"/>
                <a:gd name="T3" fmla="*/ 2147483646 h 4380"/>
                <a:gd name="T4" fmla="*/ 2147483646 w 4348"/>
                <a:gd name="T5" fmla="*/ 2147483646 h 4380"/>
                <a:gd name="T6" fmla="*/ 2147483646 w 4348"/>
                <a:gd name="T7" fmla="*/ 2147483646 h 4380"/>
                <a:gd name="T8" fmla="*/ 2147483646 w 4348"/>
                <a:gd name="T9" fmla="*/ 0 h 43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0" name="Google Shape;565;p27">
              <a:extLst>
                <a:ext uri="{FF2B5EF4-FFF2-40B4-BE49-F238E27FC236}">
                  <a16:creationId xmlns:a16="http://schemas.microsoft.com/office/drawing/2014/main" id="{D3F96A2B-2558-401A-A382-36FF9F574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2952" y="4186493"/>
              <a:ext cx="79755" cy="77267"/>
            </a:xfrm>
            <a:custGeom>
              <a:avLst/>
              <a:gdLst>
                <a:gd name="T0" fmla="*/ 2147483646 w 1443"/>
                <a:gd name="T1" fmla="*/ 0 h 1398"/>
                <a:gd name="T2" fmla="*/ 0 w 1443"/>
                <a:gd name="T3" fmla="*/ 2147483646 h 1398"/>
                <a:gd name="T4" fmla="*/ 2147483646 w 1443"/>
                <a:gd name="T5" fmla="*/ 2147483646 h 1398"/>
                <a:gd name="T6" fmla="*/ 2147483646 w 1443"/>
                <a:gd name="T7" fmla="*/ 2147483646 h 1398"/>
                <a:gd name="T8" fmla="*/ 2147483646 w 1443"/>
                <a:gd name="T9" fmla="*/ 2147483646 h 1398"/>
                <a:gd name="T10" fmla="*/ 2147483646 w 1443"/>
                <a:gd name="T11" fmla="*/ 0 h 13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1" name="Google Shape;566;p27">
              <a:extLst>
                <a:ext uri="{FF2B5EF4-FFF2-40B4-BE49-F238E27FC236}">
                  <a16:creationId xmlns:a16="http://schemas.microsoft.com/office/drawing/2014/main" id="{16B908D2-B048-4453-A565-2A06BA25B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9458" y="4663117"/>
              <a:ext cx="777649" cy="963467"/>
            </a:xfrm>
            <a:custGeom>
              <a:avLst/>
              <a:gdLst>
                <a:gd name="T0" fmla="*/ 0 w 14070"/>
                <a:gd name="T1" fmla="*/ 2147483646 h 17432"/>
                <a:gd name="T2" fmla="*/ 0 w 14070"/>
                <a:gd name="T3" fmla="*/ 2147483646 h 17432"/>
                <a:gd name="T4" fmla="*/ 2147483646 w 14070"/>
                <a:gd name="T5" fmla="*/ 2147483646 h 17432"/>
                <a:gd name="T6" fmla="*/ 2147483646 w 14070"/>
                <a:gd name="T7" fmla="*/ 2147483646 h 17432"/>
                <a:gd name="T8" fmla="*/ 2147483646 w 14070"/>
                <a:gd name="T9" fmla="*/ 2147483646 h 17432"/>
                <a:gd name="T10" fmla="*/ 2147483646 w 14070"/>
                <a:gd name="T11" fmla="*/ 2147483646 h 17432"/>
                <a:gd name="T12" fmla="*/ 0 w 14070"/>
                <a:gd name="T13" fmla="*/ 2147483646 h 174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2" name="Google Shape;567;p27">
              <a:extLst>
                <a:ext uri="{FF2B5EF4-FFF2-40B4-BE49-F238E27FC236}">
                  <a16:creationId xmlns:a16="http://schemas.microsoft.com/office/drawing/2014/main" id="{6D2ADEC3-90FF-4254-9CBC-DB44B13E98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5983" y="4821897"/>
              <a:ext cx="741115" cy="804661"/>
            </a:xfrm>
            <a:custGeom>
              <a:avLst/>
              <a:gdLst>
                <a:gd name="T0" fmla="*/ 2147483646 w 13409"/>
                <a:gd name="T1" fmla="*/ 2147483646 h 17432"/>
                <a:gd name="T2" fmla="*/ 2147483646 w 13409"/>
                <a:gd name="T3" fmla="*/ 2147483646 h 17432"/>
                <a:gd name="T4" fmla="*/ 2147483646 w 13409"/>
                <a:gd name="T5" fmla="*/ 2147483646 h 17432"/>
                <a:gd name="T6" fmla="*/ 2147483646 w 13409"/>
                <a:gd name="T7" fmla="*/ 2147483646 h 17432"/>
                <a:gd name="T8" fmla="*/ 2147483646 w 13409"/>
                <a:gd name="T9" fmla="*/ 2147483646 h 17432"/>
                <a:gd name="T10" fmla="*/ 2147483646 w 13409"/>
                <a:gd name="T11" fmla="*/ 2147483646 h 17432"/>
                <a:gd name="T12" fmla="*/ 2147483646 w 13409"/>
                <a:gd name="T13" fmla="*/ 2147483646 h 17432"/>
                <a:gd name="T14" fmla="*/ 2147483646 w 13409"/>
                <a:gd name="T15" fmla="*/ 2147483646 h 17432"/>
                <a:gd name="T16" fmla="*/ 2147483646 w 13409"/>
                <a:gd name="T17" fmla="*/ 2147483646 h 17432"/>
                <a:gd name="T18" fmla="*/ 2147483646 w 13409"/>
                <a:gd name="T19" fmla="*/ 2147483646 h 17432"/>
                <a:gd name="T20" fmla="*/ 2147483646 w 13409"/>
                <a:gd name="T21" fmla="*/ 2147483646 h 17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lnTo>
                    <a:pt x="11701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3" name="Google Shape;568;p27">
              <a:extLst>
                <a:ext uri="{FF2B5EF4-FFF2-40B4-BE49-F238E27FC236}">
                  <a16:creationId xmlns:a16="http://schemas.microsoft.com/office/drawing/2014/main" id="{5406AFC9-FCCF-4A2E-8C16-EFFD8236DF7A}"/>
                </a:ext>
              </a:extLst>
            </p:cNvPr>
            <p:cNvSpPr/>
            <p:nvPr/>
          </p:nvSpPr>
          <p:spPr>
            <a:xfrm>
              <a:off x="2435235" y="4872304"/>
              <a:ext cx="458935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4" name="Google Shape;569;p27">
              <a:extLst>
                <a:ext uri="{FF2B5EF4-FFF2-40B4-BE49-F238E27FC236}">
                  <a16:creationId xmlns:a16="http://schemas.microsoft.com/office/drawing/2014/main" id="{16D18204-0D3C-4B6F-A18B-BAC2C9FE8098}"/>
                </a:ext>
              </a:extLst>
            </p:cNvPr>
            <p:cNvSpPr/>
            <p:nvPr/>
          </p:nvSpPr>
          <p:spPr>
            <a:xfrm>
              <a:off x="3376925" y="4937410"/>
              <a:ext cx="425586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5" name="Google Shape;570;p27">
              <a:extLst>
                <a:ext uri="{FF2B5EF4-FFF2-40B4-BE49-F238E27FC236}">
                  <a16:creationId xmlns:a16="http://schemas.microsoft.com/office/drawing/2014/main" id="{A9A06878-3671-4524-95B6-51E753CF5C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4646" y="4821907"/>
              <a:ext cx="658432" cy="768142"/>
            </a:xfrm>
            <a:custGeom>
              <a:avLst/>
              <a:gdLst>
                <a:gd name="T0" fmla="*/ 2147483646 w 11913"/>
                <a:gd name="T1" fmla="*/ 0 h 13898"/>
                <a:gd name="T2" fmla="*/ 2147483646 w 11913"/>
                <a:gd name="T3" fmla="*/ 2147483646 h 13898"/>
                <a:gd name="T4" fmla="*/ 2147483646 w 11913"/>
                <a:gd name="T5" fmla="*/ 2147483646 h 13898"/>
                <a:gd name="T6" fmla="*/ 2147483646 w 11913"/>
                <a:gd name="T7" fmla="*/ 2147483646 h 13898"/>
                <a:gd name="T8" fmla="*/ 2147483646 w 11913"/>
                <a:gd name="T9" fmla="*/ 2147483646 h 13898"/>
                <a:gd name="T10" fmla="*/ 2147483646 w 11913"/>
                <a:gd name="T11" fmla="*/ 0 h 13898"/>
                <a:gd name="T12" fmla="*/ 2147483646 w 11913"/>
                <a:gd name="T13" fmla="*/ 0 h 138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6" name="Google Shape;571;p27">
              <a:extLst>
                <a:ext uri="{FF2B5EF4-FFF2-40B4-BE49-F238E27FC236}">
                  <a16:creationId xmlns:a16="http://schemas.microsoft.com/office/drawing/2014/main" id="{F5F141E5-791D-4016-8326-7B1E60107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7587" y="4821907"/>
              <a:ext cx="625491" cy="768142"/>
            </a:xfrm>
            <a:custGeom>
              <a:avLst/>
              <a:gdLst>
                <a:gd name="T0" fmla="*/ 2147483646 w 11317"/>
                <a:gd name="T1" fmla="*/ 0 h 13898"/>
                <a:gd name="T2" fmla="*/ 2147483646 w 11317"/>
                <a:gd name="T3" fmla="*/ 2147483646 h 13898"/>
                <a:gd name="T4" fmla="*/ 2147483646 w 11317"/>
                <a:gd name="T5" fmla="*/ 2147483646 h 13898"/>
                <a:gd name="T6" fmla="*/ 2147483646 w 11317"/>
                <a:gd name="T7" fmla="*/ 2147483646 h 13898"/>
                <a:gd name="T8" fmla="*/ 0 w 11317"/>
                <a:gd name="T9" fmla="*/ 2147483646 h 13898"/>
                <a:gd name="T10" fmla="*/ 0 w 11317"/>
                <a:gd name="T11" fmla="*/ 2147483646 h 13898"/>
                <a:gd name="T12" fmla="*/ 2147483646 w 11317"/>
                <a:gd name="T13" fmla="*/ 2147483646 h 13898"/>
                <a:gd name="T14" fmla="*/ 2147483646 w 11317"/>
                <a:gd name="T15" fmla="*/ 2147483646 h 13898"/>
                <a:gd name="T16" fmla="*/ 2147483646 w 11317"/>
                <a:gd name="T17" fmla="*/ 2147483646 h 13898"/>
                <a:gd name="T18" fmla="*/ 2147483646 w 11317"/>
                <a:gd name="T19" fmla="*/ 0 h 13898"/>
                <a:gd name="T20" fmla="*/ 2147483646 w 11317"/>
                <a:gd name="T21" fmla="*/ 0 h 138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lnTo>
                    <a:pt x="97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197" name="Google Shape;572;p27">
              <a:extLst>
                <a:ext uri="{FF2B5EF4-FFF2-40B4-BE49-F238E27FC236}">
                  <a16:creationId xmlns:a16="http://schemas.microsoft.com/office/drawing/2014/main" id="{60E77682-C7A0-4A9C-B5AC-2F97F11763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199" name="Google Shape;573;p27">
                <a:extLst>
                  <a:ext uri="{FF2B5EF4-FFF2-40B4-BE49-F238E27FC236}">
                    <a16:creationId xmlns:a16="http://schemas.microsoft.com/office/drawing/2014/main" id="{686F9EC5-32E0-4652-8094-B405BB3316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4143" y="4562865"/>
                <a:ext cx="112751" cy="98104"/>
              </a:xfrm>
              <a:custGeom>
                <a:avLst/>
                <a:gdLst>
                  <a:gd name="T0" fmla="*/ 2147483646 w 2040"/>
                  <a:gd name="T1" fmla="*/ 2147483646 h 1775"/>
                  <a:gd name="T2" fmla="*/ 2147483646 w 2040"/>
                  <a:gd name="T3" fmla="*/ 2147483646 h 1775"/>
                  <a:gd name="T4" fmla="*/ 2147483646 w 2040"/>
                  <a:gd name="T5" fmla="*/ 2147483646 h 1775"/>
                  <a:gd name="T6" fmla="*/ 2147483646 w 2040"/>
                  <a:gd name="T7" fmla="*/ 2147483646 h 1775"/>
                  <a:gd name="T8" fmla="*/ 2147483646 w 2040"/>
                  <a:gd name="T9" fmla="*/ 2147483646 h 1775"/>
                  <a:gd name="T10" fmla="*/ 2147483646 w 2040"/>
                  <a:gd name="T11" fmla="*/ 2147483646 h 1775"/>
                  <a:gd name="T12" fmla="*/ 2147483646 w 2040"/>
                  <a:gd name="T13" fmla="*/ 2147483646 h 1775"/>
                  <a:gd name="T14" fmla="*/ 2147483646 w 2040"/>
                  <a:gd name="T15" fmla="*/ 2147483646 h 1775"/>
                  <a:gd name="T16" fmla="*/ 2147483646 w 2040"/>
                  <a:gd name="T17" fmla="*/ 2147483646 h 1775"/>
                  <a:gd name="T18" fmla="*/ 2147483646 w 2040"/>
                  <a:gd name="T19" fmla="*/ 2147483646 h 1775"/>
                  <a:gd name="T20" fmla="*/ 2147483646 w 2040"/>
                  <a:gd name="T21" fmla="*/ 2147483646 h 1775"/>
                  <a:gd name="T22" fmla="*/ 2147483646 w 2040"/>
                  <a:gd name="T23" fmla="*/ 2147483646 h 1775"/>
                  <a:gd name="T24" fmla="*/ 2147483646 w 2040"/>
                  <a:gd name="T25" fmla="*/ 2147483646 h 1775"/>
                  <a:gd name="T26" fmla="*/ 2147483646 w 2040"/>
                  <a:gd name="T27" fmla="*/ 2147483646 h 1775"/>
                  <a:gd name="T28" fmla="*/ 2147483646 w 2040"/>
                  <a:gd name="T29" fmla="*/ 2147483646 h 1775"/>
                  <a:gd name="T30" fmla="*/ 2147483646 w 2040"/>
                  <a:gd name="T31" fmla="*/ 2147483646 h 1775"/>
                  <a:gd name="T32" fmla="*/ 2147483646 w 2040"/>
                  <a:gd name="T33" fmla="*/ 2147483646 h 1775"/>
                  <a:gd name="T34" fmla="*/ 2147483646 w 2040"/>
                  <a:gd name="T35" fmla="*/ 2147483646 h 1775"/>
                  <a:gd name="T36" fmla="*/ 2147483646 w 2040"/>
                  <a:gd name="T37" fmla="*/ 2147483646 h 1775"/>
                  <a:gd name="T38" fmla="*/ 2147483646 w 2040"/>
                  <a:gd name="T39" fmla="*/ 2147483646 h 1775"/>
                  <a:gd name="T40" fmla="*/ 2147483646 w 2040"/>
                  <a:gd name="T41" fmla="*/ 2147483646 h 1775"/>
                  <a:gd name="T42" fmla="*/ 2147483646 w 2040"/>
                  <a:gd name="T43" fmla="*/ 2147483646 h 1775"/>
                  <a:gd name="T44" fmla="*/ 2147483646 w 2040"/>
                  <a:gd name="T45" fmla="*/ 2147483646 h 1775"/>
                  <a:gd name="T46" fmla="*/ 2147483646 w 2040"/>
                  <a:gd name="T47" fmla="*/ 2147483646 h 1775"/>
                  <a:gd name="T48" fmla="*/ 2147483646 w 2040"/>
                  <a:gd name="T49" fmla="*/ 2147483646 h 1775"/>
                  <a:gd name="T50" fmla="*/ 2147483646 w 2040"/>
                  <a:gd name="T51" fmla="*/ 2147483646 h 1775"/>
                  <a:gd name="T52" fmla="*/ 2147483646 w 2040"/>
                  <a:gd name="T53" fmla="*/ 2147483646 h 1775"/>
                  <a:gd name="T54" fmla="*/ 2147483646 w 2040"/>
                  <a:gd name="T55" fmla="*/ 2147483646 h 1775"/>
                  <a:gd name="T56" fmla="*/ 2147483646 w 2040"/>
                  <a:gd name="T57" fmla="*/ 2147483646 h 1775"/>
                  <a:gd name="T58" fmla="*/ 2147483646 w 2040"/>
                  <a:gd name="T59" fmla="*/ 2147483646 h 1775"/>
                  <a:gd name="T60" fmla="*/ 2147483646 w 2040"/>
                  <a:gd name="T61" fmla="*/ 2147483646 h 1775"/>
                  <a:gd name="T62" fmla="*/ 2147483646 w 2040"/>
                  <a:gd name="T63" fmla="*/ 2147483646 h 1775"/>
                  <a:gd name="T64" fmla="*/ 2147483646 w 2040"/>
                  <a:gd name="T65" fmla="*/ 2147483646 h 1775"/>
                  <a:gd name="T66" fmla="*/ 2147483646 w 2040"/>
                  <a:gd name="T67" fmla="*/ 2147483646 h 1775"/>
                  <a:gd name="T68" fmla="*/ 2147483646 w 2040"/>
                  <a:gd name="T69" fmla="*/ 2147483646 h 1775"/>
                  <a:gd name="T70" fmla="*/ 2147483646 w 2040"/>
                  <a:gd name="T71" fmla="*/ 2147483646 h 1775"/>
                  <a:gd name="T72" fmla="*/ 2147483646 w 2040"/>
                  <a:gd name="T73" fmla="*/ 2147483646 h 1775"/>
                  <a:gd name="T74" fmla="*/ 2147483646 w 2040"/>
                  <a:gd name="T75" fmla="*/ 2147483646 h 1775"/>
                  <a:gd name="T76" fmla="*/ 2147483646 w 2040"/>
                  <a:gd name="T77" fmla="*/ 2147483646 h 1775"/>
                  <a:gd name="T78" fmla="*/ 2147483646 w 2040"/>
                  <a:gd name="T79" fmla="*/ 2147483646 h 1775"/>
                  <a:gd name="T80" fmla="*/ 2147483646 w 2040"/>
                  <a:gd name="T81" fmla="*/ 2147483646 h 1775"/>
                  <a:gd name="T82" fmla="*/ 2147483646 w 2040"/>
                  <a:gd name="T83" fmla="*/ 2147483646 h 1775"/>
                  <a:gd name="T84" fmla="*/ 2147483646 w 2040"/>
                  <a:gd name="T85" fmla="*/ 2147483646 h 177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lnTo>
                      <a:pt x="292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0" name="Google Shape;574;p27">
                <a:extLst>
                  <a:ext uri="{FF2B5EF4-FFF2-40B4-BE49-F238E27FC236}">
                    <a16:creationId xmlns:a16="http://schemas.microsoft.com/office/drawing/2014/main" id="{3573159E-DAB9-4491-B579-D86B1A6DFB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782" y="4536556"/>
                <a:ext cx="65882" cy="66600"/>
              </a:xfrm>
              <a:custGeom>
                <a:avLst/>
                <a:gdLst>
                  <a:gd name="T0" fmla="*/ 2147483646 w 1192"/>
                  <a:gd name="T1" fmla="*/ 0 h 1205"/>
                  <a:gd name="T2" fmla="*/ 2147483646 w 1192"/>
                  <a:gd name="T3" fmla="*/ 2147483646 h 1205"/>
                  <a:gd name="T4" fmla="*/ 2147483646 w 1192"/>
                  <a:gd name="T5" fmla="*/ 2147483646 h 1205"/>
                  <a:gd name="T6" fmla="*/ 2147483646 w 1192"/>
                  <a:gd name="T7" fmla="*/ 2147483646 h 1205"/>
                  <a:gd name="T8" fmla="*/ 2147483646 w 1192"/>
                  <a:gd name="T9" fmla="*/ 2147483646 h 1205"/>
                  <a:gd name="T10" fmla="*/ 2147483646 w 1192"/>
                  <a:gd name="T11" fmla="*/ 2147483646 h 1205"/>
                  <a:gd name="T12" fmla="*/ 2147483646 w 1192"/>
                  <a:gd name="T13" fmla="*/ 2147483646 h 1205"/>
                  <a:gd name="T14" fmla="*/ 2147483646 w 1192"/>
                  <a:gd name="T15" fmla="*/ 2147483646 h 1205"/>
                  <a:gd name="T16" fmla="*/ 2147483646 w 1192"/>
                  <a:gd name="T17" fmla="*/ 2147483646 h 1205"/>
                  <a:gd name="T18" fmla="*/ 2147483646 w 1192"/>
                  <a:gd name="T19" fmla="*/ 2147483646 h 1205"/>
                  <a:gd name="T20" fmla="*/ 2147483646 w 1192"/>
                  <a:gd name="T21" fmla="*/ 2147483646 h 1205"/>
                  <a:gd name="T22" fmla="*/ 2147483646 w 1192"/>
                  <a:gd name="T23" fmla="*/ 2147483646 h 1205"/>
                  <a:gd name="T24" fmla="*/ 2147483646 w 1192"/>
                  <a:gd name="T25" fmla="*/ 2147483646 h 1205"/>
                  <a:gd name="T26" fmla="*/ 2147483646 w 1192"/>
                  <a:gd name="T27" fmla="*/ 2147483646 h 1205"/>
                  <a:gd name="T28" fmla="*/ 2147483646 w 1192"/>
                  <a:gd name="T29" fmla="*/ 2147483646 h 1205"/>
                  <a:gd name="T30" fmla="*/ 2147483646 w 1192"/>
                  <a:gd name="T31" fmla="*/ 2147483646 h 1205"/>
                  <a:gd name="T32" fmla="*/ 2147483646 w 1192"/>
                  <a:gd name="T33" fmla="*/ 2147483646 h 1205"/>
                  <a:gd name="T34" fmla="*/ 2147483646 w 1192"/>
                  <a:gd name="T35" fmla="*/ 2147483646 h 1205"/>
                  <a:gd name="T36" fmla="*/ 2147483646 w 1192"/>
                  <a:gd name="T37" fmla="*/ 2147483646 h 1205"/>
                  <a:gd name="T38" fmla="*/ 2147483646 w 1192"/>
                  <a:gd name="T39" fmla="*/ 2147483646 h 1205"/>
                  <a:gd name="T40" fmla="*/ 2147483646 w 1192"/>
                  <a:gd name="T41" fmla="*/ 2147483646 h 1205"/>
                  <a:gd name="T42" fmla="*/ 2147483646 w 1192"/>
                  <a:gd name="T43" fmla="*/ 2147483646 h 1205"/>
                  <a:gd name="T44" fmla="*/ 2147483646 w 1192"/>
                  <a:gd name="T45" fmla="*/ 2147483646 h 1205"/>
                  <a:gd name="T46" fmla="*/ 2147483646 w 1192"/>
                  <a:gd name="T47" fmla="*/ 2147483646 h 1205"/>
                  <a:gd name="T48" fmla="*/ 2147483646 w 1192"/>
                  <a:gd name="T49" fmla="*/ 2147483646 h 1205"/>
                  <a:gd name="T50" fmla="*/ 2147483646 w 1192"/>
                  <a:gd name="T51" fmla="*/ 2147483646 h 1205"/>
                  <a:gd name="T52" fmla="*/ 2147483646 w 1192"/>
                  <a:gd name="T53" fmla="*/ 2147483646 h 1205"/>
                  <a:gd name="T54" fmla="*/ 2147483646 w 1192"/>
                  <a:gd name="T55" fmla="*/ 2147483646 h 1205"/>
                  <a:gd name="T56" fmla="*/ 2147483646 w 1192"/>
                  <a:gd name="T57" fmla="*/ 2147483646 h 1205"/>
                  <a:gd name="T58" fmla="*/ 2147483646 w 1192"/>
                  <a:gd name="T59" fmla="*/ 2147483646 h 1205"/>
                  <a:gd name="T60" fmla="*/ 2147483646 w 1192"/>
                  <a:gd name="T61" fmla="*/ 0 h 12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1" name="Google Shape;575;p27">
                <a:extLst>
                  <a:ext uri="{FF2B5EF4-FFF2-40B4-BE49-F238E27FC236}">
                    <a16:creationId xmlns:a16="http://schemas.microsoft.com/office/drawing/2014/main" id="{A8C5F73F-93A7-4258-94BA-95D59630AA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311" y="4565794"/>
                <a:ext cx="127287" cy="127342"/>
              </a:xfrm>
              <a:custGeom>
                <a:avLst/>
                <a:gdLst>
                  <a:gd name="T0" fmla="*/ 2147483646 w 2303"/>
                  <a:gd name="T1" fmla="*/ 2147483646 h 2304"/>
                  <a:gd name="T2" fmla="*/ 2147483646 w 2303"/>
                  <a:gd name="T3" fmla="*/ 2147483646 h 2304"/>
                  <a:gd name="T4" fmla="*/ 0 w 2303"/>
                  <a:gd name="T5" fmla="*/ 2147483646 h 2304"/>
                  <a:gd name="T6" fmla="*/ 2147483646 w 2303"/>
                  <a:gd name="T7" fmla="*/ 2147483646 h 2304"/>
                  <a:gd name="T8" fmla="*/ 2147483646 w 2303"/>
                  <a:gd name="T9" fmla="*/ 2147483646 h 2304"/>
                  <a:gd name="T10" fmla="*/ 2147483646 w 2303"/>
                  <a:gd name="T11" fmla="*/ 2147483646 h 2304"/>
                  <a:gd name="T12" fmla="*/ 2147483646 w 2303"/>
                  <a:gd name="T13" fmla="*/ 2147483646 h 2304"/>
                  <a:gd name="T14" fmla="*/ 2147483646 w 2303"/>
                  <a:gd name="T15" fmla="*/ 2147483646 h 2304"/>
                  <a:gd name="T16" fmla="*/ 2147483646 w 2303"/>
                  <a:gd name="T17" fmla="*/ 2147483646 h 2304"/>
                  <a:gd name="T18" fmla="*/ 2147483646 w 2303"/>
                  <a:gd name="T19" fmla="*/ 2147483646 h 2304"/>
                  <a:gd name="T20" fmla="*/ 2147483646 w 2303"/>
                  <a:gd name="T21" fmla="*/ 2147483646 h 2304"/>
                  <a:gd name="T22" fmla="*/ 2147483646 w 2303"/>
                  <a:gd name="T23" fmla="*/ 2147483646 h 2304"/>
                  <a:gd name="T24" fmla="*/ 2147483646 w 2303"/>
                  <a:gd name="T25" fmla="*/ 2147483646 h 2304"/>
                  <a:gd name="T26" fmla="*/ 2147483646 w 2303"/>
                  <a:gd name="T27" fmla="*/ 2147483646 h 2304"/>
                  <a:gd name="T28" fmla="*/ 2147483646 w 2303"/>
                  <a:gd name="T29" fmla="*/ 2147483646 h 2304"/>
                  <a:gd name="T30" fmla="*/ 2147483646 w 2303"/>
                  <a:gd name="T31" fmla="*/ 2147483646 h 2304"/>
                  <a:gd name="T32" fmla="*/ 2147483646 w 2303"/>
                  <a:gd name="T33" fmla="*/ 2147483646 h 2304"/>
                  <a:gd name="T34" fmla="*/ 2147483646 w 2303"/>
                  <a:gd name="T35" fmla="*/ 2147483646 h 2304"/>
                  <a:gd name="T36" fmla="*/ 2147483646 w 2303"/>
                  <a:gd name="T37" fmla="*/ 2147483646 h 2304"/>
                  <a:gd name="T38" fmla="*/ 2147483646 w 2303"/>
                  <a:gd name="T39" fmla="*/ 2147483646 h 2304"/>
                  <a:gd name="T40" fmla="*/ 2147483646 w 2303"/>
                  <a:gd name="T41" fmla="*/ 2147483646 h 2304"/>
                  <a:gd name="T42" fmla="*/ 2147483646 w 2303"/>
                  <a:gd name="T43" fmla="*/ 2147483646 h 2304"/>
                  <a:gd name="T44" fmla="*/ 2147483646 w 2303"/>
                  <a:gd name="T45" fmla="*/ 2147483646 h 2304"/>
                  <a:gd name="T46" fmla="*/ 2147483646 w 2303"/>
                  <a:gd name="T47" fmla="*/ 2147483646 h 2304"/>
                  <a:gd name="T48" fmla="*/ 2147483646 w 2303"/>
                  <a:gd name="T49" fmla="*/ 2147483646 h 2304"/>
                  <a:gd name="T50" fmla="*/ 2147483646 w 2303"/>
                  <a:gd name="T51" fmla="*/ 2147483646 h 2304"/>
                  <a:gd name="T52" fmla="*/ 2147483646 w 2303"/>
                  <a:gd name="T53" fmla="*/ 2147483646 h 2304"/>
                  <a:gd name="T54" fmla="*/ 2147483646 w 2303"/>
                  <a:gd name="T55" fmla="*/ 2147483646 h 2304"/>
                  <a:gd name="T56" fmla="*/ 2147483646 w 2303"/>
                  <a:gd name="T57" fmla="*/ 2147483646 h 2304"/>
                  <a:gd name="T58" fmla="*/ 2147483646 w 2303"/>
                  <a:gd name="T59" fmla="*/ 2147483646 h 2304"/>
                  <a:gd name="T60" fmla="*/ 2147483646 w 2303"/>
                  <a:gd name="T61" fmla="*/ 2147483646 h 2304"/>
                  <a:gd name="T62" fmla="*/ 2147483646 w 2303"/>
                  <a:gd name="T63" fmla="*/ 2147483646 h 2304"/>
                  <a:gd name="T64" fmla="*/ 2147483646 w 2303"/>
                  <a:gd name="T65" fmla="*/ 2147483646 h 2304"/>
                  <a:gd name="T66" fmla="*/ 2147483646 w 2303"/>
                  <a:gd name="T67" fmla="*/ 2147483646 h 2304"/>
                  <a:gd name="T68" fmla="*/ 2147483646 w 2303"/>
                  <a:gd name="T69" fmla="*/ 2147483646 h 2304"/>
                  <a:gd name="T70" fmla="*/ 2147483646 w 2303"/>
                  <a:gd name="T71" fmla="*/ 2147483646 h 2304"/>
                  <a:gd name="T72" fmla="*/ 2147483646 w 2303"/>
                  <a:gd name="T73" fmla="*/ 2147483646 h 2304"/>
                  <a:gd name="T74" fmla="*/ 2147483646 w 2303"/>
                  <a:gd name="T75" fmla="*/ 2147483646 h 2304"/>
                  <a:gd name="T76" fmla="*/ 2147483646 w 2303"/>
                  <a:gd name="T77" fmla="*/ 2147483646 h 2304"/>
                  <a:gd name="T78" fmla="*/ 2147483646 w 2303"/>
                  <a:gd name="T79" fmla="*/ 2147483646 h 2304"/>
                  <a:gd name="T80" fmla="*/ 2147483646 w 2303"/>
                  <a:gd name="T81" fmla="*/ 2147483646 h 2304"/>
                  <a:gd name="T82" fmla="*/ 2147483646 w 2303"/>
                  <a:gd name="T83" fmla="*/ 2147483646 h 2304"/>
                  <a:gd name="T84" fmla="*/ 2147483646 w 2303"/>
                  <a:gd name="T85" fmla="*/ 2147483646 h 2304"/>
                  <a:gd name="T86" fmla="*/ 2147483646 w 2303"/>
                  <a:gd name="T87" fmla="*/ 2147483646 h 2304"/>
                  <a:gd name="T88" fmla="*/ 2147483646 w 2303"/>
                  <a:gd name="T89" fmla="*/ 2147483646 h 2304"/>
                  <a:gd name="T90" fmla="*/ 2147483646 w 2303"/>
                  <a:gd name="T91" fmla="*/ 2147483646 h 2304"/>
                  <a:gd name="T92" fmla="*/ 2147483646 w 2303"/>
                  <a:gd name="T93" fmla="*/ 2147483646 h 2304"/>
                  <a:gd name="T94" fmla="*/ 2147483646 w 2303"/>
                  <a:gd name="T95" fmla="*/ 2147483646 h 2304"/>
                  <a:gd name="T96" fmla="*/ 2147483646 w 2303"/>
                  <a:gd name="T97" fmla="*/ 2147483646 h 2304"/>
                  <a:gd name="T98" fmla="*/ 2147483646 w 2303"/>
                  <a:gd name="T99" fmla="*/ 2147483646 h 2304"/>
                  <a:gd name="T100" fmla="*/ 2147483646 w 2303"/>
                  <a:gd name="T101" fmla="*/ 2147483646 h 2304"/>
                  <a:gd name="T102" fmla="*/ 2147483646 w 2303"/>
                  <a:gd name="T103" fmla="*/ 2147483646 h 2304"/>
                  <a:gd name="T104" fmla="*/ 2147483646 w 2303"/>
                  <a:gd name="T105" fmla="*/ 2147483646 h 2304"/>
                  <a:gd name="T106" fmla="*/ 2147483646 w 2303"/>
                  <a:gd name="T107" fmla="*/ 2147483646 h 2304"/>
                  <a:gd name="T108" fmla="*/ 2147483646 w 2303"/>
                  <a:gd name="T109" fmla="*/ 2147483646 h 2304"/>
                  <a:gd name="T110" fmla="*/ 2147483646 w 2303"/>
                  <a:gd name="T111" fmla="*/ 2147483646 h 2304"/>
                  <a:gd name="T112" fmla="*/ 2147483646 w 2303"/>
                  <a:gd name="T113" fmla="*/ 2147483646 h 2304"/>
                  <a:gd name="T114" fmla="*/ 2147483646 w 2303"/>
                  <a:gd name="T115" fmla="*/ 2147483646 h 2304"/>
                  <a:gd name="T116" fmla="*/ 2147483646 w 2303"/>
                  <a:gd name="T117" fmla="*/ 2147483646 h 2304"/>
                  <a:gd name="T118" fmla="*/ 2147483646 w 2303"/>
                  <a:gd name="T119" fmla="*/ 2147483646 h 2304"/>
                  <a:gd name="T120" fmla="*/ 2147483646 w 2303"/>
                  <a:gd name="T121" fmla="*/ 2147483646 h 2304"/>
                  <a:gd name="T122" fmla="*/ 2147483646 w 2303"/>
                  <a:gd name="T123" fmla="*/ 2147483646 h 230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lnTo>
                      <a:pt x="225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198" name="Google Shape;576;p27">
              <a:extLst>
                <a:ext uri="{FF2B5EF4-FFF2-40B4-BE49-F238E27FC236}">
                  <a16:creationId xmlns:a16="http://schemas.microsoft.com/office/drawing/2014/main" id="{D9B110E8-AC30-46C7-AE71-F0FF6CE56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8510" y="5577559"/>
              <a:ext cx="389985" cy="49024"/>
            </a:xfrm>
            <a:custGeom>
              <a:avLst/>
              <a:gdLst>
                <a:gd name="T0" fmla="*/ 2147483646 w 7056"/>
                <a:gd name="T1" fmla="*/ 0 h 887"/>
                <a:gd name="T2" fmla="*/ 2147483646 w 7056"/>
                <a:gd name="T3" fmla="*/ 2147483646 h 887"/>
                <a:gd name="T4" fmla="*/ 2147483646 w 7056"/>
                <a:gd name="T5" fmla="*/ 2147483646 h 887"/>
                <a:gd name="T6" fmla="*/ 2147483646 w 7056"/>
                <a:gd name="T7" fmla="*/ 0 h 887"/>
                <a:gd name="T8" fmla="*/ 2147483646 w 7056"/>
                <a:gd name="T9" fmla="*/ 0 h 8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28" name="Google Shape;578;p27">
            <a:extLst>
              <a:ext uri="{FF2B5EF4-FFF2-40B4-BE49-F238E27FC236}">
                <a16:creationId xmlns:a16="http://schemas.microsoft.com/office/drawing/2014/main" id="{B6B5F325-E5B8-4936-A3E9-43AB51CB5448}"/>
              </a:ext>
            </a:extLst>
          </p:cNvPr>
          <p:cNvSpPr>
            <a:spLocks/>
          </p:cNvSpPr>
          <p:nvPr/>
        </p:nvSpPr>
        <p:spPr bwMode="auto">
          <a:xfrm>
            <a:off x="3308350" y="6418263"/>
            <a:ext cx="265113" cy="165100"/>
          </a:xfrm>
          <a:custGeom>
            <a:avLst/>
            <a:gdLst>
              <a:gd name="T0" fmla="*/ 2147483646 w 4806"/>
              <a:gd name="T1" fmla="*/ 2147483646 h 2979"/>
              <a:gd name="T2" fmla="*/ 2147483646 w 4806"/>
              <a:gd name="T3" fmla="*/ 2147483646 h 2979"/>
              <a:gd name="T4" fmla="*/ 2147483646 w 4806"/>
              <a:gd name="T5" fmla="*/ 2147483646 h 2979"/>
              <a:gd name="T6" fmla="*/ 2147483646 w 4806"/>
              <a:gd name="T7" fmla="*/ 2147483646 h 2979"/>
              <a:gd name="T8" fmla="*/ 2147483646 w 4806"/>
              <a:gd name="T9" fmla="*/ 2147483646 h 29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lnTo>
                  <a:pt x="1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7CBCB204-BC24-4476-B23A-17C91C71E10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524000" y="5626100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>
              <a:extLst>
                <a:ext uri="{FF2B5EF4-FFF2-40B4-BE49-F238E27FC236}">
                  <a16:creationId xmlns:a16="http://schemas.microsoft.com/office/drawing/2014/main" id="{976C6BD6-9B4F-43CC-A5F8-FA13B4B9D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7961" y="6403932"/>
              <a:ext cx="265628" cy="451390"/>
            </a:xfrm>
            <a:custGeom>
              <a:avLst/>
              <a:gdLst>
                <a:gd name="T0" fmla="*/ 2147483646 w 4806"/>
                <a:gd name="T1" fmla="*/ 2147483646 h 8167"/>
                <a:gd name="T2" fmla="*/ 2147483646 w 4806"/>
                <a:gd name="T3" fmla="*/ 2147483646 h 8167"/>
                <a:gd name="T4" fmla="*/ 2147483646 w 4806"/>
                <a:gd name="T5" fmla="*/ 2147483646 h 8167"/>
                <a:gd name="T6" fmla="*/ 2147483646 w 4806"/>
                <a:gd name="T7" fmla="*/ 2147483646 h 8167"/>
                <a:gd name="T8" fmla="*/ 2147483646 w 4806"/>
                <a:gd name="T9" fmla="*/ 2147483646 h 81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231" name="Google Shape;579;p27">
              <a:extLst>
                <a:ext uri="{FF2B5EF4-FFF2-40B4-BE49-F238E27FC236}">
                  <a16:creationId xmlns:a16="http://schemas.microsoft.com/office/drawing/2014/main" id="{0540AEE6-689C-4E43-95A9-DC017E4BDB1D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>
                <a:extLst>
                  <a:ext uri="{FF2B5EF4-FFF2-40B4-BE49-F238E27FC236}">
                    <a16:creationId xmlns:a16="http://schemas.microsoft.com/office/drawing/2014/main" id="{50DDE7C7-C7D5-423D-AA5B-A8D13B65CB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285" y="5051507"/>
                <a:ext cx="7315206" cy="420715"/>
              </a:xfrm>
              <a:custGeom>
                <a:avLst/>
                <a:gdLst>
                  <a:gd name="T0" fmla="*/ 2147483646 w 132354"/>
                  <a:gd name="T1" fmla="*/ 2147483646 h 7612"/>
                  <a:gd name="T2" fmla="*/ 2147483646 w 132354"/>
                  <a:gd name="T3" fmla="*/ 2147483646 h 7612"/>
                  <a:gd name="T4" fmla="*/ 2147483646 w 132354"/>
                  <a:gd name="T5" fmla="*/ 2147483646 h 7612"/>
                  <a:gd name="T6" fmla="*/ 2147483646 w 132354"/>
                  <a:gd name="T7" fmla="*/ 2147483646 h 7612"/>
                  <a:gd name="T8" fmla="*/ 2147483646 w 132354"/>
                  <a:gd name="T9" fmla="*/ 2147483646 h 76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3" name="Google Shape;581;p27">
                <a:extLst>
                  <a:ext uri="{FF2B5EF4-FFF2-40B4-BE49-F238E27FC236}">
                    <a16:creationId xmlns:a16="http://schemas.microsoft.com/office/drawing/2014/main" id="{B58A161C-9D14-4383-BD8C-6302F8F31F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285" y="5051507"/>
                <a:ext cx="7315206" cy="133919"/>
              </a:xfrm>
              <a:custGeom>
                <a:avLst/>
                <a:gdLst>
                  <a:gd name="T0" fmla="*/ 2147483646 w 132354"/>
                  <a:gd name="T1" fmla="*/ 2147483646 h 2423"/>
                  <a:gd name="T2" fmla="*/ 2147483646 w 132354"/>
                  <a:gd name="T3" fmla="*/ 2147483646 h 2423"/>
                  <a:gd name="T4" fmla="*/ 2147483646 w 132354"/>
                  <a:gd name="T5" fmla="*/ 2147483646 h 2423"/>
                  <a:gd name="T6" fmla="*/ 2147483646 w 132354"/>
                  <a:gd name="T7" fmla="*/ 2147483646 h 2423"/>
                  <a:gd name="T8" fmla="*/ 2147483646 w 132354"/>
                  <a:gd name="T9" fmla="*/ 2147483646 h 24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4" name="Google Shape;582;p27">
                <a:extLst>
                  <a:ext uri="{FF2B5EF4-FFF2-40B4-BE49-F238E27FC236}">
                    <a16:creationId xmlns:a16="http://schemas.microsoft.com/office/drawing/2014/main" id="{1E759E58-5F5C-4E33-A9B3-92D121507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8743" y="5831311"/>
                <a:ext cx="264854" cy="451390"/>
              </a:xfrm>
              <a:custGeom>
                <a:avLst/>
                <a:gdLst>
                  <a:gd name="T0" fmla="*/ 2147483646 w 4792"/>
                  <a:gd name="T1" fmla="*/ 2147483646 h 8167"/>
                  <a:gd name="T2" fmla="*/ 2147483646 w 4792"/>
                  <a:gd name="T3" fmla="*/ 2147483646 h 8167"/>
                  <a:gd name="T4" fmla="*/ 2147483646 w 4792"/>
                  <a:gd name="T5" fmla="*/ 2147483646 h 8167"/>
                  <a:gd name="T6" fmla="*/ 2147483646 w 4792"/>
                  <a:gd name="T7" fmla="*/ 2147483646 h 8167"/>
                  <a:gd name="T8" fmla="*/ 2147483646 w 4792"/>
                  <a:gd name="T9" fmla="*/ 2147483646 h 81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5" name="Google Shape;583;p27">
                <a:extLst>
                  <a:ext uri="{FF2B5EF4-FFF2-40B4-BE49-F238E27FC236}">
                    <a16:creationId xmlns:a16="http://schemas.microsoft.com/office/drawing/2014/main" id="{AFDB6122-B094-4928-8F83-2492F17AB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8743" y="5831311"/>
                <a:ext cx="264854" cy="164649"/>
              </a:xfrm>
              <a:custGeom>
                <a:avLst/>
                <a:gdLst>
                  <a:gd name="T0" fmla="*/ 2147483646 w 4792"/>
                  <a:gd name="T1" fmla="*/ 2147483646 h 2979"/>
                  <a:gd name="T2" fmla="*/ 2147483646 w 4792"/>
                  <a:gd name="T3" fmla="*/ 2147483646 h 2979"/>
                  <a:gd name="T4" fmla="*/ 2147483646 w 4792"/>
                  <a:gd name="T5" fmla="*/ 2147483646 h 2979"/>
                  <a:gd name="T6" fmla="*/ 2147483646 w 4792"/>
                  <a:gd name="T7" fmla="*/ 2147483646 h 2979"/>
                  <a:gd name="T8" fmla="*/ 2147483646 w 4792"/>
                  <a:gd name="T9" fmla="*/ 2147483646 h 29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6" name="Google Shape;584;p27">
                <a:extLst>
                  <a:ext uri="{FF2B5EF4-FFF2-40B4-BE49-F238E27FC236}">
                    <a16:creationId xmlns:a16="http://schemas.microsoft.com/office/drawing/2014/main" id="{82A74EF5-F870-4DAE-95BF-216C207422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4207" y="5472167"/>
                <a:ext cx="5864644" cy="359200"/>
              </a:xfrm>
              <a:custGeom>
                <a:avLst/>
                <a:gdLst>
                  <a:gd name="T0" fmla="*/ 2147483646 w 106109"/>
                  <a:gd name="T1" fmla="*/ 0 h 6499"/>
                  <a:gd name="T2" fmla="*/ 2147483646 w 106109"/>
                  <a:gd name="T3" fmla="*/ 2147483646 h 6499"/>
                  <a:gd name="T4" fmla="*/ 2147483646 w 106109"/>
                  <a:gd name="T5" fmla="*/ 2147483646 h 6499"/>
                  <a:gd name="T6" fmla="*/ 2147483646 w 106109"/>
                  <a:gd name="T7" fmla="*/ 0 h 6499"/>
                  <a:gd name="T8" fmla="*/ 2147483646 w 106109"/>
                  <a:gd name="T9" fmla="*/ 0 h 64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7" name="Google Shape;585;p27">
                <a:extLst>
                  <a:ext uri="{FF2B5EF4-FFF2-40B4-BE49-F238E27FC236}">
                    <a16:creationId xmlns:a16="http://schemas.microsoft.com/office/drawing/2014/main" id="{5D4369BC-1489-4D0E-80E3-5E6502EB5C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4207" y="5472167"/>
                <a:ext cx="5864644" cy="176311"/>
              </a:xfrm>
              <a:custGeom>
                <a:avLst/>
                <a:gdLst>
                  <a:gd name="T0" fmla="*/ 2147483646 w 106109"/>
                  <a:gd name="T1" fmla="*/ 0 h 3190"/>
                  <a:gd name="T2" fmla="*/ 2147483646 w 106109"/>
                  <a:gd name="T3" fmla="*/ 2147483646 h 3190"/>
                  <a:gd name="T4" fmla="*/ 2147483646 w 106109"/>
                  <a:gd name="T5" fmla="*/ 2147483646 h 3190"/>
                  <a:gd name="T6" fmla="*/ 2147483646 w 106109"/>
                  <a:gd name="T7" fmla="*/ 0 h 3190"/>
                  <a:gd name="T8" fmla="*/ 2147483646 w 106109"/>
                  <a:gd name="T9" fmla="*/ 0 h 31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9738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E46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8A8BFD74-FF31-479B-8492-D0E237A6C06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E8190CC7-9ACB-4B5B-BCFA-F8F684E2D2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185" y="219519"/>
              <a:ext cx="8068819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90D99305-B227-497C-A42C-513E9E6608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92B06546-A75A-47C6-A80D-C6A4319729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40B76F95-B86A-43A3-A446-B1DD3E008A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9407925C-7C94-432D-93C8-B817E9602DC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32210C7B-1DCF-45D7-8F96-6F9AD58555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25879E24-F4E4-4E77-9D48-0F92CB1547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33D30B42-A53C-4972-966F-03FF7EB734E2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28858103-15D7-4561-BF73-66292B7DAF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0BD5C00E-37B6-4589-AAD6-30E617042D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25366B59-3246-4A60-B611-F7174307C5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9DE56AFF-8895-4890-B46D-5A6FB920E7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9E4DAFD9-61D4-4CB5-8D08-EFF444287D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509F0BB6-4656-4EAB-ADC2-8E3BC6F68208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912D0E2F-CA39-4D59-B960-9C73D362B4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A967ACD0-BF30-4F2A-BA78-D1FDE7D73F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DEC72D51-CD25-48B5-9636-FA2A01B430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DA71F26D-86DD-4096-BAFD-46B8DF9ECA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760981AF-F689-4335-A063-433B804D34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73D2CB05-EE2C-44D3-BF13-4B8AB100F33C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4887D99A-8F8A-48C9-A8C6-508D19C308E3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6DA2F835-AA4E-4FBE-9DBA-54858F664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15F6480E-FA66-4500-A3CF-EE36BF4C358B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A5887083-D30E-440B-8BC9-10D025DD98A9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06463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A0469800-1699-4871-809F-3D3F95D9B583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8F595575-F488-408B-8D2F-EF483F1FD720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603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6CFC52E0-D7AE-4221-A41C-A6D9432EE045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6D771386-6EDF-49FD-AE27-F075D2B0F495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8FEAA8DB-1EF4-4860-B5A3-CB17FB1E41A8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6A99DA7A-FEB7-47CB-99B0-2057C7F3E8D1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E9746E88-CB73-4540-9ED2-0A6AC32DAE2B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1562100"/>
            <a:ext cx="47625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43C30D64-FE3E-4D19-9BA3-12514EC37C95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1531938"/>
            <a:ext cx="446087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554AF221-FFB2-42AC-B9BF-E022FD251E93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3902EA6C-5DD8-450F-8F7B-9924B0C6B2E9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058AA003-23F0-4F83-9273-80F5CC7720FB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4BAD73DF-9452-4A73-BDA1-6A442E6A94BA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33F9359A-F2C4-4A56-9F8F-B9B1449C7716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2E1F1FC3-B2FF-4469-A9EB-F3A182B2956A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6E6995C6-938D-41EB-85E0-FE168A4C8C13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DE56418B-5850-4596-BC25-20A0B73BE9D1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0CC3ADD3-B6DF-4B8C-8FD9-58D12C871AAA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E273D475-212C-473E-865D-337CE16D4122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E834885B-07C6-4F59-B779-F110264472C2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3336925"/>
            <a:ext cx="10953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45D4D149-C928-4EF7-AB7A-11641575948A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50850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A2DBCBD2-BA76-430C-8B58-F5E2BB6AC290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3444875"/>
            <a:ext cx="44450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B2F8863C-EECE-4F68-9DE6-04282E979E25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BD4ED65E-0B93-4386-AC26-7B498F362946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DAC5FCEB-5CE8-4B3F-AF53-27B42B739F2C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3951288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86F6105A-225F-41BF-9793-759FCD11A0FC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76688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A89B6085-41DF-4C14-A881-34EC34D2872B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7625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67EA83BB-5922-476C-9FAC-9CAFE05E2796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711CBF0D-5C64-43CA-A963-1C9CE631D567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CD062703-8EB9-428D-A42D-FA83DFAD0F05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348EEE74-2B4F-4913-B47F-CF2BFC9936E0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4589463"/>
            <a:ext cx="450850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2B2DA354-A4DD-440C-ABD2-619A8F2C8175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4672013"/>
            <a:ext cx="46038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577242F2-7622-438A-9E56-12AD4B97D9B9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630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BCC6CAFA-8017-4534-BA8A-DE53A4E96F22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4600575"/>
            <a:ext cx="44608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BE1345C9-1C4E-4F82-872D-79B5A5389083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927B3214-40EB-429A-B7B8-3D6589F18EC8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6F2367F2-6F8B-4BBF-89C2-C023CBEF8D34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64624753-1B15-4FF3-99E9-AB88C1FEA5D0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7625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D7147820-3C52-46BB-A73B-FDB482AFD3CC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14938"/>
            <a:ext cx="449262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2B2937FF-11C2-4AE7-93D5-F71CA9257D85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0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5C29797F-351A-4578-BFA0-80F2F9AF20E2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913174F7-F577-495F-A014-783B2124CC1A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31C29BD9-9310-4860-A3F9-1DAA59B5AB2A}"/>
              </a:ext>
            </a:extLst>
          </p:cNvPr>
          <p:cNvSpPr>
            <a:spLocks/>
          </p:cNvSpPr>
          <p:nvPr userDrawn="1"/>
        </p:nvSpPr>
        <p:spPr bwMode="auto">
          <a:xfrm>
            <a:off x="514350" y="5857875"/>
            <a:ext cx="46038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75D8AFEC-6987-4C42-B154-E76122B766EA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id="{CAB91D5A-CDD2-40A4-A4AA-061887BA2E35}"/>
              </a:ext>
            </a:extLst>
          </p:cNvPr>
          <p:cNvSpPr/>
          <p:nvPr userDrawn="1"/>
        </p:nvSpPr>
        <p:spPr>
          <a:xfrm rot="126755">
            <a:off x="3092450" y="1090613"/>
            <a:ext cx="5549900" cy="4730750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id="{C85C58CD-DC88-435E-BA26-BD2E548D5712}"/>
              </a:ext>
            </a:extLst>
          </p:cNvPr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id="{6D79F1FC-BF8B-4F14-B57A-E9018FFAF54A}"/>
              </a:ext>
            </a:extLst>
          </p:cNvPr>
          <p:cNvSpPr/>
          <p:nvPr userDrawn="1"/>
        </p:nvSpPr>
        <p:spPr>
          <a:xfrm rot="4829593">
            <a:off x="7640638" y="1030288"/>
            <a:ext cx="1546225" cy="11080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73" name="Google Shape;211;p3">
            <a:extLst>
              <a:ext uri="{FF2B5EF4-FFF2-40B4-BE49-F238E27FC236}">
                <a16:creationId xmlns:a16="http://schemas.microsoft.com/office/drawing/2014/main" id="{9A78B8CA-AA38-45D4-A36F-3130BDFD374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74" name="Google Shape;212;p3">
              <a:extLst>
                <a:ext uri="{FF2B5EF4-FFF2-40B4-BE49-F238E27FC236}">
                  <a16:creationId xmlns:a16="http://schemas.microsoft.com/office/drawing/2014/main" id="{E03E1AFA-0BC0-4DEF-B154-255F54733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5" name="Google Shape;213;p3">
              <a:extLst>
                <a:ext uri="{FF2B5EF4-FFF2-40B4-BE49-F238E27FC236}">
                  <a16:creationId xmlns:a16="http://schemas.microsoft.com/office/drawing/2014/main" id="{C57BEE1E-0E9A-420D-88E8-08C2A428E3F4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76" name="Google Shape;214;p3">
            <a:extLst>
              <a:ext uri="{FF2B5EF4-FFF2-40B4-BE49-F238E27FC236}">
                <a16:creationId xmlns:a16="http://schemas.microsoft.com/office/drawing/2014/main" id="{7120CE41-41E4-4DA3-B8EA-DB2F86EA8AC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0050" y="5038725"/>
            <a:ext cx="292100" cy="280988"/>
            <a:chOff x="3243875" y="2372825"/>
            <a:chExt cx="291375" cy="281375"/>
          </a:xfrm>
        </p:grpSpPr>
        <p:sp>
          <p:nvSpPr>
            <p:cNvPr id="77" name="Google Shape;215;p3">
              <a:extLst>
                <a:ext uri="{FF2B5EF4-FFF2-40B4-BE49-F238E27FC236}">
                  <a16:creationId xmlns:a16="http://schemas.microsoft.com/office/drawing/2014/main" id="{CD8DE298-E460-4559-9892-DB99F0AD0E35}"/>
                </a:ext>
              </a:extLst>
            </p:cNvPr>
            <p:cNvSpPr/>
            <p:nvPr/>
          </p:nvSpPr>
          <p:spPr>
            <a:xfrm>
              <a:off x="3286632" y="2403030"/>
              <a:ext cx="205863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8" name="Google Shape;216;p3">
              <a:extLst>
                <a:ext uri="{FF2B5EF4-FFF2-40B4-BE49-F238E27FC236}">
                  <a16:creationId xmlns:a16="http://schemas.microsoft.com/office/drawing/2014/main" id="{822BB013-BD64-434D-890B-822D12953954}"/>
                </a:ext>
              </a:extLst>
            </p:cNvPr>
            <p:cNvSpPr/>
            <p:nvPr/>
          </p:nvSpPr>
          <p:spPr>
            <a:xfrm>
              <a:off x="3302467" y="2403030"/>
              <a:ext cx="193194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9" name="Google Shape;217;p3">
              <a:extLst>
                <a:ext uri="{FF2B5EF4-FFF2-40B4-BE49-F238E27FC236}">
                  <a16:creationId xmlns:a16="http://schemas.microsoft.com/office/drawing/2014/main" id="{4F912BB5-D412-4508-A3DF-6BE52447A9DB}"/>
                </a:ext>
              </a:extLst>
            </p:cNvPr>
            <p:cNvSpPr/>
            <p:nvPr/>
          </p:nvSpPr>
          <p:spPr>
            <a:xfrm>
              <a:off x="3395897" y="2372825"/>
              <a:ext cx="1108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0" name="Google Shape;218;p3">
              <a:extLst>
                <a:ext uri="{FF2B5EF4-FFF2-40B4-BE49-F238E27FC236}">
                  <a16:creationId xmlns:a16="http://schemas.microsoft.com/office/drawing/2014/main" id="{13E89D18-33EB-4714-BCEA-D24C829B99A2}"/>
                </a:ext>
              </a:extLst>
            </p:cNvPr>
            <p:cNvSpPr/>
            <p:nvPr/>
          </p:nvSpPr>
          <p:spPr>
            <a:xfrm>
              <a:off x="3243875" y="2495231"/>
              <a:ext cx="285041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1" name="Google Shape;219;p3">
              <a:extLst>
                <a:ext uri="{FF2B5EF4-FFF2-40B4-BE49-F238E27FC236}">
                  <a16:creationId xmlns:a16="http://schemas.microsoft.com/office/drawing/2014/main" id="{9459BA4B-A4F0-49A5-8C1F-4E5F570D8593}"/>
                </a:ext>
              </a:extLst>
            </p:cNvPr>
            <p:cNvSpPr/>
            <p:nvPr/>
          </p:nvSpPr>
          <p:spPr>
            <a:xfrm>
              <a:off x="3340473" y="2379184"/>
              <a:ext cx="10451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2" name="Google Shape;220;p3">
              <a:extLst>
                <a:ext uri="{FF2B5EF4-FFF2-40B4-BE49-F238E27FC236}">
                  <a16:creationId xmlns:a16="http://schemas.microsoft.com/office/drawing/2014/main" id="{FC3EFC18-E26E-4539-A3D0-3D8FC35AA169}"/>
                </a:ext>
              </a:extLst>
            </p:cNvPr>
            <p:cNvSpPr/>
            <p:nvPr/>
          </p:nvSpPr>
          <p:spPr>
            <a:xfrm>
              <a:off x="3267629" y="2458668"/>
              <a:ext cx="267621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3" name="Google Shape;221;p3">
              <a:extLst>
                <a:ext uri="{FF2B5EF4-FFF2-40B4-BE49-F238E27FC236}">
                  <a16:creationId xmlns:a16="http://schemas.microsoft.com/office/drawing/2014/main" id="{69CB789D-6E94-4802-B394-41A2B2997C83}"/>
                </a:ext>
              </a:extLst>
            </p:cNvPr>
            <p:cNvSpPr/>
            <p:nvPr/>
          </p:nvSpPr>
          <p:spPr>
            <a:xfrm>
              <a:off x="3275546" y="2452309"/>
              <a:ext cx="258121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4" name="Google Shape;222;p3">
              <a:extLst>
                <a:ext uri="{FF2B5EF4-FFF2-40B4-BE49-F238E27FC236}">
                  <a16:creationId xmlns:a16="http://schemas.microsoft.com/office/drawing/2014/main" id="{4B233B10-56BA-473C-91BE-959E1C98504F}"/>
                </a:ext>
              </a:extLst>
            </p:cNvPr>
            <p:cNvSpPr/>
            <p:nvPr/>
          </p:nvSpPr>
          <p:spPr>
            <a:xfrm>
              <a:off x="3327804" y="2385542"/>
              <a:ext cx="120351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5" name="Google Shape;223;p3">
              <a:extLst>
                <a:ext uri="{FF2B5EF4-FFF2-40B4-BE49-F238E27FC236}">
                  <a16:creationId xmlns:a16="http://schemas.microsoft.com/office/drawing/2014/main" id="{974FFCB1-F97F-4554-84EA-5293F5636B04}"/>
                </a:ext>
              </a:extLst>
            </p:cNvPr>
            <p:cNvSpPr/>
            <p:nvPr/>
          </p:nvSpPr>
          <p:spPr>
            <a:xfrm>
              <a:off x="3327804" y="2438003"/>
              <a:ext cx="133019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6" name="Google Shape;224;p3">
              <a:extLst>
                <a:ext uri="{FF2B5EF4-FFF2-40B4-BE49-F238E27FC236}">
                  <a16:creationId xmlns:a16="http://schemas.microsoft.com/office/drawing/2014/main" id="{A6FF061B-E4B3-4FB5-AD78-81976747A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550" y="2469325"/>
              <a:ext cx="72075" cy="71450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87" name="Google Shape;225;p3">
            <a:extLst>
              <a:ext uri="{FF2B5EF4-FFF2-40B4-BE49-F238E27FC236}">
                <a16:creationId xmlns:a16="http://schemas.microsoft.com/office/drawing/2014/main" id="{1B2CC260-BA07-47FF-862C-64253051F1D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7538" y="714375"/>
            <a:ext cx="168275" cy="168275"/>
            <a:chOff x="4954425" y="2036375"/>
            <a:chExt cx="166675" cy="168575"/>
          </a:xfrm>
        </p:grpSpPr>
        <p:sp>
          <p:nvSpPr>
            <p:cNvPr id="88" name="Google Shape;226;p3">
              <a:extLst>
                <a:ext uri="{FF2B5EF4-FFF2-40B4-BE49-F238E27FC236}">
                  <a16:creationId xmlns:a16="http://schemas.microsoft.com/office/drawing/2014/main" id="{10D09274-935B-48F1-9317-117B69A56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9" name="Google Shape;227;p3">
              <a:extLst>
                <a:ext uri="{FF2B5EF4-FFF2-40B4-BE49-F238E27FC236}">
                  <a16:creationId xmlns:a16="http://schemas.microsoft.com/office/drawing/2014/main" id="{2586EEB4-E048-4B8B-ADAA-DB0E3B508D3C}"/>
                </a:ext>
              </a:extLst>
            </p:cNvPr>
            <p:cNvSpPr/>
            <p:nvPr/>
          </p:nvSpPr>
          <p:spPr>
            <a:xfrm>
              <a:off x="5009459" y="2104760"/>
              <a:ext cx="51890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90" name="Google Shape;228;p3">
            <a:extLst>
              <a:ext uri="{FF2B5EF4-FFF2-40B4-BE49-F238E27FC236}">
                <a16:creationId xmlns:a16="http://schemas.microsoft.com/office/drawing/2014/main" id="{E1C9B824-765C-48AE-B8FB-D9C666D540C0}"/>
              </a:ext>
            </a:extLst>
          </p:cNvPr>
          <p:cNvSpPr>
            <a:spLocks/>
          </p:cNvSpPr>
          <p:nvPr userDrawn="1"/>
        </p:nvSpPr>
        <p:spPr bwMode="auto">
          <a:xfrm>
            <a:off x="1576388" y="3597275"/>
            <a:ext cx="119062" cy="80963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91" name="Google Shape;229;p3">
            <a:extLst>
              <a:ext uri="{FF2B5EF4-FFF2-40B4-BE49-F238E27FC236}">
                <a16:creationId xmlns:a16="http://schemas.microsoft.com/office/drawing/2014/main" id="{BC0DFBD9-56B3-448A-B933-43F69C8ABCA7}"/>
              </a:ext>
            </a:extLst>
          </p:cNvPr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92" name="Google Shape;230;p3">
            <a:extLst>
              <a:ext uri="{FF2B5EF4-FFF2-40B4-BE49-F238E27FC236}">
                <a16:creationId xmlns:a16="http://schemas.microsoft.com/office/drawing/2014/main" id="{7EB290E6-C33B-4ACA-91CB-32C04DE5732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93" name="Google Shape;231;p3">
              <a:extLst>
                <a:ext uri="{FF2B5EF4-FFF2-40B4-BE49-F238E27FC236}">
                  <a16:creationId xmlns:a16="http://schemas.microsoft.com/office/drawing/2014/main" id="{90FA6D78-FA3D-4A59-828C-44AE3DD0F7AD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4" name="Google Shape;232;p3">
              <a:extLst>
                <a:ext uri="{FF2B5EF4-FFF2-40B4-BE49-F238E27FC236}">
                  <a16:creationId xmlns:a16="http://schemas.microsoft.com/office/drawing/2014/main" id="{0D9EE734-EA97-4C66-9CEF-3338A0AFC04E}"/>
                </a:ext>
              </a:extLst>
            </p:cNvPr>
            <p:cNvSpPr/>
            <p:nvPr/>
          </p:nvSpPr>
          <p:spPr>
            <a:xfrm>
              <a:off x="5009983" y="2104759"/>
              <a:ext cx="52384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95" name="Google Shape;769;p31">
            <a:extLst>
              <a:ext uri="{FF2B5EF4-FFF2-40B4-BE49-F238E27FC236}">
                <a16:creationId xmlns:a16="http://schemas.microsoft.com/office/drawing/2014/main" id="{FC398692-6F9C-43DE-97FF-68AD7058BC0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547938" y="3587750"/>
            <a:ext cx="2600325" cy="2522538"/>
            <a:chOff x="5641385" y="2381306"/>
            <a:chExt cx="2599446" cy="2521829"/>
          </a:xfrm>
        </p:grpSpPr>
        <p:sp>
          <p:nvSpPr>
            <p:cNvPr id="96" name="Google Shape;770;p31">
              <a:extLst>
                <a:ext uri="{FF2B5EF4-FFF2-40B4-BE49-F238E27FC236}">
                  <a16:creationId xmlns:a16="http://schemas.microsoft.com/office/drawing/2014/main" id="{C1FA1B2D-5815-45EA-AEA9-5D30775BA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495" y="4459755"/>
              <a:ext cx="2364987" cy="361232"/>
            </a:xfrm>
            <a:custGeom>
              <a:avLst/>
              <a:gdLst>
                <a:gd name="T0" fmla="*/ 2147483646 w 38516"/>
                <a:gd name="T1" fmla="*/ 2147483646 h 5883"/>
                <a:gd name="T2" fmla="*/ 0 w 38516"/>
                <a:gd name="T3" fmla="*/ 2147483646 h 5883"/>
                <a:gd name="T4" fmla="*/ 2147483646 w 38516"/>
                <a:gd name="T5" fmla="*/ 2147483646 h 5883"/>
                <a:gd name="T6" fmla="*/ 2147483646 w 38516"/>
                <a:gd name="T7" fmla="*/ 2147483646 h 5883"/>
                <a:gd name="T8" fmla="*/ 2147483646 w 38516"/>
                <a:gd name="T9" fmla="*/ 2147483646 h 58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97" name="Google Shape;771;p31">
              <a:extLst>
                <a:ext uri="{FF2B5EF4-FFF2-40B4-BE49-F238E27FC236}">
                  <a16:creationId xmlns:a16="http://schemas.microsoft.com/office/drawing/2014/main" id="{3AB1FBE2-0AF5-4D36-ADE6-60E7A77EACB2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52" name="Google Shape;772;p31">
                <a:extLst>
                  <a:ext uri="{FF2B5EF4-FFF2-40B4-BE49-F238E27FC236}">
                    <a16:creationId xmlns:a16="http://schemas.microsoft.com/office/drawing/2014/main" id="{93834BC5-54B1-4D5E-8E5F-44717AC269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2937" y="4441437"/>
                <a:ext cx="134693" cy="122202"/>
              </a:xfrm>
              <a:custGeom>
                <a:avLst/>
                <a:gdLst>
                  <a:gd name="T0" fmla="*/ 2147483646 w 2437"/>
                  <a:gd name="T1" fmla="*/ 2147483646 h 2211"/>
                  <a:gd name="T2" fmla="*/ 2147483646 w 2437"/>
                  <a:gd name="T3" fmla="*/ 2147483646 h 2211"/>
                  <a:gd name="T4" fmla="*/ 2147483646 w 2437"/>
                  <a:gd name="T5" fmla="*/ 2147483646 h 2211"/>
                  <a:gd name="T6" fmla="*/ 2147483646 w 2437"/>
                  <a:gd name="T7" fmla="*/ 2147483646 h 2211"/>
                  <a:gd name="T8" fmla="*/ 2147483646 w 2437"/>
                  <a:gd name="T9" fmla="*/ 2147483646 h 2211"/>
                  <a:gd name="T10" fmla="*/ 2147483646 w 2437"/>
                  <a:gd name="T11" fmla="*/ 2147483646 h 22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53" name="Google Shape;773;p31">
                <a:extLst>
                  <a:ext uri="{FF2B5EF4-FFF2-40B4-BE49-F238E27FC236}">
                    <a16:creationId xmlns:a16="http://schemas.microsoft.com/office/drawing/2014/main" id="{5A348E55-2DE7-48D6-8A09-0211C43347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1673" y="4450943"/>
                <a:ext cx="91527" cy="79091"/>
              </a:xfrm>
              <a:custGeom>
                <a:avLst/>
                <a:gdLst>
                  <a:gd name="T0" fmla="*/ 2147483646 w 1656"/>
                  <a:gd name="T1" fmla="*/ 2147483646 h 1431"/>
                  <a:gd name="T2" fmla="*/ 2147483646 w 1656"/>
                  <a:gd name="T3" fmla="*/ 2147483646 h 1431"/>
                  <a:gd name="T4" fmla="*/ 2147483646 w 1656"/>
                  <a:gd name="T5" fmla="*/ 2147483646 h 1431"/>
                  <a:gd name="T6" fmla="*/ 2147483646 w 1656"/>
                  <a:gd name="T7" fmla="*/ 2147483646 h 1431"/>
                  <a:gd name="T8" fmla="*/ 2147483646 w 1656"/>
                  <a:gd name="T9" fmla="*/ 2147483646 h 14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54" name="Google Shape;774;p31">
                <a:extLst>
                  <a:ext uri="{FF2B5EF4-FFF2-40B4-BE49-F238E27FC236}">
                    <a16:creationId xmlns:a16="http://schemas.microsoft.com/office/drawing/2014/main" id="{779A7156-07A6-4076-A17D-EF6B7B7CFA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0236" y="4448014"/>
                <a:ext cx="92246" cy="80528"/>
              </a:xfrm>
              <a:custGeom>
                <a:avLst/>
                <a:gdLst>
                  <a:gd name="T0" fmla="*/ 2147483646 w 1669"/>
                  <a:gd name="T1" fmla="*/ 2147483646 h 1457"/>
                  <a:gd name="T2" fmla="*/ 2147483646 w 1669"/>
                  <a:gd name="T3" fmla="*/ 2147483646 h 1457"/>
                  <a:gd name="T4" fmla="*/ 2147483646 w 1669"/>
                  <a:gd name="T5" fmla="*/ 2147483646 h 1457"/>
                  <a:gd name="T6" fmla="*/ 2147483646 w 1669"/>
                  <a:gd name="T7" fmla="*/ 2147483646 h 1457"/>
                  <a:gd name="T8" fmla="*/ 2147483646 w 1669"/>
                  <a:gd name="T9" fmla="*/ 2147483646 h 1457"/>
                  <a:gd name="T10" fmla="*/ 2147483646 w 1669"/>
                  <a:gd name="T11" fmla="*/ 2147483646 h 1457"/>
                  <a:gd name="T12" fmla="*/ 2147483646 w 1669"/>
                  <a:gd name="T13" fmla="*/ 2147483646 h 1457"/>
                  <a:gd name="T14" fmla="*/ 2147483646 w 1669"/>
                  <a:gd name="T15" fmla="*/ 2147483646 h 1457"/>
                  <a:gd name="T16" fmla="*/ 2147483646 w 1669"/>
                  <a:gd name="T17" fmla="*/ 2147483646 h 1457"/>
                  <a:gd name="T18" fmla="*/ 2147483646 w 1669"/>
                  <a:gd name="T19" fmla="*/ 2147483646 h 1457"/>
                  <a:gd name="T20" fmla="*/ 2147483646 w 1669"/>
                  <a:gd name="T21" fmla="*/ 2147483646 h 1457"/>
                  <a:gd name="T22" fmla="*/ 2147483646 w 1669"/>
                  <a:gd name="T23" fmla="*/ 2147483646 h 1457"/>
                  <a:gd name="T24" fmla="*/ 2147483646 w 1669"/>
                  <a:gd name="T25" fmla="*/ 2147483646 h 1457"/>
                  <a:gd name="T26" fmla="*/ 2147483646 w 1669"/>
                  <a:gd name="T27" fmla="*/ 2147483646 h 1457"/>
                  <a:gd name="T28" fmla="*/ 2147483646 w 1669"/>
                  <a:gd name="T29" fmla="*/ 2147483646 h 1457"/>
                  <a:gd name="T30" fmla="*/ 2147483646 w 1669"/>
                  <a:gd name="T31" fmla="*/ 2147483646 h 1457"/>
                  <a:gd name="T32" fmla="*/ 2147483646 w 1669"/>
                  <a:gd name="T33" fmla="*/ 2147483646 h 1457"/>
                  <a:gd name="T34" fmla="*/ 2147483646 w 1669"/>
                  <a:gd name="T35" fmla="*/ 2147483646 h 1457"/>
                  <a:gd name="T36" fmla="*/ 2147483646 w 1669"/>
                  <a:gd name="T37" fmla="*/ 2147483646 h 1457"/>
                  <a:gd name="T38" fmla="*/ 2147483646 w 1669"/>
                  <a:gd name="T39" fmla="*/ 2147483646 h 1457"/>
                  <a:gd name="T40" fmla="*/ 2147483646 w 1669"/>
                  <a:gd name="T41" fmla="*/ 2147483646 h 1457"/>
                  <a:gd name="T42" fmla="*/ 2147483646 w 1669"/>
                  <a:gd name="T43" fmla="*/ 2147483646 h 1457"/>
                  <a:gd name="T44" fmla="*/ 2147483646 w 1669"/>
                  <a:gd name="T45" fmla="*/ 2147483646 h 1457"/>
                  <a:gd name="T46" fmla="*/ 2147483646 w 1669"/>
                  <a:gd name="T47" fmla="*/ 2147483646 h 1457"/>
                  <a:gd name="T48" fmla="*/ 2147483646 w 1669"/>
                  <a:gd name="T49" fmla="*/ 2147483646 h 1457"/>
                  <a:gd name="T50" fmla="*/ 2147483646 w 1669"/>
                  <a:gd name="T51" fmla="*/ 2147483646 h 1457"/>
                  <a:gd name="T52" fmla="*/ 2147483646 w 1669"/>
                  <a:gd name="T53" fmla="*/ 2147483646 h 1457"/>
                  <a:gd name="T54" fmla="*/ 2147483646 w 1669"/>
                  <a:gd name="T55" fmla="*/ 2147483646 h 1457"/>
                  <a:gd name="T56" fmla="*/ 2147483646 w 1669"/>
                  <a:gd name="T57" fmla="*/ 2147483646 h 1457"/>
                  <a:gd name="T58" fmla="*/ 2147483646 w 1669"/>
                  <a:gd name="T59" fmla="*/ 2147483646 h 1457"/>
                  <a:gd name="T60" fmla="*/ 2147483646 w 1669"/>
                  <a:gd name="T61" fmla="*/ 2147483646 h 1457"/>
                  <a:gd name="T62" fmla="*/ 2147483646 w 1669"/>
                  <a:gd name="T63" fmla="*/ 2147483646 h 1457"/>
                  <a:gd name="T64" fmla="*/ 2147483646 w 1669"/>
                  <a:gd name="T65" fmla="*/ 2147483646 h 1457"/>
                  <a:gd name="T66" fmla="*/ 2147483646 w 1669"/>
                  <a:gd name="T67" fmla="*/ 2147483646 h 1457"/>
                  <a:gd name="T68" fmla="*/ 2147483646 w 1669"/>
                  <a:gd name="T69" fmla="*/ 2147483646 h 1457"/>
                  <a:gd name="T70" fmla="*/ 2147483646 w 1669"/>
                  <a:gd name="T71" fmla="*/ 2147483646 h 1457"/>
                  <a:gd name="T72" fmla="*/ 2147483646 w 1669"/>
                  <a:gd name="T73" fmla="*/ 2147483646 h 1457"/>
                  <a:gd name="T74" fmla="*/ 2147483646 w 1669"/>
                  <a:gd name="T75" fmla="*/ 2147483646 h 1457"/>
                  <a:gd name="T76" fmla="*/ 2147483646 w 1669"/>
                  <a:gd name="T77" fmla="*/ 2147483646 h 1457"/>
                  <a:gd name="T78" fmla="*/ 2147483646 w 1669"/>
                  <a:gd name="T79" fmla="*/ 2147483646 h 1457"/>
                  <a:gd name="T80" fmla="*/ 2147483646 w 1669"/>
                  <a:gd name="T81" fmla="*/ 2147483646 h 145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lnTo>
                      <a:pt x="239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55" name="Google Shape;775;p31">
                <a:extLst>
                  <a:ext uri="{FF2B5EF4-FFF2-40B4-BE49-F238E27FC236}">
                    <a16:creationId xmlns:a16="http://schemas.microsoft.com/office/drawing/2014/main" id="{174923E9-E336-4A39-8929-0C3441F5F8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8799" y="4448014"/>
                <a:ext cx="100260" cy="84895"/>
              </a:xfrm>
              <a:custGeom>
                <a:avLst/>
                <a:gdLst>
                  <a:gd name="T0" fmla="*/ 2147483646 w 1814"/>
                  <a:gd name="T1" fmla="*/ 2147483646 h 1536"/>
                  <a:gd name="T2" fmla="*/ 2147483646 w 1814"/>
                  <a:gd name="T3" fmla="*/ 2147483646 h 1536"/>
                  <a:gd name="T4" fmla="*/ 2147483646 w 1814"/>
                  <a:gd name="T5" fmla="*/ 2147483646 h 1536"/>
                  <a:gd name="T6" fmla="*/ 2147483646 w 1814"/>
                  <a:gd name="T7" fmla="*/ 2147483646 h 1536"/>
                  <a:gd name="T8" fmla="*/ 2147483646 w 1814"/>
                  <a:gd name="T9" fmla="*/ 2147483646 h 1536"/>
                  <a:gd name="T10" fmla="*/ 2147483646 w 1814"/>
                  <a:gd name="T11" fmla="*/ 2147483646 h 1536"/>
                  <a:gd name="T12" fmla="*/ 2147483646 w 1814"/>
                  <a:gd name="T13" fmla="*/ 2147483646 h 1536"/>
                  <a:gd name="T14" fmla="*/ 2147483646 w 1814"/>
                  <a:gd name="T15" fmla="*/ 2147483646 h 1536"/>
                  <a:gd name="T16" fmla="*/ 2147483646 w 1814"/>
                  <a:gd name="T17" fmla="*/ 2147483646 h 1536"/>
                  <a:gd name="T18" fmla="*/ 2147483646 w 1814"/>
                  <a:gd name="T19" fmla="*/ 2147483646 h 1536"/>
                  <a:gd name="T20" fmla="*/ 2147483646 w 1814"/>
                  <a:gd name="T21" fmla="*/ 2147483646 h 1536"/>
                  <a:gd name="T22" fmla="*/ 2147483646 w 1814"/>
                  <a:gd name="T23" fmla="*/ 2147483646 h 1536"/>
                  <a:gd name="T24" fmla="*/ 2147483646 w 1814"/>
                  <a:gd name="T25" fmla="*/ 2147483646 h 1536"/>
                  <a:gd name="T26" fmla="*/ 2147483646 w 1814"/>
                  <a:gd name="T27" fmla="*/ 2147483646 h 1536"/>
                  <a:gd name="T28" fmla="*/ 2147483646 w 1814"/>
                  <a:gd name="T29" fmla="*/ 2147483646 h 1536"/>
                  <a:gd name="T30" fmla="*/ 2147483646 w 1814"/>
                  <a:gd name="T31" fmla="*/ 2147483646 h 1536"/>
                  <a:gd name="T32" fmla="*/ 2147483646 w 1814"/>
                  <a:gd name="T33" fmla="*/ 2147483646 h 1536"/>
                  <a:gd name="T34" fmla="*/ 2147483646 w 1814"/>
                  <a:gd name="T35" fmla="*/ 2147483646 h 1536"/>
                  <a:gd name="T36" fmla="*/ 2147483646 w 1814"/>
                  <a:gd name="T37" fmla="*/ 2147483646 h 1536"/>
                  <a:gd name="T38" fmla="*/ 2147483646 w 1814"/>
                  <a:gd name="T39" fmla="*/ 2147483646 h 1536"/>
                  <a:gd name="T40" fmla="*/ 2147483646 w 1814"/>
                  <a:gd name="T41" fmla="*/ 2147483646 h 1536"/>
                  <a:gd name="T42" fmla="*/ 2147483646 w 1814"/>
                  <a:gd name="T43" fmla="*/ 2147483646 h 1536"/>
                  <a:gd name="T44" fmla="*/ 2147483646 w 1814"/>
                  <a:gd name="T45" fmla="*/ 2147483646 h 1536"/>
                  <a:gd name="T46" fmla="*/ 2147483646 w 1814"/>
                  <a:gd name="T47" fmla="*/ 2147483646 h 1536"/>
                  <a:gd name="T48" fmla="*/ 2147483646 w 1814"/>
                  <a:gd name="T49" fmla="*/ 2147483646 h 1536"/>
                  <a:gd name="T50" fmla="*/ 2147483646 w 1814"/>
                  <a:gd name="T51" fmla="*/ 2147483646 h 1536"/>
                  <a:gd name="T52" fmla="*/ 2147483646 w 1814"/>
                  <a:gd name="T53" fmla="*/ 2147483646 h 1536"/>
                  <a:gd name="T54" fmla="*/ 2147483646 w 1814"/>
                  <a:gd name="T55" fmla="*/ 2147483646 h 1536"/>
                  <a:gd name="T56" fmla="*/ 2147483646 w 1814"/>
                  <a:gd name="T57" fmla="*/ 2147483646 h 1536"/>
                  <a:gd name="T58" fmla="*/ 2147483646 w 1814"/>
                  <a:gd name="T59" fmla="*/ 2147483646 h 1536"/>
                  <a:gd name="T60" fmla="*/ 2147483646 w 1814"/>
                  <a:gd name="T61" fmla="*/ 2147483646 h 1536"/>
                  <a:gd name="T62" fmla="*/ 2147483646 w 1814"/>
                  <a:gd name="T63" fmla="*/ 2147483646 h 1536"/>
                  <a:gd name="T64" fmla="*/ 2147483646 w 1814"/>
                  <a:gd name="T65" fmla="*/ 2147483646 h 1536"/>
                  <a:gd name="T66" fmla="*/ 2147483646 w 1814"/>
                  <a:gd name="T67" fmla="*/ 2147483646 h 1536"/>
                  <a:gd name="T68" fmla="*/ 2147483646 w 1814"/>
                  <a:gd name="T69" fmla="*/ 2147483646 h 1536"/>
                  <a:gd name="T70" fmla="*/ 2147483646 w 1814"/>
                  <a:gd name="T71" fmla="*/ 2147483646 h 1536"/>
                  <a:gd name="T72" fmla="*/ 2147483646 w 1814"/>
                  <a:gd name="T73" fmla="*/ 2147483646 h 1536"/>
                  <a:gd name="T74" fmla="*/ 2147483646 w 1814"/>
                  <a:gd name="T75" fmla="*/ 2147483646 h 1536"/>
                  <a:gd name="T76" fmla="*/ 2147483646 w 1814"/>
                  <a:gd name="T77" fmla="*/ 2147483646 h 1536"/>
                  <a:gd name="T78" fmla="*/ 2147483646 w 1814"/>
                  <a:gd name="T79" fmla="*/ 2147483646 h 1536"/>
                  <a:gd name="T80" fmla="*/ 2147483646 w 1814"/>
                  <a:gd name="T81" fmla="*/ 2147483646 h 1536"/>
                  <a:gd name="T82" fmla="*/ 2147483646 w 1814"/>
                  <a:gd name="T83" fmla="*/ 2147483646 h 1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lnTo>
                      <a:pt x="768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56" name="Google Shape;776;p31">
                <a:extLst>
                  <a:ext uri="{FF2B5EF4-FFF2-40B4-BE49-F238E27FC236}">
                    <a16:creationId xmlns:a16="http://schemas.microsoft.com/office/drawing/2014/main" id="{40A450AA-FC04-4450-917D-9F867A13C1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9733" y="3864528"/>
                <a:ext cx="1237772" cy="1187034"/>
              </a:xfrm>
              <a:custGeom>
                <a:avLst/>
                <a:gdLst>
                  <a:gd name="T0" fmla="*/ 2147483646 w 22395"/>
                  <a:gd name="T1" fmla="*/ 2147483646 h 21477"/>
                  <a:gd name="T2" fmla="*/ 2147483646 w 22395"/>
                  <a:gd name="T3" fmla="*/ 2147483646 h 21477"/>
                  <a:gd name="T4" fmla="*/ 2147483646 w 22395"/>
                  <a:gd name="T5" fmla="*/ 2147483646 h 21477"/>
                  <a:gd name="T6" fmla="*/ 2147483646 w 22395"/>
                  <a:gd name="T7" fmla="*/ 2147483646 h 21477"/>
                  <a:gd name="T8" fmla="*/ 2147483646 w 22395"/>
                  <a:gd name="T9" fmla="*/ 2147483646 h 21477"/>
                  <a:gd name="T10" fmla="*/ 2147483646 w 22395"/>
                  <a:gd name="T11" fmla="*/ 2147483646 h 21477"/>
                  <a:gd name="T12" fmla="*/ 2147483646 w 22395"/>
                  <a:gd name="T13" fmla="*/ 2147483646 h 21477"/>
                  <a:gd name="T14" fmla="*/ 2147483646 w 22395"/>
                  <a:gd name="T15" fmla="*/ 2147483646 h 21477"/>
                  <a:gd name="T16" fmla="*/ 2147483646 w 22395"/>
                  <a:gd name="T17" fmla="*/ 2147483646 h 21477"/>
                  <a:gd name="T18" fmla="*/ 2147483646 w 22395"/>
                  <a:gd name="T19" fmla="*/ 2147483646 h 21477"/>
                  <a:gd name="T20" fmla="*/ 2147483646 w 22395"/>
                  <a:gd name="T21" fmla="*/ 2147483646 h 21477"/>
                  <a:gd name="T22" fmla="*/ 2147483646 w 22395"/>
                  <a:gd name="T23" fmla="*/ 2147483646 h 21477"/>
                  <a:gd name="T24" fmla="*/ 2147483646 w 22395"/>
                  <a:gd name="T25" fmla="*/ 2147483646 h 21477"/>
                  <a:gd name="T26" fmla="*/ 2147483646 w 22395"/>
                  <a:gd name="T27" fmla="*/ 2147483646 h 21477"/>
                  <a:gd name="T28" fmla="*/ 2147483646 w 22395"/>
                  <a:gd name="T29" fmla="*/ 2147483646 h 21477"/>
                  <a:gd name="T30" fmla="*/ 2147483646 w 22395"/>
                  <a:gd name="T31" fmla="*/ 2147483646 h 214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57" name="Google Shape;777;p31">
                <a:extLst>
                  <a:ext uri="{FF2B5EF4-FFF2-40B4-BE49-F238E27FC236}">
                    <a16:creationId xmlns:a16="http://schemas.microsoft.com/office/drawing/2014/main" id="{8BCD4F2F-6E6B-465D-BD03-FC5677F21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5828" y="3874532"/>
                <a:ext cx="1027082" cy="1046648"/>
              </a:xfrm>
              <a:custGeom>
                <a:avLst/>
                <a:gdLst>
                  <a:gd name="T0" fmla="*/ 2147483646 w 18583"/>
                  <a:gd name="T1" fmla="*/ 0 h 18937"/>
                  <a:gd name="T2" fmla="*/ 2147483646 w 18583"/>
                  <a:gd name="T3" fmla="*/ 2147483646 h 18937"/>
                  <a:gd name="T4" fmla="*/ 2147483646 w 18583"/>
                  <a:gd name="T5" fmla="*/ 2147483646 h 18937"/>
                  <a:gd name="T6" fmla="*/ 0 w 18583"/>
                  <a:gd name="T7" fmla="*/ 2147483646 h 18937"/>
                  <a:gd name="T8" fmla="*/ 0 w 18583"/>
                  <a:gd name="T9" fmla="*/ 2147483646 h 18937"/>
                  <a:gd name="T10" fmla="*/ 2147483646 w 18583"/>
                  <a:gd name="T11" fmla="*/ 2147483646 h 18937"/>
                  <a:gd name="T12" fmla="*/ 2147483646 w 18583"/>
                  <a:gd name="T13" fmla="*/ 2147483646 h 18937"/>
                  <a:gd name="T14" fmla="*/ 2147483646 w 18583"/>
                  <a:gd name="T15" fmla="*/ 2147483646 h 18937"/>
                  <a:gd name="T16" fmla="*/ 2147483646 w 18583"/>
                  <a:gd name="T17" fmla="*/ 0 h 189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58" name="Google Shape;778;p31">
                <a:extLst>
                  <a:ext uri="{FF2B5EF4-FFF2-40B4-BE49-F238E27FC236}">
                    <a16:creationId xmlns:a16="http://schemas.microsoft.com/office/drawing/2014/main" id="{B1053714-5897-4A13-914D-9417A504F7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8028" y="3941796"/>
                <a:ext cx="76107" cy="67374"/>
              </a:xfrm>
              <a:custGeom>
                <a:avLst/>
                <a:gdLst>
                  <a:gd name="T0" fmla="*/ 0 w 1377"/>
                  <a:gd name="T1" fmla="*/ 2147483646 h 1219"/>
                  <a:gd name="T2" fmla="*/ 0 w 1377"/>
                  <a:gd name="T3" fmla="*/ 2147483646 h 1219"/>
                  <a:gd name="T4" fmla="*/ 2147483646 w 1377"/>
                  <a:gd name="T5" fmla="*/ 2147483646 h 1219"/>
                  <a:gd name="T6" fmla="*/ 2147483646 w 1377"/>
                  <a:gd name="T7" fmla="*/ 2147483646 h 1219"/>
                  <a:gd name="T8" fmla="*/ 2147483646 w 1377"/>
                  <a:gd name="T9" fmla="*/ 2147483646 h 1219"/>
                  <a:gd name="T10" fmla="*/ 2147483646 w 1377"/>
                  <a:gd name="T11" fmla="*/ 2147483646 h 1219"/>
                  <a:gd name="T12" fmla="*/ 0 w 1377"/>
                  <a:gd name="T13" fmla="*/ 2147483646 h 12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59" name="Google Shape;779;p31">
                <a:extLst>
                  <a:ext uri="{FF2B5EF4-FFF2-40B4-BE49-F238E27FC236}">
                    <a16:creationId xmlns:a16="http://schemas.microsoft.com/office/drawing/2014/main" id="{F68A418A-37CD-4AD1-9A05-5AEC28BE80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7575" y="4112967"/>
                <a:ext cx="76107" cy="69585"/>
              </a:xfrm>
              <a:custGeom>
                <a:avLst/>
                <a:gdLst>
                  <a:gd name="T0" fmla="*/ 2147483646 w 1377"/>
                  <a:gd name="T1" fmla="*/ 2147483646 h 1259"/>
                  <a:gd name="T2" fmla="*/ 2147483646 w 1377"/>
                  <a:gd name="T3" fmla="*/ 2147483646 h 1259"/>
                  <a:gd name="T4" fmla="*/ 2147483646 w 1377"/>
                  <a:gd name="T5" fmla="*/ 2147483646 h 1259"/>
                  <a:gd name="T6" fmla="*/ 2147483646 w 1377"/>
                  <a:gd name="T7" fmla="*/ 2147483646 h 1259"/>
                  <a:gd name="T8" fmla="*/ 2147483646 w 1377"/>
                  <a:gd name="T9" fmla="*/ 2147483646 h 1259"/>
                  <a:gd name="T10" fmla="*/ 2147483646 w 1377"/>
                  <a:gd name="T11" fmla="*/ 2147483646 h 1259"/>
                  <a:gd name="T12" fmla="*/ 2147483646 w 1377"/>
                  <a:gd name="T13" fmla="*/ 2147483646 h 1259"/>
                  <a:gd name="T14" fmla="*/ 2147483646 w 1377"/>
                  <a:gd name="T15" fmla="*/ 2147483646 h 12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0" name="Google Shape;780;p31">
                <a:extLst>
                  <a:ext uri="{FF2B5EF4-FFF2-40B4-BE49-F238E27FC236}">
                    <a16:creationId xmlns:a16="http://schemas.microsoft.com/office/drawing/2014/main" id="{8EA2A9F1-E06C-4B3B-9BA2-6D84ED08ED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5580" y="3984243"/>
                <a:ext cx="54883" cy="49080"/>
              </a:xfrm>
              <a:custGeom>
                <a:avLst/>
                <a:gdLst>
                  <a:gd name="T0" fmla="*/ 2147483646 w 993"/>
                  <a:gd name="T1" fmla="*/ 2147483646 h 888"/>
                  <a:gd name="T2" fmla="*/ 2147483646 w 993"/>
                  <a:gd name="T3" fmla="*/ 2147483646 h 888"/>
                  <a:gd name="T4" fmla="*/ 2147483646 w 993"/>
                  <a:gd name="T5" fmla="*/ 2147483646 h 888"/>
                  <a:gd name="T6" fmla="*/ 2147483646 w 993"/>
                  <a:gd name="T7" fmla="*/ 2147483646 h 888"/>
                  <a:gd name="T8" fmla="*/ 2147483646 w 993"/>
                  <a:gd name="T9" fmla="*/ 2147483646 h 888"/>
                  <a:gd name="T10" fmla="*/ 2147483646 w 993"/>
                  <a:gd name="T11" fmla="*/ 2147483646 h 888"/>
                  <a:gd name="T12" fmla="*/ 2147483646 w 993"/>
                  <a:gd name="T13" fmla="*/ 2147483646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1" name="Google Shape;781;p31">
                <a:extLst>
                  <a:ext uri="{FF2B5EF4-FFF2-40B4-BE49-F238E27FC236}">
                    <a16:creationId xmlns:a16="http://schemas.microsoft.com/office/drawing/2014/main" id="{ADAA01CC-69B6-4721-923F-538CC640E4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6062" y="4024646"/>
                <a:ext cx="54938" cy="50351"/>
              </a:xfrm>
              <a:custGeom>
                <a:avLst/>
                <a:gdLst>
                  <a:gd name="T0" fmla="*/ 2147483646 w 994"/>
                  <a:gd name="T1" fmla="*/ 2147483646 h 911"/>
                  <a:gd name="T2" fmla="*/ 2147483646 w 994"/>
                  <a:gd name="T3" fmla="*/ 2147483646 h 911"/>
                  <a:gd name="T4" fmla="*/ 2147483646 w 994"/>
                  <a:gd name="T5" fmla="*/ 214748364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2147483646 w 994"/>
                  <a:gd name="T15" fmla="*/ 2147483646 h 911"/>
                  <a:gd name="T16" fmla="*/ 2147483646 w 994"/>
                  <a:gd name="T17" fmla="*/ 2147483646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2" name="Google Shape;782;p31">
                <a:extLst>
                  <a:ext uri="{FF2B5EF4-FFF2-40B4-BE49-F238E27FC236}">
                    <a16:creationId xmlns:a16="http://schemas.microsoft.com/office/drawing/2014/main" id="{2AE46164-372A-47D9-B41F-900B768993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5826" y="4066927"/>
                <a:ext cx="54938" cy="48306"/>
              </a:xfrm>
              <a:custGeom>
                <a:avLst/>
                <a:gdLst>
                  <a:gd name="T0" fmla="*/ 2147483646 w 994"/>
                  <a:gd name="T1" fmla="*/ 0 h 874"/>
                  <a:gd name="T2" fmla="*/ 2147483646 w 994"/>
                  <a:gd name="T3" fmla="*/ 2147483646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2147483646 w 994"/>
                  <a:gd name="T11" fmla="*/ 0 h 874"/>
                  <a:gd name="T12" fmla="*/ 2147483646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3" name="Google Shape;783;p31">
                <a:extLst>
                  <a:ext uri="{FF2B5EF4-FFF2-40B4-BE49-F238E27FC236}">
                    <a16:creationId xmlns:a16="http://schemas.microsoft.com/office/drawing/2014/main" id="{AF3C0AB4-3842-4526-91BB-F9EFE5674E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4409" y="4158344"/>
                <a:ext cx="54883" cy="48361"/>
              </a:xfrm>
              <a:custGeom>
                <a:avLst/>
                <a:gdLst>
                  <a:gd name="T0" fmla="*/ 2147483646 w 993"/>
                  <a:gd name="T1" fmla="*/ 2147483646 h 875"/>
                  <a:gd name="T2" fmla="*/ 2147483646 w 993"/>
                  <a:gd name="T3" fmla="*/ 2147483646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2147483646 w 993"/>
                  <a:gd name="T11" fmla="*/ 2147483646 h 875"/>
                  <a:gd name="T12" fmla="*/ 2147483646 w 993"/>
                  <a:gd name="T13" fmla="*/ 2147483646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lnTo>
                      <a:pt x="6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4" name="Google Shape;784;p31">
                <a:extLst>
                  <a:ext uri="{FF2B5EF4-FFF2-40B4-BE49-F238E27FC236}">
                    <a16:creationId xmlns:a16="http://schemas.microsoft.com/office/drawing/2014/main" id="{D5F16CE0-8156-4267-BA64-EC8F3C036E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4891" y="4198580"/>
                <a:ext cx="54938" cy="50517"/>
              </a:xfrm>
              <a:custGeom>
                <a:avLst/>
                <a:gdLst>
                  <a:gd name="T0" fmla="*/ 2147483646 w 994"/>
                  <a:gd name="T1" fmla="*/ 2147483646 h 914"/>
                  <a:gd name="T2" fmla="*/ 2147483646 w 994"/>
                  <a:gd name="T3" fmla="*/ 2147483646 h 914"/>
                  <a:gd name="T4" fmla="*/ 2147483646 w 994"/>
                  <a:gd name="T5" fmla="*/ 2147483646 h 914"/>
                  <a:gd name="T6" fmla="*/ 2147483646 w 994"/>
                  <a:gd name="T7" fmla="*/ 2147483646 h 914"/>
                  <a:gd name="T8" fmla="*/ 2147483646 w 994"/>
                  <a:gd name="T9" fmla="*/ 2147483646 h 914"/>
                  <a:gd name="T10" fmla="*/ 2147483646 w 994"/>
                  <a:gd name="T11" fmla="*/ 2147483646 h 914"/>
                  <a:gd name="T12" fmla="*/ 2147483646 w 994"/>
                  <a:gd name="T13" fmla="*/ 2147483646 h 914"/>
                  <a:gd name="T14" fmla="*/ 2147483646 w 994"/>
                  <a:gd name="T15" fmla="*/ 2147483646 h 914"/>
                  <a:gd name="T16" fmla="*/ 2147483646 w 994"/>
                  <a:gd name="T17" fmla="*/ 2147483646 h 9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5" name="Google Shape;785;p31">
                <a:extLst>
                  <a:ext uri="{FF2B5EF4-FFF2-40B4-BE49-F238E27FC236}">
                    <a16:creationId xmlns:a16="http://schemas.microsoft.com/office/drawing/2014/main" id="{B45B8B7B-B8C5-4044-A245-3A19AF87D9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5373" y="4240254"/>
                <a:ext cx="54938" cy="49080"/>
              </a:xfrm>
              <a:custGeom>
                <a:avLst/>
                <a:gdLst>
                  <a:gd name="T0" fmla="*/ 2147483646 w 994"/>
                  <a:gd name="T1" fmla="*/ 2147483646 h 888"/>
                  <a:gd name="T2" fmla="*/ 2147483646 w 994"/>
                  <a:gd name="T3" fmla="*/ 2147483646 h 888"/>
                  <a:gd name="T4" fmla="*/ 2147483646 w 994"/>
                  <a:gd name="T5" fmla="*/ 2147483646 h 888"/>
                  <a:gd name="T6" fmla="*/ 2147483646 w 994"/>
                  <a:gd name="T7" fmla="*/ 2147483646 h 888"/>
                  <a:gd name="T8" fmla="*/ 2147483646 w 994"/>
                  <a:gd name="T9" fmla="*/ 2147483646 h 888"/>
                  <a:gd name="T10" fmla="*/ 2147483646 w 994"/>
                  <a:gd name="T11" fmla="*/ 2147483646 h 888"/>
                  <a:gd name="T12" fmla="*/ 2147483646 w 994"/>
                  <a:gd name="T13" fmla="*/ 2147483646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6" name="Google Shape;786;p31">
                <a:extLst>
                  <a:ext uri="{FF2B5EF4-FFF2-40B4-BE49-F238E27FC236}">
                    <a16:creationId xmlns:a16="http://schemas.microsoft.com/office/drawing/2014/main" id="{439042D7-34DB-43CF-B714-B0602487E8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3956" y="4331726"/>
                <a:ext cx="57868" cy="49080"/>
              </a:xfrm>
              <a:custGeom>
                <a:avLst/>
                <a:gdLst>
                  <a:gd name="T0" fmla="*/ 2147483646 w 1047"/>
                  <a:gd name="T1" fmla="*/ 0 h 888"/>
                  <a:gd name="T2" fmla="*/ 2147483646 w 1047"/>
                  <a:gd name="T3" fmla="*/ 2147483646 h 888"/>
                  <a:gd name="T4" fmla="*/ 2147483646 w 1047"/>
                  <a:gd name="T5" fmla="*/ 2147483646 h 888"/>
                  <a:gd name="T6" fmla="*/ 2147483646 w 1047"/>
                  <a:gd name="T7" fmla="*/ 2147483646 h 888"/>
                  <a:gd name="T8" fmla="*/ 2147483646 w 1047"/>
                  <a:gd name="T9" fmla="*/ 2147483646 h 888"/>
                  <a:gd name="T10" fmla="*/ 2147483646 w 1047"/>
                  <a:gd name="T11" fmla="*/ 0 h 888"/>
                  <a:gd name="T12" fmla="*/ 2147483646 w 1047"/>
                  <a:gd name="T13" fmla="*/ 0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7" name="Google Shape;787;p31">
                <a:extLst>
                  <a:ext uri="{FF2B5EF4-FFF2-40B4-BE49-F238E27FC236}">
                    <a16:creationId xmlns:a16="http://schemas.microsoft.com/office/drawing/2014/main" id="{1FEF115C-9344-4EA3-B58B-1AC53DA8AF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4438" y="4372128"/>
                <a:ext cx="54938" cy="50351"/>
              </a:xfrm>
              <a:custGeom>
                <a:avLst/>
                <a:gdLst>
                  <a:gd name="T0" fmla="*/ 2147483646 w 994"/>
                  <a:gd name="T1" fmla="*/ 2147483646 h 911"/>
                  <a:gd name="T2" fmla="*/ 2147483646 w 994"/>
                  <a:gd name="T3" fmla="*/ 2147483646 h 911"/>
                  <a:gd name="T4" fmla="*/ 2147483646 w 994"/>
                  <a:gd name="T5" fmla="*/ 214748364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2147483646 w 994"/>
                  <a:gd name="T15" fmla="*/ 2147483646 h 911"/>
                  <a:gd name="T16" fmla="*/ 2147483646 w 994"/>
                  <a:gd name="T17" fmla="*/ 2147483646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8" name="Google Shape;788;p31">
                <a:extLst>
                  <a:ext uri="{FF2B5EF4-FFF2-40B4-BE49-F238E27FC236}">
                    <a16:creationId xmlns:a16="http://schemas.microsoft.com/office/drawing/2014/main" id="{9F9EDB29-5DFE-459A-8322-05E37CA3A0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4975" y="4414354"/>
                <a:ext cx="54883" cy="48361"/>
              </a:xfrm>
              <a:custGeom>
                <a:avLst/>
                <a:gdLst>
                  <a:gd name="T0" fmla="*/ 0 w 993"/>
                  <a:gd name="T1" fmla="*/ 2147483646 h 875"/>
                  <a:gd name="T2" fmla="*/ 2147483646 w 993"/>
                  <a:gd name="T3" fmla="*/ 2147483646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2147483646 w 993"/>
                  <a:gd name="T11" fmla="*/ 2147483646 h 875"/>
                  <a:gd name="T12" fmla="*/ 0 w 993"/>
                  <a:gd name="T13" fmla="*/ 2147483646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9" name="Google Shape;789;p31">
                <a:extLst>
                  <a:ext uri="{FF2B5EF4-FFF2-40B4-BE49-F238E27FC236}">
                    <a16:creationId xmlns:a16="http://schemas.microsoft.com/office/drawing/2014/main" id="{631B76E5-357B-4E32-AD6B-55B4DECA4A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6433" y="4505826"/>
                <a:ext cx="54938" cy="48306"/>
              </a:xfrm>
              <a:custGeom>
                <a:avLst/>
                <a:gdLst>
                  <a:gd name="T0" fmla="*/ 2147483646 w 994"/>
                  <a:gd name="T1" fmla="*/ 0 h 874"/>
                  <a:gd name="T2" fmla="*/ 2147483646 w 994"/>
                  <a:gd name="T3" fmla="*/ 2147483646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2147483646 w 994"/>
                  <a:gd name="T11" fmla="*/ 0 h 874"/>
                  <a:gd name="T12" fmla="*/ 2147483646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0" name="Google Shape;790;p31">
                <a:extLst>
                  <a:ext uri="{FF2B5EF4-FFF2-40B4-BE49-F238E27FC236}">
                    <a16:creationId xmlns:a16="http://schemas.microsoft.com/office/drawing/2014/main" id="{AC66C212-CD98-4B57-970D-B3FEA52361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3986" y="4546063"/>
                <a:ext cx="57868" cy="50517"/>
              </a:xfrm>
              <a:custGeom>
                <a:avLst/>
                <a:gdLst>
                  <a:gd name="T0" fmla="*/ 2147483646 w 1047"/>
                  <a:gd name="T1" fmla="*/ 0 h 914"/>
                  <a:gd name="T2" fmla="*/ 2147483646 w 1047"/>
                  <a:gd name="T3" fmla="*/ 2147483646 h 914"/>
                  <a:gd name="T4" fmla="*/ 2147483646 w 1047"/>
                  <a:gd name="T5" fmla="*/ 2147483646 h 914"/>
                  <a:gd name="T6" fmla="*/ 2147483646 w 1047"/>
                  <a:gd name="T7" fmla="*/ 2147483646 h 914"/>
                  <a:gd name="T8" fmla="*/ 2147483646 w 1047"/>
                  <a:gd name="T9" fmla="*/ 2147483646 h 914"/>
                  <a:gd name="T10" fmla="*/ 2147483646 w 1047"/>
                  <a:gd name="T11" fmla="*/ 2147483646 h 914"/>
                  <a:gd name="T12" fmla="*/ 2147483646 w 1047"/>
                  <a:gd name="T13" fmla="*/ 2147483646 h 914"/>
                  <a:gd name="T14" fmla="*/ 2147483646 w 1047"/>
                  <a:gd name="T15" fmla="*/ 2147483646 h 914"/>
                  <a:gd name="T16" fmla="*/ 2147483646 w 1047"/>
                  <a:gd name="T17" fmla="*/ 0 h 9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1" name="Google Shape;791;p31">
                <a:extLst>
                  <a:ext uri="{FF2B5EF4-FFF2-40B4-BE49-F238E27FC236}">
                    <a16:creationId xmlns:a16="http://schemas.microsoft.com/office/drawing/2014/main" id="{76F3136F-CDDB-4180-802C-D7A8449CA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3804" y="4587736"/>
                <a:ext cx="54883" cy="49080"/>
              </a:xfrm>
              <a:custGeom>
                <a:avLst/>
                <a:gdLst>
                  <a:gd name="T0" fmla="*/ 2147483646 w 993"/>
                  <a:gd name="T1" fmla="*/ 2147483646 h 888"/>
                  <a:gd name="T2" fmla="*/ 2147483646 w 993"/>
                  <a:gd name="T3" fmla="*/ 2147483646 h 888"/>
                  <a:gd name="T4" fmla="*/ 2147483646 w 993"/>
                  <a:gd name="T5" fmla="*/ 2147483646 h 888"/>
                  <a:gd name="T6" fmla="*/ 2147483646 w 993"/>
                  <a:gd name="T7" fmla="*/ 2147483646 h 888"/>
                  <a:gd name="T8" fmla="*/ 2147483646 w 993"/>
                  <a:gd name="T9" fmla="*/ 2147483646 h 888"/>
                  <a:gd name="T10" fmla="*/ 2147483646 w 993"/>
                  <a:gd name="T11" fmla="*/ 2147483646 h 888"/>
                  <a:gd name="T12" fmla="*/ 2147483646 w 993"/>
                  <a:gd name="T13" fmla="*/ 2147483646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lnTo>
                      <a:pt x="6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2" name="Google Shape;792;p31">
                <a:extLst>
                  <a:ext uri="{FF2B5EF4-FFF2-40B4-BE49-F238E27FC236}">
                    <a16:creationId xmlns:a16="http://schemas.microsoft.com/office/drawing/2014/main" id="{3189ECB2-93ED-426A-BD5E-0C7170DF0A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5980" y="4679208"/>
                <a:ext cx="54938" cy="49024"/>
              </a:xfrm>
              <a:custGeom>
                <a:avLst/>
                <a:gdLst>
                  <a:gd name="T0" fmla="*/ 2147483646 w 994"/>
                  <a:gd name="T1" fmla="*/ 0 h 887"/>
                  <a:gd name="T2" fmla="*/ 2147483646 w 994"/>
                  <a:gd name="T3" fmla="*/ 2147483646 h 887"/>
                  <a:gd name="T4" fmla="*/ 2147483646 w 994"/>
                  <a:gd name="T5" fmla="*/ 2147483646 h 887"/>
                  <a:gd name="T6" fmla="*/ 2147483646 w 994"/>
                  <a:gd name="T7" fmla="*/ 2147483646 h 887"/>
                  <a:gd name="T8" fmla="*/ 2147483646 w 994"/>
                  <a:gd name="T9" fmla="*/ 2147483646 h 887"/>
                  <a:gd name="T10" fmla="*/ 2147483646 w 994"/>
                  <a:gd name="T11" fmla="*/ 0 h 887"/>
                  <a:gd name="T12" fmla="*/ 2147483646 w 994"/>
                  <a:gd name="T13" fmla="*/ 0 h 8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3" name="Google Shape;793;p31">
                <a:extLst>
                  <a:ext uri="{FF2B5EF4-FFF2-40B4-BE49-F238E27FC236}">
                    <a16:creationId xmlns:a16="http://schemas.microsoft.com/office/drawing/2014/main" id="{199C45A3-F0A9-4035-ABF1-6C0C22D008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5744" y="4719611"/>
                <a:ext cx="54938" cy="50351"/>
              </a:xfrm>
              <a:custGeom>
                <a:avLst/>
                <a:gdLst>
                  <a:gd name="T0" fmla="*/ 2147483646 w 994"/>
                  <a:gd name="T1" fmla="*/ 0 h 911"/>
                  <a:gd name="T2" fmla="*/ 2147483646 w 994"/>
                  <a:gd name="T3" fmla="*/ 2147483646 h 911"/>
                  <a:gd name="T4" fmla="*/ 2147483646 w 994"/>
                  <a:gd name="T5" fmla="*/ 214748364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2147483646 w 994"/>
                  <a:gd name="T15" fmla="*/ 2147483646 h 911"/>
                  <a:gd name="T16" fmla="*/ 2147483646 w 994"/>
                  <a:gd name="T17" fmla="*/ 0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4" name="Google Shape;794;p31">
                <a:extLst>
                  <a:ext uri="{FF2B5EF4-FFF2-40B4-BE49-F238E27FC236}">
                    <a16:creationId xmlns:a16="http://schemas.microsoft.com/office/drawing/2014/main" id="{E7BF7196-E2D5-43F0-ADAC-789D639149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3352" y="4761837"/>
                <a:ext cx="54883" cy="48361"/>
              </a:xfrm>
              <a:custGeom>
                <a:avLst/>
                <a:gdLst>
                  <a:gd name="T0" fmla="*/ 2147483646 w 993"/>
                  <a:gd name="T1" fmla="*/ 2147483646 h 875"/>
                  <a:gd name="T2" fmla="*/ 2147483646 w 993"/>
                  <a:gd name="T3" fmla="*/ 2147483646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2147483646 w 993"/>
                  <a:gd name="T11" fmla="*/ 2147483646 h 875"/>
                  <a:gd name="T12" fmla="*/ 2147483646 w 993"/>
                  <a:gd name="T13" fmla="*/ 2147483646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5" name="Google Shape;795;p31">
                <a:extLst>
                  <a:ext uri="{FF2B5EF4-FFF2-40B4-BE49-F238E27FC236}">
                    <a16:creationId xmlns:a16="http://schemas.microsoft.com/office/drawing/2014/main" id="{0699AF2A-FC5E-458F-9F51-4CE2EBE1DE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4809" y="4853309"/>
                <a:ext cx="54938" cy="48306"/>
              </a:xfrm>
              <a:custGeom>
                <a:avLst/>
                <a:gdLst>
                  <a:gd name="T0" fmla="*/ 2147483646 w 994"/>
                  <a:gd name="T1" fmla="*/ 0 h 874"/>
                  <a:gd name="T2" fmla="*/ 2147483646 w 994"/>
                  <a:gd name="T3" fmla="*/ 2147483646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2147483646 w 994"/>
                  <a:gd name="T11" fmla="*/ 0 h 874"/>
                  <a:gd name="T12" fmla="*/ 2147483646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6" name="Google Shape;796;p31">
                <a:extLst>
                  <a:ext uri="{FF2B5EF4-FFF2-40B4-BE49-F238E27FC236}">
                    <a16:creationId xmlns:a16="http://schemas.microsoft.com/office/drawing/2014/main" id="{1A9F1DDC-B754-4463-A539-DBAEDE06D8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5346" y="4893490"/>
                <a:ext cx="54883" cy="51291"/>
              </a:xfrm>
              <a:custGeom>
                <a:avLst/>
                <a:gdLst>
                  <a:gd name="T0" fmla="*/ 2147483646 w 993"/>
                  <a:gd name="T1" fmla="*/ 2147483646 h 928"/>
                  <a:gd name="T2" fmla="*/ 0 w 993"/>
                  <a:gd name="T3" fmla="*/ 2147483646 h 928"/>
                  <a:gd name="T4" fmla="*/ 0 w 993"/>
                  <a:gd name="T5" fmla="*/ 2147483646 h 928"/>
                  <a:gd name="T6" fmla="*/ 2147483646 w 993"/>
                  <a:gd name="T7" fmla="*/ 2147483646 h 928"/>
                  <a:gd name="T8" fmla="*/ 2147483646 w 993"/>
                  <a:gd name="T9" fmla="*/ 2147483646 h 928"/>
                  <a:gd name="T10" fmla="*/ 2147483646 w 993"/>
                  <a:gd name="T11" fmla="*/ 2147483646 h 928"/>
                  <a:gd name="T12" fmla="*/ 2147483646 w 993"/>
                  <a:gd name="T13" fmla="*/ 2147483646 h 928"/>
                  <a:gd name="T14" fmla="*/ 2147483646 w 993"/>
                  <a:gd name="T15" fmla="*/ 2147483646 h 9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7" name="Google Shape;797;p31">
                <a:extLst>
                  <a:ext uri="{FF2B5EF4-FFF2-40B4-BE49-F238E27FC236}">
                    <a16:creationId xmlns:a16="http://schemas.microsoft.com/office/drawing/2014/main" id="{D5641EE8-E61B-4733-A890-FEEC1092E6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0051" y="4287068"/>
                <a:ext cx="76107" cy="68645"/>
              </a:xfrm>
              <a:custGeom>
                <a:avLst/>
                <a:gdLst>
                  <a:gd name="T0" fmla="*/ 2147483646 w 1377"/>
                  <a:gd name="T1" fmla="*/ 2147483646 h 1242"/>
                  <a:gd name="T2" fmla="*/ 0 w 1377"/>
                  <a:gd name="T3" fmla="*/ 2147483646 h 1242"/>
                  <a:gd name="T4" fmla="*/ 0 w 1377"/>
                  <a:gd name="T5" fmla="*/ 2147483646 h 1242"/>
                  <a:gd name="T6" fmla="*/ 2147483646 w 1377"/>
                  <a:gd name="T7" fmla="*/ 2147483646 h 1242"/>
                  <a:gd name="T8" fmla="*/ 2147483646 w 1377"/>
                  <a:gd name="T9" fmla="*/ 2147483646 h 1242"/>
                  <a:gd name="T10" fmla="*/ 2147483646 w 1377"/>
                  <a:gd name="T11" fmla="*/ 2147483646 h 1242"/>
                  <a:gd name="T12" fmla="*/ 2147483646 w 1377"/>
                  <a:gd name="T13" fmla="*/ 2147483646 h 1242"/>
                  <a:gd name="T14" fmla="*/ 2147483646 w 1377"/>
                  <a:gd name="T15" fmla="*/ 2147483646 h 1242"/>
                  <a:gd name="T16" fmla="*/ 2147483646 w 1377"/>
                  <a:gd name="T17" fmla="*/ 2147483646 h 12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8" name="Google Shape;798;p31">
                <a:extLst>
                  <a:ext uri="{FF2B5EF4-FFF2-40B4-BE49-F238E27FC236}">
                    <a16:creationId xmlns:a16="http://schemas.microsoft.com/office/drawing/2014/main" id="{DCAF5666-BCCE-4EB3-8AB9-E1DD89F09F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8880" y="4459731"/>
                <a:ext cx="76107" cy="69530"/>
              </a:xfrm>
              <a:custGeom>
                <a:avLst/>
                <a:gdLst>
                  <a:gd name="T0" fmla="*/ 2147483646 w 1377"/>
                  <a:gd name="T1" fmla="*/ 0 h 1258"/>
                  <a:gd name="T2" fmla="*/ 2147483646 w 1377"/>
                  <a:gd name="T3" fmla="*/ 2147483646 h 1258"/>
                  <a:gd name="T4" fmla="*/ 2147483646 w 1377"/>
                  <a:gd name="T5" fmla="*/ 2147483646 h 1258"/>
                  <a:gd name="T6" fmla="*/ 2147483646 w 1377"/>
                  <a:gd name="T7" fmla="*/ 2147483646 h 1258"/>
                  <a:gd name="T8" fmla="*/ 2147483646 w 1377"/>
                  <a:gd name="T9" fmla="*/ 2147483646 h 1258"/>
                  <a:gd name="T10" fmla="*/ 2147483646 w 1377"/>
                  <a:gd name="T11" fmla="*/ 2147483646 h 1258"/>
                  <a:gd name="T12" fmla="*/ 2147483646 w 1377"/>
                  <a:gd name="T13" fmla="*/ 0 h 1258"/>
                  <a:gd name="T14" fmla="*/ 2147483646 w 1377"/>
                  <a:gd name="T15" fmla="*/ 0 h 12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9" name="Google Shape;799;p31">
                <a:extLst>
                  <a:ext uri="{FF2B5EF4-FFF2-40B4-BE49-F238E27FC236}">
                    <a16:creationId xmlns:a16="http://schemas.microsoft.com/office/drawing/2014/main" id="{B3B3FB22-6BF7-4313-8B32-8BA4C3A5AB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8428" y="4631621"/>
                <a:ext cx="79036" cy="68811"/>
              </a:xfrm>
              <a:custGeom>
                <a:avLst/>
                <a:gdLst>
                  <a:gd name="T0" fmla="*/ 2147483646 w 1430"/>
                  <a:gd name="T1" fmla="*/ 2147483646 h 1245"/>
                  <a:gd name="T2" fmla="*/ 2147483646 w 1430"/>
                  <a:gd name="T3" fmla="*/ 2147483646 h 1245"/>
                  <a:gd name="T4" fmla="*/ 2147483646 w 1430"/>
                  <a:gd name="T5" fmla="*/ 2147483646 h 1245"/>
                  <a:gd name="T6" fmla="*/ 2147483646 w 1430"/>
                  <a:gd name="T7" fmla="*/ 2147483646 h 1245"/>
                  <a:gd name="T8" fmla="*/ 2147483646 w 1430"/>
                  <a:gd name="T9" fmla="*/ 2147483646 h 1245"/>
                  <a:gd name="T10" fmla="*/ 2147483646 w 1430"/>
                  <a:gd name="T11" fmla="*/ 2147483646 h 1245"/>
                  <a:gd name="T12" fmla="*/ 2147483646 w 1430"/>
                  <a:gd name="T13" fmla="*/ 2147483646 h 1245"/>
                  <a:gd name="T14" fmla="*/ 2147483646 w 1430"/>
                  <a:gd name="T15" fmla="*/ 2147483646 h 12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0" name="Google Shape;800;p31">
                <a:extLst>
                  <a:ext uri="{FF2B5EF4-FFF2-40B4-BE49-F238E27FC236}">
                    <a16:creationId xmlns:a16="http://schemas.microsoft.com/office/drawing/2014/main" id="{12AAFA1C-5395-4FBF-8117-43ADF1E9E4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0904" y="4805003"/>
                <a:ext cx="76107" cy="68811"/>
              </a:xfrm>
              <a:custGeom>
                <a:avLst/>
                <a:gdLst>
                  <a:gd name="T0" fmla="*/ 2147483646 w 1377"/>
                  <a:gd name="T1" fmla="*/ 2147483646 h 1245"/>
                  <a:gd name="T2" fmla="*/ 2147483646 w 1377"/>
                  <a:gd name="T3" fmla="*/ 2147483646 h 1245"/>
                  <a:gd name="T4" fmla="*/ 2147483646 w 1377"/>
                  <a:gd name="T5" fmla="*/ 2147483646 h 1245"/>
                  <a:gd name="T6" fmla="*/ 2147483646 w 1377"/>
                  <a:gd name="T7" fmla="*/ 2147483646 h 1245"/>
                  <a:gd name="T8" fmla="*/ 2147483646 w 1377"/>
                  <a:gd name="T9" fmla="*/ 2147483646 h 1245"/>
                  <a:gd name="T10" fmla="*/ 2147483646 w 1377"/>
                  <a:gd name="T11" fmla="*/ 2147483646 h 1245"/>
                  <a:gd name="T12" fmla="*/ 2147483646 w 1377"/>
                  <a:gd name="T13" fmla="*/ 2147483646 h 1245"/>
                  <a:gd name="T14" fmla="*/ 2147483646 w 1377"/>
                  <a:gd name="T15" fmla="*/ 2147483646 h 1245"/>
                  <a:gd name="T16" fmla="*/ 2147483646 w 1377"/>
                  <a:gd name="T17" fmla="*/ 2147483646 h 12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1" name="Google Shape;801;p31">
                <a:extLst>
                  <a:ext uri="{FF2B5EF4-FFF2-40B4-BE49-F238E27FC236}">
                    <a16:creationId xmlns:a16="http://schemas.microsoft.com/office/drawing/2014/main" id="{63E79973-C379-487A-834E-7D3549227E84}"/>
                  </a:ext>
                </a:extLst>
              </p:cNvPr>
              <p:cNvSpPr/>
              <p:nvPr/>
            </p:nvSpPr>
            <p:spPr>
              <a:xfrm>
                <a:off x="5819036" y="4746787"/>
                <a:ext cx="112022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2" name="Google Shape;802;p31">
                <a:extLst>
                  <a:ext uri="{FF2B5EF4-FFF2-40B4-BE49-F238E27FC236}">
                    <a16:creationId xmlns:a16="http://schemas.microsoft.com/office/drawing/2014/main" id="{036BA8ED-D4E5-404C-9A64-E8D99C6FEA5C}"/>
                  </a:ext>
                </a:extLst>
              </p:cNvPr>
              <p:cNvSpPr/>
              <p:nvPr/>
            </p:nvSpPr>
            <p:spPr>
              <a:xfrm>
                <a:off x="5980509" y="4746787"/>
                <a:ext cx="112022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3" name="Google Shape;803;p31">
                <a:extLst>
                  <a:ext uri="{FF2B5EF4-FFF2-40B4-BE49-F238E27FC236}">
                    <a16:creationId xmlns:a16="http://schemas.microsoft.com/office/drawing/2014/main" id="{24B1E4ED-824F-4187-B87D-94C12F342A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2814" y="4807214"/>
                <a:ext cx="1011717" cy="182944"/>
              </a:xfrm>
              <a:custGeom>
                <a:avLst/>
                <a:gdLst>
                  <a:gd name="T0" fmla="*/ 2147483646 w 18305"/>
                  <a:gd name="T1" fmla="*/ 0 h 3310"/>
                  <a:gd name="T2" fmla="*/ 2147483646 w 18305"/>
                  <a:gd name="T3" fmla="*/ 2147483646 h 3310"/>
                  <a:gd name="T4" fmla="*/ 2147483646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2147483646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lnTo>
                      <a:pt x="82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4" name="Google Shape;804;p31">
                <a:extLst>
                  <a:ext uri="{FF2B5EF4-FFF2-40B4-BE49-F238E27FC236}">
                    <a16:creationId xmlns:a16="http://schemas.microsoft.com/office/drawing/2014/main" id="{D33858CD-7688-419D-BFF8-6601AFD357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2814" y="4898630"/>
                <a:ext cx="1011717" cy="91527"/>
              </a:xfrm>
              <a:custGeom>
                <a:avLst/>
                <a:gdLst>
                  <a:gd name="T0" fmla="*/ 2147483646 w 18305"/>
                  <a:gd name="T1" fmla="*/ 2147483646 h 1656"/>
                  <a:gd name="T2" fmla="*/ 2147483646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2147483646 h 1656"/>
                  <a:gd name="T10" fmla="*/ 2147483646 w 18305"/>
                  <a:gd name="T11" fmla="*/ 2147483646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5" name="Google Shape;805;p31">
                <a:extLst>
                  <a:ext uri="{FF2B5EF4-FFF2-40B4-BE49-F238E27FC236}">
                    <a16:creationId xmlns:a16="http://schemas.microsoft.com/office/drawing/2014/main" id="{83302230-CE20-4C1C-BA14-5A8A07A999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8028" y="4137120"/>
                <a:ext cx="1121428" cy="304372"/>
              </a:xfrm>
              <a:custGeom>
                <a:avLst/>
                <a:gdLst>
                  <a:gd name="T0" fmla="*/ 2147483646 w 20290"/>
                  <a:gd name="T1" fmla="*/ 2147483646 h 5507"/>
                  <a:gd name="T2" fmla="*/ 0 w 20290"/>
                  <a:gd name="T3" fmla="*/ 2147483646 h 5507"/>
                  <a:gd name="T4" fmla="*/ 0 w 20290"/>
                  <a:gd name="T5" fmla="*/ 2147483646 h 5507"/>
                  <a:gd name="T6" fmla="*/ 2147483646 w 20290"/>
                  <a:gd name="T7" fmla="*/ 2147483646 h 5507"/>
                  <a:gd name="T8" fmla="*/ 2147483646 w 20290"/>
                  <a:gd name="T9" fmla="*/ 2147483646 h 5507"/>
                  <a:gd name="T10" fmla="*/ 2147483646 w 20290"/>
                  <a:gd name="T11" fmla="*/ 2147483646 h 5507"/>
                  <a:gd name="T12" fmla="*/ 2147483646 w 20290"/>
                  <a:gd name="T13" fmla="*/ 2147483646 h 5507"/>
                  <a:gd name="T14" fmla="*/ 2147483646 w 20290"/>
                  <a:gd name="T15" fmla="*/ 2147483646 h 5507"/>
                  <a:gd name="T16" fmla="*/ 2147483646 w 20290"/>
                  <a:gd name="T17" fmla="*/ 2147483646 h 55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lnTo>
                      <a:pt x="2316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6" name="Google Shape;806;p31">
                <a:extLst>
                  <a:ext uri="{FF2B5EF4-FFF2-40B4-BE49-F238E27FC236}">
                    <a16:creationId xmlns:a16="http://schemas.microsoft.com/office/drawing/2014/main" id="{70180E60-4C45-4948-9531-349516ED6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9692" y="4137120"/>
                <a:ext cx="1121428" cy="304372"/>
              </a:xfrm>
              <a:custGeom>
                <a:avLst/>
                <a:gdLst>
                  <a:gd name="T0" fmla="*/ 2147483646 w 20290"/>
                  <a:gd name="T1" fmla="*/ 2147483646 h 5507"/>
                  <a:gd name="T2" fmla="*/ 0 w 20290"/>
                  <a:gd name="T3" fmla="*/ 2147483646 h 5507"/>
                  <a:gd name="T4" fmla="*/ 0 w 20290"/>
                  <a:gd name="T5" fmla="*/ 2147483646 h 5507"/>
                  <a:gd name="T6" fmla="*/ 2147483646 w 20290"/>
                  <a:gd name="T7" fmla="*/ 2147483646 h 5507"/>
                  <a:gd name="T8" fmla="*/ 2147483646 w 20290"/>
                  <a:gd name="T9" fmla="*/ 2147483646 h 5507"/>
                  <a:gd name="T10" fmla="*/ 2147483646 w 20290"/>
                  <a:gd name="T11" fmla="*/ 2147483646 h 5507"/>
                  <a:gd name="T12" fmla="*/ 2147483646 w 20290"/>
                  <a:gd name="T13" fmla="*/ 2147483646 h 5507"/>
                  <a:gd name="T14" fmla="*/ 2147483646 w 20290"/>
                  <a:gd name="T15" fmla="*/ 2147483646 h 5507"/>
                  <a:gd name="T16" fmla="*/ 2147483646 w 20290"/>
                  <a:gd name="T17" fmla="*/ 2147483646 h 5507"/>
                  <a:gd name="T18" fmla="*/ 2147483646 w 20290"/>
                  <a:gd name="T19" fmla="*/ 2147483646 h 5507"/>
                  <a:gd name="T20" fmla="*/ 2147483646 w 20290"/>
                  <a:gd name="T21" fmla="*/ 2147483646 h 5507"/>
                  <a:gd name="T22" fmla="*/ 2147483646 w 20290"/>
                  <a:gd name="T23" fmla="*/ 2147483646 h 5507"/>
                  <a:gd name="T24" fmla="*/ 2147483646 w 20290"/>
                  <a:gd name="T25" fmla="*/ 2147483646 h 550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lnTo>
                      <a:pt x="226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7" name="Google Shape;807;p31">
                <a:extLst>
                  <a:ext uri="{FF2B5EF4-FFF2-40B4-BE49-F238E27FC236}">
                    <a16:creationId xmlns:a16="http://schemas.microsoft.com/office/drawing/2014/main" id="{5596CA45-8B1D-4C1A-870D-18F513A944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2814" y="4197862"/>
                <a:ext cx="1011717" cy="182944"/>
              </a:xfrm>
              <a:custGeom>
                <a:avLst/>
                <a:gdLst>
                  <a:gd name="T0" fmla="*/ 2147483646 w 18305"/>
                  <a:gd name="T1" fmla="*/ 0 h 3310"/>
                  <a:gd name="T2" fmla="*/ 2147483646 w 18305"/>
                  <a:gd name="T3" fmla="*/ 2147483646 h 3310"/>
                  <a:gd name="T4" fmla="*/ 2147483646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2147483646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lnTo>
                      <a:pt x="82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8" name="Google Shape;808;p31">
                <a:extLst>
                  <a:ext uri="{FF2B5EF4-FFF2-40B4-BE49-F238E27FC236}">
                    <a16:creationId xmlns:a16="http://schemas.microsoft.com/office/drawing/2014/main" id="{DC8AA657-145C-4805-856E-45BC81532F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2814" y="4289278"/>
                <a:ext cx="1011717" cy="91527"/>
              </a:xfrm>
              <a:custGeom>
                <a:avLst/>
                <a:gdLst>
                  <a:gd name="T0" fmla="*/ 2147483646 w 18305"/>
                  <a:gd name="T1" fmla="*/ 2147483646 h 1656"/>
                  <a:gd name="T2" fmla="*/ 2147483646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2147483646 h 1656"/>
                  <a:gd name="T10" fmla="*/ 2147483646 w 18305"/>
                  <a:gd name="T11" fmla="*/ 2147483646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9" name="Google Shape;809;p31">
                <a:extLst>
                  <a:ext uri="{FF2B5EF4-FFF2-40B4-BE49-F238E27FC236}">
                    <a16:creationId xmlns:a16="http://schemas.microsoft.com/office/drawing/2014/main" id="{26F7B95C-9254-4729-B96D-A9393B4521A9}"/>
                  </a:ext>
                </a:extLst>
              </p:cNvPr>
              <p:cNvSpPr/>
              <p:nvPr/>
            </p:nvSpPr>
            <p:spPr>
              <a:xfrm>
                <a:off x="5879588" y="4441485"/>
                <a:ext cx="1120222" cy="305302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0" name="Google Shape;810;p31">
                <a:extLst>
                  <a:ext uri="{FF2B5EF4-FFF2-40B4-BE49-F238E27FC236}">
                    <a16:creationId xmlns:a16="http://schemas.microsoft.com/office/drawing/2014/main" id="{3F3DC058-1326-4167-B337-7C5343CA2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3626" y="4441437"/>
                <a:ext cx="1121484" cy="305090"/>
              </a:xfrm>
              <a:custGeom>
                <a:avLst/>
                <a:gdLst>
                  <a:gd name="T0" fmla="*/ 2147483646 w 20291"/>
                  <a:gd name="T1" fmla="*/ 2147483646 h 5520"/>
                  <a:gd name="T2" fmla="*/ 2147483646 w 20291"/>
                  <a:gd name="T3" fmla="*/ 2147483646 h 5520"/>
                  <a:gd name="T4" fmla="*/ 2147483646 w 20291"/>
                  <a:gd name="T5" fmla="*/ 2147483646 h 5520"/>
                  <a:gd name="T6" fmla="*/ 2147483646 w 20291"/>
                  <a:gd name="T7" fmla="*/ 2147483646 h 5520"/>
                  <a:gd name="T8" fmla="*/ 2147483646 w 20291"/>
                  <a:gd name="T9" fmla="*/ 2147483646 h 5520"/>
                  <a:gd name="T10" fmla="*/ 2147483646 w 20291"/>
                  <a:gd name="T11" fmla="*/ 2147483646 h 5520"/>
                  <a:gd name="T12" fmla="*/ 2147483646 w 20291"/>
                  <a:gd name="T13" fmla="*/ 2147483646 h 5520"/>
                  <a:gd name="T14" fmla="*/ 2147483646 w 20291"/>
                  <a:gd name="T15" fmla="*/ 2147483646 h 5520"/>
                  <a:gd name="T16" fmla="*/ 2147483646 w 20291"/>
                  <a:gd name="T17" fmla="*/ 2147483646 h 5520"/>
                  <a:gd name="T18" fmla="*/ 2147483646 w 20291"/>
                  <a:gd name="T19" fmla="*/ 2147483646 h 5520"/>
                  <a:gd name="T20" fmla="*/ 2147483646 w 20291"/>
                  <a:gd name="T21" fmla="*/ 2147483646 h 5520"/>
                  <a:gd name="T22" fmla="*/ 2147483646 w 20291"/>
                  <a:gd name="T23" fmla="*/ 2147483646 h 5520"/>
                  <a:gd name="T24" fmla="*/ 2147483646 w 20291"/>
                  <a:gd name="T25" fmla="*/ 2147483646 h 55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1" name="Google Shape;811;p31">
                <a:extLst>
                  <a:ext uri="{FF2B5EF4-FFF2-40B4-BE49-F238E27FC236}">
                    <a16:creationId xmlns:a16="http://schemas.microsoft.com/office/drawing/2014/main" id="{CC83BE5D-3D95-4596-99A4-049AA76F55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0215" y="4502897"/>
                <a:ext cx="1011717" cy="182944"/>
              </a:xfrm>
              <a:custGeom>
                <a:avLst/>
                <a:gdLst>
                  <a:gd name="T0" fmla="*/ 0 w 18305"/>
                  <a:gd name="T1" fmla="*/ 0 h 3310"/>
                  <a:gd name="T2" fmla="*/ 0 w 18305"/>
                  <a:gd name="T3" fmla="*/ 2147483646 h 3310"/>
                  <a:gd name="T4" fmla="*/ 2147483646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0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2" name="Google Shape;812;p31">
                <a:extLst>
                  <a:ext uri="{FF2B5EF4-FFF2-40B4-BE49-F238E27FC236}">
                    <a16:creationId xmlns:a16="http://schemas.microsoft.com/office/drawing/2014/main" id="{3BA205CF-36B8-4CFA-8138-789B44BAA5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0215" y="4594314"/>
                <a:ext cx="1011717" cy="91527"/>
              </a:xfrm>
              <a:custGeom>
                <a:avLst/>
                <a:gdLst>
                  <a:gd name="T0" fmla="*/ 0 w 18305"/>
                  <a:gd name="T1" fmla="*/ 2147483646 h 1656"/>
                  <a:gd name="T2" fmla="*/ 0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2147483646 h 1656"/>
                  <a:gd name="T10" fmla="*/ 0 w 18305"/>
                  <a:gd name="T11" fmla="*/ 2147483646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3" name="Google Shape;813;p31">
                <a:extLst>
                  <a:ext uri="{FF2B5EF4-FFF2-40B4-BE49-F238E27FC236}">
                    <a16:creationId xmlns:a16="http://schemas.microsoft.com/office/drawing/2014/main" id="{3B650339-FEB8-49C4-BB17-F761F102E2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5910" y="4847726"/>
                <a:ext cx="200077" cy="203836"/>
              </a:xfrm>
              <a:custGeom>
                <a:avLst/>
                <a:gdLst>
                  <a:gd name="T0" fmla="*/ 2147483646 w 3620"/>
                  <a:gd name="T1" fmla="*/ 0 h 3688"/>
                  <a:gd name="T2" fmla="*/ 0 w 3620"/>
                  <a:gd name="T3" fmla="*/ 2147483646 h 3688"/>
                  <a:gd name="T4" fmla="*/ 2147483646 w 3620"/>
                  <a:gd name="T5" fmla="*/ 2147483646 h 3688"/>
                  <a:gd name="T6" fmla="*/ 2147483646 w 3620"/>
                  <a:gd name="T7" fmla="*/ 2147483646 h 3688"/>
                  <a:gd name="T8" fmla="*/ 2147483646 w 3620"/>
                  <a:gd name="T9" fmla="*/ 0 h 36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4" name="Google Shape;814;p31">
                <a:extLst>
                  <a:ext uri="{FF2B5EF4-FFF2-40B4-BE49-F238E27FC236}">
                    <a16:creationId xmlns:a16="http://schemas.microsoft.com/office/drawing/2014/main" id="{8E86B838-FE23-4873-A942-B3C2A3EC0B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8302" y="4988168"/>
                <a:ext cx="64445" cy="63395"/>
              </a:xfrm>
              <a:custGeom>
                <a:avLst/>
                <a:gdLst>
                  <a:gd name="T0" fmla="*/ 2147483646 w 1166"/>
                  <a:gd name="T1" fmla="*/ 0 h 1147"/>
                  <a:gd name="T2" fmla="*/ 2147483646 w 1166"/>
                  <a:gd name="T3" fmla="*/ 2147483646 h 1147"/>
                  <a:gd name="T4" fmla="*/ 2147483646 w 1166"/>
                  <a:gd name="T5" fmla="*/ 2147483646 h 1147"/>
                  <a:gd name="T6" fmla="*/ 2147483646 w 1166"/>
                  <a:gd name="T7" fmla="*/ 2147483646 h 1147"/>
                  <a:gd name="T8" fmla="*/ 2147483646 w 1166"/>
                  <a:gd name="T9" fmla="*/ 2147483646 h 1147"/>
                  <a:gd name="T10" fmla="*/ 2147483646 w 1166"/>
                  <a:gd name="T11" fmla="*/ 0 h 11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5" name="Google Shape;815;p31">
                <a:extLst>
                  <a:ext uri="{FF2B5EF4-FFF2-40B4-BE49-F238E27FC236}">
                    <a16:creationId xmlns:a16="http://schemas.microsoft.com/office/drawing/2014/main" id="{38BAB1A8-EB4D-44A2-81C0-80FC149901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4646" y="4085222"/>
                <a:ext cx="228265" cy="152158"/>
              </a:xfrm>
              <a:custGeom>
                <a:avLst/>
                <a:gdLst>
                  <a:gd name="T0" fmla="*/ 2147483646 w 4130"/>
                  <a:gd name="T1" fmla="*/ 0 h 2753"/>
                  <a:gd name="T2" fmla="*/ 2147483646 w 4130"/>
                  <a:gd name="T3" fmla="*/ 2147483646 h 2753"/>
                  <a:gd name="T4" fmla="*/ 2147483646 w 4130"/>
                  <a:gd name="T5" fmla="*/ 2147483646 h 2753"/>
                  <a:gd name="T6" fmla="*/ 2147483646 w 4130"/>
                  <a:gd name="T7" fmla="*/ 2147483646 h 2753"/>
                  <a:gd name="T8" fmla="*/ 2147483646 w 4130"/>
                  <a:gd name="T9" fmla="*/ 2147483646 h 2753"/>
                  <a:gd name="T10" fmla="*/ 2147483646 w 4130"/>
                  <a:gd name="T11" fmla="*/ 2147483646 h 2753"/>
                  <a:gd name="T12" fmla="*/ 2147483646 w 4130"/>
                  <a:gd name="T13" fmla="*/ 2147483646 h 2753"/>
                  <a:gd name="T14" fmla="*/ 2147483646 w 4130"/>
                  <a:gd name="T15" fmla="*/ 2147483646 h 2753"/>
                  <a:gd name="T16" fmla="*/ 2147483646 w 4130"/>
                  <a:gd name="T17" fmla="*/ 2147483646 h 2753"/>
                  <a:gd name="T18" fmla="*/ 2147483646 w 4130"/>
                  <a:gd name="T19" fmla="*/ 2147483646 h 2753"/>
                  <a:gd name="T20" fmla="*/ 2147483646 w 4130"/>
                  <a:gd name="T21" fmla="*/ 2147483646 h 2753"/>
                  <a:gd name="T22" fmla="*/ 2147483646 w 4130"/>
                  <a:gd name="T23" fmla="*/ 0 h 275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6" name="Google Shape;816;p31">
                <a:extLst>
                  <a:ext uri="{FF2B5EF4-FFF2-40B4-BE49-F238E27FC236}">
                    <a16:creationId xmlns:a16="http://schemas.microsoft.com/office/drawing/2014/main" id="{6606E36D-70A7-4577-AEDF-412BE06A37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4646" y="4137120"/>
                <a:ext cx="215829" cy="100260"/>
              </a:xfrm>
              <a:custGeom>
                <a:avLst/>
                <a:gdLst>
                  <a:gd name="T0" fmla="*/ 2147483646 w 3905"/>
                  <a:gd name="T1" fmla="*/ 2147483646 h 1814"/>
                  <a:gd name="T2" fmla="*/ 2147483646 w 3905"/>
                  <a:gd name="T3" fmla="*/ 2147483646 h 1814"/>
                  <a:gd name="T4" fmla="*/ 2147483646 w 3905"/>
                  <a:gd name="T5" fmla="*/ 2147483646 h 1814"/>
                  <a:gd name="T6" fmla="*/ 2147483646 w 3905"/>
                  <a:gd name="T7" fmla="*/ 2147483646 h 1814"/>
                  <a:gd name="T8" fmla="*/ 2147483646 w 3905"/>
                  <a:gd name="T9" fmla="*/ 2147483646 h 1814"/>
                  <a:gd name="T10" fmla="*/ 2147483646 w 3905"/>
                  <a:gd name="T11" fmla="*/ 2147483646 h 1814"/>
                  <a:gd name="T12" fmla="*/ 2147483646 w 3905"/>
                  <a:gd name="T13" fmla="*/ 2147483646 h 1814"/>
                  <a:gd name="T14" fmla="*/ 2147483646 w 3905"/>
                  <a:gd name="T15" fmla="*/ 2147483646 h 1814"/>
                  <a:gd name="T16" fmla="*/ 2147483646 w 3905"/>
                  <a:gd name="T17" fmla="*/ 2147483646 h 1814"/>
                  <a:gd name="T18" fmla="*/ 2147483646 w 3905"/>
                  <a:gd name="T19" fmla="*/ 2147483646 h 18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7" name="Google Shape;817;p31">
                <a:extLst>
                  <a:ext uri="{FF2B5EF4-FFF2-40B4-BE49-F238E27FC236}">
                    <a16:creationId xmlns:a16="http://schemas.microsoft.com/office/drawing/2014/main" id="{604CC988-D733-4611-BFEC-097987D88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9280" y="4231521"/>
                <a:ext cx="209971" cy="688388"/>
              </a:xfrm>
              <a:custGeom>
                <a:avLst/>
                <a:gdLst>
                  <a:gd name="T0" fmla="*/ 2147483646 w 3799"/>
                  <a:gd name="T1" fmla="*/ 0 h 12455"/>
                  <a:gd name="T2" fmla="*/ 0 w 3799"/>
                  <a:gd name="T3" fmla="*/ 2147483646 h 12455"/>
                  <a:gd name="T4" fmla="*/ 2147483646 w 3799"/>
                  <a:gd name="T5" fmla="*/ 2147483646 h 12455"/>
                  <a:gd name="T6" fmla="*/ 2147483646 w 3799"/>
                  <a:gd name="T7" fmla="*/ 2147483646 h 12455"/>
                  <a:gd name="T8" fmla="*/ 2147483646 w 3799"/>
                  <a:gd name="T9" fmla="*/ 0 h 12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8" name="Google Shape;818;p31">
                <a:extLst>
                  <a:ext uri="{FF2B5EF4-FFF2-40B4-BE49-F238E27FC236}">
                    <a16:creationId xmlns:a16="http://schemas.microsoft.com/office/drawing/2014/main" id="{4B8ECFCD-16BC-450D-8AA6-D8420B8C09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9032" y="4216156"/>
                <a:ext cx="222462" cy="685459"/>
              </a:xfrm>
              <a:custGeom>
                <a:avLst/>
                <a:gdLst>
                  <a:gd name="T0" fmla="*/ 2147483646 w 4025"/>
                  <a:gd name="T1" fmla="*/ 0 h 12402"/>
                  <a:gd name="T2" fmla="*/ 2147483646 w 4025"/>
                  <a:gd name="T3" fmla="*/ 2147483646 h 12402"/>
                  <a:gd name="T4" fmla="*/ 2147483646 w 4025"/>
                  <a:gd name="T5" fmla="*/ 2147483646 h 12402"/>
                  <a:gd name="T6" fmla="*/ 2147483646 w 4025"/>
                  <a:gd name="T7" fmla="*/ 2147483646 h 12402"/>
                  <a:gd name="T8" fmla="*/ 2147483646 w 4025"/>
                  <a:gd name="T9" fmla="*/ 2147483646 h 12402"/>
                  <a:gd name="T10" fmla="*/ 2147483646 w 4025"/>
                  <a:gd name="T11" fmla="*/ 0 h 1240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9" name="Google Shape;819;p31">
                <a:extLst>
                  <a:ext uri="{FF2B5EF4-FFF2-40B4-BE49-F238E27FC236}">
                    <a16:creationId xmlns:a16="http://schemas.microsoft.com/office/drawing/2014/main" id="{D32CA5A9-7B28-4BEF-9769-637F8E6537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5910" y="4200791"/>
                <a:ext cx="225336" cy="673741"/>
              </a:xfrm>
              <a:custGeom>
                <a:avLst/>
                <a:gdLst>
                  <a:gd name="T0" fmla="*/ 2147483646 w 4077"/>
                  <a:gd name="T1" fmla="*/ 0 h 12190"/>
                  <a:gd name="T2" fmla="*/ 0 w 4077"/>
                  <a:gd name="T3" fmla="*/ 2147483646 h 12190"/>
                  <a:gd name="T4" fmla="*/ 0 w 4077"/>
                  <a:gd name="T5" fmla="*/ 2147483646 h 12190"/>
                  <a:gd name="T6" fmla="*/ 2147483646 w 4077"/>
                  <a:gd name="T7" fmla="*/ 2147483646 h 12190"/>
                  <a:gd name="T8" fmla="*/ 2147483646 w 4077"/>
                  <a:gd name="T9" fmla="*/ 2147483646 h 12190"/>
                  <a:gd name="T10" fmla="*/ 2147483646 w 4077"/>
                  <a:gd name="T11" fmla="*/ 0 h 121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0" name="Google Shape;820;p31">
                <a:extLst>
                  <a:ext uri="{FF2B5EF4-FFF2-40B4-BE49-F238E27FC236}">
                    <a16:creationId xmlns:a16="http://schemas.microsoft.com/office/drawing/2014/main" id="{EFE296BB-6EEB-4EA4-BEA6-CFBA6B8EA8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6845" y="4167132"/>
                <a:ext cx="240701" cy="161720"/>
              </a:xfrm>
              <a:custGeom>
                <a:avLst/>
                <a:gdLst>
                  <a:gd name="T0" fmla="*/ 2147483646 w 4355"/>
                  <a:gd name="T1" fmla="*/ 0 h 2926"/>
                  <a:gd name="T2" fmla="*/ 2147483646 w 4355"/>
                  <a:gd name="T3" fmla="*/ 2147483646 h 2926"/>
                  <a:gd name="T4" fmla="*/ 2147483646 w 4355"/>
                  <a:gd name="T5" fmla="*/ 2147483646 h 2926"/>
                  <a:gd name="T6" fmla="*/ 2147483646 w 4355"/>
                  <a:gd name="T7" fmla="*/ 2147483646 h 2926"/>
                  <a:gd name="T8" fmla="*/ 2147483646 w 4355"/>
                  <a:gd name="T9" fmla="*/ 2147483646 h 2926"/>
                  <a:gd name="T10" fmla="*/ 2147483646 w 4355"/>
                  <a:gd name="T11" fmla="*/ 2147483646 h 2926"/>
                  <a:gd name="T12" fmla="*/ 2147483646 w 4355"/>
                  <a:gd name="T13" fmla="*/ 2147483646 h 2926"/>
                  <a:gd name="T14" fmla="*/ 2147483646 w 4355"/>
                  <a:gd name="T15" fmla="*/ 2147483646 h 2926"/>
                  <a:gd name="T16" fmla="*/ 2147483646 w 4355"/>
                  <a:gd name="T17" fmla="*/ 2147483646 h 2926"/>
                  <a:gd name="T18" fmla="*/ 2147483646 w 4355"/>
                  <a:gd name="T19" fmla="*/ 2147483646 h 2926"/>
                  <a:gd name="T20" fmla="*/ 2147483646 w 4355"/>
                  <a:gd name="T21" fmla="*/ 2147483646 h 2926"/>
                  <a:gd name="T22" fmla="*/ 2147483646 w 4355"/>
                  <a:gd name="T23" fmla="*/ 0 h 292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1" name="Google Shape;821;p31">
                <a:extLst>
                  <a:ext uri="{FF2B5EF4-FFF2-40B4-BE49-F238E27FC236}">
                    <a16:creationId xmlns:a16="http://schemas.microsoft.com/office/drawing/2014/main" id="{C852E72A-9A70-4F17-8DA8-0B51AD964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9280" y="4167132"/>
                <a:ext cx="228265" cy="106837"/>
              </a:xfrm>
              <a:custGeom>
                <a:avLst/>
                <a:gdLst>
                  <a:gd name="T0" fmla="*/ 2147483646 w 4130"/>
                  <a:gd name="T1" fmla="*/ 0 h 1933"/>
                  <a:gd name="T2" fmla="*/ 2147483646 w 4130"/>
                  <a:gd name="T3" fmla="*/ 2147483646 h 1933"/>
                  <a:gd name="T4" fmla="*/ 2147483646 w 4130"/>
                  <a:gd name="T5" fmla="*/ 2147483646 h 1933"/>
                  <a:gd name="T6" fmla="*/ 0 w 4130"/>
                  <a:gd name="T7" fmla="*/ 2147483646 h 1933"/>
                  <a:gd name="T8" fmla="*/ 2147483646 w 4130"/>
                  <a:gd name="T9" fmla="*/ 2147483646 h 1933"/>
                  <a:gd name="T10" fmla="*/ 2147483646 w 4130"/>
                  <a:gd name="T11" fmla="*/ 2147483646 h 1933"/>
                  <a:gd name="T12" fmla="*/ 2147483646 w 4130"/>
                  <a:gd name="T13" fmla="*/ 2147483646 h 1933"/>
                  <a:gd name="T14" fmla="*/ 2147483646 w 4130"/>
                  <a:gd name="T15" fmla="*/ 2147483646 h 1933"/>
                  <a:gd name="T16" fmla="*/ 2147483646 w 4130"/>
                  <a:gd name="T17" fmla="*/ 2147483646 h 1933"/>
                  <a:gd name="T18" fmla="*/ 2147483646 w 4130"/>
                  <a:gd name="T19" fmla="*/ 0 h 19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2" name="Google Shape;822;p31">
                <a:extLst>
                  <a:ext uri="{FF2B5EF4-FFF2-40B4-BE49-F238E27FC236}">
                    <a16:creationId xmlns:a16="http://schemas.microsoft.com/office/drawing/2014/main" id="{C6495955-D2B3-4FF4-B42A-DA29FCD2A2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6351" y="4160499"/>
                <a:ext cx="243630" cy="80584"/>
              </a:xfrm>
              <a:custGeom>
                <a:avLst/>
                <a:gdLst>
                  <a:gd name="T0" fmla="*/ 2147483646 w 4408"/>
                  <a:gd name="T1" fmla="*/ 0 h 1458"/>
                  <a:gd name="T2" fmla="*/ 2147483646 w 4408"/>
                  <a:gd name="T3" fmla="*/ 2147483646 h 1458"/>
                  <a:gd name="T4" fmla="*/ 2147483646 w 4408"/>
                  <a:gd name="T5" fmla="*/ 2147483646 h 1458"/>
                  <a:gd name="T6" fmla="*/ 2147483646 w 4408"/>
                  <a:gd name="T7" fmla="*/ 2147483646 h 1458"/>
                  <a:gd name="T8" fmla="*/ 2147483646 w 4408"/>
                  <a:gd name="T9" fmla="*/ 2147483646 h 1458"/>
                  <a:gd name="T10" fmla="*/ 2147483646 w 4408"/>
                  <a:gd name="T11" fmla="*/ 2147483646 h 1458"/>
                  <a:gd name="T12" fmla="*/ 2147483646 w 4408"/>
                  <a:gd name="T13" fmla="*/ 2147483646 h 1458"/>
                  <a:gd name="T14" fmla="*/ 2147483646 w 4408"/>
                  <a:gd name="T15" fmla="*/ 2147483646 h 1458"/>
                  <a:gd name="T16" fmla="*/ 2147483646 w 4408"/>
                  <a:gd name="T17" fmla="*/ 0 h 14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3" name="Google Shape;823;p31">
                <a:extLst>
                  <a:ext uri="{FF2B5EF4-FFF2-40B4-BE49-F238E27FC236}">
                    <a16:creationId xmlns:a16="http://schemas.microsoft.com/office/drawing/2014/main" id="{651F77FF-10A1-487D-8778-707A1CB52C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4409" y="4252690"/>
                <a:ext cx="244349" cy="79865"/>
              </a:xfrm>
              <a:custGeom>
                <a:avLst/>
                <a:gdLst>
                  <a:gd name="T0" fmla="*/ 2147483646 w 4421"/>
                  <a:gd name="T1" fmla="*/ 2147483646 h 1445"/>
                  <a:gd name="T2" fmla="*/ 2147483646 w 4421"/>
                  <a:gd name="T3" fmla="*/ 2147483646 h 1445"/>
                  <a:gd name="T4" fmla="*/ 2147483646 w 4421"/>
                  <a:gd name="T5" fmla="*/ 2147483646 h 1445"/>
                  <a:gd name="T6" fmla="*/ 2147483646 w 4421"/>
                  <a:gd name="T7" fmla="*/ 2147483646 h 1445"/>
                  <a:gd name="T8" fmla="*/ 2147483646 w 4421"/>
                  <a:gd name="T9" fmla="*/ 2147483646 h 1445"/>
                  <a:gd name="T10" fmla="*/ 2147483646 w 4421"/>
                  <a:gd name="T11" fmla="*/ 2147483646 h 1445"/>
                  <a:gd name="T12" fmla="*/ 2147483646 w 4421"/>
                  <a:gd name="T13" fmla="*/ 2147483646 h 1445"/>
                  <a:gd name="T14" fmla="*/ 2147483646 w 4421"/>
                  <a:gd name="T15" fmla="*/ 2147483646 h 14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4" name="Google Shape;824;p31">
                <a:extLst>
                  <a:ext uri="{FF2B5EF4-FFF2-40B4-BE49-F238E27FC236}">
                    <a16:creationId xmlns:a16="http://schemas.microsoft.com/office/drawing/2014/main" id="{B7C41397-7497-4959-9EF9-A6263DB8BA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6144" y="3457797"/>
                <a:ext cx="158072" cy="233903"/>
              </a:xfrm>
              <a:custGeom>
                <a:avLst/>
                <a:gdLst>
                  <a:gd name="T0" fmla="*/ 2147483646 w 2860"/>
                  <a:gd name="T1" fmla="*/ 0 h 4232"/>
                  <a:gd name="T2" fmla="*/ 2147483646 w 2860"/>
                  <a:gd name="T3" fmla="*/ 2147483646 h 4232"/>
                  <a:gd name="T4" fmla="*/ 2147483646 w 2860"/>
                  <a:gd name="T5" fmla="*/ 2147483646 h 4232"/>
                  <a:gd name="T6" fmla="*/ 2147483646 w 2860"/>
                  <a:gd name="T7" fmla="*/ 2147483646 h 4232"/>
                  <a:gd name="T8" fmla="*/ 2147483646 w 2860"/>
                  <a:gd name="T9" fmla="*/ 2147483646 h 4232"/>
                  <a:gd name="T10" fmla="*/ 2147483646 w 2860"/>
                  <a:gd name="T11" fmla="*/ 2147483646 h 4232"/>
                  <a:gd name="T12" fmla="*/ 2147483646 w 2860"/>
                  <a:gd name="T13" fmla="*/ 2147483646 h 4232"/>
                  <a:gd name="T14" fmla="*/ 2147483646 w 2860"/>
                  <a:gd name="T15" fmla="*/ 2147483646 h 4232"/>
                  <a:gd name="T16" fmla="*/ 2147483646 w 2860"/>
                  <a:gd name="T17" fmla="*/ 0 h 42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5" name="Google Shape;825;p31">
                <a:extLst>
                  <a:ext uri="{FF2B5EF4-FFF2-40B4-BE49-F238E27FC236}">
                    <a16:creationId xmlns:a16="http://schemas.microsoft.com/office/drawing/2014/main" id="{AE49844C-3249-456D-925F-EDC280BF21A7}"/>
                  </a:ext>
                </a:extLst>
              </p:cNvPr>
              <p:cNvSpPr/>
              <p:nvPr/>
            </p:nvSpPr>
            <p:spPr>
              <a:xfrm>
                <a:off x="6179829" y="3608840"/>
                <a:ext cx="527311" cy="527341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6" name="Google Shape;826;p31">
                <a:extLst>
                  <a:ext uri="{FF2B5EF4-FFF2-40B4-BE49-F238E27FC236}">
                    <a16:creationId xmlns:a16="http://schemas.microsoft.com/office/drawing/2014/main" id="{65AE9073-4A87-40DB-9946-AEFB83E3D54E}"/>
                  </a:ext>
                </a:extLst>
              </p:cNvPr>
              <p:cNvSpPr/>
              <p:nvPr/>
            </p:nvSpPr>
            <p:spPr>
              <a:xfrm>
                <a:off x="6242904" y="3659304"/>
                <a:ext cx="204366" cy="146344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7" name="Google Shape;827;p31">
                <a:extLst>
                  <a:ext uri="{FF2B5EF4-FFF2-40B4-BE49-F238E27FC236}">
                    <a16:creationId xmlns:a16="http://schemas.microsoft.com/office/drawing/2014/main" id="{51F27DD0-F53A-4F14-870B-675467071E9F}"/>
                  </a:ext>
                </a:extLst>
              </p:cNvPr>
              <p:cNvSpPr/>
              <p:nvPr/>
            </p:nvSpPr>
            <p:spPr>
              <a:xfrm>
                <a:off x="6189921" y="3719860"/>
                <a:ext cx="517219" cy="41632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98" name="Google Shape;828;p31">
              <a:extLst>
                <a:ext uri="{FF2B5EF4-FFF2-40B4-BE49-F238E27FC236}">
                  <a16:creationId xmlns:a16="http://schemas.microsoft.com/office/drawing/2014/main" id="{DF02586E-2252-4F48-8B1E-87BE65BEB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1385" y="4715193"/>
              <a:ext cx="204624" cy="152288"/>
            </a:xfrm>
            <a:custGeom>
              <a:avLst/>
              <a:gdLst>
                <a:gd name="T0" fmla="*/ 2147483646 w 6588"/>
                <a:gd name="T1" fmla="*/ 2147483646 h 4903"/>
                <a:gd name="T2" fmla="*/ 2147483646 w 6588"/>
                <a:gd name="T3" fmla="*/ 2147483646 h 4903"/>
                <a:gd name="T4" fmla="*/ 2147483646 w 6588"/>
                <a:gd name="T5" fmla="*/ 2147483646 h 4903"/>
                <a:gd name="T6" fmla="*/ 2147483646 w 6588"/>
                <a:gd name="T7" fmla="*/ 2147483646 h 4903"/>
                <a:gd name="T8" fmla="*/ 2147483646 w 6588"/>
                <a:gd name="T9" fmla="*/ 2147483646 h 4903"/>
                <a:gd name="T10" fmla="*/ 2147483646 w 6588"/>
                <a:gd name="T11" fmla="*/ 2147483646 h 4903"/>
                <a:gd name="T12" fmla="*/ 2147483646 w 6588"/>
                <a:gd name="T13" fmla="*/ 2147483646 h 4903"/>
                <a:gd name="T14" fmla="*/ 2147483646 w 6588"/>
                <a:gd name="T15" fmla="*/ 2147483646 h 4903"/>
                <a:gd name="T16" fmla="*/ 2147483646 w 6588"/>
                <a:gd name="T17" fmla="*/ 2147483646 h 49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9" name="Google Shape;829;p31">
              <a:extLst>
                <a:ext uri="{FF2B5EF4-FFF2-40B4-BE49-F238E27FC236}">
                  <a16:creationId xmlns:a16="http://schemas.microsoft.com/office/drawing/2014/main" id="{E46FB3C1-E969-417E-B4BC-E5B380889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7676" y="4250752"/>
              <a:ext cx="622196" cy="512492"/>
            </a:xfrm>
            <a:custGeom>
              <a:avLst/>
              <a:gdLst>
                <a:gd name="T0" fmla="*/ 2147483646 w 20032"/>
                <a:gd name="T1" fmla="*/ 2147483646 h 16500"/>
                <a:gd name="T2" fmla="*/ 2147483646 w 20032"/>
                <a:gd name="T3" fmla="*/ 2147483646 h 16500"/>
                <a:gd name="T4" fmla="*/ 2147483646 w 20032"/>
                <a:gd name="T5" fmla="*/ 2147483646 h 16500"/>
                <a:gd name="T6" fmla="*/ 2147483646 w 20032"/>
                <a:gd name="T7" fmla="*/ 2147483646 h 16500"/>
                <a:gd name="T8" fmla="*/ 2147483646 w 20032"/>
                <a:gd name="T9" fmla="*/ 2147483646 h 16500"/>
                <a:gd name="T10" fmla="*/ 2147483646 w 20032"/>
                <a:gd name="T11" fmla="*/ 2147483646 h 16500"/>
                <a:gd name="T12" fmla="*/ 2147483646 w 20032"/>
                <a:gd name="T13" fmla="*/ 2147483646 h 16500"/>
                <a:gd name="T14" fmla="*/ 2147483646 w 20032"/>
                <a:gd name="T15" fmla="*/ 2147483646 h 16500"/>
                <a:gd name="T16" fmla="*/ 2147483646 w 20032"/>
                <a:gd name="T17" fmla="*/ 2147483646 h 16500"/>
                <a:gd name="T18" fmla="*/ 2147483646 w 20032"/>
                <a:gd name="T19" fmla="*/ 2147483646 h 16500"/>
                <a:gd name="T20" fmla="*/ 2147483646 w 20032"/>
                <a:gd name="T21" fmla="*/ 2147483646 h 16500"/>
                <a:gd name="T22" fmla="*/ 2147483646 w 20032"/>
                <a:gd name="T23" fmla="*/ 2147483646 h 16500"/>
                <a:gd name="T24" fmla="*/ 2147483646 w 20032"/>
                <a:gd name="T25" fmla="*/ 2147483646 h 16500"/>
                <a:gd name="T26" fmla="*/ 2147483646 w 20032"/>
                <a:gd name="T27" fmla="*/ 2147483646 h 16500"/>
                <a:gd name="T28" fmla="*/ 2147483646 w 20032"/>
                <a:gd name="T29" fmla="*/ 2147483646 h 165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0" name="Google Shape;830;p31">
              <a:extLst>
                <a:ext uri="{FF2B5EF4-FFF2-40B4-BE49-F238E27FC236}">
                  <a16:creationId xmlns:a16="http://schemas.microsoft.com/office/drawing/2014/main" id="{8A8034D3-FB2B-4FD3-A913-4C245905F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7676" y="4250752"/>
              <a:ext cx="622196" cy="512492"/>
            </a:xfrm>
            <a:custGeom>
              <a:avLst/>
              <a:gdLst>
                <a:gd name="T0" fmla="*/ 2147483646 w 20032"/>
                <a:gd name="T1" fmla="*/ 2147483646 h 16500"/>
                <a:gd name="T2" fmla="*/ 2147483646 w 20032"/>
                <a:gd name="T3" fmla="*/ 2147483646 h 16500"/>
                <a:gd name="T4" fmla="*/ 2147483646 w 20032"/>
                <a:gd name="T5" fmla="*/ 2147483646 h 16500"/>
                <a:gd name="T6" fmla="*/ 2147483646 w 20032"/>
                <a:gd name="T7" fmla="*/ 2147483646 h 16500"/>
                <a:gd name="T8" fmla="*/ 2147483646 w 20032"/>
                <a:gd name="T9" fmla="*/ 2147483646 h 16500"/>
                <a:gd name="T10" fmla="*/ 2147483646 w 20032"/>
                <a:gd name="T11" fmla="*/ 2147483646 h 16500"/>
                <a:gd name="T12" fmla="*/ 2147483646 w 20032"/>
                <a:gd name="T13" fmla="*/ 2147483646 h 16500"/>
                <a:gd name="T14" fmla="*/ 2147483646 w 20032"/>
                <a:gd name="T15" fmla="*/ 2147483646 h 16500"/>
                <a:gd name="T16" fmla="*/ 2147483646 w 20032"/>
                <a:gd name="T17" fmla="*/ 2147483646 h 16500"/>
                <a:gd name="T18" fmla="*/ 2147483646 w 20032"/>
                <a:gd name="T19" fmla="*/ 2147483646 h 16500"/>
                <a:gd name="T20" fmla="*/ 2147483646 w 20032"/>
                <a:gd name="T21" fmla="*/ 2147483646 h 16500"/>
                <a:gd name="T22" fmla="*/ 2147483646 w 20032"/>
                <a:gd name="T23" fmla="*/ 2147483646 h 16500"/>
                <a:gd name="T24" fmla="*/ 2147483646 w 20032"/>
                <a:gd name="T25" fmla="*/ 2147483646 h 16500"/>
                <a:gd name="T26" fmla="*/ 2147483646 w 20032"/>
                <a:gd name="T27" fmla="*/ 2147483646 h 16500"/>
                <a:gd name="T28" fmla="*/ 2147483646 w 20032"/>
                <a:gd name="T29" fmla="*/ 2147483646 h 16500"/>
                <a:gd name="T30" fmla="*/ 2147483646 w 20032"/>
                <a:gd name="T31" fmla="*/ 2147483646 h 16500"/>
                <a:gd name="T32" fmla="*/ 2147483646 w 20032"/>
                <a:gd name="T33" fmla="*/ 2147483646 h 165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" name="Google Shape;831;p31">
              <a:extLst>
                <a:ext uri="{FF2B5EF4-FFF2-40B4-BE49-F238E27FC236}">
                  <a16:creationId xmlns:a16="http://schemas.microsoft.com/office/drawing/2014/main" id="{8C007944-D880-49C2-B476-DAD3C784E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121" y="4428136"/>
              <a:ext cx="435338" cy="335107"/>
            </a:xfrm>
            <a:custGeom>
              <a:avLst/>
              <a:gdLst>
                <a:gd name="T0" fmla="*/ 2147483646 w 14016"/>
                <a:gd name="T1" fmla="*/ 0 h 10789"/>
                <a:gd name="T2" fmla="*/ 2147483646 w 14016"/>
                <a:gd name="T3" fmla="*/ 2147483646 h 10789"/>
                <a:gd name="T4" fmla="*/ 2147483646 w 14016"/>
                <a:gd name="T5" fmla="*/ 2147483646 h 10789"/>
                <a:gd name="T6" fmla="*/ 2147483646 w 14016"/>
                <a:gd name="T7" fmla="*/ 2147483646 h 10789"/>
                <a:gd name="T8" fmla="*/ 2147483646 w 14016"/>
                <a:gd name="T9" fmla="*/ 2147483646 h 10789"/>
                <a:gd name="T10" fmla="*/ 2147483646 w 14016"/>
                <a:gd name="T11" fmla="*/ 2147483646 h 10789"/>
                <a:gd name="T12" fmla="*/ 2147483646 w 14016"/>
                <a:gd name="T13" fmla="*/ 2147483646 h 10789"/>
                <a:gd name="T14" fmla="*/ 2147483646 w 14016"/>
                <a:gd name="T15" fmla="*/ 2147483646 h 10789"/>
                <a:gd name="T16" fmla="*/ 2147483646 w 14016"/>
                <a:gd name="T17" fmla="*/ 2147483646 h 10789"/>
                <a:gd name="T18" fmla="*/ 2147483646 w 14016"/>
                <a:gd name="T19" fmla="*/ 2147483646 h 10789"/>
                <a:gd name="T20" fmla="*/ 2147483646 w 14016"/>
                <a:gd name="T21" fmla="*/ 0 h 107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" name="Google Shape;832;p31">
              <a:extLst>
                <a:ext uri="{FF2B5EF4-FFF2-40B4-BE49-F238E27FC236}">
                  <a16:creationId xmlns:a16="http://schemas.microsoft.com/office/drawing/2014/main" id="{3ADFFB8F-2ED9-49F2-968E-177F5FBD37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3172" y="3849238"/>
              <a:ext cx="435338" cy="325727"/>
            </a:xfrm>
            <a:custGeom>
              <a:avLst/>
              <a:gdLst>
                <a:gd name="T0" fmla="*/ 2147483646 w 14016"/>
                <a:gd name="T1" fmla="*/ 0 h 10487"/>
                <a:gd name="T2" fmla="*/ 2147483646 w 14016"/>
                <a:gd name="T3" fmla="*/ 2147483646 h 10487"/>
                <a:gd name="T4" fmla="*/ 2147483646 w 14016"/>
                <a:gd name="T5" fmla="*/ 2147483646 h 10487"/>
                <a:gd name="T6" fmla="*/ 2147483646 w 14016"/>
                <a:gd name="T7" fmla="*/ 2147483646 h 10487"/>
                <a:gd name="T8" fmla="*/ 0 w 14016"/>
                <a:gd name="T9" fmla="*/ 2147483646 h 10487"/>
                <a:gd name="T10" fmla="*/ 2147483646 w 14016"/>
                <a:gd name="T11" fmla="*/ 2147483646 h 10487"/>
                <a:gd name="T12" fmla="*/ 2147483646 w 14016"/>
                <a:gd name="T13" fmla="*/ 2147483646 h 10487"/>
                <a:gd name="T14" fmla="*/ 2147483646 w 14016"/>
                <a:gd name="T15" fmla="*/ 2147483646 h 10487"/>
                <a:gd name="T16" fmla="*/ 2147483646 w 14016"/>
                <a:gd name="T17" fmla="*/ 2147483646 h 10487"/>
                <a:gd name="T18" fmla="*/ 2147483646 w 14016"/>
                <a:gd name="T19" fmla="*/ 2147483646 h 10487"/>
                <a:gd name="T20" fmla="*/ 2147483646 w 14016"/>
                <a:gd name="T21" fmla="*/ 0 h 1048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" name="Google Shape;833;p31">
              <a:extLst>
                <a:ext uri="{FF2B5EF4-FFF2-40B4-BE49-F238E27FC236}">
                  <a16:creationId xmlns:a16="http://schemas.microsoft.com/office/drawing/2014/main" id="{274E9B64-3B15-4516-A120-917A714A2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6945" y="3870700"/>
              <a:ext cx="178533" cy="304824"/>
            </a:xfrm>
            <a:custGeom>
              <a:avLst/>
              <a:gdLst>
                <a:gd name="T0" fmla="*/ 2147483646 w 5748"/>
                <a:gd name="T1" fmla="*/ 0 h 9814"/>
                <a:gd name="T2" fmla="*/ 2147483646 w 5748"/>
                <a:gd name="T3" fmla="*/ 0 h 9814"/>
                <a:gd name="T4" fmla="*/ 2147483646 w 5748"/>
                <a:gd name="T5" fmla="*/ 2147483646 h 9814"/>
                <a:gd name="T6" fmla="*/ 2147483646 w 5748"/>
                <a:gd name="T7" fmla="*/ 2147483646 h 9814"/>
                <a:gd name="T8" fmla="*/ 2147483646 w 5748"/>
                <a:gd name="T9" fmla="*/ 2147483646 h 9814"/>
                <a:gd name="T10" fmla="*/ 2147483646 w 5748"/>
                <a:gd name="T11" fmla="*/ 2147483646 h 9814"/>
                <a:gd name="T12" fmla="*/ 2147483646 w 5748"/>
                <a:gd name="T13" fmla="*/ 2147483646 h 9814"/>
                <a:gd name="T14" fmla="*/ 2147483646 w 5748"/>
                <a:gd name="T15" fmla="*/ 2147483646 h 9814"/>
                <a:gd name="T16" fmla="*/ 2147483646 w 5748"/>
                <a:gd name="T17" fmla="*/ 2147483646 h 9814"/>
                <a:gd name="T18" fmla="*/ 2147483646 w 5748"/>
                <a:gd name="T19" fmla="*/ 0 h 98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" name="Google Shape;834;p31">
              <a:extLst>
                <a:ext uri="{FF2B5EF4-FFF2-40B4-BE49-F238E27FC236}">
                  <a16:creationId xmlns:a16="http://schemas.microsoft.com/office/drawing/2014/main" id="{A34FC35A-7A45-4122-9C3B-3B7E2FC72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5836" y="3779880"/>
              <a:ext cx="439532" cy="506031"/>
            </a:xfrm>
            <a:custGeom>
              <a:avLst/>
              <a:gdLst>
                <a:gd name="T0" fmla="*/ 2147483646 w 14151"/>
                <a:gd name="T1" fmla="*/ 0 h 16292"/>
                <a:gd name="T2" fmla="*/ 2147483646 w 14151"/>
                <a:gd name="T3" fmla="*/ 2147483646 h 16292"/>
                <a:gd name="T4" fmla="*/ 2147483646 w 14151"/>
                <a:gd name="T5" fmla="*/ 2147483646 h 16292"/>
                <a:gd name="T6" fmla="*/ 2147483646 w 14151"/>
                <a:gd name="T7" fmla="*/ 2147483646 h 16292"/>
                <a:gd name="T8" fmla="*/ 2147483646 w 14151"/>
                <a:gd name="T9" fmla="*/ 2147483646 h 16292"/>
                <a:gd name="T10" fmla="*/ 2147483646 w 14151"/>
                <a:gd name="T11" fmla="*/ 2147483646 h 16292"/>
                <a:gd name="T12" fmla="*/ 2147483646 w 14151"/>
                <a:gd name="T13" fmla="*/ 2147483646 h 16292"/>
                <a:gd name="T14" fmla="*/ 2147483646 w 14151"/>
                <a:gd name="T15" fmla="*/ 2147483646 h 16292"/>
                <a:gd name="T16" fmla="*/ 2147483646 w 14151"/>
                <a:gd name="T17" fmla="*/ 2147483646 h 16292"/>
                <a:gd name="T18" fmla="*/ 2147483646 w 14151"/>
                <a:gd name="T19" fmla="*/ 0 h 1629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" name="Google Shape;835;p31">
              <a:extLst>
                <a:ext uri="{FF2B5EF4-FFF2-40B4-BE49-F238E27FC236}">
                  <a16:creationId xmlns:a16="http://schemas.microsoft.com/office/drawing/2014/main" id="{B9D3A7D6-0FE0-41E9-9076-5A12593D74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215" y="3823706"/>
              <a:ext cx="169153" cy="460404"/>
            </a:xfrm>
            <a:custGeom>
              <a:avLst/>
              <a:gdLst>
                <a:gd name="T0" fmla="*/ 2147483646 w 5446"/>
                <a:gd name="T1" fmla="*/ 2147483646 h 14823"/>
                <a:gd name="T2" fmla="*/ 2147483646 w 5446"/>
                <a:gd name="T3" fmla="*/ 2147483646 h 14823"/>
                <a:gd name="T4" fmla="*/ 2147483646 w 5446"/>
                <a:gd name="T5" fmla="*/ 2147483646 h 14823"/>
                <a:gd name="T6" fmla="*/ 2147483646 w 5446"/>
                <a:gd name="T7" fmla="*/ 2147483646 h 14823"/>
                <a:gd name="T8" fmla="*/ 2147483646 w 5446"/>
                <a:gd name="T9" fmla="*/ 2147483646 h 14823"/>
                <a:gd name="T10" fmla="*/ 2147483646 w 5446"/>
                <a:gd name="T11" fmla="*/ 2147483646 h 14823"/>
                <a:gd name="T12" fmla="*/ 2147483646 w 5446"/>
                <a:gd name="T13" fmla="*/ 2147483646 h 14823"/>
                <a:gd name="T14" fmla="*/ 2147483646 w 5446"/>
                <a:gd name="T15" fmla="*/ 2147483646 h 148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" name="Google Shape;836;p31">
              <a:extLst>
                <a:ext uri="{FF2B5EF4-FFF2-40B4-BE49-F238E27FC236}">
                  <a16:creationId xmlns:a16="http://schemas.microsoft.com/office/drawing/2014/main" id="{3A31C9E7-EC06-4A41-8146-7F27CBADA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3655" y="4195040"/>
              <a:ext cx="501093" cy="361229"/>
            </a:xfrm>
            <a:custGeom>
              <a:avLst/>
              <a:gdLst>
                <a:gd name="T0" fmla="*/ 2147483646 w 16133"/>
                <a:gd name="T1" fmla="*/ 2147483646 h 11630"/>
                <a:gd name="T2" fmla="*/ 2147483646 w 16133"/>
                <a:gd name="T3" fmla="*/ 2147483646 h 11630"/>
                <a:gd name="T4" fmla="*/ 2147483646 w 16133"/>
                <a:gd name="T5" fmla="*/ 2147483646 h 11630"/>
                <a:gd name="T6" fmla="*/ 2147483646 w 16133"/>
                <a:gd name="T7" fmla="*/ 2147483646 h 11630"/>
                <a:gd name="T8" fmla="*/ 2147483646 w 16133"/>
                <a:gd name="T9" fmla="*/ 2147483646 h 11630"/>
                <a:gd name="T10" fmla="*/ 2147483646 w 16133"/>
                <a:gd name="T11" fmla="*/ 2147483646 h 11630"/>
                <a:gd name="T12" fmla="*/ 2147483646 w 16133"/>
                <a:gd name="T13" fmla="*/ 2147483646 h 11630"/>
                <a:gd name="T14" fmla="*/ 2147483646 w 16133"/>
                <a:gd name="T15" fmla="*/ 2147483646 h 11630"/>
                <a:gd name="T16" fmla="*/ 2147483646 w 16133"/>
                <a:gd name="T17" fmla="*/ 2147483646 h 11630"/>
                <a:gd name="T18" fmla="*/ 2147483646 w 16133"/>
                <a:gd name="T19" fmla="*/ 2147483646 h 11630"/>
                <a:gd name="T20" fmla="*/ 2147483646 w 16133"/>
                <a:gd name="T21" fmla="*/ 2147483646 h 11630"/>
                <a:gd name="T22" fmla="*/ 2147483646 w 16133"/>
                <a:gd name="T23" fmla="*/ 2147483646 h 116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7" name="Google Shape;837;p31">
              <a:extLst>
                <a:ext uri="{FF2B5EF4-FFF2-40B4-BE49-F238E27FC236}">
                  <a16:creationId xmlns:a16="http://schemas.microsoft.com/office/drawing/2014/main" id="{AD7AF9CA-8D45-4053-B6DA-62FE499568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9893" y="3623306"/>
              <a:ext cx="143063" cy="253078"/>
            </a:xfrm>
            <a:custGeom>
              <a:avLst/>
              <a:gdLst>
                <a:gd name="T0" fmla="*/ 2147483646 w 4606"/>
                <a:gd name="T1" fmla="*/ 0 h 8148"/>
                <a:gd name="T2" fmla="*/ 2147483646 w 4606"/>
                <a:gd name="T3" fmla="*/ 2147483646 h 8148"/>
                <a:gd name="T4" fmla="*/ 2147483646 w 4606"/>
                <a:gd name="T5" fmla="*/ 2147483646 h 8148"/>
                <a:gd name="T6" fmla="*/ 2147483646 w 4606"/>
                <a:gd name="T7" fmla="*/ 2147483646 h 8148"/>
                <a:gd name="T8" fmla="*/ 2147483646 w 4606"/>
                <a:gd name="T9" fmla="*/ 2147483646 h 8148"/>
                <a:gd name="T10" fmla="*/ 2147483646 w 4606"/>
                <a:gd name="T11" fmla="*/ 2147483646 h 8148"/>
                <a:gd name="T12" fmla="*/ 2147483646 w 4606"/>
                <a:gd name="T13" fmla="*/ 2147483646 h 8148"/>
                <a:gd name="T14" fmla="*/ 2147483646 w 4606"/>
                <a:gd name="T15" fmla="*/ 2147483646 h 8148"/>
                <a:gd name="T16" fmla="*/ 2147483646 w 4606"/>
                <a:gd name="T17" fmla="*/ 0 h 8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8" name="Google Shape;838;p31">
              <a:extLst>
                <a:ext uri="{FF2B5EF4-FFF2-40B4-BE49-F238E27FC236}">
                  <a16:creationId xmlns:a16="http://schemas.microsoft.com/office/drawing/2014/main" id="{A7B94D7A-3673-443C-BF38-D0FC2FC377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125" y="4764263"/>
              <a:ext cx="234920" cy="138872"/>
            </a:xfrm>
            <a:custGeom>
              <a:avLst/>
              <a:gdLst>
                <a:gd name="T0" fmla="*/ 2147483646 w 6420"/>
                <a:gd name="T1" fmla="*/ 2147483646 h 4389"/>
                <a:gd name="T2" fmla="*/ 2147483646 w 6420"/>
                <a:gd name="T3" fmla="*/ 2147483646 h 4389"/>
                <a:gd name="T4" fmla="*/ 2147483646 w 6420"/>
                <a:gd name="T5" fmla="*/ 2147483646 h 4389"/>
                <a:gd name="T6" fmla="*/ 2147483646 w 6420"/>
                <a:gd name="T7" fmla="*/ 2147483646 h 4389"/>
                <a:gd name="T8" fmla="*/ 2147483646 w 6420"/>
                <a:gd name="T9" fmla="*/ 2147483646 h 4389"/>
                <a:gd name="T10" fmla="*/ 2147483646 w 6420"/>
                <a:gd name="T11" fmla="*/ 2147483646 h 4389"/>
                <a:gd name="T12" fmla="*/ 2147483646 w 6420"/>
                <a:gd name="T13" fmla="*/ 2147483646 h 4389"/>
                <a:gd name="T14" fmla="*/ 2147483646 w 6420"/>
                <a:gd name="T15" fmla="*/ 2147483646 h 4389"/>
                <a:gd name="T16" fmla="*/ 2147483646 w 6420"/>
                <a:gd name="T17" fmla="*/ 2147483646 h 43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9" name="Google Shape;839;p31">
              <a:extLst>
                <a:ext uri="{FF2B5EF4-FFF2-40B4-BE49-F238E27FC236}">
                  <a16:creationId xmlns:a16="http://schemas.microsoft.com/office/drawing/2014/main" id="{55C44283-0D02-4917-8BF3-FD6CC7A85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0371" y="4370395"/>
              <a:ext cx="674377" cy="457578"/>
            </a:xfrm>
            <a:custGeom>
              <a:avLst/>
              <a:gdLst>
                <a:gd name="T0" fmla="*/ 2147483646 w 21712"/>
                <a:gd name="T1" fmla="*/ 2147483646 h 14732"/>
                <a:gd name="T2" fmla="*/ 2147483646 w 21712"/>
                <a:gd name="T3" fmla="*/ 2147483646 h 14732"/>
                <a:gd name="T4" fmla="*/ 2147483646 w 21712"/>
                <a:gd name="T5" fmla="*/ 2147483646 h 14732"/>
                <a:gd name="T6" fmla="*/ 2147483646 w 21712"/>
                <a:gd name="T7" fmla="*/ 2147483646 h 14732"/>
                <a:gd name="T8" fmla="*/ 2147483646 w 21712"/>
                <a:gd name="T9" fmla="*/ 2147483646 h 14732"/>
                <a:gd name="T10" fmla="*/ 2147483646 w 21712"/>
                <a:gd name="T11" fmla="*/ 2147483646 h 14732"/>
                <a:gd name="T12" fmla="*/ 0 w 21712"/>
                <a:gd name="T13" fmla="*/ 2147483646 h 14732"/>
                <a:gd name="T14" fmla="*/ 2147483646 w 21712"/>
                <a:gd name="T15" fmla="*/ 2147483646 h 14732"/>
                <a:gd name="T16" fmla="*/ 2147483646 w 21712"/>
                <a:gd name="T17" fmla="*/ 2147483646 h 14732"/>
                <a:gd name="T18" fmla="*/ 2147483646 w 21712"/>
                <a:gd name="T19" fmla="*/ 2147483646 h 14732"/>
                <a:gd name="T20" fmla="*/ 2147483646 w 21712"/>
                <a:gd name="T21" fmla="*/ 2147483646 h 14732"/>
                <a:gd name="T22" fmla="*/ 2147483646 w 21712"/>
                <a:gd name="T23" fmla="*/ 2147483646 h 14732"/>
                <a:gd name="T24" fmla="*/ 2147483646 w 21712"/>
                <a:gd name="T25" fmla="*/ 2147483646 h 14732"/>
                <a:gd name="T26" fmla="*/ 2147483646 w 21712"/>
                <a:gd name="T27" fmla="*/ 2147483646 h 14732"/>
                <a:gd name="T28" fmla="*/ 2147483646 w 21712"/>
                <a:gd name="T29" fmla="*/ 2147483646 h 147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0" name="Google Shape;840;p31">
              <a:extLst>
                <a:ext uri="{FF2B5EF4-FFF2-40B4-BE49-F238E27FC236}">
                  <a16:creationId xmlns:a16="http://schemas.microsoft.com/office/drawing/2014/main" id="{6B5A0058-B1A2-49A5-B008-8BDEB7DF62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8479" y="4371762"/>
              <a:ext cx="196269" cy="273515"/>
            </a:xfrm>
            <a:custGeom>
              <a:avLst/>
              <a:gdLst>
                <a:gd name="T0" fmla="*/ 2147483646 w 6319"/>
                <a:gd name="T1" fmla="*/ 0 h 8806"/>
                <a:gd name="T2" fmla="*/ 2147483646 w 6319"/>
                <a:gd name="T3" fmla="*/ 2147483646 h 8806"/>
                <a:gd name="T4" fmla="*/ 2147483646 w 6319"/>
                <a:gd name="T5" fmla="*/ 2147483646 h 8806"/>
                <a:gd name="T6" fmla="*/ 2147483646 w 6319"/>
                <a:gd name="T7" fmla="*/ 2147483646 h 8806"/>
                <a:gd name="T8" fmla="*/ 0 w 6319"/>
                <a:gd name="T9" fmla="*/ 2147483646 h 8806"/>
                <a:gd name="T10" fmla="*/ 0 w 6319"/>
                <a:gd name="T11" fmla="*/ 2147483646 h 8806"/>
                <a:gd name="T12" fmla="*/ 2147483646 w 6319"/>
                <a:gd name="T13" fmla="*/ 2147483646 h 8806"/>
                <a:gd name="T14" fmla="*/ 2147483646 w 6319"/>
                <a:gd name="T15" fmla="*/ 2147483646 h 8806"/>
                <a:gd name="T16" fmla="*/ 2147483646 w 6319"/>
                <a:gd name="T17" fmla="*/ 2147483646 h 8806"/>
                <a:gd name="T18" fmla="*/ 2147483646 w 6319"/>
                <a:gd name="T19" fmla="*/ 2147483646 h 8806"/>
                <a:gd name="T20" fmla="*/ 2147483646 w 6319"/>
                <a:gd name="T21" fmla="*/ 2147483646 h 8806"/>
                <a:gd name="T22" fmla="*/ 2147483646 w 6319"/>
                <a:gd name="T23" fmla="*/ 2147483646 h 8806"/>
                <a:gd name="T24" fmla="*/ 2147483646 w 6319"/>
                <a:gd name="T25" fmla="*/ 0 h 8806"/>
                <a:gd name="T26" fmla="*/ 2147483646 w 6319"/>
                <a:gd name="T27" fmla="*/ 0 h 880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lnTo>
                    <a:pt x="2790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1" name="Google Shape;841;p31">
              <a:extLst>
                <a:ext uri="{FF2B5EF4-FFF2-40B4-BE49-F238E27FC236}">
                  <a16:creationId xmlns:a16="http://schemas.microsoft.com/office/drawing/2014/main" id="{B85E7045-F5AB-4529-980F-BE2AB8893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6498" y="3874086"/>
              <a:ext cx="226552" cy="540508"/>
            </a:xfrm>
            <a:custGeom>
              <a:avLst/>
              <a:gdLst>
                <a:gd name="T0" fmla="*/ 2147483646 w 7294"/>
                <a:gd name="T1" fmla="*/ 0 h 17402"/>
                <a:gd name="T2" fmla="*/ 2147483646 w 7294"/>
                <a:gd name="T3" fmla="*/ 2147483646 h 17402"/>
                <a:gd name="T4" fmla="*/ 2147483646 w 7294"/>
                <a:gd name="T5" fmla="*/ 2147483646 h 17402"/>
                <a:gd name="T6" fmla="*/ 2147483646 w 7294"/>
                <a:gd name="T7" fmla="*/ 2147483646 h 17402"/>
                <a:gd name="T8" fmla="*/ 2147483646 w 7294"/>
                <a:gd name="T9" fmla="*/ 2147483646 h 17402"/>
                <a:gd name="T10" fmla="*/ 2147483646 w 7294"/>
                <a:gd name="T11" fmla="*/ 2147483646 h 17402"/>
                <a:gd name="T12" fmla="*/ 2147483646 w 7294"/>
                <a:gd name="T13" fmla="*/ 2147483646 h 17402"/>
                <a:gd name="T14" fmla="*/ 2147483646 w 7294"/>
                <a:gd name="T15" fmla="*/ 0 h 1740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2" name="Google Shape;842;p31">
              <a:extLst>
                <a:ext uri="{FF2B5EF4-FFF2-40B4-BE49-F238E27FC236}">
                  <a16:creationId xmlns:a16="http://schemas.microsoft.com/office/drawing/2014/main" id="{AC9C367B-5758-45EA-B7B3-9DA6F6499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5590" y="4402045"/>
              <a:ext cx="148281" cy="95013"/>
            </a:xfrm>
            <a:custGeom>
              <a:avLst/>
              <a:gdLst>
                <a:gd name="T0" fmla="*/ 2147483646 w 4774"/>
                <a:gd name="T1" fmla="*/ 0 h 3059"/>
                <a:gd name="T2" fmla="*/ 2147483646 w 4774"/>
                <a:gd name="T3" fmla="*/ 2147483646 h 3059"/>
                <a:gd name="T4" fmla="*/ 2147483646 w 4774"/>
                <a:gd name="T5" fmla="*/ 2147483646 h 3059"/>
                <a:gd name="T6" fmla="*/ 2147483646 w 4774"/>
                <a:gd name="T7" fmla="*/ 2147483646 h 3059"/>
                <a:gd name="T8" fmla="*/ 2147483646 w 4774"/>
                <a:gd name="T9" fmla="*/ 2147483646 h 3059"/>
                <a:gd name="T10" fmla="*/ 2147483646 w 4774"/>
                <a:gd name="T11" fmla="*/ 2147483646 h 3059"/>
                <a:gd name="T12" fmla="*/ 2147483646 w 4774"/>
                <a:gd name="T13" fmla="*/ 2147483646 h 3059"/>
                <a:gd name="T14" fmla="*/ 2147483646 w 4774"/>
                <a:gd name="T15" fmla="*/ 0 h 30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3" name="Google Shape;843;p31">
              <a:extLst>
                <a:ext uri="{FF2B5EF4-FFF2-40B4-BE49-F238E27FC236}">
                  <a16:creationId xmlns:a16="http://schemas.microsoft.com/office/drawing/2014/main" id="{CC16E279-9811-4913-9461-6DFE80BCE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4570" y="3753790"/>
              <a:ext cx="4193" cy="26122"/>
            </a:xfrm>
            <a:custGeom>
              <a:avLst/>
              <a:gdLst>
                <a:gd name="T0" fmla="*/ 0 w 135"/>
                <a:gd name="T1" fmla="*/ 0 h 841"/>
                <a:gd name="T2" fmla="*/ 0 w 135"/>
                <a:gd name="T3" fmla="*/ 0 h 841"/>
                <a:gd name="T4" fmla="*/ 2147483646 w 135"/>
                <a:gd name="T5" fmla="*/ 2147483646 h 841"/>
                <a:gd name="T6" fmla="*/ 2147483646 w 135"/>
                <a:gd name="T7" fmla="*/ 2147483646 h 841"/>
                <a:gd name="T8" fmla="*/ 2147483646 w 135"/>
                <a:gd name="T9" fmla="*/ 2147483646 h 841"/>
                <a:gd name="T10" fmla="*/ 0 w 135"/>
                <a:gd name="T11" fmla="*/ 0 h 8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4" name="Google Shape;844;p31">
              <a:extLst>
                <a:ext uri="{FF2B5EF4-FFF2-40B4-BE49-F238E27FC236}">
                  <a16:creationId xmlns:a16="http://schemas.microsoft.com/office/drawing/2014/main" id="{8CCEC7A0-FDD5-4187-AB36-5B7A491FD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8732" y="3779880"/>
              <a:ext cx="31" cy="31"/>
            </a:xfrm>
            <a:custGeom>
              <a:avLst/>
              <a:gdLst>
                <a:gd name="T0" fmla="*/ 2147483646 w 1"/>
                <a:gd name="T1" fmla="*/ 0 h 1"/>
                <a:gd name="T2" fmla="*/ 2147483646 w 1"/>
                <a:gd name="T3" fmla="*/ 0 h 1"/>
                <a:gd name="T4" fmla="*/ 2147483646 w 1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5" name="Google Shape;845;p31">
              <a:extLst>
                <a:ext uri="{FF2B5EF4-FFF2-40B4-BE49-F238E27FC236}">
                  <a16:creationId xmlns:a16="http://schemas.microsoft.com/office/drawing/2014/main" id="{ECC8DDDF-6190-44BA-90EE-118F92EF9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8248" y="3762114"/>
              <a:ext cx="4224" cy="21959"/>
            </a:xfrm>
            <a:custGeom>
              <a:avLst/>
              <a:gdLst>
                <a:gd name="T0" fmla="*/ 2147483646 w 136"/>
                <a:gd name="T1" fmla="*/ 2147483646 h 707"/>
                <a:gd name="T2" fmla="*/ 2147483646 w 136"/>
                <a:gd name="T3" fmla="*/ 2147483646 h 707"/>
                <a:gd name="T4" fmla="*/ 2147483646 w 136"/>
                <a:gd name="T5" fmla="*/ 2147483646 h 707"/>
                <a:gd name="T6" fmla="*/ 2147483646 w 136"/>
                <a:gd name="T7" fmla="*/ 2147483646 h 70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6" name="Google Shape;846;p31">
              <a:extLst>
                <a:ext uri="{FF2B5EF4-FFF2-40B4-BE49-F238E27FC236}">
                  <a16:creationId xmlns:a16="http://schemas.microsoft.com/office/drawing/2014/main" id="{D2D71D9F-BBE9-43A8-B684-5646019202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8248" y="3753790"/>
              <a:ext cx="130515" cy="56374"/>
            </a:xfrm>
            <a:custGeom>
              <a:avLst/>
              <a:gdLst>
                <a:gd name="T0" fmla="*/ 2147483646 w 4202"/>
                <a:gd name="T1" fmla="*/ 0 h 1815"/>
                <a:gd name="T2" fmla="*/ 2147483646 w 4202"/>
                <a:gd name="T3" fmla="*/ 2147483646 h 1815"/>
                <a:gd name="T4" fmla="*/ 2147483646 w 4202"/>
                <a:gd name="T5" fmla="*/ 2147483646 h 1815"/>
                <a:gd name="T6" fmla="*/ 2147483646 w 4202"/>
                <a:gd name="T7" fmla="*/ 2147483646 h 1815"/>
                <a:gd name="T8" fmla="*/ 2147483646 w 4202"/>
                <a:gd name="T9" fmla="*/ 2147483646 h 1815"/>
                <a:gd name="T10" fmla="*/ 2147483646 w 4202"/>
                <a:gd name="T11" fmla="*/ 2147483646 h 1815"/>
                <a:gd name="T12" fmla="*/ 2147483646 w 4202"/>
                <a:gd name="T13" fmla="*/ 0 h 18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7" name="Google Shape;847;p31">
              <a:extLst>
                <a:ext uri="{FF2B5EF4-FFF2-40B4-BE49-F238E27FC236}">
                  <a16:creationId xmlns:a16="http://schemas.microsoft.com/office/drawing/2014/main" id="{5518A2F0-899B-4C9B-BFE9-184775C65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959" y="2518871"/>
              <a:ext cx="1226595" cy="1243460"/>
            </a:xfrm>
            <a:custGeom>
              <a:avLst/>
              <a:gdLst>
                <a:gd name="T0" fmla="*/ 2147483646 w 39491"/>
                <a:gd name="T1" fmla="*/ 0 h 40034"/>
                <a:gd name="T2" fmla="*/ 2147483646 w 39491"/>
                <a:gd name="T3" fmla="*/ 2147483646 h 40034"/>
                <a:gd name="T4" fmla="*/ 2147483646 w 39491"/>
                <a:gd name="T5" fmla="*/ 2147483646 h 40034"/>
                <a:gd name="T6" fmla="*/ 2147483646 w 39491"/>
                <a:gd name="T7" fmla="*/ 2147483646 h 40034"/>
                <a:gd name="T8" fmla="*/ 2147483646 w 39491"/>
                <a:gd name="T9" fmla="*/ 2147483646 h 40034"/>
                <a:gd name="T10" fmla="*/ 2147483646 w 39491"/>
                <a:gd name="T11" fmla="*/ 2147483646 h 40034"/>
                <a:gd name="T12" fmla="*/ 2147483646 w 39491"/>
                <a:gd name="T13" fmla="*/ 2147483646 h 40034"/>
                <a:gd name="T14" fmla="*/ 2147483646 w 39491"/>
                <a:gd name="T15" fmla="*/ 2147483646 h 40034"/>
                <a:gd name="T16" fmla="*/ 2147483646 w 39491"/>
                <a:gd name="T17" fmla="*/ 2147483646 h 40034"/>
                <a:gd name="T18" fmla="*/ 2147483646 w 39491"/>
                <a:gd name="T19" fmla="*/ 2147483646 h 40034"/>
                <a:gd name="T20" fmla="*/ 2147483646 w 39491"/>
                <a:gd name="T21" fmla="*/ 2147483646 h 40034"/>
                <a:gd name="T22" fmla="*/ 2147483646 w 39491"/>
                <a:gd name="T23" fmla="*/ 2147483646 h 40034"/>
                <a:gd name="T24" fmla="*/ 2147483646 w 39491"/>
                <a:gd name="T25" fmla="*/ 2147483646 h 40034"/>
                <a:gd name="T26" fmla="*/ 2147483646 w 39491"/>
                <a:gd name="T27" fmla="*/ 2147483646 h 40034"/>
                <a:gd name="T28" fmla="*/ 2147483646 w 39491"/>
                <a:gd name="T29" fmla="*/ 0 h 4003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8" name="Google Shape;848;p31">
              <a:extLst>
                <a:ext uri="{FF2B5EF4-FFF2-40B4-BE49-F238E27FC236}">
                  <a16:creationId xmlns:a16="http://schemas.microsoft.com/office/drawing/2014/main" id="{5520C3D4-32E2-4987-81DB-CE9187713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333" y="3348735"/>
              <a:ext cx="1026164" cy="330945"/>
            </a:xfrm>
            <a:custGeom>
              <a:avLst/>
              <a:gdLst>
                <a:gd name="T0" fmla="*/ 2147483646 w 33038"/>
                <a:gd name="T1" fmla="*/ 2147483646 h 10655"/>
                <a:gd name="T2" fmla="*/ 2147483646 w 33038"/>
                <a:gd name="T3" fmla="*/ 2147483646 h 10655"/>
                <a:gd name="T4" fmla="*/ 2147483646 w 33038"/>
                <a:gd name="T5" fmla="*/ 2147483646 h 10655"/>
                <a:gd name="T6" fmla="*/ 2147483646 w 33038"/>
                <a:gd name="T7" fmla="*/ 2147483646 h 10655"/>
                <a:gd name="T8" fmla="*/ 2147483646 w 33038"/>
                <a:gd name="T9" fmla="*/ 2147483646 h 10655"/>
                <a:gd name="T10" fmla="*/ 2147483646 w 33038"/>
                <a:gd name="T11" fmla="*/ 2147483646 h 10655"/>
                <a:gd name="T12" fmla="*/ 2147483646 w 33038"/>
                <a:gd name="T13" fmla="*/ 2147483646 h 10655"/>
                <a:gd name="T14" fmla="*/ 2147483646 w 33038"/>
                <a:gd name="T15" fmla="*/ 2147483646 h 10655"/>
                <a:gd name="T16" fmla="*/ 0 w 33038"/>
                <a:gd name="T17" fmla="*/ 2147483646 h 10655"/>
                <a:gd name="T18" fmla="*/ 0 w 33038"/>
                <a:gd name="T19" fmla="*/ 2147483646 h 10655"/>
                <a:gd name="T20" fmla="*/ 2147483646 w 33038"/>
                <a:gd name="T21" fmla="*/ 2147483646 h 10655"/>
                <a:gd name="T22" fmla="*/ 2147483646 w 33038"/>
                <a:gd name="T23" fmla="*/ 2147483646 h 10655"/>
                <a:gd name="T24" fmla="*/ 2147483646 w 33038"/>
                <a:gd name="T25" fmla="*/ 2147483646 h 10655"/>
                <a:gd name="T26" fmla="*/ 0 w 33038"/>
                <a:gd name="T27" fmla="*/ 2147483646 h 1065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9" name="Google Shape;849;p31">
              <a:extLst>
                <a:ext uri="{FF2B5EF4-FFF2-40B4-BE49-F238E27FC236}">
                  <a16:creationId xmlns:a16="http://schemas.microsoft.com/office/drawing/2014/main" id="{33315607-CF48-4D42-9129-174D567A5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333" y="3127432"/>
              <a:ext cx="1122202" cy="552249"/>
            </a:xfrm>
            <a:custGeom>
              <a:avLst/>
              <a:gdLst>
                <a:gd name="T0" fmla="*/ 2147483646 w 36130"/>
                <a:gd name="T1" fmla="*/ 2147483646 h 17780"/>
                <a:gd name="T2" fmla="*/ 2147483646 w 36130"/>
                <a:gd name="T3" fmla="*/ 2147483646 h 17780"/>
                <a:gd name="T4" fmla="*/ 2147483646 w 36130"/>
                <a:gd name="T5" fmla="*/ 2147483646 h 17780"/>
                <a:gd name="T6" fmla="*/ 0 w 36130"/>
                <a:gd name="T7" fmla="*/ 2147483646 h 17780"/>
                <a:gd name="T8" fmla="*/ 2147483646 w 36130"/>
                <a:gd name="T9" fmla="*/ 2147483646 h 17780"/>
                <a:gd name="T10" fmla="*/ 2147483646 w 36130"/>
                <a:gd name="T11" fmla="*/ 2147483646 h 17780"/>
                <a:gd name="T12" fmla="*/ 2147483646 w 36130"/>
                <a:gd name="T13" fmla="*/ 2147483646 h 17780"/>
                <a:gd name="T14" fmla="*/ 2147483646 w 36130"/>
                <a:gd name="T15" fmla="*/ 2147483646 h 17780"/>
                <a:gd name="T16" fmla="*/ 2147483646 w 36130"/>
                <a:gd name="T17" fmla="*/ 2147483646 h 17780"/>
                <a:gd name="T18" fmla="*/ 2147483646 w 36130"/>
                <a:gd name="T19" fmla="*/ 2147483646 h 17780"/>
                <a:gd name="T20" fmla="*/ 2147483646 w 36130"/>
                <a:gd name="T21" fmla="*/ 2147483646 h 17780"/>
                <a:gd name="T22" fmla="*/ 2147483646 w 36130"/>
                <a:gd name="T23" fmla="*/ 2147483646 h 17780"/>
                <a:gd name="T24" fmla="*/ 2147483646 w 36130"/>
                <a:gd name="T25" fmla="*/ 2147483646 h 17780"/>
                <a:gd name="T26" fmla="*/ 2147483646 w 36130"/>
                <a:gd name="T27" fmla="*/ 2147483646 h 17780"/>
                <a:gd name="T28" fmla="*/ 2147483646 w 36130"/>
                <a:gd name="T29" fmla="*/ 2147483646 h 17780"/>
                <a:gd name="T30" fmla="*/ 2147483646 w 36130"/>
                <a:gd name="T31" fmla="*/ 2147483646 h 17780"/>
                <a:gd name="T32" fmla="*/ 2147483646 w 36130"/>
                <a:gd name="T33" fmla="*/ 2147483646 h 17780"/>
                <a:gd name="T34" fmla="*/ 2147483646 w 36130"/>
                <a:gd name="T35" fmla="*/ 2147483646 h 17780"/>
                <a:gd name="T36" fmla="*/ 2147483646 w 36130"/>
                <a:gd name="T37" fmla="*/ 2147483646 h 17780"/>
                <a:gd name="T38" fmla="*/ 2147483646 w 36130"/>
                <a:gd name="T39" fmla="*/ 2147483646 h 17780"/>
                <a:gd name="T40" fmla="*/ 2147483646 w 36130"/>
                <a:gd name="T41" fmla="*/ 2147483646 h 17780"/>
                <a:gd name="T42" fmla="*/ 2147483646 w 36130"/>
                <a:gd name="T43" fmla="*/ 2147483646 h 17780"/>
                <a:gd name="T44" fmla="*/ 2147483646 w 36130"/>
                <a:gd name="T45" fmla="*/ 2147483646 h 17780"/>
                <a:gd name="T46" fmla="*/ 2147483646 w 36130"/>
                <a:gd name="T47" fmla="*/ 2147483646 h 17780"/>
                <a:gd name="T48" fmla="*/ 2147483646 w 36130"/>
                <a:gd name="T49" fmla="*/ 2147483646 h 17780"/>
                <a:gd name="T50" fmla="*/ 2147483646 w 36130"/>
                <a:gd name="T51" fmla="*/ 2147483646 h 17780"/>
                <a:gd name="T52" fmla="*/ 2147483646 w 36130"/>
                <a:gd name="T53" fmla="*/ 2147483646 h 17780"/>
                <a:gd name="T54" fmla="*/ 2147483646 w 36130"/>
                <a:gd name="T55" fmla="*/ 2147483646 h 17780"/>
                <a:gd name="T56" fmla="*/ 2147483646 w 36130"/>
                <a:gd name="T57" fmla="*/ 2147483646 h 1778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0" name="Google Shape;850;p31">
              <a:extLst>
                <a:ext uri="{FF2B5EF4-FFF2-40B4-BE49-F238E27FC236}">
                  <a16:creationId xmlns:a16="http://schemas.microsoft.com/office/drawing/2014/main" id="{AD207EF0-DA31-47DE-89C6-E3CA94952B3F}"/>
                </a:ext>
              </a:extLst>
            </p:cNvPr>
            <p:cNvSpPr/>
            <p:nvPr/>
          </p:nvSpPr>
          <p:spPr>
            <a:xfrm>
              <a:off x="5641385" y="2381306"/>
              <a:ext cx="1491746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1" name="Google Shape;851;p31">
              <a:extLst>
                <a:ext uri="{FF2B5EF4-FFF2-40B4-BE49-F238E27FC236}">
                  <a16:creationId xmlns:a16="http://schemas.microsoft.com/office/drawing/2014/main" id="{63425DA1-3A76-4121-987B-94791F66C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495" y="3061677"/>
              <a:ext cx="8386" cy="5249"/>
            </a:xfrm>
            <a:custGeom>
              <a:avLst/>
              <a:gdLst>
                <a:gd name="T0" fmla="*/ 2147483646 w 270"/>
                <a:gd name="T1" fmla="*/ 2147483646 h 169"/>
                <a:gd name="T2" fmla="*/ 0 w 270"/>
                <a:gd name="T3" fmla="*/ 2147483646 h 169"/>
                <a:gd name="T4" fmla="*/ 2147483646 w 270"/>
                <a:gd name="T5" fmla="*/ 2147483646 h 16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2" name="Google Shape;852;p31">
              <a:extLst>
                <a:ext uri="{FF2B5EF4-FFF2-40B4-BE49-F238E27FC236}">
                  <a16:creationId xmlns:a16="http://schemas.microsoft.com/office/drawing/2014/main" id="{49C57459-3A18-411E-9133-13693F83E1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4086" y="3197379"/>
              <a:ext cx="96069" cy="52243"/>
            </a:xfrm>
            <a:custGeom>
              <a:avLst/>
              <a:gdLst>
                <a:gd name="T0" fmla="*/ 2147483646 w 3093"/>
                <a:gd name="T1" fmla="*/ 2147483646 h 1682"/>
                <a:gd name="T2" fmla="*/ 2147483646 w 3093"/>
                <a:gd name="T3" fmla="*/ 2147483646 h 1682"/>
                <a:gd name="T4" fmla="*/ 0 w 3093"/>
                <a:gd name="T5" fmla="*/ 2147483646 h 1682"/>
                <a:gd name="T6" fmla="*/ 2147483646 w 3093"/>
                <a:gd name="T7" fmla="*/ 2147483646 h 168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3" name="Google Shape;853;p31">
              <a:extLst>
                <a:ext uri="{FF2B5EF4-FFF2-40B4-BE49-F238E27FC236}">
                  <a16:creationId xmlns:a16="http://schemas.microsoft.com/office/drawing/2014/main" id="{AB87B987-B89C-4DC5-AE63-1BD4B47CF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0124" y="3127432"/>
              <a:ext cx="221334" cy="78334"/>
            </a:xfrm>
            <a:custGeom>
              <a:avLst/>
              <a:gdLst>
                <a:gd name="T0" fmla="*/ 2147483646 w 7126"/>
                <a:gd name="T1" fmla="*/ 2147483646 h 2522"/>
                <a:gd name="T2" fmla="*/ 2147483646 w 7126"/>
                <a:gd name="T3" fmla="*/ 2147483646 h 2522"/>
                <a:gd name="T4" fmla="*/ 2147483646 w 7126"/>
                <a:gd name="T5" fmla="*/ 2147483646 h 2522"/>
                <a:gd name="T6" fmla="*/ 2147483646 w 7126"/>
                <a:gd name="T7" fmla="*/ 2147483646 h 2522"/>
                <a:gd name="T8" fmla="*/ 2147483646 w 7126"/>
                <a:gd name="T9" fmla="*/ 2147483646 h 2522"/>
                <a:gd name="T10" fmla="*/ 2147483646 w 7126"/>
                <a:gd name="T11" fmla="*/ 2147483646 h 2522"/>
                <a:gd name="T12" fmla="*/ 2147483646 w 7126"/>
                <a:gd name="T13" fmla="*/ 2147483646 h 2522"/>
                <a:gd name="T14" fmla="*/ 0 w 7126"/>
                <a:gd name="T15" fmla="*/ 2147483646 h 2522"/>
                <a:gd name="T16" fmla="*/ 0 w 7126"/>
                <a:gd name="T17" fmla="*/ 2147483646 h 2522"/>
                <a:gd name="T18" fmla="*/ 2147483646 w 7126"/>
                <a:gd name="T19" fmla="*/ 2147483646 h 25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4" name="Google Shape;854;p31">
              <a:extLst>
                <a:ext uri="{FF2B5EF4-FFF2-40B4-BE49-F238E27FC236}">
                  <a16:creationId xmlns:a16="http://schemas.microsoft.com/office/drawing/2014/main" id="{29895A6A-B22A-413F-8C17-B1DFCDE12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9462" y="3187999"/>
              <a:ext cx="126353" cy="61623"/>
            </a:xfrm>
            <a:custGeom>
              <a:avLst/>
              <a:gdLst>
                <a:gd name="T0" fmla="*/ 2147483646 w 4068"/>
                <a:gd name="T1" fmla="*/ 0 h 1984"/>
                <a:gd name="T2" fmla="*/ 2147483646 w 4068"/>
                <a:gd name="T3" fmla="*/ 2147483646 h 1984"/>
                <a:gd name="T4" fmla="*/ 2147483646 w 4068"/>
                <a:gd name="T5" fmla="*/ 0 h 1984"/>
                <a:gd name="T6" fmla="*/ 2147483646 w 4068"/>
                <a:gd name="T7" fmla="*/ 0 h 19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lnTo>
                    <a:pt x="3933" y="0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5" name="Google Shape;855;p31">
              <a:extLst>
                <a:ext uri="{FF2B5EF4-FFF2-40B4-BE49-F238E27FC236}">
                  <a16:creationId xmlns:a16="http://schemas.microsoft.com/office/drawing/2014/main" id="{1484758B-A9FB-4706-B56F-7ECED9530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333" y="3344573"/>
              <a:ext cx="31" cy="4193"/>
            </a:xfrm>
            <a:custGeom>
              <a:avLst/>
              <a:gdLst>
                <a:gd name="T0" fmla="*/ 0 w 1"/>
                <a:gd name="T1" fmla="*/ 0 h 135"/>
                <a:gd name="T2" fmla="*/ 0 w 1"/>
                <a:gd name="T3" fmla="*/ 0 h 135"/>
                <a:gd name="T4" fmla="*/ 0 w 1"/>
                <a:gd name="T5" fmla="*/ 2147483646 h 135"/>
                <a:gd name="T6" fmla="*/ 0 w 1"/>
                <a:gd name="T7" fmla="*/ 2147483646 h 135"/>
                <a:gd name="T8" fmla="*/ 0 w 1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6" name="Google Shape;856;p31">
              <a:extLst>
                <a:ext uri="{FF2B5EF4-FFF2-40B4-BE49-F238E27FC236}">
                  <a16:creationId xmlns:a16="http://schemas.microsoft.com/office/drawing/2014/main" id="{D98C6C87-B12A-453D-91CE-27E1A7BDB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333" y="3276272"/>
              <a:ext cx="43639" cy="72494"/>
            </a:xfrm>
            <a:custGeom>
              <a:avLst/>
              <a:gdLst>
                <a:gd name="T0" fmla="*/ 2147483646 w 1405"/>
                <a:gd name="T1" fmla="*/ 2147483646 h 2334"/>
                <a:gd name="T2" fmla="*/ 2147483646 w 1405"/>
                <a:gd name="T3" fmla="*/ 2147483646 h 2334"/>
                <a:gd name="T4" fmla="*/ 0 w 1405"/>
                <a:gd name="T5" fmla="*/ 2147483646 h 2334"/>
                <a:gd name="T6" fmla="*/ 0 w 1405"/>
                <a:gd name="T7" fmla="*/ 2147483646 h 2334"/>
                <a:gd name="T8" fmla="*/ 2147483646 w 1405"/>
                <a:gd name="T9" fmla="*/ 2147483646 h 2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7" name="Google Shape;857;p31">
              <a:extLst>
                <a:ext uri="{FF2B5EF4-FFF2-40B4-BE49-F238E27FC236}">
                  <a16:creationId xmlns:a16="http://schemas.microsoft.com/office/drawing/2014/main" id="{2DC6C397-15B2-4767-9103-2C6A50949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9120" y="3179644"/>
              <a:ext cx="1465664" cy="208817"/>
            </a:xfrm>
            <a:custGeom>
              <a:avLst/>
              <a:gdLst>
                <a:gd name="T0" fmla="*/ 2147483646 w 47188"/>
                <a:gd name="T1" fmla="*/ 2147483646 h 6723"/>
                <a:gd name="T2" fmla="*/ 2147483646 w 47188"/>
                <a:gd name="T3" fmla="*/ 2147483646 h 6723"/>
                <a:gd name="T4" fmla="*/ 2147483646 w 47188"/>
                <a:gd name="T5" fmla="*/ 2147483646 h 6723"/>
                <a:gd name="T6" fmla="*/ 2147483646 w 47188"/>
                <a:gd name="T7" fmla="*/ 2147483646 h 6723"/>
                <a:gd name="T8" fmla="*/ 2147483646 w 47188"/>
                <a:gd name="T9" fmla="*/ 2147483646 h 6723"/>
                <a:gd name="T10" fmla="*/ 2147483646 w 47188"/>
                <a:gd name="T11" fmla="*/ 2147483646 h 6723"/>
                <a:gd name="T12" fmla="*/ 2147483646 w 47188"/>
                <a:gd name="T13" fmla="*/ 2147483646 h 6723"/>
                <a:gd name="T14" fmla="*/ 2147483646 w 47188"/>
                <a:gd name="T15" fmla="*/ 2147483646 h 6723"/>
                <a:gd name="T16" fmla="*/ 2147483646 w 47188"/>
                <a:gd name="T17" fmla="*/ 2147483646 h 6723"/>
                <a:gd name="T18" fmla="*/ 2147483646 w 47188"/>
                <a:gd name="T19" fmla="*/ 2147483646 h 6723"/>
                <a:gd name="T20" fmla="*/ 2147483646 w 47188"/>
                <a:gd name="T21" fmla="*/ 2147483646 h 6723"/>
                <a:gd name="T22" fmla="*/ 2147483646 w 47188"/>
                <a:gd name="T23" fmla="*/ 2147483646 h 6723"/>
                <a:gd name="T24" fmla="*/ 2147483646 w 47188"/>
                <a:gd name="T25" fmla="*/ 2147483646 h 6723"/>
                <a:gd name="T26" fmla="*/ 2147483646 w 47188"/>
                <a:gd name="T27" fmla="*/ 2147483646 h 6723"/>
                <a:gd name="T28" fmla="*/ 2147483646 w 47188"/>
                <a:gd name="T29" fmla="*/ 2147483646 h 6723"/>
                <a:gd name="T30" fmla="*/ 2147483646 w 47188"/>
                <a:gd name="T31" fmla="*/ 2147483646 h 6723"/>
                <a:gd name="T32" fmla="*/ 2147483646 w 47188"/>
                <a:gd name="T33" fmla="*/ 2147483646 h 6723"/>
                <a:gd name="T34" fmla="*/ 2147483646 w 47188"/>
                <a:gd name="T35" fmla="*/ 2147483646 h 6723"/>
                <a:gd name="T36" fmla="*/ 2147483646 w 47188"/>
                <a:gd name="T37" fmla="*/ 0 h 6723"/>
                <a:gd name="T38" fmla="*/ 2147483646 w 47188"/>
                <a:gd name="T39" fmla="*/ 2147483646 h 6723"/>
                <a:gd name="T40" fmla="*/ 2147483646 w 47188"/>
                <a:gd name="T41" fmla="*/ 2147483646 h 6723"/>
                <a:gd name="T42" fmla="*/ 2147483646 w 47188"/>
                <a:gd name="T43" fmla="*/ 0 h 672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8" name="Google Shape;858;p31">
              <a:extLst>
                <a:ext uri="{FF2B5EF4-FFF2-40B4-BE49-F238E27FC236}">
                  <a16:creationId xmlns:a16="http://schemas.microsoft.com/office/drawing/2014/main" id="{B3D7CF62-9EFD-4E67-9BC7-19AD54CC7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8149" y="3384237"/>
              <a:ext cx="31" cy="31"/>
            </a:xfrm>
            <a:custGeom>
              <a:avLst/>
              <a:gdLst>
                <a:gd name="T0" fmla="*/ 2147483646 w 1"/>
                <a:gd name="T1" fmla="*/ 2147483646 h 1"/>
                <a:gd name="T2" fmla="*/ 2147483646 w 1"/>
                <a:gd name="T3" fmla="*/ 2147483646 h 1"/>
                <a:gd name="T4" fmla="*/ 2147483646 w 1"/>
                <a:gd name="T5" fmla="*/ 2147483646 h 1"/>
                <a:gd name="T6" fmla="*/ 2147483646 w 1"/>
                <a:gd name="T7" fmla="*/ 2147483646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9" name="Google Shape;859;p31">
              <a:extLst>
                <a:ext uri="{FF2B5EF4-FFF2-40B4-BE49-F238E27FC236}">
                  <a16:creationId xmlns:a16="http://schemas.microsoft.com/office/drawing/2014/main" id="{AD55F4CD-41E3-4A63-B3A7-14E9F8FEA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0497" y="3314289"/>
              <a:ext cx="87683" cy="69978"/>
            </a:xfrm>
            <a:custGeom>
              <a:avLst/>
              <a:gdLst>
                <a:gd name="T0" fmla="*/ 0 w 2823"/>
                <a:gd name="T1" fmla="*/ 2147483646 h 2253"/>
                <a:gd name="T2" fmla="*/ 2147483646 w 2823"/>
                <a:gd name="T3" fmla="*/ 2147483646 h 2253"/>
                <a:gd name="T4" fmla="*/ 0 w 2823"/>
                <a:gd name="T5" fmla="*/ 2147483646 h 22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0" name="Google Shape;860;p31">
              <a:extLst>
                <a:ext uri="{FF2B5EF4-FFF2-40B4-BE49-F238E27FC236}">
                  <a16:creationId xmlns:a16="http://schemas.microsoft.com/office/drawing/2014/main" id="{E55B3036-02D6-4764-807A-86F133A374E1}"/>
                </a:ext>
              </a:extLst>
            </p:cNvPr>
            <p:cNvSpPr/>
            <p:nvPr/>
          </p:nvSpPr>
          <p:spPr>
            <a:xfrm>
              <a:off x="5658841" y="2836791"/>
              <a:ext cx="1466354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1" name="Google Shape;861;p31">
              <a:extLst>
                <a:ext uri="{FF2B5EF4-FFF2-40B4-BE49-F238E27FC236}">
                  <a16:creationId xmlns:a16="http://schemas.microsoft.com/office/drawing/2014/main" id="{AE94DCE3-F25A-4734-A269-DFD8D4BFF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036" y="3492792"/>
              <a:ext cx="178533" cy="122190"/>
            </a:xfrm>
            <a:custGeom>
              <a:avLst/>
              <a:gdLst>
                <a:gd name="T0" fmla="*/ 2147483646 w 5748"/>
                <a:gd name="T1" fmla="*/ 2147483646 h 3934"/>
                <a:gd name="T2" fmla="*/ 2147483646 w 5748"/>
                <a:gd name="T3" fmla="*/ 2147483646 h 3934"/>
                <a:gd name="T4" fmla="*/ 2147483646 w 5748"/>
                <a:gd name="T5" fmla="*/ 2147483646 h 3934"/>
                <a:gd name="T6" fmla="*/ 2147483646 w 5748"/>
                <a:gd name="T7" fmla="*/ 2147483646 h 3934"/>
                <a:gd name="T8" fmla="*/ 2147483646 w 5748"/>
                <a:gd name="T9" fmla="*/ 2147483646 h 3934"/>
                <a:gd name="T10" fmla="*/ 2147483646 w 5748"/>
                <a:gd name="T11" fmla="*/ 2147483646 h 3934"/>
                <a:gd name="T12" fmla="*/ 2147483646 w 5748"/>
                <a:gd name="T13" fmla="*/ 2147483646 h 3934"/>
                <a:gd name="T14" fmla="*/ 2147483646 w 5748"/>
                <a:gd name="T15" fmla="*/ 2147483646 h 3934"/>
                <a:gd name="T16" fmla="*/ 2147483646 w 5748"/>
                <a:gd name="T17" fmla="*/ 2147483646 h 3934"/>
                <a:gd name="T18" fmla="*/ 2147483646 w 5748"/>
                <a:gd name="T19" fmla="*/ 2147483646 h 3934"/>
                <a:gd name="T20" fmla="*/ 2147483646 w 5748"/>
                <a:gd name="T21" fmla="*/ 2147483646 h 3934"/>
                <a:gd name="T22" fmla="*/ 2147483646 w 5748"/>
                <a:gd name="T23" fmla="*/ 2147483646 h 39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862;p31">
              <a:extLst>
                <a:ext uri="{FF2B5EF4-FFF2-40B4-BE49-F238E27FC236}">
                  <a16:creationId xmlns:a16="http://schemas.microsoft.com/office/drawing/2014/main" id="{13152766-AEE5-426F-B7B6-E91A3594F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7660" y="3256735"/>
              <a:ext cx="234908" cy="209376"/>
            </a:xfrm>
            <a:custGeom>
              <a:avLst/>
              <a:gdLst>
                <a:gd name="T0" fmla="*/ 2147483646 w 7563"/>
                <a:gd name="T1" fmla="*/ 0 h 6741"/>
                <a:gd name="T2" fmla="*/ 2147483646 w 7563"/>
                <a:gd name="T3" fmla="*/ 2147483646 h 6741"/>
                <a:gd name="T4" fmla="*/ 2147483646 w 7563"/>
                <a:gd name="T5" fmla="*/ 2147483646 h 6741"/>
                <a:gd name="T6" fmla="*/ 2147483646 w 7563"/>
                <a:gd name="T7" fmla="*/ 2147483646 h 6741"/>
                <a:gd name="T8" fmla="*/ 2147483646 w 7563"/>
                <a:gd name="T9" fmla="*/ 2147483646 h 6741"/>
                <a:gd name="T10" fmla="*/ 2147483646 w 7563"/>
                <a:gd name="T11" fmla="*/ 2147483646 h 6741"/>
                <a:gd name="T12" fmla="*/ 2147483646 w 7563"/>
                <a:gd name="T13" fmla="*/ 0 h 67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863;p31">
              <a:extLst>
                <a:ext uri="{FF2B5EF4-FFF2-40B4-BE49-F238E27FC236}">
                  <a16:creationId xmlns:a16="http://schemas.microsoft.com/office/drawing/2014/main" id="{474FDBDA-F060-4E91-A4E1-BD165C3FDF8F}"/>
                </a:ext>
              </a:extLst>
            </p:cNvPr>
            <p:cNvSpPr/>
            <p:nvPr/>
          </p:nvSpPr>
          <p:spPr>
            <a:xfrm>
              <a:off x="6384084" y="3439871"/>
              <a:ext cx="266610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4" name="Google Shape;864;p31">
              <a:extLst>
                <a:ext uri="{FF2B5EF4-FFF2-40B4-BE49-F238E27FC236}">
                  <a16:creationId xmlns:a16="http://schemas.microsoft.com/office/drawing/2014/main" id="{00158063-22FB-4F59-838A-5F223788C3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3997" y="3288416"/>
              <a:ext cx="217172" cy="192914"/>
            </a:xfrm>
            <a:custGeom>
              <a:avLst/>
              <a:gdLst>
                <a:gd name="T0" fmla="*/ 2147483646 w 6992"/>
                <a:gd name="T1" fmla="*/ 2147483646 h 6211"/>
                <a:gd name="T2" fmla="*/ 2147483646 w 6992"/>
                <a:gd name="T3" fmla="*/ 2147483646 h 6211"/>
                <a:gd name="T4" fmla="*/ 2147483646 w 6992"/>
                <a:gd name="T5" fmla="*/ 2147483646 h 6211"/>
                <a:gd name="T6" fmla="*/ 2147483646 w 6992"/>
                <a:gd name="T7" fmla="*/ 2147483646 h 6211"/>
                <a:gd name="T8" fmla="*/ 2147483646 w 6992"/>
                <a:gd name="T9" fmla="*/ 2147483646 h 6211"/>
                <a:gd name="T10" fmla="*/ 2147483646 w 6992"/>
                <a:gd name="T11" fmla="*/ 2147483646 h 6211"/>
                <a:gd name="T12" fmla="*/ 2147483646 w 6992"/>
                <a:gd name="T13" fmla="*/ 2147483646 h 62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" name="Google Shape;865;p31">
              <a:extLst>
                <a:ext uri="{FF2B5EF4-FFF2-40B4-BE49-F238E27FC236}">
                  <a16:creationId xmlns:a16="http://schemas.microsoft.com/office/drawing/2014/main" id="{007910BD-A283-4EC3-B49D-1A75E804C386}"/>
                </a:ext>
              </a:extLst>
            </p:cNvPr>
            <p:cNvSpPr/>
            <p:nvPr/>
          </p:nvSpPr>
          <p:spPr>
            <a:xfrm>
              <a:off x="5881016" y="3458916"/>
              <a:ext cx="180914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6" name="Google Shape;866;p31">
              <a:extLst>
                <a:ext uri="{FF2B5EF4-FFF2-40B4-BE49-F238E27FC236}">
                  <a16:creationId xmlns:a16="http://schemas.microsoft.com/office/drawing/2014/main" id="{80D7100F-D949-4F5C-8476-717FD2031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495" y="3818488"/>
              <a:ext cx="248481" cy="358775"/>
            </a:xfrm>
            <a:custGeom>
              <a:avLst/>
              <a:gdLst>
                <a:gd name="T0" fmla="*/ 2147483646 w 8000"/>
                <a:gd name="T1" fmla="*/ 2147483646 h 11551"/>
                <a:gd name="T2" fmla="*/ 2147483646 w 8000"/>
                <a:gd name="T3" fmla="*/ 2147483646 h 11551"/>
                <a:gd name="T4" fmla="*/ 2147483646 w 8000"/>
                <a:gd name="T5" fmla="*/ 2147483646 h 11551"/>
                <a:gd name="T6" fmla="*/ 2147483646 w 8000"/>
                <a:gd name="T7" fmla="*/ 2147483646 h 11551"/>
                <a:gd name="T8" fmla="*/ 2147483646 w 8000"/>
                <a:gd name="T9" fmla="*/ 2147483646 h 11551"/>
                <a:gd name="T10" fmla="*/ 2147483646 w 8000"/>
                <a:gd name="T11" fmla="*/ 2147483646 h 11551"/>
                <a:gd name="T12" fmla="*/ 2147483646 w 8000"/>
                <a:gd name="T13" fmla="*/ 2147483646 h 11551"/>
                <a:gd name="T14" fmla="*/ 2147483646 w 8000"/>
                <a:gd name="T15" fmla="*/ 2147483646 h 11551"/>
                <a:gd name="T16" fmla="*/ 2147483646 w 8000"/>
                <a:gd name="T17" fmla="*/ 2147483646 h 115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7" name="Google Shape;867;p31">
              <a:extLst>
                <a:ext uri="{FF2B5EF4-FFF2-40B4-BE49-F238E27FC236}">
                  <a16:creationId xmlns:a16="http://schemas.microsoft.com/office/drawing/2014/main" id="{93C5089D-9324-4117-98D5-CB185BDDFE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495" y="3818488"/>
              <a:ext cx="248481" cy="357036"/>
            </a:xfrm>
            <a:custGeom>
              <a:avLst/>
              <a:gdLst>
                <a:gd name="T0" fmla="*/ 2147483646 w 8000"/>
                <a:gd name="T1" fmla="*/ 2147483646 h 11495"/>
                <a:gd name="T2" fmla="*/ 2147483646 w 8000"/>
                <a:gd name="T3" fmla="*/ 2147483646 h 11495"/>
                <a:gd name="T4" fmla="*/ 2147483646 w 8000"/>
                <a:gd name="T5" fmla="*/ 2147483646 h 11495"/>
                <a:gd name="T6" fmla="*/ 2147483646 w 8000"/>
                <a:gd name="T7" fmla="*/ 2147483646 h 11495"/>
                <a:gd name="T8" fmla="*/ 2147483646 w 8000"/>
                <a:gd name="T9" fmla="*/ 2147483646 h 11495"/>
                <a:gd name="T10" fmla="*/ 2147483646 w 8000"/>
                <a:gd name="T11" fmla="*/ 2147483646 h 11495"/>
                <a:gd name="T12" fmla="*/ 2147483646 w 8000"/>
                <a:gd name="T13" fmla="*/ 2147483646 h 11495"/>
                <a:gd name="T14" fmla="*/ 2147483646 w 8000"/>
                <a:gd name="T15" fmla="*/ 2147483646 h 11495"/>
                <a:gd name="T16" fmla="*/ 2147483646 w 8000"/>
                <a:gd name="T17" fmla="*/ 2147483646 h 11495"/>
                <a:gd name="T18" fmla="*/ 2147483646 w 8000"/>
                <a:gd name="T19" fmla="*/ 2147483646 h 11495"/>
                <a:gd name="T20" fmla="*/ 2147483646 w 8000"/>
                <a:gd name="T21" fmla="*/ 2147483646 h 11495"/>
                <a:gd name="T22" fmla="*/ 2147483646 w 8000"/>
                <a:gd name="T23" fmla="*/ 2147483646 h 11495"/>
                <a:gd name="T24" fmla="*/ 2147483646 w 8000"/>
                <a:gd name="T25" fmla="*/ 2147483646 h 11495"/>
                <a:gd name="T26" fmla="*/ 2147483646 w 8000"/>
                <a:gd name="T27" fmla="*/ 2147483646 h 11495"/>
                <a:gd name="T28" fmla="*/ 2147483646 w 8000"/>
                <a:gd name="T29" fmla="*/ 2147483646 h 11495"/>
                <a:gd name="T30" fmla="*/ 2147483646 w 8000"/>
                <a:gd name="T31" fmla="*/ 2147483646 h 11495"/>
                <a:gd name="T32" fmla="*/ 2147483646 w 8000"/>
                <a:gd name="T33" fmla="*/ 2147483646 h 11495"/>
                <a:gd name="T34" fmla="*/ 2147483646 w 8000"/>
                <a:gd name="T35" fmla="*/ 2147483646 h 11495"/>
                <a:gd name="T36" fmla="*/ 2147483646 w 8000"/>
                <a:gd name="T37" fmla="*/ 2147483646 h 114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8" name="Google Shape;868;p31">
              <a:extLst>
                <a:ext uri="{FF2B5EF4-FFF2-40B4-BE49-F238E27FC236}">
                  <a16:creationId xmlns:a16="http://schemas.microsoft.com/office/drawing/2014/main" id="{A9C06C80-E1A3-46D8-968C-F1AA0D6C7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6945" y="3980311"/>
              <a:ext cx="31" cy="138870"/>
            </a:xfrm>
            <a:custGeom>
              <a:avLst/>
              <a:gdLst>
                <a:gd name="T0" fmla="*/ 2147483646 w 1"/>
                <a:gd name="T1" fmla="*/ 0 h 4471"/>
                <a:gd name="T2" fmla="*/ 2147483646 w 1"/>
                <a:gd name="T3" fmla="*/ 2147483646 h 4471"/>
                <a:gd name="T4" fmla="*/ 2147483646 w 1"/>
                <a:gd name="T5" fmla="*/ 2147483646 h 4471"/>
                <a:gd name="T6" fmla="*/ 2147483646 w 1"/>
                <a:gd name="T7" fmla="*/ 0 h 44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" name="Google Shape;869;p31">
              <a:extLst>
                <a:ext uri="{FF2B5EF4-FFF2-40B4-BE49-F238E27FC236}">
                  <a16:creationId xmlns:a16="http://schemas.microsoft.com/office/drawing/2014/main" id="{C9D3A533-A951-408C-8A33-CF9CD9419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0855" y="3827899"/>
              <a:ext cx="26122" cy="12548"/>
            </a:xfrm>
            <a:custGeom>
              <a:avLst/>
              <a:gdLst>
                <a:gd name="T0" fmla="*/ 2147483646 w 841"/>
                <a:gd name="T1" fmla="*/ 0 h 404"/>
                <a:gd name="T2" fmla="*/ 2147483646 w 841"/>
                <a:gd name="T3" fmla="*/ 2147483646 h 404"/>
                <a:gd name="T4" fmla="*/ 2147483646 w 841"/>
                <a:gd name="T5" fmla="*/ 2147483646 h 404"/>
                <a:gd name="T6" fmla="*/ 2147483646 w 841"/>
                <a:gd name="T7" fmla="*/ 0 h 404"/>
                <a:gd name="T8" fmla="*/ 2147483646 w 841"/>
                <a:gd name="T9" fmla="*/ 2147483646 h 404"/>
                <a:gd name="T10" fmla="*/ 2147483646 w 841"/>
                <a:gd name="T11" fmla="*/ 2147483646 h 404"/>
                <a:gd name="T12" fmla="*/ 2147483646 w 841"/>
                <a:gd name="T13" fmla="*/ 2147483646 h 404"/>
                <a:gd name="T14" fmla="*/ 2147483646 w 841"/>
                <a:gd name="T15" fmla="*/ 2147483646 h 404"/>
                <a:gd name="T16" fmla="*/ 2147483646 w 841"/>
                <a:gd name="T17" fmla="*/ 2147483646 h 404"/>
                <a:gd name="T18" fmla="*/ 2147483646 w 841"/>
                <a:gd name="T19" fmla="*/ 2147483646 h 404"/>
                <a:gd name="T20" fmla="*/ 2147483646 w 841"/>
                <a:gd name="T21" fmla="*/ 2147483646 h 404"/>
                <a:gd name="T22" fmla="*/ 0 w 841"/>
                <a:gd name="T23" fmla="*/ 2147483646 h 404"/>
                <a:gd name="T24" fmla="*/ 2147483646 w 841"/>
                <a:gd name="T25" fmla="*/ 2147483646 h 40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0" name="Google Shape;870;p31">
              <a:extLst>
                <a:ext uri="{FF2B5EF4-FFF2-40B4-BE49-F238E27FC236}">
                  <a16:creationId xmlns:a16="http://schemas.microsoft.com/office/drawing/2014/main" id="{E11FDF75-3B8E-4B1B-9829-F54DB5D353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495" y="3827899"/>
              <a:ext cx="248481" cy="347625"/>
            </a:xfrm>
            <a:custGeom>
              <a:avLst/>
              <a:gdLst>
                <a:gd name="T0" fmla="*/ 2147483646 w 8000"/>
                <a:gd name="T1" fmla="*/ 0 h 11192"/>
                <a:gd name="T2" fmla="*/ 2147483646 w 8000"/>
                <a:gd name="T3" fmla="*/ 2147483646 h 11192"/>
                <a:gd name="T4" fmla="*/ 2147483646 w 8000"/>
                <a:gd name="T5" fmla="*/ 2147483646 h 11192"/>
                <a:gd name="T6" fmla="*/ 2147483646 w 8000"/>
                <a:gd name="T7" fmla="*/ 2147483646 h 11192"/>
                <a:gd name="T8" fmla="*/ 2147483646 w 8000"/>
                <a:gd name="T9" fmla="*/ 2147483646 h 11192"/>
                <a:gd name="T10" fmla="*/ 2147483646 w 8000"/>
                <a:gd name="T11" fmla="*/ 2147483646 h 11192"/>
                <a:gd name="T12" fmla="*/ 2147483646 w 8000"/>
                <a:gd name="T13" fmla="*/ 2147483646 h 11192"/>
                <a:gd name="T14" fmla="*/ 2147483646 w 8000"/>
                <a:gd name="T15" fmla="*/ 2147483646 h 11192"/>
                <a:gd name="T16" fmla="*/ 2147483646 w 8000"/>
                <a:gd name="T17" fmla="*/ 0 h 11192"/>
                <a:gd name="T18" fmla="*/ 2147483646 w 8000"/>
                <a:gd name="T19" fmla="*/ 2147483646 h 11192"/>
                <a:gd name="T20" fmla="*/ 2147483646 w 8000"/>
                <a:gd name="T21" fmla="*/ 2147483646 h 11192"/>
                <a:gd name="T22" fmla="*/ 2147483646 w 8000"/>
                <a:gd name="T23" fmla="*/ 2147483646 h 11192"/>
                <a:gd name="T24" fmla="*/ 2147483646 w 8000"/>
                <a:gd name="T25" fmla="*/ 2147483646 h 11192"/>
                <a:gd name="T26" fmla="*/ 2147483646 w 8000"/>
                <a:gd name="T27" fmla="*/ 2147483646 h 11192"/>
                <a:gd name="T28" fmla="*/ 2147483646 w 8000"/>
                <a:gd name="T29" fmla="*/ 2147483646 h 11192"/>
                <a:gd name="T30" fmla="*/ 2147483646 w 8000"/>
                <a:gd name="T31" fmla="*/ 2147483646 h 11192"/>
                <a:gd name="T32" fmla="*/ 2147483646 w 8000"/>
                <a:gd name="T33" fmla="*/ 2147483646 h 11192"/>
                <a:gd name="T34" fmla="*/ 2147483646 w 8000"/>
                <a:gd name="T35" fmla="*/ 2147483646 h 11192"/>
                <a:gd name="T36" fmla="*/ 2147483646 w 8000"/>
                <a:gd name="T37" fmla="*/ 2147483646 h 11192"/>
                <a:gd name="T38" fmla="*/ 2147483646 w 8000"/>
                <a:gd name="T39" fmla="*/ 2147483646 h 11192"/>
                <a:gd name="T40" fmla="*/ 2147483646 w 8000"/>
                <a:gd name="T41" fmla="*/ 0 h 1119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" name="Google Shape;871;p31">
              <a:extLst>
                <a:ext uri="{FF2B5EF4-FFF2-40B4-BE49-F238E27FC236}">
                  <a16:creationId xmlns:a16="http://schemas.microsoft.com/office/drawing/2014/main" id="{8EEAA832-C72E-46DD-8106-9213F2D12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495" y="3784042"/>
              <a:ext cx="248481" cy="69978"/>
            </a:xfrm>
            <a:custGeom>
              <a:avLst/>
              <a:gdLst>
                <a:gd name="T0" fmla="*/ 2147483646 w 8000"/>
                <a:gd name="T1" fmla="*/ 2147483646 h 2253"/>
                <a:gd name="T2" fmla="*/ 2147483646 w 8000"/>
                <a:gd name="T3" fmla="*/ 2147483646 h 2253"/>
                <a:gd name="T4" fmla="*/ 2147483646 w 8000"/>
                <a:gd name="T5" fmla="*/ 2147483646 h 2253"/>
                <a:gd name="T6" fmla="*/ 2147483646 w 8000"/>
                <a:gd name="T7" fmla="*/ 2147483646 h 2253"/>
                <a:gd name="T8" fmla="*/ 2147483646 w 8000"/>
                <a:gd name="T9" fmla="*/ 2147483646 h 2253"/>
                <a:gd name="T10" fmla="*/ 2147483646 w 8000"/>
                <a:gd name="T11" fmla="*/ 2147483646 h 2253"/>
                <a:gd name="T12" fmla="*/ 2147483646 w 8000"/>
                <a:gd name="T13" fmla="*/ 2147483646 h 2253"/>
                <a:gd name="T14" fmla="*/ 2147483646 w 8000"/>
                <a:gd name="T15" fmla="*/ 2147483646 h 2253"/>
                <a:gd name="T16" fmla="*/ 2147483646 w 8000"/>
                <a:gd name="T17" fmla="*/ 2147483646 h 2253"/>
                <a:gd name="T18" fmla="*/ 2147483646 w 8000"/>
                <a:gd name="T19" fmla="*/ 2147483646 h 2253"/>
                <a:gd name="T20" fmla="*/ 2147483646 w 8000"/>
                <a:gd name="T21" fmla="*/ 2147483646 h 22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" name="Google Shape;872;p31">
              <a:extLst>
                <a:ext uri="{FF2B5EF4-FFF2-40B4-BE49-F238E27FC236}">
                  <a16:creationId xmlns:a16="http://schemas.microsoft.com/office/drawing/2014/main" id="{0B0B503D-38BB-4289-8514-2DF6EF45C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2069" y="3797616"/>
              <a:ext cx="221334" cy="42832"/>
            </a:xfrm>
            <a:custGeom>
              <a:avLst/>
              <a:gdLst>
                <a:gd name="T0" fmla="*/ 2147483646 w 7126"/>
                <a:gd name="T1" fmla="*/ 2147483646 h 1379"/>
                <a:gd name="T2" fmla="*/ 2147483646 w 7126"/>
                <a:gd name="T3" fmla="*/ 2147483646 h 1379"/>
                <a:gd name="T4" fmla="*/ 2147483646 w 7126"/>
                <a:gd name="T5" fmla="*/ 2147483646 h 1379"/>
                <a:gd name="T6" fmla="*/ 2147483646 w 7126"/>
                <a:gd name="T7" fmla="*/ 2147483646 h 1379"/>
                <a:gd name="T8" fmla="*/ 2147483646 w 7126"/>
                <a:gd name="T9" fmla="*/ 2147483646 h 1379"/>
                <a:gd name="T10" fmla="*/ 2147483646 w 7126"/>
                <a:gd name="T11" fmla="*/ 2147483646 h 1379"/>
                <a:gd name="T12" fmla="*/ 2147483646 w 7126"/>
                <a:gd name="T13" fmla="*/ 2147483646 h 1379"/>
                <a:gd name="T14" fmla="*/ 2147483646 w 7126"/>
                <a:gd name="T15" fmla="*/ 2147483646 h 1379"/>
                <a:gd name="T16" fmla="*/ 2147483646 w 7126"/>
                <a:gd name="T17" fmla="*/ 2147483646 h 1379"/>
                <a:gd name="T18" fmla="*/ 2147483646 w 7126"/>
                <a:gd name="T19" fmla="*/ 2147483646 h 1379"/>
                <a:gd name="T20" fmla="*/ 2147483646 w 7126"/>
                <a:gd name="T21" fmla="*/ 2147483646 h 13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lnTo>
                    <a:pt x="3630" y="1"/>
                  </a:ln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3" name="Google Shape;873;p31">
              <a:extLst>
                <a:ext uri="{FF2B5EF4-FFF2-40B4-BE49-F238E27FC236}">
                  <a16:creationId xmlns:a16="http://schemas.microsoft.com/office/drawing/2014/main" id="{6855E1E1-3622-42AD-BF9C-85383B72BB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8779" y="3814326"/>
              <a:ext cx="187914" cy="39695"/>
            </a:xfrm>
            <a:custGeom>
              <a:avLst/>
              <a:gdLst>
                <a:gd name="T0" fmla="*/ 2147483646 w 6050"/>
                <a:gd name="T1" fmla="*/ 0 h 1278"/>
                <a:gd name="T2" fmla="*/ 0 w 6050"/>
                <a:gd name="T3" fmla="*/ 2147483646 h 1278"/>
                <a:gd name="T4" fmla="*/ 0 w 6050"/>
                <a:gd name="T5" fmla="*/ 2147483646 h 1278"/>
                <a:gd name="T6" fmla="*/ 2147483646 w 6050"/>
                <a:gd name="T7" fmla="*/ 2147483646 h 1278"/>
                <a:gd name="T8" fmla="*/ 2147483646 w 6050"/>
                <a:gd name="T9" fmla="*/ 2147483646 h 1278"/>
                <a:gd name="T10" fmla="*/ 2147483646 w 6050"/>
                <a:gd name="T11" fmla="*/ 2147483646 h 1278"/>
                <a:gd name="T12" fmla="*/ 2147483646 w 6050"/>
                <a:gd name="T13" fmla="*/ 0 h 12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4" name="Google Shape;874;p31">
              <a:extLst>
                <a:ext uri="{FF2B5EF4-FFF2-40B4-BE49-F238E27FC236}">
                  <a16:creationId xmlns:a16="http://schemas.microsoft.com/office/drawing/2014/main" id="{E1E02B18-0567-4822-957B-6B5FE00308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7423" y="3468130"/>
              <a:ext cx="217141" cy="311781"/>
            </a:xfrm>
            <a:custGeom>
              <a:avLst/>
              <a:gdLst>
                <a:gd name="T0" fmla="*/ 2147483646 w 6991"/>
                <a:gd name="T1" fmla="*/ 2147483646 h 10038"/>
                <a:gd name="T2" fmla="*/ 2147483646 w 6991"/>
                <a:gd name="T3" fmla="*/ 2147483646 h 10038"/>
                <a:gd name="T4" fmla="*/ 2147483646 w 6991"/>
                <a:gd name="T5" fmla="*/ 2147483646 h 10038"/>
                <a:gd name="T6" fmla="*/ 2147483646 w 6991"/>
                <a:gd name="T7" fmla="*/ 2147483646 h 10038"/>
                <a:gd name="T8" fmla="*/ 2147483646 w 6991"/>
                <a:gd name="T9" fmla="*/ 2147483646 h 10038"/>
                <a:gd name="T10" fmla="*/ 2147483646 w 6991"/>
                <a:gd name="T11" fmla="*/ 2147483646 h 10038"/>
                <a:gd name="T12" fmla="*/ 2147483646 w 6991"/>
                <a:gd name="T13" fmla="*/ 2147483646 h 10038"/>
                <a:gd name="T14" fmla="*/ 2147483646 w 6991"/>
                <a:gd name="T15" fmla="*/ 2147483646 h 10038"/>
                <a:gd name="T16" fmla="*/ 2147483646 w 6991"/>
                <a:gd name="T17" fmla="*/ 2147483646 h 10038"/>
                <a:gd name="T18" fmla="*/ 2147483646 w 6991"/>
                <a:gd name="T19" fmla="*/ 2147483646 h 10038"/>
                <a:gd name="T20" fmla="*/ 2147483646 w 6991"/>
                <a:gd name="T21" fmla="*/ 2147483646 h 10038"/>
                <a:gd name="T22" fmla="*/ 2147483646 w 6991"/>
                <a:gd name="T23" fmla="*/ 2147483646 h 10038"/>
                <a:gd name="T24" fmla="*/ 2147483646 w 6991"/>
                <a:gd name="T25" fmla="*/ 2147483646 h 10038"/>
                <a:gd name="T26" fmla="*/ 2147483646 w 6991"/>
                <a:gd name="T27" fmla="*/ 2147483646 h 10038"/>
                <a:gd name="T28" fmla="*/ 2147483646 w 6991"/>
                <a:gd name="T29" fmla="*/ 2147483646 h 10038"/>
                <a:gd name="T30" fmla="*/ 2147483646 w 6991"/>
                <a:gd name="T31" fmla="*/ 2147483646 h 10038"/>
                <a:gd name="T32" fmla="*/ 2147483646 w 6991"/>
                <a:gd name="T33" fmla="*/ 2147483646 h 10038"/>
                <a:gd name="T34" fmla="*/ 2147483646 w 6991"/>
                <a:gd name="T35" fmla="*/ 2147483646 h 10038"/>
                <a:gd name="T36" fmla="*/ 2147483646 w 6991"/>
                <a:gd name="T37" fmla="*/ 2147483646 h 1003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5" name="Google Shape;875;p31">
              <a:extLst>
                <a:ext uri="{FF2B5EF4-FFF2-40B4-BE49-F238E27FC236}">
                  <a16:creationId xmlns:a16="http://schemas.microsoft.com/office/drawing/2014/main" id="{8D612BF5-BB9B-4EE1-B354-8ECD410EB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1869" y="3709933"/>
              <a:ext cx="143032" cy="43888"/>
            </a:xfrm>
            <a:custGeom>
              <a:avLst/>
              <a:gdLst>
                <a:gd name="T0" fmla="*/ 2147483646 w 4605"/>
                <a:gd name="T1" fmla="*/ 2147483646 h 1413"/>
                <a:gd name="T2" fmla="*/ 2147483646 w 4605"/>
                <a:gd name="T3" fmla="*/ 2147483646 h 1413"/>
                <a:gd name="T4" fmla="*/ 2147483646 w 4605"/>
                <a:gd name="T5" fmla="*/ 2147483646 h 1413"/>
                <a:gd name="T6" fmla="*/ 2147483646 w 4605"/>
                <a:gd name="T7" fmla="*/ 2147483646 h 1413"/>
                <a:gd name="T8" fmla="*/ 2147483646 w 4605"/>
                <a:gd name="T9" fmla="*/ 2147483646 h 1413"/>
                <a:gd name="T10" fmla="*/ 2147483646 w 4605"/>
                <a:gd name="T11" fmla="*/ 2147483646 h 1413"/>
                <a:gd name="T12" fmla="*/ 2147483646 w 4605"/>
                <a:gd name="T13" fmla="*/ 2147483646 h 1413"/>
                <a:gd name="T14" fmla="*/ 2147483646 w 4605"/>
                <a:gd name="T15" fmla="*/ 2147483646 h 1413"/>
                <a:gd name="T16" fmla="*/ 2147483646 w 4605"/>
                <a:gd name="T17" fmla="*/ 2147483646 h 1413"/>
                <a:gd name="T18" fmla="*/ 2147483646 w 4605"/>
                <a:gd name="T19" fmla="*/ 2147483646 h 1413"/>
                <a:gd name="T20" fmla="*/ 2147483646 w 4605"/>
                <a:gd name="T21" fmla="*/ 2147483646 h 1413"/>
                <a:gd name="T22" fmla="*/ 2147483646 w 4605"/>
                <a:gd name="T23" fmla="*/ 2147483646 h 1413"/>
                <a:gd name="T24" fmla="*/ 2147483646 w 4605"/>
                <a:gd name="T25" fmla="*/ 2147483646 h 1413"/>
                <a:gd name="T26" fmla="*/ 2147483646 w 4605"/>
                <a:gd name="T27" fmla="*/ 2147483646 h 1413"/>
                <a:gd name="T28" fmla="*/ 2147483646 w 4605"/>
                <a:gd name="T29" fmla="*/ 2147483646 h 1413"/>
                <a:gd name="T30" fmla="*/ 2147483646 w 4605"/>
                <a:gd name="T31" fmla="*/ 2147483646 h 1413"/>
                <a:gd name="T32" fmla="*/ 2147483646 w 4605"/>
                <a:gd name="T33" fmla="*/ 2147483646 h 1413"/>
                <a:gd name="T34" fmla="*/ 0 w 4605"/>
                <a:gd name="T35" fmla="*/ 2147483646 h 1413"/>
                <a:gd name="T36" fmla="*/ 2147483646 w 4605"/>
                <a:gd name="T37" fmla="*/ 2147483646 h 1413"/>
                <a:gd name="T38" fmla="*/ 0 w 4605"/>
                <a:gd name="T39" fmla="*/ 2147483646 h 14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6" name="Google Shape;876;p31">
              <a:extLst>
                <a:ext uri="{FF2B5EF4-FFF2-40B4-BE49-F238E27FC236}">
                  <a16:creationId xmlns:a16="http://schemas.microsoft.com/office/drawing/2014/main" id="{4B8D6A78-CC75-42EB-9A59-20F8A2272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9940" y="3583612"/>
              <a:ext cx="191051" cy="196300"/>
            </a:xfrm>
            <a:custGeom>
              <a:avLst/>
              <a:gdLst>
                <a:gd name="T0" fmla="*/ 2147483646 w 6151"/>
                <a:gd name="T1" fmla="*/ 2147483646 h 6320"/>
                <a:gd name="T2" fmla="*/ 2147483646 w 6151"/>
                <a:gd name="T3" fmla="*/ 2147483646 h 6320"/>
                <a:gd name="T4" fmla="*/ 2147483646 w 6151"/>
                <a:gd name="T5" fmla="*/ 2147483646 h 6320"/>
                <a:gd name="T6" fmla="*/ 2147483646 w 6151"/>
                <a:gd name="T7" fmla="*/ 2147483646 h 6320"/>
                <a:gd name="T8" fmla="*/ 2147483646 w 6151"/>
                <a:gd name="T9" fmla="*/ 2147483646 h 6320"/>
                <a:gd name="T10" fmla="*/ 2147483646 w 6151"/>
                <a:gd name="T11" fmla="*/ 2147483646 h 6320"/>
                <a:gd name="T12" fmla="*/ 2147483646 w 6151"/>
                <a:gd name="T13" fmla="*/ 2147483646 h 6320"/>
                <a:gd name="T14" fmla="*/ 2147483646 w 6151"/>
                <a:gd name="T15" fmla="*/ 2147483646 h 6320"/>
                <a:gd name="T16" fmla="*/ 2147483646 w 6151"/>
                <a:gd name="T17" fmla="*/ 2147483646 h 6320"/>
                <a:gd name="T18" fmla="*/ 2147483646 w 6151"/>
                <a:gd name="T19" fmla="*/ 2147483646 h 6320"/>
                <a:gd name="T20" fmla="*/ 2147483646 w 6151"/>
                <a:gd name="T21" fmla="*/ 2147483646 h 6320"/>
                <a:gd name="T22" fmla="*/ 2147483646 w 6151"/>
                <a:gd name="T23" fmla="*/ 2147483646 h 6320"/>
                <a:gd name="T24" fmla="*/ 2147483646 w 6151"/>
                <a:gd name="T25" fmla="*/ 2147483646 h 6320"/>
                <a:gd name="T26" fmla="*/ 2147483646 w 6151"/>
                <a:gd name="T27" fmla="*/ 2147483646 h 6320"/>
                <a:gd name="T28" fmla="*/ 2147483646 w 6151"/>
                <a:gd name="T29" fmla="*/ 2147483646 h 63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7" name="Google Shape;877;p31">
              <a:extLst>
                <a:ext uri="{FF2B5EF4-FFF2-40B4-BE49-F238E27FC236}">
                  <a16:creationId xmlns:a16="http://schemas.microsoft.com/office/drawing/2014/main" id="{41961255-5D9D-4220-8946-BCFC22C23E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17" y="3614951"/>
              <a:ext cx="91876" cy="199406"/>
            </a:xfrm>
            <a:custGeom>
              <a:avLst/>
              <a:gdLst>
                <a:gd name="T0" fmla="*/ 2147483646 w 2958"/>
                <a:gd name="T1" fmla="*/ 0 h 6420"/>
                <a:gd name="T2" fmla="*/ 2147483646 w 2958"/>
                <a:gd name="T3" fmla="*/ 2147483646 h 6420"/>
                <a:gd name="T4" fmla="*/ 2147483646 w 2958"/>
                <a:gd name="T5" fmla="*/ 2147483646 h 6420"/>
                <a:gd name="T6" fmla="*/ 2147483646 w 2958"/>
                <a:gd name="T7" fmla="*/ 2147483646 h 6420"/>
                <a:gd name="T8" fmla="*/ 2147483646 w 2958"/>
                <a:gd name="T9" fmla="*/ 2147483646 h 6420"/>
                <a:gd name="T10" fmla="*/ 2147483646 w 2958"/>
                <a:gd name="T11" fmla="*/ 2147483646 h 6420"/>
                <a:gd name="T12" fmla="*/ 0 w 2958"/>
                <a:gd name="T13" fmla="*/ 2147483646 h 6420"/>
                <a:gd name="T14" fmla="*/ 2147483646 w 2958"/>
                <a:gd name="T15" fmla="*/ 2147483646 h 6420"/>
                <a:gd name="T16" fmla="*/ 2147483646 w 2958"/>
                <a:gd name="T17" fmla="*/ 2147483646 h 6420"/>
                <a:gd name="T18" fmla="*/ 2147483646 w 2958"/>
                <a:gd name="T19" fmla="*/ 2147483646 h 6420"/>
                <a:gd name="T20" fmla="*/ 2147483646 w 2958"/>
                <a:gd name="T21" fmla="*/ 2147483646 h 6420"/>
                <a:gd name="T22" fmla="*/ 2147483646 w 2958"/>
                <a:gd name="T23" fmla="*/ 0 h 64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8" name="Google Shape;878;p31">
              <a:extLst>
                <a:ext uri="{FF2B5EF4-FFF2-40B4-BE49-F238E27FC236}">
                  <a16:creationId xmlns:a16="http://schemas.microsoft.com/office/drawing/2014/main" id="{B7575BC6-C731-4399-8904-1EDC961001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17" y="3645204"/>
              <a:ext cx="74140" cy="169153"/>
            </a:xfrm>
            <a:custGeom>
              <a:avLst/>
              <a:gdLst>
                <a:gd name="T0" fmla="*/ 2147483646 w 2387"/>
                <a:gd name="T1" fmla="*/ 2147483646 h 5446"/>
                <a:gd name="T2" fmla="*/ 2147483646 w 2387"/>
                <a:gd name="T3" fmla="*/ 2147483646 h 5446"/>
                <a:gd name="T4" fmla="*/ 2147483646 w 2387"/>
                <a:gd name="T5" fmla="*/ 2147483646 h 5446"/>
                <a:gd name="T6" fmla="*/ 2147483646 w 2387"/>
                <a:gd name="T7" fmla="*/ 2147483646 h 5446"/>
                <a:gd name="T8" fmla="*/ 2147483646 w 2387"/>
                <a:gd name="T9" fmla="*/ 2147483646 h 5446"/>
                <a:gd name="T10" fmla="*/ 2147483646 w 2387"/>
                <a:gd name="T11" fmla="*/ 2147483646 h 5446"/>
                <a:gd name="T12" fmla="*/ 2147483646 w 2387"/>
                <a:gd name="T13" fmla="*/ 2147483646 h 5446"/>
                <a:gd name="T14" fmla="*/ 2147483646 w 2387"/>
                <a:gd name="T15" fmla="*/ 2147483646 h 5446"/>
                <a:gd name="T16" fmla="*/ 2147483646 w 2387"/>
                <a:gd name="T17" fmla="*/ 2147483646 h 5446"/>
                <a:gd name="T18" fmla="*/ 2147483646 w 2387"/>
                <a:gd name="T19" fmla="*/ 2147483646 h 5446"/>
                <a:gd name="T20" fmla="*/ 2147483646 w 2387"/>
                <a:gd name="T21" fmla="*/ 2147483646 h 5446"/>
                <a:gd name="T22" fmla="*/ 2147483646 w 2387"/>
                <a:gd name="T23" fmla="*/ 2147483646 h 5446"/>
                <a:gd name="T24" fmla="*/ 2147483646 w 2387"/>
                <a:gd name="T25" fmla="*/ 2147483646 h 5446"/>
                <a:gd name="T26" fmla="*/ 0 w 2387"/>
                <a:gd name="T27" fmla="*/ 2147483646 h 5446"/>
                <a:gd name="T28" fmla="*/ 2147483646 w 2387"/>
                <a:gd name="T29" fmla="*/ 2147483646 h 5446"/>
                <a:gd name="T30" fmla="*/ 2147483646 w 2387"/>
                <a:gd name="T31" fmla="*/ 2147483646 h 5446"/>
                <a:gd name="T32" fmla="*/ 2147483646 w 2387"/>
                <a:gd name="T33" fmla="*/ 2147483646 h 5446"/>
                <a:gd name="T34" fmla="*/ 2147483646 w 2387"/>
                <a:gd name="T35" fmla="*/ 2147483646 h 54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9" name="Google Shape;879;p31">
              <a:extLst>
                <a:ext uri="{FF2B5EF4-FFF2-40B4-BE49-F238E27FC236}">
                  <a16:creationId xmlns:a16="http://schemas.microsoft.com/office/drawing/2014/main" id="{DBAFFEA0-119E-4AFC-8073-04734C3AD9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2300" y="3370663"/>
              <a:ext cx="73084" cy="78334"/>
            </a:xfrm>
            <a:custGeom>
              <a:avLst/>
              <a:gdLst>
                <a:gd name="T0" fmla="*/ 2147483646 w 2353"/>
                <a:gd name="T1" fmla="*/ 2147483646 h 2522"/>
                <a:gd name="T2" fmla="*/ 0 w 2353"/>
                <a:gd name="T3" fmla="*/ 2147483646 h 2522"/>
                <a:gd name="T4" fmla="*/ 2147483646 w 2353"/>
                <a:gd name="T5" fmla="*/ 2147483646 h 2522"/>
                <a:gd name="T6" fmla="*/ 2147483646 w 2353"/>
                <a:gd name="T7" fmla="*/ 2147483646 h 2522"/>
                <a:gd name="T8" fmla="*/ 2147483646 w 2353"/>
                <a:gd name="T9" fmla="*/ 2147483646 h 25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0" name="Google Shape;880;p31">
              <a:extLst>
                <a:ext uri="{FF2B5EF4-FFF2-40B4-BE49-F238E27FC236}">
                  <a16:creationId xmlns:a16="http://schemas.microsoft.com/office/drawing/2014/main" id="{91A11DC9-4681-4E53-A0F2-CA89B8805E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8196" y="3353953"/>
              <a:ext cx="74140" cy="73115"/>
            </a:xfrm>
            <a:custGeom>
              <a:avLst/>
              <a:gdLst>
                <a:gd name="T0" fmla="*/ 2147483646 w 2387"/>
                <a:gd name="T1" fmla="*/ 2147483646 h 2354"/>
                <a:gd name="T2" fmla="*/ 0 w 2387"/>
                <a:gd name="T3" fmla="*/ 2147483646 h 2354"/>
                <a:gd name="T4" fmla="*/ 2147483646 w 2387"/>
                <a:gd name="T5" fmla="*/ 2147483646 h 2354"/>
                <a:gd name="T6" fmla="*/ 2147483646 w 2387"/>
                <a:gd name="T7" fmla="*/ 2147483646 h 2354"/>
                <a:gd name="T8" fmla="*/ 2147483646 w 2387"/>
                <a:gd name="T9" fmla="*/ 2147483646 h 23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1" name="Google Shape;881;p31">
              <a:extLst>
                <a:ext uri="{FF2B5EF4-FFF2-40B4-BE49-F238E27FC236}">
                  <a16:creationId xmlns:a16="http://schemas.microsoft.com/office/drawing/2014/main" id="{9826CB9D-A880-4C0C-9E13-174E1A2CB3DF}"/>
                </a:ext>
              </a:extLst>
            </p:cNvPr>
            <p:cNvSpPr/>
            <p:nvPr/>
          </p:nvSpPr>
          <p:spPr>
            <a:xfrm>
              <a:off x="5950842" y="4373059"/>
              <a:ext cx="672872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208" name="TextBox 207">
            <a:extLst>
              <a:ext uri="{FF2B5EF4-FFF2-40B4-BE49-F238E27FC236}">
                <a16:creationId xmlns:a16="http://schemas.microsoft.com/office/drawing/2014/main" id="{3050D567-698E-4B11-A751-02133C2DFB26}"/>
              </a:ext>
            </a:extLst>
          </p:cNvPr>
          <p:cNvSpPr txBox="1"/>
          <p:nvPr userDrawn="1"/>
        </p:nvSpPr>
        <p:spPr>
          <a:xfrm>
            <a:off x="4335463" y="1571625"/>
            <a:ext cx="3724275" cy="2746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8625" i="0" dirty="0">
                <a:solidFill>
                  <a:srgbClr val="F79646">
                    <a:lumMod val="50000"/>
                  </a:srgbClr>
                </a:solidFill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5533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20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rgbClr val="E46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E426F797-7EC6-40B8-B886-107E81F6E14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CC29C140-1C40-48B2-BA5E-2A1DEE1E64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185" y="219519"/>
              <a:ext cx="8068819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DEB1B59B-1907-46D2-9905-FA71914ADD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353A980A-F97D-4F4B-8372-966FE7DC6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E8F3503B-0823-4443-BAF7-9EF3A71CD4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24EE843C-BDD8-49F5-B96A-A6FA187A395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6754C16E-95D7-45D3-95D6-3CDAF54E18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D5DB4B16-6E51-4EA3-878B-D61B961E68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7C4186EB-0807-433B-80BC-5C3E7E007EEC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2BFC133D-2CD5-4E9B-9814-77BEB45BBA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5A989D21-0574-4F91-BABC-475E286583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06B6100F-A9F6-4D58-9021-2F26D05D82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AB716E40-434B-4F35-A032-BA2FD879E1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0EF3E99E-E3C3-4805-B54C-5EFDCC30D1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C6558B91-A9B2-4D10-8DEE-B92F6F81736D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9BC64DA9-2AE6-445A-9D12-1A947D3E40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82B3193B-78EC-4469-AF7C-8903CB867D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EF3EE45D-6B9B-474F-9278-761C3468A5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020150FB-F236-4FCC-85D4-C1A11B0E50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1ADB6C01-86A3-4BFF-A3EE-2E305D11A6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A192ABB3-93FC-4870-9C4E-918B0735BB28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F5C3C872-0F3A-4895-855D-A65807975850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0FAA86C3-3EF2-44B7-BF80-5F742EE05A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3E6329C1-B1FA-4515-895F-D8A908B1B3A6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8F78690B-45BD-4A90-B734-9CD6083C5FE7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06463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BC73A674-62A8-4A53-8AC0-4B8F65DEE062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3B8DF5C9-FD53-4235-8734-FABDFE45344A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603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6EFFB214-C1FF-4C33-889A-6D227EA4DC23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FCE2A1D6-E631-4A40-A748-73FF7D32E215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249C7A8A-F4D1-41E7-B23E-A3F7E3225E4E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296D475F-4F48-4E89-B688-991978A63858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CCFB0BCA-8497-45EC-B1C0-53C703241153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1562100"/>
            <a:ext cx="47625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33E47113-EE94-4BC9-B4CE-5B99C9ABC7DB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1531938"/>
            <a:ext cx="446087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E803E86B-F291-4E28-A59E-3A01BF1B6206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AA29622F-605F-4503-8F69-02B91EE3FF6F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97EEBD59-1C30-4568-8F3A-CC55AE0EBF52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23EBA636-98E6-4F0A-A69B-843CD366F8F2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0BB6CDAD-4C31-4930-9660-35EDB3139EBA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DFD75A4C-A805-40A9-AE7D-11FDDA01737E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ECD591FF-1421-4C9F-BC0D-6C2272EB2931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78359D0D-2D12-4DB0-A5A1-E5A4C08654E6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68F9DE63-C071-4623-B55B-F39B2CB8E83C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07E11486-804C-4161-8FC7-90A21AA8F6D6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531E1DC0-AFA5-4D80-95BD-2485D2E3B44E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3336925"/>
            <a:ext cx="10953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519A1E43-5774-4B7B-A796-97421FBE53D8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50850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E241E6C0-05C0-4C60-B788-A376FB581863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3444875"/>
            <a:ext cx="44450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CF2DC495-176C-405A-999B-5FFF2F046BD3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DE505B48-887F-4C9B-9811-5D85654A41DE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BDC326CE-2C01-4634-8D05-31490B4484C1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3951288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55066DB7-4ADD-4808-8830-780B577D1BE7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76688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F8F44A2D-E701-467F-A178-60A44D48F4B2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7625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5246BF98-6D91-4AA0-B0EC-3F3C9A4BBB57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C5B5D21D-5BDD-4237-BC8B-AAEDEA6660C8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F976FAAA-6C5C-40F3-AAF7-045D3B370DE8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9AFFA52D-8B78-4CE2-A95F-7A301A68CC63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4589463"/>
            <a:ext cx="450850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B7630822-4325-4EC3-8B79-0BC1B058F073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4672013"/>
            <a:ext cx="46038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8F4FBCD9-C3CD-4351-A491-B41FABFD4D33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630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67C5D40E-83F0-4FC8-A5F8-C1AC81D2141C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4600575"/>
            <a:ext cx="44608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067268A6-C65E-49C0-A803-814C5744D375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E8CD6CCE-057A-4376-AD62-C28EF06B930C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B5AEC74B-E1C4-44B2-A5FF-8D5FDA505588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2462C8AC-9BC2-4A81-8CCD-0B66887DBD62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7625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0188DAD1-711F-4854-82B9-0E956EE44850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14938"/>
            <a:ext cx="449262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09E6A3B9-3822-41B4-B325-1C474389F323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0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33AFF9E2-A980-4ACD-93C2-518908152A7E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036270CF-A3D9-4406-BFE3-ED9AEC5BE56B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74ADB882-AE1A-4A25-8CF6-A5C50E6DE135}"/>
              </a:ext>
            </a:extLst>
          </p:cNvPr>
          <p:cNvSpPr>
            <a:spLocks/>
          </p:cNvSpPr>
          <p:nvPr userDrawn="1"/>
        </p:nvSpPr>
        <p:spPr bwMode="auto">
          <a:xfrm>
            <a:off x="514350" y="5857875"/>
            <a:ext cx="46038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2B0E617F-D1BF-4688-B0F2-B4C96166619B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id="{702C10F5-183E-452D-A56E-61225260140D}"/>
              </a:ext>
            </a:extLst>
          </p:cNvPr>
          <p:cNvSpPr/>
          <p:nvPr userDrawn="1"/>
        </p:nvSpPr>
        <p:spPr>
          <a:xfrm rot="126755">
            <a:off x="3092450" y="1090613"/>
            <a:ext cx="5549900" cy="4730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id="{337A77CF-5222-4D42-A870-248F3E59CA50}"/>
              </a:ext>
            </a:extLst>
          </p:cNvPr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id="{E0B9A290-EC4F-4820-8567-F3F4444C71C3}"/>
              </a:ext>
            </a:extLst>
          </p:cNvPr>
          <p:cNvSpPr/>
          <p:nvPr userDrawn="1"/>
        </p:nvSpPr>
        <p:spPr>
          <a:xfrm rot="4829593">
            <a:off x="7640638" y="1030288"/>
            <a:ext cx="1546225" cy="11080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6C1200D-DE0E-4840-834D-2A9CA101FA07}"/>
              </a:ext>
            </a:extLst>
          </p:cNvPr>
          <p:cNvSpPr txBox="1"/>
          <p:nvPr userDrawn="1"/>
        </p:nvSpPr>
        <p:spPr>
          <a:xfrm>
            <a:off x="3557588" y="1522413"/>
            <a:ext cx="4519612" cy="2746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8625" i="0" dirty="0">
                <a:solidFill>
                  <a:srgbClr val="C00000"/>
                </a:solidFill>
              </a:rPr>
              <a:t>HOẠT ĐỘNG</a:t>
            </a:r>
          </a:p>
        </p:txBody>
      </p:sp>
      <p:grpSp>
        <p:nvGrpSpPr>
          <p:cNvPr id="74" name="Google Shape;631;p30">
            <a:extLst>
              <a:ext uri="{FF2B5EF4-FFF2-40B4-BE49-F238E27FC236}">
                <a16:creationId xmlns:a16="http://schemas.microsoft.com/office/drawing/2014/main" id="{F140CC6B-D4FB-441E-A7A9-69F9242E6C8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672388" y="3622675"/>
            <a:ext cx="1311275" cy="2486025"/>
            <a:chOff x="961250" y="234750"/>
            <a:chExt cx="1222525" cy="2320700"/>
          </a:xfrm>
        </p:grpSpPr>
        <p:sp>
          <p:nvSpPr>
            <p:cNvPr id="75" name="Google Shape;632;p30">
              <a:extLst>
                <a:ext uri="{FF2B5EF4-FFF2-40B4-BE49-F238E27FC236}">
                  <a16:creationId xmlns:a16="http://schemas.microsoft.com/office/drawing/2014/main" id="{7082AD06-F19F-4509-A776-57218AA8B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9225" y="1558100"/>
              <a:ext cx="189075" cy="241150"/>
            </a:xfrm>
            <a:custGeom>
              <a:avLst/>
              <a:gdLst>
                <a:gd name="T0" fmla="*/ 2147483646 w 7563"/>
                <a:gd name="T1" fmla="*/ 0 h 9646"/>
                <a:gd name="T2" fmla="*/ 2147483646 w 7563"/>
                <a:gd name="T3" fmla="*/ 2147483646 h 9646"/>
                <a:gd name="T4" fmla="*/ 2147483646 w 7563"/>
                <a:gd name="T5" fmla="*/ 2147483646 h 9646"/>
                <a:gd name="T6" fmla="*/ 2147483646 w 7563"/>
                <a:gd name="T7" fmla="*/ 2147483646 h 9646"/>
                <a:gd name="T8" fmla="*/ 2147483646 w 7563"/>
                <a:gd name="T9" fmla="*/ 2147483646 h 9646"/>
                <a:gd name="T10" fmla="*/ 2147483646 w 7563"/>
                <a:gd name="T11" fmla="*/ 2147483646 h 9646"/>
                <a:gd name="T12" fmla="*/ 2147483646 w 7563"/>
                <a:gd name="T13" fmla="*/ 2147483646 h 9646"/>
                <a:gd name="T14" fmla="*/ 2147483646 w 7563"/>
                <a:gd name="T15" fmla="*/ 2147483646 h 9646"/>
                <a:gd name="T16" fmla="*/ 2147483646 w 7563"/>
                <a:gd name="T17" fmla="*/ 0 h 96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6" name="Google Shape;633;p30">
              <a:extLst>
                <a:ext uri="{FF2B5EF4-FFF2-40B4-BE49-F238E27FC236}">
                  <a16:creationId xmlns:a16="http://schemas.microsoft.com/office/drawing/2014/main" id="{38008F65-9B26-4BF4-9B5C-2E07276FB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7700" y="1816875"/>
              <a:ext cx="206725" cy="252400"/>
            </a:xfrm>
            <a:custGeom>
              <a:avLst/>
              <a:gdLst>
                <a:gd name="T0" fmla="*/ 2147483646 w 8269"/>
                <a:gd name="T1" fmla="*/ 2147483646 h 10096"/>
                <a:gd name="T2" fmla="*/ 0 w 8269"/>
                <a:gd name="T3" fmla="*/ 2147483646 h 10096"/>
                <a:gd name="T4" fmla="*/ 2147483646 w 8269"/>
                <a:gd name="T5" fmla="*/ 2147483646 h 10096"/>
                <a:gd name="T6" fmla="*/ 2147483646 w 8269"/>
                <a:gd name="T7" fmla="*/ 2147483646 h 10096"/>
                <a:gd name="T8" fmla="*/ 2147483646 w 8269"/>
                <a:gd name="T9" fmla="*/ 2147483646 h 10096"/>
                <a:gd name="T10" fmla="*/ 2147483646 w 8269"/>
                <a:gd name="T11" fmla="*/ 2147483646 h 10096"/>
                <a:gd name="T12" fmla="*/ 2147483646 w 8269"/>
                <a:gd name="T13" fmla="*/ 2147483646 h 10096"/>
                <a:gd name="T14" fmla="*/ 2147483646 w 8269"/>
                <a:gd name="T15" fmla="*/ 2147483646 h 10096"/>
                <a:gd name="T16" fmla="*/ 2147483646 w 8269"/>
                <a:gd name="T17" fmla="*/ 2147483646 h 100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7" name="Google Shape;634;p30">
              <a:extLst>
                <a:ext uri="{FF2B5EF4-FFF2-40B4-BE49-F238E27FC236}">
                  <a16:creationId xmlns:a16="http://schemas.microsoft.com/office/drawing/2014/main" id="{260A1110-E4EF-4972-99C8-90673D32A911}"/>
                </a:ext>
              </a:extLst>
            </p:cNvPr>
            <p:cNvSpPr/>
            <p:nvPr/>
          </p:nvSpPr>
          <p:spPr>
            <a:xfrm>
              <a:off x="1599153" y="1737425"/>
              <a:ext cx="164287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8" name="Google Shape;635;p30">
              <a:extLst>
                <a:ext uri="{FF2B5EF4-FFF2-40B4-BE49-F238E27FC236}">
                  <a16:creationId xmlns:a16="http://schemas.microsoft.com/office/drawing/2014/main" id="{77F4448E-2C2C-443A-9E50-1690DF88FC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250" y="1496000"/>
              <a:ext cx="392400" cy="420700"/>
            </a:xfrm>
            <a:custGeom>
              <a:avLst/>
              <a:gdLst>
                <a:gd name="T0" fmla="*/ 2147483646 w 15696"/>
                <a:gd name="T1" fmla="*/ 0 h 16828"/>
                <a:gd name="T2" fmla="*/ 2147483646 w 15696"/>
                <a:gd name="T3" fmla="*/ 2147483646 h 16828"/>
                <a:gd name="T4" fmla="*/ 2147483646 w 15696"/>
                <a:gd name="T5" fmla="*/ 2147483646 h 16828"/>
                <a:gd name="T6" fmla="*/ 0 w 15696"/>
                <a:gd name="T7" fmla="*/ 2147483646 h 16828"/>
                <a:gd name="T8" fmla="*/ 0 w 15696"/>
                <a:gd name="T9" fmla="*/ 2147483646 h 16828"/>
                <a:gd name="T10" fmla="*/ 2147483646 w 15696"/>
                <a:gd name="T11" fmla="*/ 2147483646 h 16828"/>
                <a:gd name="T12" fmla="*/ 2147483646 w 15696"/>
                <a:gd name="T13" fmla="*/ 2147483646 h 16828"/>
                <a:gd name="T14" fmla="*/ 2147483646 w 15696"/>
                <a:gd name="T15" fmla="*/ 2147483646 h 16828"/>
                <a:gd name="T16" fmla="*/ 2147483646 w 15696"/>
                <a:gd name="T17" fmla="*/ 2147483646 h 16828"/>
                <a:gd name="T18" fmla="*/ 2147483646 w 15696"/>
                <a:gd name="T19" fmla="*/ 0 h 168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9" name="Google Shape;636;p30">
              <a:extLst>
                <a:ext uri="{FF2B5EF4-FFF2-40B4-BE49-F238E27FC236}">
                  <a16:creationId xmlns:a16="http://schemas.microsoft.com/office/drawing/2014/main" id="{97379A79-21F3-4FFC-A5AB-ED0B9F9574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025" y="1904250"/>
              <a:ext cx="4225" cy="25"/>
            </a:xfrm>
            <a:custGeom>
              <a:avLst/>
              <a:gdLst>
                <a:gd name="T0" fmla="*/ 2147483646 w 169"/>
                <a:gd name="T1" fmla="*/ 2147483646 h 1"/>
                <a:gd name="T2" fmla="*/ 2147483646 w 169"/>
                <a:gd name="T3" fmla="*/ 2147483646 h 1"/>
                <a:gd name="T4" fmla="*/ 2147483646 w 169"/>
                <a:gd name="T5" fmla="*/ 2147483646 h 1"/>
                <a:gd name="T6" fmla="*/ 2147483646 w 169"/>
                <a:gd name="T7" fmla="*/ 2147483646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0" name="Google Shape;637;p30">
              <a:extLst>
                <a:ext uri="{FF2B5EF4-FFF2-40B4-BE49-F238E27FC236}">
                  <a16:creationId xmlns:a16="http://schemas.microsoft.com/office/drawing/2014/main" id="{C62535C3-DC42-47E7-810F-CA3A5D3BB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025" y="1575725"/>
              <a:ext cx="7600" cy="328550"/>
            </a:xfrm>
            <a:custGeom>
              <a:avLst/>
              <a:gdLst>
                <a:gd name="T0" fmla="*/ 2147483646 w 304"/>
                <a:gd name="T1" fmla="*/ 2147483646 h 13142"/>
                <a:gd name="T2" fmla="*/ 2147483646 w 304"/>
                <a:gd name="T3" fmla="*/ 2147483646 h 13142"/>
                <a:gd name="T4" fmla="*/ 2147483646 w 304"/>
                <a:gd name="T5" fmla="*/ 2147483646 h 13142"/>
                <a:gd name="T6" fmla="*/ 2147483646 w 304"/>
                <a:gd name="T7" fmla="*/ 2147483646 h 13142"/>
                <a:gd name="T8" fmla="*/ 2147483646 w 304"/>
                <a:gd name="T9" fmla="*/ 2147483646 h 13142"/>
                <a:gd name="T10" fmla="*/ 2147483646 w 304"/>
                <a:gd name="T11" fmla="*/ 2147483646 h 13142"/>
                <a:gd name="T12" fmla="*/ 2147483646 w 304"/>
                <a:gd name="T13" fmla="*/ 2147483646 h 13142"/>
                <a:gd name="T14" fmla="*/ 2147483646 w 304"/>
                <a:gd name="T15" fmla="*/ 2147483646 h 131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1" name="Google Shape;638;p30">
              <a:extLst>
                <a:ext uri="{FF2B5EF4-FFF2-40B4-BE49-F238E27FC236}">
                  <a16:creationId xmlns:a16="http://schemas.microsoft.com/office/drawing/2014/main" id="{2E151FF3-B8B7-45B2-9C25-6EBD7E9365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00" y="1915175"/>
              <a:ext cx="49600" cy="3400"/>
            </a:xfrm>
            <a:custGeom>
              <a:avLst/>
              <a:gdLst>
                <a:gd name="T0" fmla="*/ 2147483646 w 1984"/>
                <a:gd name="T1" fmla="*/ 2147483646 h 136"/>
                <a:gd name="T2" fmla="*/ 2147483646 w 1984"/>
                <a:gd name="T3" fmla="*/ 2147483646 h 136"/>
                <a:gd name="T4" fmla="*/ 2147483646 w 1984"/>
                <a:gd name="T5" fmla="*/ 2147483646 h 136"/>
                <a:gd name="T6" fmla="*/ 2147483646 w 1984"/>
                <a:gd name="T7" fmla="*/ 2147483646 h 136"/>
                <a:gd name="T8" fmla="*/ 2147483646 w 1984"/>
                <a:gd name="T9" fmla="*/ 2147483646 h 136"/>
                <a:gd name="T10" fmla="*/ 2147483646 w 1984"/>
                <a:gd name="T11" fmla="*/ 2147483646 h 136"/>
                <a:gd name="T12" fmla="*/ 2147483646 w 1984"/>
                <a:gd name="T13" fmla="*/ 2147483646 h 1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2" name="Google Shape;639;p30">
              <a:extLst>
                <a:ext uri="{FF2B5EF4-FFF2-40B4-BE49-F238E27FC236}">
                  <a16:creationId xmlns:a16="http://schemas.microsoft.com/office/drawing/2014/main" id="{E86F0149-3CE8-44A5-BA52-98BBA8C20B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00" y="1533725"/>
              <a:ext cx="73975" cy="384850"/>
            </a:xfrm>
            <a:custGeom>
              <a:avLst/>
              <a:gdLst>
                <a:gd name="T0" fmla="*/ 2147483646 w 2959"/>
                <a:gd name="T1" fmla="*/ 2147483646 h 15394"/>
                <a:gd name="T2" fmla="*/ 2147483646 w 2959"/>
                <a:gd name="T3" fmla="*/ 2147483646 h 15394"/>
                <a:gd name="T4" fmla="*/ 2147483646 w 2959"/>
                <a:gd name="T5" fmla="*/ 2147483646 h 15394"/>
                <a:gd name="T6" fmla="*/ 2147483646 w 2959"/>
                <a:gd name="T7" fmla="*/ 2147483646 h 15394"/>
                <a:gd name="T8" fmla="*/ 2147483646 w 2959"/>
                <a:gd name="T9" fmla="*/ 2147483646 h 15394"/>
                <a:gd name="T10" fmla="*/ 2147483646 w 2959"/>
                <a:gd name="T11" fmla="*/ 2147483646 h 15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3" name="Google Shape;640;p30">
              <a:extLst>
                <a:ext uri="{FF2B5EF4-FFF2-40B4-BE49-F238E27FC236}">
                  <a16:creationId xmlns:a16="http://schemas.microsoft.com/office/drawing/2014/main" id="{FFA1A2D9-BAFD-4EF1-9549-1342852F98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2325" y="1519450"/>
              <a:ext cx="3375" cy="14300"/>
            </a:xfrm>
            <a:custGeom>
              <a:avLst/>
              <a:gdLst>
                <a:gd name="T0" fmla="*/ 2147483646 w 135"/>
                <a:gd name="T1" fmla="*/ 0 h 572"/>
                <a:gd name="T2" fmla="*/ 0 w 135"/>
                <a:gd name="T3" fmla="*/ 2147483646 h 572"/>
                <a:gd name="T4" fmla="*/ 2147483646 w 135"/>
                <a:gd name="T5" fmla="*/ 2147483646 h 572"/>
                <a:gd name="T6" fmla="*/ 2147483646 w 135"/>
                <a:gd name="T7" fmla="*/ 0 h 5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4" name="Google Shape;641;p30">
              <a:extLst>
                <a:ext uri="{FF2B5EF4-FFF2-40B4-BE49-F238E27FC236}">
                  <a16:creationId xmlns:a16="http://schemas.microsoft.com/office/drawing/2014/main" id="{8F6D5E60-DC3A-4153-9D70-AD68E19E31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1225" y="1533725"/>
              <a:ext cx="34475" cy="370550"/>
            </a:xfrm>
            <a:custGeom>
              <a:avLst/>
              <a:gdLst>
                <a:gd name="T0" fmla="*/ 2147483646 w 1379"/>
                <a:gd name="T1" fmla="*/ 2147483646 h 14822"/>
                <a:gd name="T2" fmla="*/ 2147483646 w 1379"/>
                <a:gd name="T3" fmla="*/ 2147483646 h 14822"/>
                <a:gd name="T4" fmla="*/ 2147483646 w 1379"/>
                <a:gd name="T5" fmla="*/ 2147483646 h 14822"/>
                <a:gd name="T6" fmla="*/ 2147483646 w 1379"/>
                <a:gd name="T7" fmla="*/ 2147483646 h 14822"/>
                <a:gd name="T8" fmla="*/ 2147483646 w 1379"/>
                <a:gd name="T9" fmla="*/ 2147483646 h 14822"/>
                <a:gd name="T10" fmla="*/ 2147483646 w 1379"/>
                <a:gd name="T11" fmla="*/ 2147483646 h 148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lnTo>
                    <a:pt x="1244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5" name="Google Shape;642;p30">
              <a:extLst>
                <a:ext uri="{FF2B5EF4-FFF2-40B4-BE49-F238E27FC236}">
                  <a16:creationId xmlns:a16="http://schemas.microsoft.com/office/drawing/2014/main" id="{D1DBE307-7051-459B-92A7-2F1F9054D760}"/>
                </a:ext>
              </a:extLst>
            </p:cNvPr>
            <p:cNvSpPr/>
            <p:nvPr/>
          </p:nvSpPr>
          <p:spPr>
            <a:xfrm>
              <a:off x="1517750" y="1953787"/>
              <a:ext cx="253089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6" name="Google Shape;643;p30">
              <a:extLst>
                <a:ext uri="{FF2B5EF4-FFF2-40B4-BE49-F238E27FC236}">
                  <a16:creationId xmlns:a16="http://schemas.microsoft.com/office/drawing/2014/main" id="{D608D6A4-01D5-4119-9B0D-508527ECD33D}"/>
                </a:ext>
              </a:extLst>
            </p:cNvPr>
            <p:cNvSpPr/>
            <p:nvPr/>
          </p:nvSpPr>
          <p:spPr>
            <a:xfrm>
              <a:off x="1517750" y="2272402"/>
              <a:ext cx="85843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7" name="Google Shape;644;p30">
              <a:extLst>
                <a:ext uri="{FF2B5EF4-FFF2-40B4-BE49-F238E27FC236}">
                  <a16:creationId xmlns:a16="http://schemas.microsoft.com/office/drawing/2014/main" id="{7271C648-3E77-4FDC-825B-C2DE56767DEA}"/>
                </a:ext>
              </a:extLst>
            </p:cNvPr>
            <p:cNvSpPr/>
            <p:nvPr/>
          </p:nvSpPr>
          <p:spPr>
            <a:xfrm>
              <a:off x="1264661" y="1989353"/>
              <a:ext cx="358173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8" name="Google Shape;645;p30">
              <a:extLst>
                <a:ext uri="{FF2B5EF4-FFF2-40B4-BE49-F238E27FC236}">
                  <a16:creationId xmlns:a16="http://schemas.microsoft.com/office/drawing/2014/main" id="{2CC2283A-AAB6-409F-B368-4427AF9BACBB}"/>
                </a:ext>
              </a:extLst>
            </p:cNvPr>
            <p:cNvSpPr/>
            <p:nvPr/>
          </p:nvSpPr>
          <p:spPr>
            <a:xfrm>
              <a:off x="1273541" y="1873763"/>
              <a:ext cx="42033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9" name="Google Shape;646;p30">
              <a:extLst>
                <a:ext uri="{FF2B5EF4-FFF2-40B4-BE49-F238E27FC236}">
                  <a16:creationId xmlns:a16="http://schemas.microsoft.com/office/drawing/2014/main" id="{C727EC8A-2351-47BD-9958-1E7D173A1010}"/>
                </a:ext>
              </a:extLst>
            </p:cNvPr>
            <p:cNvSpPr/>
            <p:nvPr/>
          </p:nvSpPr>
          <p:spPr>
            <a:xfrm>
              <a:off x="1559192" y="2072341"/>
              <a:ext cx="121364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0" name="Google Shape;647;p30">
              <a:extLst>
                <a:ext uri="{FF2B5EF4-FFF2-40B4-BE49-F238E27FC236}">
                  <a16:creationId xmlns:a16="http://schemas.microsoft.com/office/drawing/2014/main" id="{78F8A828-7CD8-4BD3-A1AF-526851D8A2D2}"/>
                </a:ext>
              </a:extLst>
            </p:cNvPr>
            <p:cNvSpPr/>
            <p:nvPr/>
          </p:nvSpPr>
          <p:spPr>
            <a:xfrm>
              <a:off x="1494070" y="1995281"/>
              <a:ext cx="111004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1" name="Google Shape;648;p30">
              <a:extLst>
                <a:ext uri="{FF2B5EF4-FFF2-40B4-BE49-F238E27FC236}">
                  <a16:creationId xmlns:a16="http://schemas.microsoft.com/office/drawing/2014/main" id="{460FF560-F768-4377-8DEB-9D1AC952A0EF}"/>
                </a:ext>
              </a:extLst>
            </p:cNvPr>
            <p:cNvSpPr/>
            <p:nvPr/>
          </p:nvSpPr>
          <p:spPr>
            <a:xfrm>
              <a:off x="1529591" y="2488764"/>
              <a:ext cx="152445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2" name="Google Shape;649;p30">
              <a:extLst>
                <a:ext uri="{FF2B5EF4-FFF2-40B4-BE49-F238E27FC236}">
                  <a16:creationId xmlns:a16="http://schemas.microsoft.com/office/drawing/2014/main" id="{36F9C74B-1744-4A9F-9F25-5D6598BAB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0650" y="1379125"/>
              <a:ext cx="112625" cy="203350"/>
            </a:xfrm>
            <a:custGeom>
              <a:avLst/>
              <a:gdLst>
                <a:gd name="T0" fmla="*/ 2147483646 w 4505"/>
                <a:gd name="T1" fmla="*/ 2147483646 h 8134"/>
                <a:gd name="T2" fmla="*/ 2147483646 w 4505"/>
                <a:gd name="T3" fmla="*/ 2147483646 h 8134"/>
                <a:gd name="T4" fmla="*/ 2147483646 w 4505"/>
                <a:gd name="T5" fmla="*/ 2147483646 h 8134"/>
                <a:gd name="T6" fmla="*/ 2147483646 w 4505"/>
                <a:gd name="T7" fmla="*/ 2147483646 h 8134"/>
                <a:gd name="T8" fmla="*/ 2147483646 w 4505"/>
                <a:gd name="T9" fmla="*/ 2147483646 h 8134"/>
                <a:gd name="T10" fmla="*/ 2147483646 w 4505"/>
                <a:gd name="T11" fmla="*/ 2147483646 h 8134"/>
                <a:gd name="T12" fmla="*/ 2147483646 w 4505"/>
                <a:gd name="T13" fmla="*/ 2147483646 h 8134"/>
                <a:gd name="T14" fmla="*/ 2147483646 w 4505"/>
                <a:gd name="T15" fmla="*/ 2147483646 h 81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3" name="Google Shape;650;p30">
              <a:extLst>
                <a:ext uri="{FF2B5EF4-FFF2-40B4-BE49-F238E27FC236}">
                  <a16:creationId xmlns:a16="http://schemas.microsoft.com/office/drawing/2014/main" id="{12125579-5935-458D-AAEF-4AD6F2991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550" y="406000"/>
              <a:ext cx="1015850" cy="1068100"/>
            </a:xfrm>
            <a:custGeom>
              <a:avLst/>
              <a:gdLst>
                <a:gd name="T0" fmla="*/ 2147483646 w 40634"/>
                <a:gd name="T1" fmla="*/ 2147483646 h 42724"/>
                <a:gd name="T2" fmla="*/ 2147483646 w 40634"/>
                <a:gd name="T3" fmla="*/ 2147483646 h 42724"/>
                <a:gd name="T4" fmla="*/ 2147483646 w 40634"/>
                <a:gd name="T5" fmla="*/ 2147483646 h 42724"/>
                <a:gd name="T6" fmla="*/ 2147483646 w 40634"/>
                <a:gd name="T7" fmla="*/ 2147483646 h 42724"/>
                <a:gd name="T8" fmla="*/ 2147483646 w 40634"/>
                <a:gd name="T9" fmla="*/ 2147483646 h 42724"/>
                <a:gd name="T10" fmla="*/ 2147483646 w 40634"/>
                <a:gd name="T11" fmla="*/ 2147483646 h 42724"/>
                <a:gd name="T12" fmla="*/ 2147483646 w 40634"/>
                <a:gd name="T13" fmla="*/ 2147483646 h 42724"/>
                <a:gd name="T14" fmla="*/ 2147483646 w 40634"/>
                <a:gd name="T15" fmla="*/ 2147483646 h 42724"/>
                <a:gd name="T16" fmla="*/ 2147483646 w 40634"/>
                <a:gd name="T17" fmla="*/ 2147483646 h 42724"/>
                <a:gd name="T18" fmla="*/ 2147483646 w 40634"/>
                <a:gd name="T19" fmla="*/ 2147483646 h 42724"/>
                <a:gd name="T20" fmla="*/ 2147483646 w 40634"/>
                <a:gd name="T21" fmla="*/ 2147483646 h 42724"/>
                <a:gd name="T22" fmla="*/ 2147483646 w 40634"/>
                <a:gd name="T23" fmla="*/ 2147483646 h 42724"/>
                <a:gd name="T24" fmla="*/ 2147483646 w 40634"/>
                <a:gd name="T25" fmla="*/ 2147483646 h 427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4" name="Google Shape;651;p30">
              <a:extLst>
                <a:ext uri="{FF2B5EF4-FFF2-40B4-BE49-F238E27FC236}">
                  <a16:creationId xmlns:a16="http://schemas.microsoft.com/office/drawing/2014/main" id="{58C3D041-7F18-42D1-9420-C771BFCD1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200" y="1176625"/>
              <a:ext cx="651175" cy="297475"/>
            </a:xfrm>
            <a:custGeom>
              <a:avLst/>
              <a:gdLst>
                <a:gd name="T0" fmla="*/ 2147483646 w 26047"/>
                <a:gd name="T1" fmla="*/ 2147483646 h 11899"/>
                <a:gd name="T2" fmla="*/ 2147483646 w 26047"/>
                <a:gd name="T3" fmla="*/ 2147483646 h 11899"/>
                <a:gd name="T4" fmla="*/ 2147483646 w 26047"/>
                <a:gd name="T5" fmla="*/ 2147483646 h 11899"/>
                <a:gd name="T6" fmla="*/ 2147483646 w 26047"/>
                <a:gd name="T7" fmla="*/ 2147483646 h 11899"/>
                <a:gd name="T8" fmla="*/ 2147483646 w 26047"/>
                <a:gd name="T9" fmla="*/ 2147483646 h 11899"/>
                <a:gd name="T10" fmla="*/ 2147483646 w 26047"/>
                <a:gd name="T11" fmla="*/ 2147483646 h 11899"/>
                <a:gd name="T12" fmla="*/ 2147483646 w 26047"/>
                <a:gd name="T13" fmla="*/ 2147483646 h 11899"/>
                <a:gd name="T14" fmla="*/ 0 w 26047"/>
                <a:gd name="T15" fmla="*/ 2147483646 h 11899"/>
                <a:gd name="T16" fmla="*/ 2147483646 w 26047"/>
                <a:gd name="T17" fmla="*/ 2147483646 h 11899"/>
                <a:gd name="T18" fmla="*/ 2147483646 w 26047"/>
                <a:gd name="T19" fmla="*/ 2147483646 h 11899"/>
                <a:gd name="T20" fmla="*/ 2147483646 w 26047"/>
                <a:gd name="T21" fmla="*/ 2147483646 h 11899"/>
                <a:gd name="T22" fmla="*/ 0 w 26047"/>
                <a:gd name="T23" fmla="*/ 2147483646 h 118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5" name="Google Shape;652;p30">
              <a:extLst>
                <a:ext uri="{FF2B5EF4-FFF2-40B4-BE49-F238E27FC236}">
                  <a16:creationId xmlns:a16="http://schemas.microsoft.com/office/drawing/2014/main" id="{37F3B5F0-4A1F-466B-89CE-304785A75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0325" y="1467350"/>
              <a:ext cx="48750" cy="3375"/>
            </a:xfrm>
            <a:custGeom>
              <a:avLst/>
              <a:gdLst>
                <a:gd name="T0" fmla="*/ 0 w 1950"/>
                <a:gd name="T1" fmla="*/ 0 h 135"/>
                <a:gd name="T2" fmla="*/ 2147483646 w 1950"/>
                <a:gd name="T3" fmla="*/ 2147483646 h 135"/>
                <a:gd name="T4" fmla="*/ 2147483646 w 1950"/>
                <a:gd name="T5" fmla="*/ 2147483646 h 135"/>
                <a:gd name="T6" fmla="*/ 0 w 1950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6" name="Google Shape;653;p30">
              <a:extLst>
                <a:ext uri="{FF2B5EF4-FFF2-40B4-BE49-F238E27FC236}">
                  <a16:creationId xmlns:a16="http://schemas.microsoft.com/office/drawing/2014/main" id="{9DE63610-AB54-4DB4-931F-98E6A62E16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200" y="1078325"/>
              <a:ext cx="651175" cy="395775"/>
            </a:xfrm>
            <a:custGeom>
              <a:avLst/>
              <a:gdLst>
                <a:gd name="T0" fmla="*/ 2147483646 w 26047"/>
                <a:gd name="T1" fmla="*/ 2147483646 h 15831"/>
                <a:gd name="T2" fmla="*/ 2147483646 w 26047"/>
                <a:gd name="T3" fmla="*/ 2147483646 h 15831"/>
                <a:gd name="T4" fmla="*/ 0 w 26047"/>
                <a:gd name="T5" fmla="*/ 2147483646 h 15831"/>
                <a:gd name="T6" fmla="*/ 0 w 26047"/>
                <a:gd name="T7" fmla="*/ 2147483646 h 15831"/>
                <a:gd name="T8" fmla="*/ 2147483646 w 26047"/>
                <a:gd name="T9" fmla="*/ 2147483646 h 15831"/>
                <a:gd name="T10" fmla="*/ 2147483646 w 26047"/>
                <a:gd name="T11" fmla="*/ 2147483646 h 15831"/>
                <a:gd name="T12" fmla="*/ 2147483646 w 26047"/>
                <a:gd name="T13" fmla="*/ 2147483646 h 15831"/>
                <a:gd name="T14" fmla="*/ 2147483646 w 26047"/>
                <a:gd name="T15" fmla="*/ 2147483646 h 15831"/>
                <a:gd name="T16" fmla="*/ 2147483646 w 26047"/>
                <a:gd name="T17" fmla="*/ 2147483646 h 15831"/>
                <a:gd name="T18" fmla="*/ 2147483646 w 26047"/>
                <a:gd name="T19" fmla="*/ 2147483646 h 15831"/>
                <a:gd name="T20" fmla="*/ 2147483646 w 26047"/>
                <a:gd name="T21" fmla="*/ 2147483646 h 15831"/>
                <a:gd name="T22" fmla="*/ 2147483646 w 26047"/>
                <a:gd name="T23" fmla="*/ 2147483646 h 15831"/>
                <a:gd name="T24" fmla="*/ 2147483646 w 26047"/>
                <a:gd name="T25" fmla="*/ 2147483646 h 15831"/>
                <a:gd name="T26" fmla="*/ 2147483646 w 26047"/>
                <a:gd name="T27" fmla="*/ 2147483646 h 15831"/>
                <a:gd name="T28" fmla="*/ 2147483646 w 26047"/>
                <a:gd name="T29" fmla="*/ 2147483646 h 15831"/>
                <a:gd name="T30" fmla="*/ 2147483646 w 26047"/>
                <a:gd name="T31" fmla="*/ 2147483646 h 15831"/>
                <a:gd name="T32" fmla="*/ 2147483646 w 26047"/>
                <a:gd name="T33" fmla="*/ 2147483646 h 158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lnTo>
                    <a:pt x="3798" y="1"/>
                  </a:ln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7" name="Google Shape;654;p30">
              <a:extLst>
                <a:ext uri="{FF2B5EF4-FFF2-40B4-BE49-F238E27FC236}">
                  <a16:creationId xmlns:a16="http://schemas.microsoft.com/office/drawing/2014/main" id="{AE6F7F13-225A-4801-9C2E-40BF65894F6E}"/>
                </a:ext>
              </a:extLst>
            </p:cNvPr>
            <p:cNvSpPr/>
            <p:nvPr/>
          </p:nvSpPr>
          <p:spPr>
            <a:xfrm>
              <a:off x="1232100" y="1481052"/>
              <a:ext cx="279731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8" name="Google Shape;655;p30">
              <a:extLst>
                <a:ext uri="{FF2B5EF4-FFF2-40B4-BE49-F238E27FC236}">
                  <a16:creationId xmlns:a16="http://schemas.microsoft.com/office/drawing/2014/main" id="{271E24E8-2546-4B38-B2AB-2C4E1AB9BDE8}"/>
                </a:ext>
              </a:extLst>
            </p:cNvPr>
            <p:cNvSpPr/>
            <p:nvPr/>
          </p:nvSpPr>
          <p:spPr>
            <a:xfrm>
              <a:off x="1235060" y="1481052"/>
              <a:ext cx="273811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9" name="Google Shape;656;p30">
              <a:extLst>
                <a:ext uri="{FF2B5EF4-FFF2-40B4-BE49-F238E27FC236}">
                  <a16:creationId xmlns:a16="http://schemas.microsoft.com/office/drawing/2014/main" id="{5C676E1A-6A68-4C43-9F7C-6B071797F798}"/>
                </a:ext>
              </a:extLst>
            </p:cNvPr>
            <p:cNvSpPr/>
            <p:nvPr/>
          </p:nvSpPr>
          <p:spPr>
            <a:xfrm>
              <a:off x="1605073" y="1516619"/>
              <a:ext cx="158366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0" name="Google Shape;657;p30">
              <a:extLst>
                <a:ext uri="{FF2B5EF4-FFF2-40B4-BE49-F238E27FC236}">
                  <a16:creationId xmlns:a16="http://schemas.microsoft.com/office/drawing/2014/main" id="{D180249C-893E-403E-9A5D-36C440FE5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2650" y="1988275"/>
              <a:ext cx="25" cy="56325"/>
            </a:xfrm>
            <a:custGeom>
              <a:avLst/>
              <a:gdLst>
                <a:gd name="T0" fmla="*/ 0 w 1"/>
                <a:gd name="T1" fmla="*/ 2147483646 h 2253"/>
                <a:gd name="T2" fmla="*/ 0 w 1"/>
                <a:gd name="T3" fmla="*/ 2147483646 h 2253"/>
                <a:gd name="T4" fmla="*/ 0 w 1"/>
                <a:gd name="T5" fmla="*/ 2147483646 h 2253"/>
                <a:gd name="T6" fmla="*/ 0 w 1"/>
                <a:gd name="T7" fmla="*/ 2147483646 h 22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" name="Google Shape;658;p30">
              <a:extLst>
                <a:ext uri="{FF2B5EF4-FFF2-40B4-BE49-F238E27FC236}">
                  <a16:creationId xmlns:a16="http://schemas.microsoft.com/office/drawing/2014/main" id="{F983BC5B-2233-4876-ACAB-3F729623D6B0}"/>
                </a:ext>
              </a:extLst>
            </p:cNvPr>
            <p:cNvSpPr/>
            <p:nvPr/>
          </p:nvSpPr>
          <p:spPr>
            <a:xfrm>
              <a:off x="1612474" y="1526992"/>
              <a:ext cx="128764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2" name="Google Shape;659;p30">
              <a:extLst>
                <a:ext uri="{FF2B5EF4-FFF2-40B4-BE49-F238E27FC236}">
                  <a16:creationId xmlns:a16="http://schemas.microsoft.com/office/drawing/2014/main" id="{4BA47527-1592-44CE-A75C-8822188F4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2050" y="1203050"/>
              <a:ext cx="133625" cy="120650"/>
            </a:xfrm>
            <a:custGeom>
              <a:avLst/>
              <a:gdLst>
                <a:gd name="T0" fmla="*/ 2147483646 w 5345"/>
                <a:gd name="T1" fmla="*/ 0 h 4826"/>
                <a:gd name="T2" fmla="*/ 2147483646 w 5345"/>
                <a:gd name="T3" fmla="*/ 2147483646 h 4826"/>
                <a:gd name="T4" fmla="*/ 2147483646 w 5345"/>
                <a:gd name="T5" fmla="*/ 2147483646 h 4826"/>
                <a:gd name="T6" fmla="*/ 2147483646 w 5345"/>
                <a:gd name="T7" fmla="*/ 2147483646 h 4826"/>
                <a:gd name="T8" fmla="*/ 2147483646 w 5345"/>
                <a:gd name="T9" fmla="*/ 2147483646 h 4826"/>
                <a:gd name="T10" fmla="*/ 2147483646 w 5345"/>
                <a:gd name="T11" fmla="*/ 2147483646 h 4826"/>
                <a:gd name="T12" fmla="*/ 2147483646 w 5345"/>
                <a:gd name="T13" fmla="*/ 2147483646 h 4826"/>
                <a:gd name="T14" fmla="*/ 2147483646 w 5345"/>
                <a:gd name="T15" fmla="*/ 2147483646 h 4826"/>
                <a:gd name="T16" fmla="*/ 2147483646 w 5345"/>
                <a:gd name="T17" fmla="*/ 2147483646 h 4826"/>
                <a:gd name="T18" fmla="*/ 2147483646 w 5345"/>
                <a:gd name="T19" fmla="*/ 2147483646 h 4826"/>
                <a:gd name="T20" fmla="*/ 2147483646 w 5345"/>
                <a:gd name="T21" fmla="*/ 2147483646 h 4826"/>
                <a:gd name="T22" fmla="*/ 2147483646 w 5345"/>
                <a:gd name="T23" fmla="*/ 2147483646 h 4826"/>
                <a:gd name="T24" fmla="*/ 2147483646 w 5345"/>
                <a:gd name="T25" fmla="*/ 0 h 48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" name="Google Shape;660;p30">
              <a:extLst>
                <a:ext uri="{FF2B5EF4-FFF2-40B4-BE49-F238E27FC236}">
                  <a16:creationId xmlns:a16="http://schemas.microsoft.com/office/drawing/2014/main" id="{1F9C9BC9-8D4D-458F-810A-A22A33F7AF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575" y="981325"/>
              <a:ext cx="189075" cy="169625"/>
            </a:xfrm>
            <a:custGeom>
              <a:avLst/>
              <a:gdLst>
                <a:gd name="T0" fmla="*/ 2147483646 w 7563"/>
                <a:gd name="T1" fmla="*/ 0 h 6785"/>
                <a:gd name="T2" fmla="*/ 2147483646 w 7563"/>
                <a:gd name="T3" fmla="*/ 2147483646 h 6785"/>
                <a:gd name="T4" fmla="*/ 2147483646 w 7563"/>
                <a:gd name="T5" fmla="*/ 2147483646 h 6785"/>
                <a:gd name="T6" fmla="*/ 2147483646 w 7563"/>
                <a:gd name="T7" fmla="*/ 2147483646 h 6785"/>
                <a:gd name="T8" fmla="*/ 2147483646 w 7563"/>
                <a:gd name="T9" fmla="*/ 2147483646 h 6785"/>
                <a:gd name="T10" fmla="*/ 2147483646 w 7563"/>
                <a:gd name="T11" fmla="*/ 2147483646 h 6785"/>
                <a:gd name="T12" fmla="*/ 2147483646 w 7563"/>
                <a:gd name="T13" fmla="*/ 0 h 67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" name="Google Shape;661;p30">
              <a:extLst>
                <a:ext uri="{FF2B5EF4-FFF2-40B4-BE49-F238E27FC236}">
                  <a16:creationId xmlns:a16="http://schemas.microsoft.com/office/drawing/2014/main" id="{A3305EF8-D3C1-440A-96FA-2C4FC8DA0D52}"/>
                </a:ext>
              </a:extLst>
            </p:cNvPr>
            <p:cNvSpPr/>
            <p:nvPr/>
          </p:nvSpPr>
          <p:spPr>
            <a:xfrm>
              <a:off x="1417107" y="1104642"/>
              <a:ext cx="217568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5" name="Google Shape;662;p30">
              <a:extLst>
                <a:ext uri="{FF2B5EF4-FFF2-40B4-BE49-F238E27FC236}">
                  <a16:creationId xmlns:a16="http://schemas.microsoft.com/office/drawing/2014/main" id="{2E025311-FAC2-4836-BDD6-7F475EC898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025" y="1079925"/>
              <a:ext cx="161350" cy="143875"/>
            </a:xfrm>
            <a:custGeom>
              <a:avLst/>
              <a:gdLst>
                <a:gd name="T0" fmla="*/ 2147483646 w 6454"/>
                <a:gd name="T1" fmla="*/ 0 h 5755"/>
                <a:gd name="T2" fmla="*/ 2147483646 w 6454"/>
                <a:gd name="T3" fmla="*/ 2147483646 h 5755"/>
                <a:gd name="T4" fmla="*/ 2147483646 w 6454"/>
                <a:gd name="T5" fmla="*/ 2147483646 h 5755"/>
                <a:gd name="T6" fmla="*/ 2147483646 w 6454"/>
                <a:gd name="T7" fmla="*/ 2147483646 h 5755"/>
                <a:gd name="T8" fmla="*/ 2147483646 w 6454"/>
                <a:gd name="T9" fmla="*/ 2147483646 h 5755"/>
                <a:gd name="T10" fmla="*/ 2147483646 w 6454"/>
                <a:gd name="T11" fmla="*/ 2147483646 h 5755"/>
                <a:gd name="T12" fmla="*/ 2147483646 w 6454"/>
                <a:gd name="T13" fmla="*/ 0 h 57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" name="Google Shape;663;p30">
              <a:extLst>
                <a:ext uri="{FF2B5EF4-FFF2-40B4-BE49-F238E27FC236}">
                  <a16:creationId xmlns:a16="http://schemas.microsoft.com/office/drawing/2014/main" id="{8D981E75-39F8-40D0-8360-6597D2D77FB4}"/>
                </a:ext>
              </a:extLst>
            </p:cNvPr>
            <p:cNvSpPr/>
            <p:nvPr/>
          </p:nvSpPr>
          <p:spPr>
            <a:xfrm>
              <a:off x="1861123" y="1212823"/>
              <a:ext cx="131724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7" name="Google Shape;664;p30">
              <a:extLst>
                <a:ext uri="{FF2B5EF4-FFF2-40B4-BE49-F238E27FC236}">
                  <a16:creationId xmlns:a16="http://schemas.microsoft.com/office/drawing/2014/main" id="{C01311DF-51DC-4AF8-9F3B-F2DB1EFFC8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9050" y="1010500"/>
              <a:ext cx="70600" cy="61000"/>
            </a:xfrm>
            <a:custGeom>
              <a:avLst/>
              <a:gdLst>
                <a:gd name="T0" fmla="*/ 2147483646 w 2824"/>
                <a:gd name="T1" fmla="*/ 0 h 2440"/>
                <a:gd name="T2" fmla="*/ 2147483646 w 2824"/>
                <a:gd name="T3" fmla="*/ 2147483646 h 2440"/>
                <a:gd name="T4" fmla="*/ 2147483646 w 2824"/>
                <a:gd name="T5" fmla="*/ 2147483646 h 2440"/>
                <a:gd name="T6" fmla="*/ 2147483646 w 2824"/>
                <a:gd name="T7" fmla="*/ 2147483646 h 2440"/>
                <a:gd name="T8" fmla="*/ 2147483646 w 2824"/>
                <a:gd name="T9" fmla="*/ 2147483646 h 2440"/>
                <a:gd name="T10" fmla="*/ 2147483646 w 2824"/>
                <a:gd name="T11" fmla="*/ 2147483646 h 2440"/>
                <a:gd name="T12" fmla="*/ 2147483646 w 2824"/>
                <a:gd name="T13" fmla="*/ 0 h 24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8" name="Google Shape;665;p30">
              <a:extLst>
                <a:ext uri="{FF2B5EF4-FFF2-40B4-BE49-F238E27FC236}">
                  <a16:creationId xmlns:a16="http://schemas.microsoft.com/office/drawing/2014/main" id="{0DC80991-E1C7-4977-9086-33E98AC217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775" y="1096000"/>
              <a:ext cx="70600" cy="61125"/>
            </a:xfrm>
            <a:custGeom>
              <a:avLst/>
              <a:gdLst>
                <a:gd name="T0" fmla="*/ 2147483646 w 2824"/>
                <a:gd name="T1" fmla="*/ 2147483646 h 2445"/>
                <a:gd name="T2" fmla="*/ 2147483646 w 2824"/>
                <a:gd name="T3" fmla="*/ 2147483646 h 2445"/>
                <a:gd name="T4" fmla="*/ 2147483646 w 2824"/>
                <a:gd name="T5" fmla="*/ 2147483646 h 2445"/>
                <a:gd name="T6" fmla="*/ 2147483646 w 2824"/>
                <a:gd name="T7" fmla="*/ 2147483646 h 2445"/>
                <a:gd name="T8" fmla="*/ 2147483646 w 2824"/>
                <a:gd name="T9" fmla="*/ 2147483646 h 2445"/>
                <a:gd name="T10" fmla="*/ 2147483646 w 2824"/>
                <a:gd name="T11" fmla="*/ 2147483646 h 2445"/>
                <a:gd name="T12" fmla="*/ 2147483646 w 2824"/>
                <a:gd name="T13" fmla="*/ 2147483646 h 24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9" name="Google Shape;666;p30">
              <a:extLst>
                <a:ext uri="{FF2B5EF4-FFF2-40B4-BE49-F238E27FC236}">
                  <a16:creationId xmlns:a16="http://schemas.microsoft.com/office/drawing/2014/main" id="{4ADAC037-E8A7-42B6-8430-0EB9972C3A2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50" y="236825"/>
              <a:ext cx="1222525" cy="946550"/>
            </a:xfrm>
            <a:custGeom>
              <a:avLst/>
              <a:gdLst>
                <a:gd name="T0" fmla="*/ 2147483646 w 48901"/>
                <a:gd name="T1" fmla="*/ 0 h 37862"/>
                <a:gd name="T2" fmla="*/ 2147483646 w 48901"/>
                <a:gd name="T3" fmla="*/ 2147483646 h 37862"/>
                <a:gd name="T4" fmla="*/ 2147483646 w 48901"/>
                <a:gd name="T5" fmla="*/ 2147483646 h 37862"/>
                <a:gd name="T6" fmla="*/ 2147483646 w 48901"/>
                <a:gd name="T7" fmla="*/ 2147483646 h 37862"/>
                <a:gd name="T8" fmla="*/ 2147483646 w 48901"/>
                <a:gd name="T9" fmla="*/ 2147483646 h 37862"/>
                <a:gd name="T10" fmla="*/ 2147483646 w 48901"/>
                <a:gd name="T11" fmla="*/ 2147483646 h 37862"/>
                <a:gd name="T12" fmla="*/ 2147483646 w 48901"/>
                <a:gd name="T13" fmla="*/ 2147483646 h 37862"/>
                <a:gd name="T14" fmla="*/ 2147483646 w 48901"/>
                <a:gd name="T15" fmla="*/ 2147483646 h 37862"/>
                <a:gd name="T16" fmla="*/ 2147483646 w 48901"/>
                <a:gd name="T17" fmla="*/ 2147483646 h 37862"/>
                <a:gd name="T18" fmla="*/ 2147483646 w 48901"/>
                <a:gd name="T19" fmla="*/ 2147483646 h 37862"/>
                <a:gd name="T20" fmla="*/ 2147483646 w 48901"/>
                <a:gd name="T21" fmla="*/ 2147483646 h 37862"/>
                <a:gd name="T22" fmla="*/ 2147483646 w 48901"/>
                <a:gd name="T23" fmla="*/ 2147483646 h 37862"/>
                <a:gd name="T24" fmla="*/ 2147483646 w 48901"/>
                <a:gd name="T25" fmla="*/ 2147483646 h 37862"/>
                <a:gd name="T26" fmla="*/ 2147483646 w 48901"/>
                <a:gd name="T27" fmla="*/ 2147483646 h 37862"/>
                <a:gd name="T28" fmla="*/ 2147483646 w 48901"/>
                <a:gd name="T29" fmla="*/ 2147483646 h 37862"/>
                <a:gd name="T30" fmla="*/ 2147483646 w 48901"/>
                <a:gd name="T31" fmla="*/ 2147483646 h 37862"/>
                <a:gd name="T32" fmla="*/ 2147483646 w 48901"/>
                <a:gd name="T33" fmla="*/ 2147483646 h 37862"/>
                <a:gd name="T34" fmla="*/ 2147483646 w 48901"/>
                <a:gd name="T35" fmla="*/ 2147483646 h 37862"/>
                <a:gd name="T36" fmla="*/ 2147483646 w 48901"/>
                <a:gd name="T37" fmla="*/ 2147483646 h 37862"/>
                <a:gd name="T38" fmla="*/ 2147483646 w 48901"/>
                <a:gd name="T39" fmla="*/ 2147483646 h 37862"/>
                <a:gd name="T40" fmla="*/ 2147483646 w 48901"/>
                <a:gd name="T41" fmla="*/ 2147483646 h 37862"/>
                <a:gd name="T42" fmla="*/ 2147483646 w 48901"/>
                <a:gd name="T43" fmla="*/ 2147483646 h 37862"/>
                <a:gd name="T44" fmla="*/ 2147483646 w 48901"/>
                <a:gd name="T45" fmla="*/ 2147483646 h 37862"/>
                <a:gd name="T46" fmla="*/ 2147483646 w 48901"/>
                <a:gd name="T47" fmla="*/ 2147483646 h 37862"/>
                <a:gd name="T48" fmla="*/ 2147483646 w 48901"/>
                <a:gd name="T49" fmla="*/ 2147483646 h 37862"/>
                <a:gd name="T50" fmla="*/ 2147483646 w 48901"/>
                <a:gd name="T51" fmla="*/ 2147483646 h 37862"/>
                <a:gd name="T52" fmla="*/ 2147483646 w 48901"/>
                <a:gd name="T53" fmla="*/ 2147483646 h 37862"/>
                <a:gd name="T54" fmla="*/ 2147483646 w 48901"/>
                <a:gd name="T55" fmla="*/ 2147483646 h 37862"/>
                <a:gd name="T56" fmla="*/ 2147483646 w 48901"/>
                <a:gd name="T57" fmla="*/ 2147483646 h 37862"/>
                <a:gd name="T58" fmla="*/ 2147483646 w 48901"/>
                <a:gd name="T59" fmla="*/ 2147483646 h 37862"/>
                <a:gd name="T60" fmla="*/ 2147483646 w 48901"/>
                <a:gd name="T61" fmla="*/ 2147483646 h 37862"/>
                <a:gd name="T62" fmla="*/ 2147483646 w 48901"/>
                <a:gd name="T63" fmla="*/ 2147483646 h 37862"/>
                <a:gd name="T64" fmla="*/ 2147483646 w 48901"/>
                <a:gd name="T65" fmla="*/ 2147483646 h 37862"/>
                <a:gd name="T66" fmla="*/ 2147483646 w 48901"/>
                <a:gd name="T67" fmla="*/ 2147483646 h 37862"/>
                <a:gd name="T68" fmla="*/ 2147483646 w 48901"/>
                <a:gd name="T69" fmla="*/ 2147483646 h 37862"/>
                <a:gd name="T70" fmla="*/ 2147483646 w 48901"/>
                <a:gd name="T71" fmla="*/ 2147483646 h 37862"/>
                <a:gd name="T72" fmla="*/ 2147483646 w 48901"/>
                <a:gd name="T73" fmla="*/ 2147483646 h 37862"/>
                <a:gd name="T74" fmla="*/ 2147483646 w 48901"/>
                <a:gd name="T75" fmla="*/ 2147483646 h 37862"/>
                <a:gd name="T76" fmla="*/ 2147483646 w 48901"/>
                <a:gd name="T77" fmla="*/ 2147483646 h 37862"/>
                <a:gd name="T78" fmla="*/ 2147483646 w 48901"/>
                <a:gd name="T79" fmla="*/ 2147483646 h 37862"/>
                <a:gd name="T80" fmla="*/ 2147483646 w 48901"/>
                <a:gd name="T81" fmla="*/ 2147483646 h 37862"/>
                <a:gd name="T82" fmla="*/ 2147483646 w 48901"/>
                <a:gd name="T83" fmla="*/ 2147483646 h 37862"/>
                <a:gd name="T84" fmla="*/ 2147483646 w 48901"/>
                <a:gd name="T85" fmla="*/ 2147483646 h 37862"/>
                <a:gd name="T86" fmla="*/ 2147483646 w 48901"/>
                <a:gd name="T87" fmla="*/ 2147483646 h 37862"/>
                <a:gd name="T88" fmla="*/ 2147483646 w 48901"/>
                <a:gd name="T89" fmla="*/ 2147483646 h 37862"/>
                <a:gd name="T90" fmla="*/ 2147483646 w 48901"/>
                <a:gd name="T91" fmla="*/ 2147483646 h 37862"/>
                <a:gd name="T92" fmla="*/ 2147483646 w 48901"/>
                <a:gd name="T93" fmla="*/ 2147483646 h 37862"/>
                <a:gd name="T94" fmla="*/ 2147483646 w 48901"/>
                <a:gd name="T95" fmla="*/ 2147483646 h 37862"/>
                <a:gd name="T96" fmla="*/ 2147483646 w 48901"/>
                <a:gd name="T97" fmla="*/ 2147483646 h 37862"/>
                <a:gd name="T98" fmla="*/ 2147483646 w 48901"/>
                <a:gd name="T99" fmla="*/ 2147483646 h 37862"/>
                <a:gd name="T100" fmla="*/ 2147483646 w 48901"/>
                <a:gd name="T101" fmla="*/ 2147483646 h 37862"/>
                <a:gd name="T102" fmla="*/ 2147483646 w 48901"/>
                <a:gd name="T103" fmla="*/ 2147483646 h 37862"/>
                <a:gd name="T104" fmla="*/ 2147483646 w 48901"/>
                <a:gd name="T105" fmla="*/ 0 h 3786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0" name="Google Shape;667;p30">
              <a:extLst>
                <a:ext uri="{FF2B5EF4-FFF2-40B4-BE49-F238E27FC236}">
                  <a16:creationId xmlns:a16="http://schemas.microsoft.com/office/drawing/2014/main" id="{B0C91899-B988-42D8-AF72-DA3F4F573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0" y="234750"/>
              <a:ext cx="1193975" cy="706225"/>
            </a:xfrm>
            <a:custGeom>
              <a:avLst/>
              <a:gdLst>
                <a:gd name="T0" fmla="*/ 2147483646 w 47759"/>
                <a:gd name="T1" fmla="*/ 2147483646 h 28249"/>
                <a:gd name="T2" fmla="*/ 2147483646 w 47759"/>
                <a:gd name="T3" fmla="*/ 2147483646 h 28249"/>
                <a:gd name="T4" fmla="*/ 2147483646 w 47759"/>
                <a:gd name="T5" fmla="*/ 2147483646 h 28249"/>
                <a:gd name="T6" fmla="*/ 2147483646 w 47759"/>
                <a:gd name="T7" fmla="*/ 2147483646 h 28249"/>
                <a:gd name="T8" fmla="*/ 2147483646 w 47759"/>
                <a:gd name="T9" fmla="*/ 2147483646 h 28249"/>
                <a:gd name="T10" fmla="*/ 2147483646 w 47759"/>
                <a:gd name="T11" fmla="*/ 2147483646 h 28249"/>
                <a:gd name="T12" fmla="*/ 2147483646 w 47759"/>
                <a:gd name="T13" fmla="*/ 2147483646 h 28249"/>
                <a:gd name="T14" fmla="*/ 2147483646 w 47759"/>
                <a:gd name="T15" fmla="*/ 2147483646 h 28249"/>
                <a:gd name="T16" fmla="*/ 2147483646 w 47759"/>
                <a:gd name="T17" fmla="*/ 2147483646 h 28249"/>
                <a:gd name="T18" fmla="*/ 2147483646 w 47759"/>
                <a:gd name="T19" fmla="*/ 2147483646 h 28249"/>
                <a:gd name="T20" fmla="*/ 2147483646 w 47759"/>
                <a:gd name="T21" fmla="*/ 2147483646 h 28249"/>
                <a:gd name="T22" fmla="*/ 2147483646 w 47759"/>
                <a:gd name="T23" fmla="*/ 2147483646 h 28249"/>
                <a:gd name="T24" fmla="*/ 2147483646 w 47759"/>
                <a:gd name="T25" fmla="*/ 2147483646 h 28249"/>
                <a:gd name="T26" fmla="*/ 2147483646 w 47759"/>
                <a:gd name="T27" fmla="*/ 2147483646 h 28249"/>
                <a:gd name="T28" fmla="*/ 2147483646 w 47759"/>
                <a:gd name="T29" fmla="*/ 2147483646 h 28249"/>
                <a:gd name="T30" fmla="*/ 2147483646 w 47759"/>
                <a:gd name="T31" fmla="*/ 2147483646 h 28249"/>
                <a:gd name="T32" fmla="*/ 2147483646 w 47759"/>
                <a:gd name="T33" fmla="*/ 2147483646 h 28249"/>
                <a:gd name="T34" fmla="*/ 2147483646 w 47759"/>
                <a:gd name="T35" fmla="*/ 2147483646 h 28249"/>
                <a:gd name="T36" fmla="*/ 2147483646 w 47759"/>
                <a:gd name="T37" fmla="*/ 2147483646 h 28249"/>
                <a:gd name="T38" fmla="*/ 2147483646 w 47759"/>
                <a:gd name="T39" fmla="*/ 2147483646 h 28249"/>
                <a:gd name="T40" fmla="*/ 2147483646 w 47759"/>
                <a:gd name="T41" fmla="*/ 2147483646 h 28249"/>
                <a:gd name="T42" fmla="*/ 2147483646 w 47759"/>
                <a:gd name="T43" fmla="*/ 2147483646 h 28249"/>
                <a:gd name="T44" fmla="*/ 2147483646 w 47759"/>
                <a:gd name="T45" fmla="*/ 2147483646 h 28249"/>
                <a:gd name="T46" fmla="*/ 2147483646 w 47759"/>
                <a:gd name="T47" fmla="*/ 2147483646 h 28249"/>
                <a:gd name="T48" fmla="*/ 2147483646 w 47759"/>
                <a:gd name="T49" fmla="*/ 2147483646 h 28249"/>
                <a:gd name="T50" fmla="*/ 2147483646 w 47759"/>
                <a:gd name="T51" fmla="*/ 2147483646 h 28249"/>
                <a:gd name="T52" fmla="*/ 2147483646 w 47759"/>
                <a:gd name="T53" fmla="*/ 2147483646 h 28249"/>
                <a:gd name="T54" fmla="*/ 2147483646 w 47759"/>
                <a:gd name="T55" fmla="*/ 2147483646 h 28249"/>
                <a:gd name="T56" fmla="*/ 2147483646 w 47759"/>
                <a:gd name="T57" fmla="*/ 2147483646 h 28249"/>
                <a:gd name="T58" fmla="*/ 2147483646 w 47759"/>
                <a:gd name="T59" fmla="*/ 2147483646 h 28249"/>
                <a:gd name="T60" fmla="*/ 2147483646 w 47759"/>
                <a:gd name="T61" fmla="*/ 2147483646 h 28249"/>
                <a:gd name="T62" fmla="*/ 2147483646 w 47759"/>
                <a:gd name="T63" fmla="*/ 2147483646 h 28249"/>
                <a:gd name="T64" fmla="*/ 2147483646 w 47759"/>
                <a:gd name="T65" fmla="*/ 2147483646 h 28249"/>
                <a:gd name="T66" fmla="*/ 2147483646 w 47759"/>
                <a:gd name="T67" fmla="*/ 2147483646 h 28249"/>
                <a:gd name="T68" fmla="*/ 2147483646 w 47759"/>
                <a:gd name="T69" fmla="*/ 2147483646 h 28249"/>
                <a:gd name="T70" fmla="*/ 2147483646 w 47759"/>
                <a:gd name="T71" fmla="*/ 2147483646 h 28249"/>
                <a:gd name="T72" fmla="*/ 2147483646 w 47759"/>
                <a:gd name="T73" fmla="*/ 2147483646 h 28249"/>
                <a:gd name="T74" fmla="*/ 2147483646 w 47759"/>
                <a:gd name="T75" fmla="*/ 2147483646 h 28249"/>
                <a:gd name="T76" fmla="*/ 2147483646 w 47759"/>
                <a:gd name="T77" fmla="*/ 2147483646 h 28249"/>
                <a:gd name="T78" fmla="*/ 2147483646 w 47759"/>
                <a:gd name="T79" fmla="*/ 2147483646 h 28249"/>
                <a:gd name="T80" fmla="*/ 2147483646 w 47759"/>
                <a:gd name="T81" fmla="*/ 2147483646 h 28249"/>
                <a:gd name="T82" fmla="*/ 2147483646 w 47759"/>
                <a:gd name="T83" fmla="*/ 2147483646 h 28249"/>
                <a:gd name="T84" fmla="*/ 2147483646 w 47759"/>
                <a:gd name="T85" fmla="*/ 2147483646 h 28249"/>
                <a:gd name="T86" fmla="*/ 2147483646 w 47759"/>
                <a:gd name="T87" fmla="*/ 2147483646 h 28249"/>
                <a:gd name="T88" fmla="*/ 2147483646 w 47759"/>
                <a:gd name="T89" fmla="*/ 2147483646 h 28249"/>
                <a:gd name="T90" fmla="*/ 2147483646 w 47759"/>
                <a:gd name="T91" fmla="*/ 2147483646 h 28249"/>
                <a:gd name="T92" fmla="*/ 2147483646 w 47759"/>
                <a:gd name="T93" fmla="*/ 2147483646 h 28249"/>
                <a:gd name="T94" fmla="*/ 2147483646 w 47759"/>
                <a:gd name="T95" fmla="*/ 2147483646 h 28249"/>
                <a:gd name="T96" fmla="*/ 2147483646 w 47759"/>
                <a:gd name="T97" fmla="*/ 2147483646 h 28249"/>
                <a:gd name="T98" fmla="*/ 2147483646 w 47759"/>
                <a:gd name="T99" fmla="*/ 2147483646 h 28249"/>
                <a:gd name="T100" fmla="*/ 2147483646 w 47759"/>
                <a:gd name="T101" fmla="*/ 2147483646 h 28249"/>
                <a:gd name="T102" fmla="*/ 2147483646 w 47759"/>
                <a:gd name="T103" fmla="*/ 2147483646 h 28249"/>
                <a:gd name="T104" fmla="*/ 2147483646 w 47759"/>
                <a:gd name="T105" fmla="*/ 2147483646 h 2824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1" name="Google Shape;668;p30">
              <a:extLst>
                <a:ext uri="{FF2B5EF4-FFF2-40B4-BE49-F238E27FC236}">
                  <a16:creationId xmlns:a16="http://schemas.microsoft.com/office/drawing/2014/main" id="{C2457ED3-04F7-4EA4-A81F-3800AC9D3B2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0" y="238125"/>
              <a:ext cx="1193975" cy="935175"/>
            </a:xfrm>
            <a:custGeom>
              <a:avLst/>
              <a:gdLst>
                <a:gd name="T0" fmla="*/ 2147483646 w 47759"/>
                <a:gd name="T1" fmla="*/ 0 h 37407"/>
                <a:gd name="T2" fmla="*/ 2147483646 w 47759"/>
                <a:gd name="T3" fmla="*/ 2147483646 h 37407"/>
                <a:gd name="T4" fmla="*/ 2147483646 w 47759"/>
                <a:gd name="T5" fmla="*/ 2147483646 h 37407"/>
                <a:gd name="T6" fmla="*/ 2147483646 w 47759"/>
                <a:gd name="T7" fmla="*/ 2147483646 h 37407"/>
                <a:gd name="T8" fmla="*/ 2147483646 w 47759"/>
                <a:gd name="T9" fmla="*/ 2147483646 h 37407"/>
                <a:gd name="T10" fmla="*/ 2147483646 w 47759"/>
                <a:gd name="T11" fmla="*/ 2147483646 h 37407"/>
                <a:gd name="T12" fmla="*/ 2147483646 w 47759"/>
                <a:gd name="T13" fmla="*/ 2147483646 h 37407"/>
                <a:gd name="T14" fmla="*/ 2147483646 w 47759"/>
                <a:gd name="T15" fmla="*/ 2147483646 h 37407"/>
                <a:gd name="T16" fmla="*/ 2147483646 w 47759"/>
                <a:gd name="T17" fmla="*/ 2147483646 h 37407"/>
                <a:gd name="T18" fmla="*/ 2147483646 w 47759"/>
                <a:gd name="T19" fmla="*/ 2147483646 h 37407"/>
                <a:gd name="T20" fmla="*/ 2147483646 w 47759"/>
                <a:gd name="T21" fmla="*/ 2147483646 h 37407"/>
                <a:gd name="T22" fmla="*/ 2147483646 w 47759"/>
                <a:gd name="T23" fmla="*/ 2147483646 h 37407"/>
                <a:gd name="T24" fmla="*/ 2147483646 w 47759"/>
                <a:gd name="T25" fmla="*/ 2147483646 h 37407"/>
                <a:gd name="T26" fmla="*/ 2147483646 w 47759"/>
                <a:gd name="T27" fmla="*/ 2147483646 h 37407"/>
                <a:gd name="T28" fmla="*/ 2147483646 w 47759"/>
                <a:gd name="T29" fmla="*/ 2147483646 h 37407"/>
                <a:gd name="T30" fmla="*/ 2147483646 w 47759"/>
                <a:gd name="T31" fmla="*/ 2147483646 h 37407"/>
                <a:gd name="T32" fmla="*/ 2147483646 w 47759"/>
                <a:gd name="T33" fmla="*/ 2147483646 h 37407"/>
                <a:gd name="T34" fmla="*/ 2147483646 w 47759"/>
                <a:gd name="T35" fmla="*/ 2147483646 h 37407"/>
                <a:gd name="T36" fmla="*/ 2147483646 w 47759"/>
                <a:gd name="T37" fmla="*/ 2147483646 h 37407"/>
                <a:gd name="T38" fmla="*/ 2147483646 w 47759"/>
                <a:gd name="T39" fmla="*/ 2147483646 h 37407"/>
                <a:gd name="T40" fmla="*/ 2147483646 w 47759"/>
                <a:gd name="T41" fmla="*/ 2147483646 h 37407"/>
                <a:gd name="T42" fmla="*/ 2147483646 w 47759"/>
                <a:gd name="T43" fmla="*/ 2147483646 h 37407"/>
                <a:gd name="T44" fmla="*/ 2147483646 w 47759"/>
                <a:gd name="T45" fmla="*/ 2147483646 h 37407"/>
                <a:gd name="T46" fmla="*/ 2147483646 w 47759"/>
                <a:gd name="T47" fmla="*/ 2147483646 h 37407"/>
                <a:gd name="T48" fmla="*/ 2147483646 w 47759"/>
                <a:gd name="T49" fmla="*/ 2147483646 h 37407"/>
                <a:gd name="T50" fmla="*/ 2147483646 w 47759"/>
                <a:gd name="T51" fmla="*/ 2147483646 h 37407"/>
                <a:gd name="T52" fmla="*/ 2147483646 w 47759"/>
                <a:gd name="T53" fmla="*/ 2147483646 h 37407"/>
                <a:gd name="T54" fmla="*/ 2147483646 w 47759"/>
                <a:gd name="T55" fmla="*/ 2147483646 h 37407"/>
                <a:gd name="T56" fmla="*/ 2147483646 w 47759"/>
                <a:gd name="T57" fmla="*/ 2147483646 h 37407"/>
                <a:gd name="T58" fmla="*/ 2147483646 w 47759"/>
                <a:gd name="T59" fmla="*/ 2147483646 h 37407"/>
                <a:gd name="T60" fmla="*/ 2147483646 w 47759"/>
                <a:gd name="T61" fmla="*/ 2147483646 h 37407"/>
                <a:gd name="T62" fmla="*/ 2147483646 w 47759"/>
                <a:gd name="T63" fmla="*/ 2147483646 h 37407"/>
                <a:gd name="T64" fmla="*/ 2147483646 w 47759"/>
                <a:gd name="T65" fmla="*/ 2147483646 h 37407"/>
                <a:gd name="T66" fmla="*/ 2147483646 w 47759"/>
                <a:gd name="T67" fmla="*/ 2147483646 h 37407"/>
                <a:gd name="T68" fmla="*/ 2147483646 w 47759"/>
                <a:gd name="T69" fmla="*/ 2147483646 h 37407"/>
                <a:gd name="T70" fmla="*/ 2147483646 w 47759"/>
                <a:gd name="T71" fmla="*/ 2147483646 h 37407"/>
                <a:gd name="T72" fmla="*/ 2147483646 w 47759"/>
                <a:gd name="T73" fmla="*/ 2147483646 h 37407"/>
                <a:gd name="T74" fmla="*/ 2147483646 w 47759"/>
                <a:gd name="T75" fmla="*/ 2147483646 h 37407"/>
                <a:gd name="T76" fmla="*/ 2147483646 w 47759"/>
                <a:gd name="T77" fmla="*/ 0 h 3740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2" name="Google Shape;669;p30">
              <a:extLst>
                <a:ext uri="{FF2B5EF4-FFF2-40B4-BE49-F238E27FC236}">
                  <a16:creationId xmlns:a16="http://schemas.microsoft.com/office/drawing/2014/main" id="{5DD526B7-C29F-4BD5-BF24-ABB896C50A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475" y="1736225"/>
              <a:ext cx="244525" cy="252075"/>
            </a:xfrm>
            <a:custGeom>
              <a:avLst/>
              <a:gdLst>
                <a:gd name="T0" fmla="*/ 2147483646 w 9781"/>
                <a:gd name="T1" fmla="*/ 0 h 10083"/>
                <a:gd name="T2" fmla="*/ 2147483646 w 9781"/>
                <a:gd name="T3" fmla="*/ 2147483646 h 10083"/>
                <a:gd name="T4" fmla="*/ 2147483646 w 9781"/>
                <a:gd name="T5" fmla="*/ 2147483646 h 10083"/>
                <a:gd name="T6" fmla="*/ 2147483646 w 9781"/>
                <a:gd name="T7" fmla="*/ 2147483646 h 10083"/>
                <a:gd name="T8" fmla="*/ 2147483646 w 9781"/>
                <a:gd name="T9" fmla="*/ 2147483646 h 10083"/>
                <a:gd name="T10" fmla="*/ 2147483646 w 9781"/>
                <a:gd name="T11" fmla="*/ 2147483646 h 10083"/>
                <a:gd name="T12" fmla="*/ 2147483646 w 9781"/>
                <a:gd name="T13" fmla="*/ 2147483646 h 10083"/>
                <a:gd name="T14" fmla="*/ 2147483646 w 9781"/>
                <a:gd name="T15" fmla="*/ 0 h 100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3" name="Google Shape;670;p30">
              <a:extLst>
                <a:ext uri="{FF2B5EF4-FFF2-40B4-BE49-F238E27FC236}">
                  <a16:creationId xmlns:a16="http://schemas.microsoft.com/office/drawing/2014/main" id="{F897D0C4-CFB7-4A7B-A810-106D40A4F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2950" y="1526175"/>
              <a:ext cx="203375" cy="224350"/>
            </a:xfrm>
            <a:custGeom>
              <a:avLst/>
              <a:gdLst>
                <a:gd name="T0" fmla="*/ 2147483646 w 8135"/>
                <a:gd name="T1" fmla="*/ 0 h 8974"/>
                <a:gd name="T2" fmla="*/ 2147483646 w 8135"/>
                <a:gd name="T3" fmla="*/ 2147483646 h 8974"/>
                <a:gd name="T4" fmla="*/ 2147483646 w 8135"/>
                <a:gd name="T5" fmla="*/ 2147483646 h 8974"/>
                <a:gd name="T6" fmla="*/ 2147483646 w 8135"/>
                <a:gd name="T7" fmla="*/ 2147483646 h 8974"/>
                <a:gd name="T8" fmla="*/ 2147483646 w 8135"/>
                <a:gd name="T9" fmla="*/ 2147483646 h 8974"/>
                <a:gd name="T10" fmla="*/ 2147483646 w 8135"/>
                <a:gd name="T11" fmla="*/ 2147483646 h 8974"/>
                <a:gd name="T12" fmla="*/ 2147483646 w 8135"/>
                <a:gd name="T13" fmla="*/ 2147483646 h 8974"/>
                <a:gd name="T14" fmla="*/ 2147483646 w 8135"/>
                <a:gd name="T15" fmla="*/ 2147483646 h 8974"/>
                <a:gd name="T16" fmla="*/ 2147483646 w 8135"/>
                <a:gd name="T17" fmla="*/ 0 h 89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4" name="Google Shape;671;p30">
              <a:extLst>
                <a:ext uri="{FF2B5EF4-FFF2-40B4-BE49-F238E27FC236}">
                  <a16:creationId xmlns:a16="http://schemas.microsoft.com/office/drawing/2014/main" id="{2558326D-D0FB-4699-B765-8AFA87156E3D}"/>
                </a:ext>
              </a:extLst>
            </p:cNvPr>
            <p:cNvSpPr/>
            <p:nvPr/>
          </p:nvSpPr>
          <p:spPr>
            <a:xfrm>
              <a:off x="1273541" y="1525510"/>
              <a:ext cx="199808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15" name="Google Shape;672;p30">
              <a:extLst>
                <a:ext uri="{FF2B5EF4-FFF2-40B4-BE49-F238E27FC236}">
                  <a16:creationId xmlns:a16="http://schemas.microsoft.com/office/drawing/2014/main" id="{3B2A81DC-4524-4E67-8BE7-23454D9B7E02}"/>
                </a:ext>
              </a:extLst>
            </p:cNvPr>
            <p:cNvSpPr/>
            <p:nvPr/>
          </p:nvSpPr>
          <p:spPr>
            <a:xfrm>
              <a:off x="1220259" y="1658884"/>
              <a:ext cx="153926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16" name="Google Shape;211;p3">
            <a:extLst>
              <a:ext uri="{FF2B5EF4-FFF2-40B4-BE49-F238E27FC236}">
                <a16:creationId xmlns:a16="http://schemas.microsoft.com/office/drawing/2014/main" id="{1F733FC8-3F0C-408B-8C0F-7B95F907F10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17" name="Google Shape;212;p3">
              <a:extLst>
                <a:ext uri="{FF2B5EF4-FFF2-40B4-BE49-F238E27FC236}">
                  <a16:creationId xmlns:a16="http://schemas.microsoft.com/office/drawing/2014/main" id="{6C62F1AA-22D8-4FB9-A106-4A32CDF4DE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8" name="Google Shape;213;p3">
              <a:extLst>
                <a:ext uri="{FF2B5EF4-FFF2-40B4-BE49-F238E27FC236}">
                  <a16:creationId xmlns:a16="http://schemas.microsoft.com/office/drawing/2014/main" id="{588A12C8-6AAB-43DF-8FED-D3766E9D9A68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19" name="Google Shape;214;p3">
            <a:extLst>
              <a:ext uri="{FF2B5EF4-FFF2-40B4-BE49-F238E27FC236}">
                <a16:creationId xmlns:a16="http://schemas.microsoft.com/office/drawing/2014/main" id="{30C23E65-C0E1-4716-B762-02AF1504434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0050" y="5038725"/>
            <a:ext cx="292100" cy="280988"/>
            <a:chOff x="3243875" y="2372825"/>
            <a:chExt cx="291375" cy="281375"/>
          </a:xfrm>
        </p:grpSpPr>
        <p:sp>
          <p:nvSpPr>
            <p:cNvPr id="120" name="Google Shape;215;p3">
              <a:extLst>
                <a:ext uri="{FF2B5EF4-FFF2-40B4-BE49-F238E27FC236}">
                  <a16:creationId xmlns:a16="http://schemas.microsoft.com/office/drawing/2014/main" id="{C2F90DA1-46FA-495E-972D-C7EFA9353F4A}"/>
                </a:ext>
              </a:extLst>
            </p:cNvPr>
            <p:cNvSpPr/>
            <p:nvPr/>
          </p:nvSpPr>
          <p:spPr>
            <a:xfrm>
              <a:off x="3286632" y="2403030"/>
              <a:ext cx="205863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1" name="Google Shape;216;p3">
              <a:extLst>
                <a:ext uri="{FF2B5EF4-FFF2-40B4-BE49-F238E27FC236}">
                  <a16:creationId xmlns:a16="http://schemas.microsoft.com/office/drawing/2014/main" id="{F8BFE9A6-252C-4EC0-9826-069A756064CC}"/>
                </a:ext>
              </a:extLst>
            </p:cNvPr>
            <p:cNvSpPr/>
            <p:nvPr/>
          </p:nvSpPr>
          <p:spPr>
            <a:xfrm>
              <a:off x="3302467" y="2403030"/>
              <a:ext cx="193194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2" name="Google Shape;217;p3">
              <a:extLst>
                <a:ext uri="{FF2B5EF4-FFF2-40B4-BE49-F238E27FC236}">
                  <a16:creationId xmlns:a16="http://schemas.microsoft.com/office/drawing/2014/main" id="{7659870C-E4AF-4FE2-B432-6451EE19C289}"/>
                </a:ext>
              </a:extLst>
            </p:cNvPr>
            <p:cNvSpPr/>
            <p:nvPr/>
          </p:nvSpPr>
          <p:spPr>
            <a:xfrm>
              <a:off x="3395897" y="2372825"/>
              <a:ext cx="1108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3" name="Google Shape;218;p3">
              <a:extLst>
                <a:ext uri="{FF2B5EF4-FFF2-40B4-BE49-F238E27FC236}">
                  <a16:creationId xmlns:a16="http://schemas.microsoft.com/office/drawing/2014/main" id="{F5FE849B-B6DD-4E06-B46A-BC0EBD20DF2D}"/>
                </a:ext>
              </a:extLst>
            </p:cNvPr>
            <p:cNvSpPr/>
            <p:nvPr/>
          </p:nvSpPr>
          <p:spPr>
            <a:xfrm>
              <a:off x="3243875" y="2495231"/>
              <a:ext cx="285041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4" name="Google Shape;219;p3">
              <a:extLst>
                <a:ext uri="{FF2B5EF4-FFF2-40B4-BE49-F238E27FC236}">
                  <a16:creationId xmlns:a16="http://schemas.microsoft.com/office/drawing/2014/main" id="{B90D6723-6CB3-4020-BA3F-54C4163B9671}"/>
                </a:ext>
              </a:extLst>
            </p:cNvPr>
            <p:cNvSpPr/>
            <p:nvPr/>
          </p:nvSpPr>
          <p:spPr>
            <a:xfrm>
              <a:off x="3340473" y="2379184"/>
              <a:ext cx="10451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5" name="Google Shape;220;p3">
              <a:extLst>
                <a:ext uri="{FF2B5EF4-FFF2-40B4-BE49-F238E27FC236}">
                  <a16:creationId xmlns:a16="http://schemas.microsoft.com/office/drawing/2014/main" id="{A7382EEC-57E2-4157-81EB-A9161A77F0FC}"/>
                </a:ext>
              </a:extLst>
            </p:cNvPr>
            <p:cNvSpPr/>
            <p:nvPr/>
          </p:nvSpPr>
          <p:spPr>
            <a:xfrm>
              <a:off x="3267629" y="2458668"/>
              <a:ext cx="267621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6" name="Google Shape;221;p3">
              <a:extLst>
                <a:ext uri="{FF2B5EF4-FFF2-40B4-BE49-F238E27FC236}">
                  <a16:creationId xmlns:a16="http://schemas.microsoft.com/office/drawing/2014/main" id="{90A9AD0B-35DE-4004-82F5-2858945C3847}"/>
                </a:ext>
              </a:extLst>
            </p:cNvPr>
            <p:cNvSpPr/>
            <p:nvPr/>
          </p:nvSpPr>
          <p:spPr>
            <a:xfrm>
              <a:off x="3275546" y="2452309"/>
              <a:ext cx="258121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7" name="Google Shape;222;p3">
              <a:extLst>
                <a:ext uri="{FF2B5EF4-FFF2-40B4-BE49-F238E27FC236}">
                  <a16:creationId xmlns:a16="http://schemas.microsoft.com/office/drawing/2014/main" id="{A9E6830B-737D-488F-BCD0-4517D8313BF1}"/>
                </a:ext>
              </a:extLst>
            </p:cNvPr>
            <p:cNvSpPr/>
            <p:nvPr/>
          </p:nvSpPr>
          <p:spPr>
            <a:xfrm>
              <a:off x="3327804" y="2385542"/>
              <a:ext cx="120351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8" name="Google Shape;223;p3">
              <a:extLst>
                <a:ext uri="{FF2B5EF4-FFF2-40B4-BE49-F238E27FC236}">
                  <a16:creationId xmlns:a16="http://schemas.microsoft.com/office/drawing/2014/main" id="{7DD9998C-B3A0-44A8-B46E-B688612C6E2E}"/>
                </a:ext>
              </a:extLst>
            </p:cNvPr>
            <p:cNvSpPr/>
            <p:nvPr/>
          </p:nvSpPr>
          <p:spPr>
            <a:xfrm>
              <a:off x="3327804" y="2438003"/>
              <a:ext cx="133019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9" name="Google Shape;224;p3">
              <a:extLst>
                <a:ext uri="{FF2B5EF4-FFF2-40B4-BE49-F238E27FC236}">
                  <a16:creationId xmlns:a16="http://schemas.microsoft.com/office/drawing/2014/main" id="{3562B49D-E15D-46D0-B02A-72DC275145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550" y="2469325"/>
              <a:ext cx="72075" cy="71450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30" name="Google Shape;225;p3">
            <a:extLst>
              <a:ext uri="{FF2B5EF4-FFF2-40B4-BE49-F238E27FC236}">
                <a16:creationId xmlns:a16="http://schemas.microsoft.com/office/drawing/2014/main" id="{5F21C269-6072-46C9-8F30-DAFEE080F93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7538" y="714375"/>
            <a:ext cx="168275" cy="168275"/>
            <a:chOff x="4954425" y="2036375"/>
            <a:chExt cx="166675" cy="168575"/>
          </a:xfrm>
        </p:grpSpPr>
        <p:sp>
          <p:nvSpPr>
            <p:cNvPr id="131" name="Google Shape;226;p3">
              <a:extLst>
                <a:ext uri="{FF2B5EF4-FFF2-40B4-BE49-F238E27FC236}">
                  <a16:creationId xmlns:a16="http://schemas.microsoft.com/office/drawing/2014/main" id="{62D45631-ED4D-4E0D-BFBE-B8AA9E29E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227;p3">
              <a:extLst>
                <a:ext uri="{FF2B5EF4-FFF2-40B4-BE49-F238E27FC236}">
                  <a16:creationId xmlns:a16="http://schemas.microsoft.com/office/drawing/2014/main" id="{DDC8BC2C-DDE2-4D63-9AAA-4F2A06E74F17}"/>
                </a:ext>
              </a:extLst>
            </p:cNvPr>
            <p:cNvSpPr/>
            <p:nvPr/>
          </p:nvSpPr>
          <p:spPr>
            <a:xfrm>
              <a:off x="5009459" y="2104760"/>
              <a:ext cx="51890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33" name="Google Shape;228;p3">
            <a:extLst>
              <a:ext uri="{FF2B5EF4-FFF2-40B4-BE49-F238E27FC236}">
                <a16:creationId xmlns:a16="http://schemas.microsoft.com/office/drawing/2014/main" id="{81DBE6D9-A04A-4278-8C8C-4BC49A2B27F6}"/>
              </a:ext>
            </a:extLst>
          </p:cNvPr>
          <p:cNvSpPr>
            <a:spLocks/>
          </p:cNvSpPr>
          <p:nvPr userDrawn="1"/>
        </p:nvSpPr>
        <p:spPr bwMode="auto">
          <a:xfrm>
            <a:off x="1576388" y="3597275"/>
            <a:ext cx="119062" cy="80963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134" name="Google Shape;229;p3">
            <a:extLst>
              <a:ext uri="{FF2B5EF4-FFF2-40B4-BE49-F238E27FC236}">
                <a16:creationId xmlns:a16="http://schemas.microsoft.com/office/drawing/2014/main" id="{31D831C1-692D-4D69-A19E-6470218FA933}"/>
              </a:ext>
            </a:extLst>
          </p:cNvPr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35" name="Google Shape;230;p3">
            <a:extLst>
              <a:ext uri="{FF2B5EF4-FFF2-40B4-BE49-F238E27FC236}">
                <a16:creationId xmlns:a16="http://schemas.microsoft.com/office/drawing/2014/main" id="{F4B98073-3F3D-4E7B-B850-96BC139AE2D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36" name="Google Shape;231;p3">
              <a:extLst>
                <a:ext uri="{FF2B5EF4-FFF2-40B4-BE49-F238E27FC236}">
                  <a16:creationId xmlns:a16="http://schemas.microsoft.com/office/drawing/2014/main" id="{7FA81808-FCB8-4D22-98DA-AF3AF3CC2934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7" name="Google Shape;232;p3">
              <a:extLst>
                <a:ext uri="{FF2B5EF4-FFF2-40B4-BE49-F238E27FC236}">
                  <a16:creationId xmlns:a16="http://schemas.microsoft.com/office/drawing/2014/main" id="{2CD2A196-1C84-493B-85F8-4A2307A269AD}"/>
                </a:ext>
              </a:extLst>
            </p:cNvPr>
            <p:cNvSpPr/>
            <p:nvPr/>
          </p:nvSpPr>
          <p:spPr>
            <a:xfrm>
              <a:off x="5009983" y="2104759"/>
              <a:ext cx="52384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643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3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E46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70E6F4D8-99F3-4E60-B73F-840B62812BF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F05F25A7-E6F2-420A-BED4-D5CF6AF9D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185" y="219519"/>
              <a:ext cx="8068819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111D790D-1914-4B9C-8413-6D1BF36E83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4AC4A5D8-4F1E-455A-8CDF-F5A3D9E23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7B256AFD-4D0F-4F96-B95D-1CED75C450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8FF6BFB1-A91E-4393-A7C2-6C9B92D62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E45B0587-CDE4-497C-A18E-01A8D456BF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34D025A5-B35F-48DB-9D44-9067B5D3A0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22B3DD2C-C6F4-4AAD-8D21-1A9908F58A19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742F4445-4B38-41B0-ABF9-5FE10D734C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1A7B17F8-5926-4265-A6D0-BBE89298EE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E3A3202E-2EDE-4EEB-8A09-23A4310528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DAECF4F0-969D-4DE8-8621-8268E18352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382515CD-3340-4532-806C-C9C6A8426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EA8E718D-6EED-437B-B010-3F705CA32CEA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9E9D5EAD-9A0C-4735-A5A3-CABFA69269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6471ADD4-7586-4CE6-80AA-2E021BD791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317636F9-2328-4921-B650-0BCB1E0EA9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ED71BD73-6FB0-4691-94B8-1F0E4DDFD2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8AAC5E2C-DCAB-43D2-8749-079132F816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A050D5FC-2F5B-48A1-ABD1-5B6B658DA6C9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2FF8D493-CB8F-4311-8D24-5FBA20FCC2E9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8941B2AB-868D-406B-908B-232B524805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B0640EF4-F17C-4DFB-B608-7C7AF16D0D03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D0C4E2DD-0275-4101-9F9D-999C82F2C86F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06463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C24E8AC1-D0B3-4D75-9F12-4841B627D1A8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21448EC0-F845-4736-B230-0D6F9A6182F9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603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046BEADE-A478-4E04-889A-B3D0D33058B1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804191CF-9F5F-4B10-98F0-A66F110C618D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51872ACE-3A0A-4413-A008-ADFFD560C844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72B4B266-8445-4A69-8E24-0B5A78E5835B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33AFAFFE-43B4-440F-9657-3ED8901C2AA5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1562100"/>
            <a:ext cx="47625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187F8BAF-1E19-4269-84A3-E22F0F65A346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1531938"/>
            <a:ext cx="446087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7487825F-F03F-4CEB-A96D-B6EAAD2711FF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0D55671E-0B98-4C91-9812-14BE0683DFBA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6DA8EEEC-DD27-4B58-86AA-FA706038D260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CA8E81AD-6A88-4922-913B-D7BC28081DAF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2A6A6B40-45FB-4402-A3D0-1EF6D829E292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D8BB1681-667D-4AFF-AAE7-3669E6AA454E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52C5026E-EF21-4754-A9A4-8DAB1C4D1066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0D5EEA0A-2099-4741-8EA0-30B0C5CDD326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0C754DC5-3CB9-4C72-88D7-44A1F18B19E4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6C46CE79-E81B-4E2F-9954-EB061B51B154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80169995-4DDC-4142-9ACC-7B9C28C4FC5A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3336925"/>
            <a:ext cx="10953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364665AD-4D12-4077-B06E-40BAEFBD4D85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50850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046A704D-721B-4702-9985-2F390BF12F02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3444875"/>
            <a:ext cx="44450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DE2CF832-7335-48D3-84D0-0DF423C65F9D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EAD64CA2-7201-4978-AF10-4F2D0C43AA7D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82A53AE1-C9A4-48C1-AF20-81F81F617522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3951288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BDBCDC2D-0CC8-4E3C-83A5-188EA31BC22A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76688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1ADE5CF6-6D6D-4CCB-8E49-36236A3987E8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7625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70EBB97B-6899-4093-8570-108DE0A99A76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F7216484-5979-402A-B995-7EFBEF69F500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70E1033D-D8B1-4923-8756-5CB3CECA9069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9C74D9DE-DFDD-4E4A-8970-3B737D09B058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4589463"/>
            <a:ext cx="450850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483026FB-272B-4451-B74B-49D7F526BD5D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4672013"/>
            <a:ext cx="46038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FDA9FA9E-9582-485E-9214-8E1D035CBF49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630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C606136B-733F-4CAC-A020-23AE35D3AE78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4600575"/>
            <a:ext cx="44608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76349987-CC94-4FAD-9185-BC0DCCB44889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91AD7DAA-26FF-4518-A228-DD99767C313F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C969BC59-D02E-4B9E-9C84-8E821DDFFBBC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557F7B6D-81EF-4049-B1D7-09E3F87F7B38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7625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08E21B00-1AF0-495E-B0D1-03FF3C77737E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14938"/>
            <a:ext cx="449262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43B3E9FA-3B16-4E64-A7D0-A8582A7D2FD0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0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FA54C981-1FE0-44A4-AD33-0737ABAFD868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F9DFECE4-0DF3-4D6C-A473-51011EBE4695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668BF6B1-AD42-41E7-8033-9A20A7CFCFC7}"/>
              </a:ext>
            </a:extLst>
          </p:cNvPr>
          <p:cNvSpPr>
            <a:spLocks/>
          </p:cNvSpPr>
          <p:nvPr userDrawn="1"/>
        </p:nvSpPr>
        <p:spPr bwMode="auto">
          <a:xfrm>
            <a:off x="514350" y="5857875"/>
            <a:ext cx="46038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CDCE41E3-53E6-4FC0-85B2-3D0E543F6767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id="{619546DE-5AC9-4BCF-AC93-4B2FD667C789}"/>
              </a:ext>
            </a:extLst>
          </p:cNvPr>
          <p:cNvSpPr/>
          <p:nvPr userDrawn="1"/>
        </p:nvSpPr>
        <p:spPr>
          <a:xfrm rot="126755">
            <a:off x="3092450" y="1090613"/>
            <a:ext cx="5549900" cy="4730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id="{AECFF585-5D00-4800-BB9E-47EDFF1D0D7F}"/>
              </a:ext>
            </a:extLst>
          </p:cNvPr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id="{1F71233C-0A90-4B29-B57B-2DA4A820C045}"/>
              </a:ext>
            </a:extLst>
          </p:cNvPr>
          <p:cNvSpPr/>
          <p:nvPr userDrawn="1"/>
        </p:nvSpPr>
        <p:spPr>
          <a:xfrm rot="4829593">
            <a:off x="7640638" y="1030288"/>
            <a:ext cx="1546225" cy="11080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A23AA34-8E1F-4717-B36F-FDC6750BC401}"/>
              </a:ext>
            </a:extLst>
          </p:cNvPr>
          <p:cNvSpPr txBox="1"/>
          <p:nvPr userDrawn="1"/>
        </p:nvSpPr>
        <p:spPr>
          <a:xfrm>
            <a:off x="3614738" y="1557338"/>
            <a:ext cx="4752975" cy="2746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8625" i="0" dirty="0">
                <a:solidFill>
                  <a:srgbClr val="002060"/>
                </a:solidFill>
              </a:rPr>
              <a:t>LUYỆN TẬP</a:t>
            </a:r>
          </a:p>
        </p:txBody>
      </p:sp>
      <p:grpSp>
        <p:nvGrpSpPr>
          <p:cNvPr id="74" name="Google Shape;939;p32">
            <a:extLst>
              <a:ext uri="{FF2B5EF4-FFF2-40B4-BE49-F238E27FC236}">
                <a16:creationId xmlns:a16="http://schemas.microsoft.com/office/drawing/2014/main" id="{FDF7BA39-50A2-4CD0-8EF5-F2D20AB202D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203450" y="3949700"/>
            <a:ext cx="1974850" cy="2020888"/>
            <a:chOff x="2718975" y="493050"/>
            <a:chExt cx="2013175" cy="2066600"/>
          </a:xfrm>
        </p:grpSpPr>
        <p:sp>
          <p:nvSpPr>
            <p:cNvPr id="75" name="Google Shape;940;p32">
              <a:extLst>
                <a:ext uri="{FF2B5EF4-FFF2-40B4-BE49-F238E27FC236}">
                  <a16:creationId xmlns:a16="http://schemas.microsoft.com/office/drawing/2014/main" id="{CD926F5A-0EB2-43EF-A1F7-3DD30725DB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7025" y="2415950"/>
              <a:ext cx="962925" cy="143700"/>
            </a:xfrm>
            <a:custGeom>
              <a:avLst/>
              <a:gdLst>
                <a:gd name="T0" fmla="*/ 2147483646 w 38517"/>
                <a:gd name="T1" fmla="*/ 2147483646 h 5748"/>
                <a:gd name="T2" fmla="*/ 2147483646 w 38517"/>
                <a:gd name="T3" fmla="*/ 2147483646 h 5748"/>
                <a:gd name="T4" fmla="*/ 2147483646 w 38517"/>
                <a:gd name="T5" fmla="*/ 2147483646 h 5748"/>
                <a:gd name="T6" fmla="*/ 2147483646 w 38517"/>
                <a:gd name="T7" fmla="*/ 2147483646 h 5748"/>
                <a:gd name="T8" fmla="*/ 2147483646 w 38517"/>
                <a:gd name="T9" fmla="*/ 2147483646 h 5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6" name="Google Shape;941;p32">
              <a:extLst>
                <a:ext uri="{FF2B5EF4-FFF2-40B4-BE49-F238E27FC236}">
                  <a16:creationId xmlns:a16="http://schemas.microsoft.com/office/drawing/2014/main" id="{90D71652-95D5-485C-8640-B88271FF17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3250" y="2190975"/>
              <a:ext cx="381500" cy="366800"/>
            </a:xfrm>
            <a:custGeom>
              <a:avLst/>
              <a:gdLst>
                <a:gd name="T0" fmla="*/ 2147483646 w 15260"/>
                <a:gd name="T1" fmla="*/ 2147483646 h 14672"/>
                <a:gd name="T2" fmla="*/ 2147483646 w 15260"/>
                <a:gd name="T3" fmla="*/ 2147483646 h 14672"/>
                <a:gd name="T4" fmla="*/ 2147483646 w 15260"/>
                <a:gd name="T5" fmla="*/ 2147483646 h 14672"/>
                <a:gd name="T6" fmla="*/ 2147483646 w 15260"/>
                <a:gd name="T7" fmla="*/ 2147483646 h 14672"/>
                <a:gd name="T8" fmla="*/ 2147483646 w 15260"/>
                <a:gd name="T9" fmla="*/ 2147483646 h 14672"/>
                <a:gd name="T10" fmla="*/ 2147483646 w 15260"/>
                <a:gd name="T11" fmla="*/ 2147483646 h 14672"/>
                <a:gd name="T12" fmla="*/ 2147483646 w 15260"/>
                <a:gd name="T13" fmla="*/ 2147483646 h 14672"/>
                <a:gd name="T14" fmla="*/ 2147483646 w 15260"/>
                <a:gd name="T15" fmla="*/ 2147483646 h 14672"/>
                <a:gd name="T16" fmla="*/ 2147483646 w 15260"/>
                <a:gd name="T17" fmla="*/ 2147483646 h 14672"/>
                <a:gd name="T18" fmla="*/ 2147483646 w 15260"/>
                <a:gd name="T19" fmla="*/ 2147483646 h 14672"/>
                <a:gd name="T20" fmla="*/ 2147483646 w 15260"/>
                <a:gd name="T21" fmla="*/ 2147483646 h 14672"/>
                <a:gd name="T22" fmla="*/ 2147483646 w 15260"/>
                <a:gd name="T23" fmla="*/ 2147483646 h 14672"/>
                <a:gd name="T24" fmla="*/ 2147483646 w 15260"/>
                <a:gd name="T25" fmla="*/ 2147483646 h 14672"/>
                <a:gd name="T26" fmla="*/ 2147483646 w 15260"/>
                <a:gd name="T27" fmla="*/ 2147483646 h 14672"/>
                <a:gd name="T28" fmla="*/ 2147483646 w 15260"/>
                <a:gd name="T29" fmla="*/ 2147483646 h 14672"/>
                <a:gd name="T30" fmla="*/ 2147483646 w 15260"/>
                <a:gd name="T31" fmla="*/ 2147483646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7" name="Google Shape;942;p32">
              <a:extLst>
                <a:ext uri="{FF2B5EF4-FFF2-40B4-BE49-F238E27FC236}">
                  <a16:creationId xmlns:a16="http://schemas.microsoft.com/office/drawing/2014/main" id="{F495B40F-AB9C-4872-BC82-DF27E3CF2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925" y="2373950"/>
              <a:ext cx="195800" cy="181500"/>
            </a:xfrm>
            <a:custGeom>
              <a:avLst/>
              <a:gdLst>
                <a:gd name="T0" fmla="*/ 2147483646 w 7832"/>
                <a:gd name="T1" fmla="*/ 0 h 7260"/>
                <a:gd name="T2" fmla="*/ 2147483646 w 7832"/>
                <a:gd name="T3" fmla="*/ 2147483646 h 7260"/>
                <a:gd name="T4" fmla="*/ 2147483646 w 7832"/>
                <a:gd name="T5" fmla="*/ 2147483646 h 7260"/>
                <a:gd name="T6" fmla="*/ 2147483646 w 7832"/>
                <a:gd name="T7" fmla="*/ 2147483646 h 7260"/>
                <a:gd name="T8" fmla="*/ 2147483646 w 7832"/>
                <a:gd name="T9" fmla="*/ 2147483646 h 7260"/>
                <a:gd name="T10" fmla="*/ 2147483646 w 7832"/>
                <a:gd name="T11" fmla="*/ 2147483646 h 7260"/>
                <a:gd name="T12" fmla="*/ 2147483646 w 7832"/>
                <a:gd name="T13" fmla="*/ 2147483646 h 7260"/>
                <a:gd name="T14" fmla="*/ 2147483646 w 7832"/>
                <a:gd name="T15" fmla="*/ 2147483646 h 7260"/>
                <a:gd name="T16" fmla="*/ 2147483646 w 7832"/>
                <a:gd name="T17" fmla="*/ 2147483646 h 7260"/>
                <a:gd name="T18" fmla="*/ 2147483646 w 7832"/>
                <a:gd name="T19" fmla="*/ 0 h 72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8" name="Google Shape;943;p32">
              <a:extLst>
                <a:ext uri="{FF2B5EF4-FFF2-40B4-BE49-F238E27FC236}">
                  <a16:creationId xmlns:a16="http://schemas.microsoft.com/office/drawing/2014/main" id="{897A178F-3310-4C5D-9B1B-E08D161369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6775" y="2190975"/>
              <a:ext cx="381475" cy="366800"/>
            </a:xfrm>
            <a:custGeom>
              <a:avLst/>
              <a:gdLst>
                <a:gd name="T0" fmla="*/ 2147483646 w 15259"/>
                <a:gd name="T1" fmla="*/ 2147483646 h 14672"/>
                <a:gd name="T2" fmla="*/ 2147483646 w 15259"/>
                <a:gd name="T3" fmla="*/ 2147483646 h 14672"/>
                <a:gd name="T4" fmla="*/ 2147483646 w 15259"/>
                <a:gd name="T5" fmla="*/ 2147483646 h 14672"/>
                <a:gd name="T6" fmla="*/ 2147483646 w 15259"/>
                <a:gd name="T7" fmla="*/ 2147483646 h 14672"/>
                <a:gd name="T8" fmla="*/ 2147483646 w 15259"/>
                <a:gd name="T9" fmla="*/ 2147483646 h 14672"/>
                <a:gd name="T10" fmla="*/ 2147483646 w 15259"/>
                <a:gd name="T11" fmla="*/ 2147483646 h 14672"/>
                <a:gd name="T12" fmla="*/ 2147483646 w 15259"/>
                <a:gd name="T13" fmla="*/ 2147483646 h 14672"/>
                <a:gd name="T14" fmla="*/ 2147483646 w 15259"/>
                <a:gd name="T15" fmla="*/ 2147483646 h 14672"/>
                <a:gd name="T16" fmla="*/ 2147483646 w 15259"/>
                <a:gd name="T17" fmla="*/ 2147483646 h 14672"/>
                <a:gd name="T18" fmla="*/ 2147483646 w 15259"/>
                <a:gd name="T19" fmla="*/ 2147483646 h 14672"/>
                <a:gd name="T20" fmla="*/ 2147483646 w 15259"/>
                <a:gd name="T21" fmla="*/ 2147483646 h 14672"/>
                <a:gd name="T22" fmla="*/ 2147483646 w 15259"/>
                <a:gd name="T23" fmla="*/ 2147483646 h 14672"/>
                <a:gd name="T24" fmla="*/ 2147483646 w 15259"/>
                <a:gd name="T25" fmla="*/ 2147483646 h 14672"/>
                <a:gd name="T26" fmla="*/ 2147483646 w 15259"/>
                <a:gd name="T27" fmla="*/ 2147483646 h 14672"/>
                <a:gd name="T28" fmla="*/ 2147483646 w 15259"/>
                <a:gd name="T29" fmla="*/ 2147483646 h 14672"/>
                <a:gd name="T30" fmla="*/ 2147483646 w 15259"/>
                <a:gd name="T31" fmla="*/ 2147483646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9" name="Google Shape;944;p32">
              <a:extLst>
                <a:ext uri="{FF2B5EF4-FFF2-40B4-BE49-F238E27FC236}">
                  <a16:creationId xmlns:a16="http://schemas.microsoft.com/office/drawing/2014/main" id="{EF19C99C-86E0-43EE-BE0B-2AC92D9F46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425" y="2377300"/>
              <a:ext cx="199150" cy="178150"/>
            </a:xfrm>
            <a:custGeom>
              <a:avLst/>
              <a:gdLst>
                <a:gd name="T0" fmla="*/ 2147483646 w 7966"/>
                <a:gd name="T1" fmla="*/ 2147483646 h 7126"/>
                <a:gd name="T2" fmla="*/ 2147483646 w 7966"/>
                <a:gd name="T3" fmla="*/ 2147483646 h 7126"/>
                <a:gd name="T4" fmla="*/ 2147483646 w 7966"/>
                <a:gd name="T5" fmla="*/ 2147483646 h 7126"/>
                <a:gd name="T6" fmla="*/ 2147483646 w 7966"/>
                <a:gd name="T7" fmla="*/ 2147483646 h 7126"/>
                <a:gd name="T8" fmla="*/ 2147483646 w 7966"/>
                <a:gd name="T9" fmla="*/ 2147483646 h 7126"/>
                <a:gd name="T10" fmla="*/ 2147483646 w 7966"/>
                <a:gd name="T11" fmla="*/ 2147483646 h 7126"/>
                <a:gd name="T12" fmla="*/ 2147483646 w 7966"/>
                <a:gd name="T13" fmla="*/ 2147483646 h 7126"/>
                <a:gd name="T14" fmla="*/ 2147483646 w 7966"/>
                <a:gd name="T15" fmla="*/ 2147483646 h 7126"/>
                <a:gd name="T16" fmla="*/ 2147483646 w 7966"/>
                <a:gd name="T17" fmla="*/ 2147483646 h 7126"/>
                <a:gd name="T18" fmla="*/ 2147483646 w 7966"/>
                <a:gd name="T19" fmla="*/ 2147483646 h 71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0" name="Google Shape;945;p32">
              <a:extLst>
                <a:ext uri="{FF2B5EF4-FFF2-40B4-BE49-F238E27FC236}">
                  <a16:creationId xmlns:a16="http://schemas.microsoft.com/office/drawing/2014/main" id="{C20748F0-F227-4F7D-B8DD-6186EAF244B9}"/>
                </a:ext>
              </a:extLst>
            </p:cNvPr>
            <p:cNvSpPr/>
            <p:nvPr/>
          </p:nvSpPr>
          <p:spPr>
            <a:xfrm>
              <a:off x="3366298" y="2481726"/>
              <a:ext cx="11166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1" name="Google Shape;946;p32">
              <a:extLst>
                <a:ext uri="{FF2B5EF4-FFF2-40B4-BE49-F238E27FC236}">
                  <a16:creationId xmlns:a16="http://schemas.microsoft.com/office/drawing/2014/main" id="{CF34B490-04BF-42E3-85BA-4D75CC9F9153}"/>
                </a:ext>
              </a:extLst>
            </p:cNvPr>
            <p:cNvSpPr/>
            <p:nvPr/>
          </p:nvSpPr>
          <p:spPr>
            <a:xfrm>
              <a:off x="4123666" y="2481726"/>
              <a:ext cx="110045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2" name="Google Shape;947;p32">
              <a:extLst>
                <a:ext uri="{FF2B5EF4-FFF2-40B4-BE49-F238E27FC236}">
                  <a16:creationId xmlns:a16="http://schemas.microsoft.com/office/drawing/2014/main" id="{9EDE7FB2-1F1E-4E69-B6AC-867442F0998E}"/>
                </a:ext>
              </a:extLst>
            </p:cNvPr>
            <p:cNvSpPr/>
            <p:nvPr/>
          </p:nvSpPr>
          <p:spPr>
            <a:xfrm>
              <a:off x="3558877" y="1746322"/>
              <a:ext cx="474164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3" name="Google Shape;948;p32">
              <a:extLst>
                <a:ext uri="{FF2B5EF4-FFF2-40B4-BE49-F238E27FC236}">
                  <a16:creationId xmlns:a16="http://schemas.microsoft.com/office/drawing/2014/main" id="{F221B211-3B42-465F-9D39-EC84FE837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825" y="2020200"/>
              <a:ext cx="14325" cy="111775"/>
            </a:xfrm>
            <a:custGeom>
              <a:avLst/>
              <a:gdLst>
                <a:gd name="T0" fmla="*/ 2147483646 w 573"/>
                <a:gd name="T1" fmla="*/ 2147483646 h 4471"/>
                <a:gd name="T2" fmla="*/ 2147483646 w 573"/>
                <a:gd name="T3" fmla="*/ 2147483646 h 4471"/>
                <a:gd name="T4" fmla="*/ 2147483646 w 573"/>
                <a:gd name="T5" fmla="*/ 2147483646 h 4471"/>
                <a:gd name="T6" fmla="*/ 2147483646 w 573"/>
                <a:gd name="T7" fmla="*/ 2147483646 h 44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4" name="Google Shape;949;p32">
              <a:extLst>
                <a:ext uri="{FF2B5EF4-FFF2-40B4-BE49-F238E27FC236}">
                  <a16:creationId xmlns:a16="http://schemas.microsoft.com/office/drawing/2014/main" id="{58853DFE-0F1E-42B5-86B7-8F89544DFF1F}"/>
                </a:ext>
              </a:extLst>
            </p:cNvPr>
            <p:cNvSpPr/>
            <p:nvPr/>
          </p:nvSpPr>
          <p:spPr>
            <a:xfrm>
              <a:off x="3594480" y="1907040"/>
              <a:ext cx="6149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5" name="Google Shape;950;p32">
              <a:extLst>
                <a:ext uri="{FF2B5EF4-FFF2-40B4-BE49-F238E27FC236}">
                  <a16:creationId xmlns:a16="http://schemas.microsoft.com/office/drawing/2014/main" id="{B3C4EF08-352D-4570-B4A8-D4020210F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850" y="1984925"/>
              <a:ext cx="31100" cy="147050"/>
            </a:xfrm>
            <a:custGeom>
              <a:avLst/>
              <a:gdLst>
                <a:gd name="T0" fmla="*/ 0 w 1244"/>
                <a:gd name="T1" fmla="*/ 0 h 5882"/>
                <a:gd name="T2" fmla="*/ 2147483646 w 1244"/>
                <a:gd name="T3" fmla="*/ 2147483646 h 5882"/>
                <a:gd name="T4" fmla="*/ 2147483646 w 1244"/>
                <a:gd name="T5" fmla="*/ 2147483646 h 5882"/>
                <a:gd name="T6" fmla="*/ 2147483646 w 1244"/>
                <a:gd name="T7" fmla="*/ 2147483646 h 5882"/>
                <a:gd name="T8" fmla="*/ 2147483646 w 1244"/>
                <a:gd name="T9" fmla="*/ 2147483646 h 5882"/>
                <a:gd name="T10" fmla="*/ 0 w 1244"/>
                <a:gd name="T11" fmla="*/ 0 h 58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6" name="Google Shape;951;p32">
              <a:extLst>
                <a:ext uri="{FF2B5EF4-FFF2-40B4-BE49-F238E27FC236}">
                  <a16:creationId xmlns:a16="http://schemas.microsoft.com/office/drawing/2014/main" id="{B2F66771-07BB-4BA6-8806-D3B49866FAC8}"/>
                </a:ext>
              </a:extLst>
            </p:cNvPr>
            <p:cNvSpPr/>
            <p:nvPr/>
          </p:nvSpPr>
          <p:spPr>
            <a:xfrm>
              <a:off x="3877683" y="1851844"/>
              <a:ext cx="116518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7" name="Google Shape;952;p32">
              <a:extLst>
                <a:ext uri="{FF2B5EF4-FFF2-40B4-BE49-F238E27FC236}">
                  <a16:creationId xmlns:a16="http://schemas.microsoft.com/office/drawing/2014/main" id="{D1633751-374A-4BFB-AB35-F01E0AA0E65B}"/>
                </a:ext>
              </a:extLst>
            </p:cNvPr>
            <p:cNvSpPr/>
            <p:nvPr/>
          </p:nvSpPr>
          <p:spPr>
            <a:xfrm>
              <a:off x="3487672" y="2127823"/>
              <a:ext cx="6214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8" name="Google Shape;953;p32">
              <a:extLst>
                <a:ext uri="{FF2B5EF4-FFF2-40B4-BE49-F238E27FC236}">
                  <a16:creationId xmlns:a16="http://schemas.microsoft.com/office/drawing/2014/main" id="{43E0C1A2-BDBC-4664-B13D-1D4881EEC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075" y="2131950"/>
              <a:ext cx="111775" cy="224375"/>
            </a:xfrm>
            <a:custGeom>
              <a:avLst/>
              <a:gdLst>
                <a:gd name="T0" fmla="*/ 2147483646 w 4471"/>
                <a:gd name="T1" fmla="*/ 2147483646 h 8975"/>
                <a:gd name="T2" fmla="*/ 2147483646 w 4471"/>
                <a:gd name="T3" fmla="*/ 2147483646 h 8975"/>
                <a:gd name="T4" fmla="*/ 2147483646 w 4471"/>
                <a:gd name="T5" fmla="*/ 2147483646 h 8975"/>
                <a:gd name="T6" fmla="*/ 2147483646 w 4471"/>
                <a:gd name="T7" fmla="*/ 2147483646 h 8975"/>
                <a:gd name="T8" fmla="*/ 2147483646 w 4471"/>
                <a:gd name="T9" fmla="*/ 2147483646 h 8975"/>
                <a:gd name="T10" fmla="*/ 2147483646 w 4471"/>
                <a:gd name="T11" fmla="*/ 2147483646 h 8975"/>
                <a:gd name="T12" fmla="*/ 2147483646 w 4471"/>
                <a:gd name="T13" fmla="*/ 2147483646 h 89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9" name="Google Shape;954;p32">
              <a:extLst>
                <a:ext uri="{FF2B5EF4-FFF2-40B4-BE49-F238E27FC236}">
                  <a16:creationId xmlns:a16="http://schemas.microsoft.com/office/drawing/2014/main" id="{F401C766-8DF7-42C6-B7A8-1EA68879F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825" y="2131950"/>
              <a:ext cx="25" cy="25"/>
            </a:xfrm>
            <a:custGeom>
              <a:avLst/>
              <a:gdLst>
                <a:gd name="T0" fmla="*/ 2147483646 w 1"/>
                <a:gd name="T1" fmla="*/ 2147483646 h 1"/>
                <a:gd name="T2" fmla="*/ 2147483646 w 1"/>
                <a:gd name="T3" fmla="*/ 2147483646 h 1"/>
                <a:gd name="T4" fmla="*/ 2147483646 w 1"/>
                <a:gd name="T5" fmla="*/ 2147483646 h 1"/>
                <a:gd name="T6" fmla="*/ 2147483646 w 1"/>
                <a:gd name="T7" fmla="*/ 2147483646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0" name="Google Shape;955;p32">
              <a:extLst>
                <a:ext uri="{FF2B5EF4-FFF2-40B4-BE49-F238E27FC236}">
                  <a16:creationId xmlns:a16="http://schemas.microsoft.com/office/drawing/2014/main" id="{C30BA39D-1709-43AC-B7D9-39E75E88A1F4}"/>
                </a:ext>
              </a:extLst>
            </p:cNvPr>
            <p:cNvSpPr/>
            <p:nvPr/>
          </p:nvSpPr>
          <p:spPr>
            <a:xfrm>
              <a:off x="3487672" y="2132693"/>
              <a:ext cx="158594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1" name="Google Shape;956;p32">
              <a:extLst>
                <a:ext uri="{FF2B5EF4-FFF2-40B4-BE49-F238E27FC236}">
                  <a16:creationId xmlns:a16="http://schemas.microsoft.com/office/drawing/2014/main" id="{F90EBE5E-233D-4AF5-BEB5-D7624C3BD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6925" y="2131950"/>
              <a:ext cx="111775" cy="224375"/>
            </a:xfrm>
            <a:custGeom>
              <a:avLst/>
              <a:gdLst>
                <a:gd name="T0" fmla="*/ 2147483646 w 4471"/>
                <a:gd name="T1" fmla="*/ 2147483646 h 8975"/>
                <a:gd name="T2" fmla="*/ 2147483646 w 4471"/>
                <a:gd name="T3" fmla="*/ 2147483646 h 8975"/>
                <a:gd name="T4" fmla="*/ 2147483646 w 4471"/>
                <a:gd name="T5" fmla="*/ 2147483646 h 8975"/>
                <a:gd name="T6" fmla="*/ 2147483646 w 4471"/>
                <a:gd name="T7" fmla="*/ 2147483646 h 8975"/>
                <a:gd name="T8" fmla="*/ 2147483646 w 4471"/>
                <a:gd name="T9" fmla="*/ 2147483646 h 8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" name="Google Shape;957;p32">
              <a:extLst>
                <a:ext uri="{FF2B5EF4-FFF2-40B4-BE49-F238E27FC236}">
                  <a16:creationId xmlns:a16="http://schemas.microsoft.com/office/drawing/2014/main" id="{F2E49322-FD93-4372-A26D-9FE954C7B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3575" y="2128600"/>
              <a:ext cx="3375" cy="3375"/>
            </a:xfrm>
            <a:custGeom>
              <a:avLst/>
              <a:gdLst>
                <a:gd name="T0" fmla="*/ 0 w 135"/>
                <a:gd name="T1" fmla="*/ 0 h 135"/>
                <a:gd name="T2" fmla="*/ 0 w 135"/>
                <a:gd name="T3" fmla="*/ 2147483646 h 135"/>
                <a:gd name="T4" fmla="*/ 2147483646 w 135"/>
                <a:gd name="T5" fmla="*/ 2147483646 h 135"/>
                <a:gd name="T6" fmla="*/ 0 w 135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3" name="Google Shape;958;p32">
              <a:extLst>
                <a:ext uri="{FF2B5EF4-FFF2-40B4-BE49-F238E27FC236}">
                  <a16:creationId xmlns:a16="http://schemas.microsoft.com/office/drawing/2014/main" id="{6820B41E-75B5-443E-9AC9-CE231CC9C0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925" y="2128600"/>
              <a:ext cx="59675" cy="24400"/>
            </a:xfrm>
            <a:custGeom>
              <a:avLst/>
              <a:gdLst>
                <a:gd name="T0" fmla="*/ 2147483646 w 2387"/>
                <a:gd name="T1" fmla="*/ 0 h 976"/>
                <a:gd name="T2" fmla="*/ 2147483646 w 2387"/>
                <a:gd name="T3" fmla="*/ 0 h 976"/>
                <a:gd name="T4" fmla="*/ 2147483646 w 2387"/>
                <a:gd name="T5" fmla="*/ 2147483646 h 976"/>
                <a:gd name="T6" fmla="*/ 2147483646 w 2387"/>
                <a:gd name="T7" fmla="*/ 2147483646 h 976"/>
                <a:gd name="T8" fmla="*/ 2147483646 w 2387"/>
                <a:gd name="T9" fmla="*/ 0 h 976"/>
                <a:gd name="T10" fmla="*/ 2147483646 w 2387"/>
                <a:gd name="T11" fmla="*/ 2147483646 h 976"/>
                <a:gd name="T12" fmla="*/ 2147483646 w 2387"/>
                <a:gd name="T13" fmla="*/ 2147483646 h 976"/>
                <a:gd name="T14" fmla="*/ 0 w 2387"/>
                <a:gd name="T15" fmla="*/ 2147483646 h 976"/>
                <a:gd name="T16" fmla="*/ 2147483646 w 2387"/>
                <a:gd name="T17" fmla="*/ 2147483646 h 9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4" name="Google Shape;959;p32">
              <a:extLst>
                <a:ext uri="{FF2B5EF4-FFF2-40B4-BE49-F238E27FC236}">
                  <a16:creationId xmlns:a16="http://schemas.microsoft.com/office/drawing/2014/main" id="{84FA8ADC-AD3A-4FC7-89CF-479B0CD6DBC9}"/>
                </a:ext>
              </a:extLst>
            </p:cNvPr>
            <p:cNvSpPr/>
            <p:nvPr/>
          </p:nvSpPr>
          <p:spPr>
            <a:xfrm>
              <a:off x="3934325" y="2127823"/>
              <a:ext cx="174777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5" name="Google Shape;960;p32">
              <a:extLst>
                <a:ext uri="{FF2B5EF4-FFF2-40B4-BE49-F238E27FC236}">
                  <a16:creationId xmlns:a16="http://schemas.microsoft.com/office/drawing/2014/main" id="{D607B167-2FE5-4E63-A7F3-AC6D28DEA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1175" y="2093300"/>
              <a:ext cx="108400" cy="238650"/>
            </a:xfrm>
            <a:custGeom>
              <a:avLst/>
              <a:gdLst>
                <a:gd name="T0" fmla="*/ 2147483646 w 4336"/>
                <a:gd name="T1" fmla="*/ 2147483646 h 9546"/>
                <a:gd name="T2" fmla="*/ 2147483646 w 4336"/>
                <a:gd name="T3" fmla="*/ 2147483646 h 9546"/>
                <a:gd name="T4" fmla="*/ 0 w 4336"/>
                <a:gd name="T5" fmla="*/ 2147483646 h 9546"/>
                <a:gd name="T6" fmla="*/ 2147483646 w 4336"/>
                <a:gd name="T7" fmla="*/ 2147483646 h 9546"/>
                <a:gd name="T8" fmla="*/ 2147483646 w 4336"/>
                <a:gd name="T9" fmla="*/ 2147483646 h 9546"/>
                <a:gd name="T10" fmla="*/ 2147483646 w 4336"/>
                <a:gd name="T11" fmla="*/ 2147483646 h 9546"/>
                <a:gd name="T12" fmla="*/ 2147483646 w 4336"/>
                <a:gd name="T13" fmla="*/ 2147483646 h 9546"/>
                <a:gd name="T14" fmla="*/ 2147483646 w 4336"/>
                <a:gd name="T15" fmla="*/ 2147483646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6" name="Google Shape;961;p32">
              <a:extLst>
                <a:ext uri="{FF2B5EF4-FFF2-40B4-BE49-F238E27FC236}">
                  <a16:creationId xmlns:a16="http://schemas.microsoft.com/office/drawing/2014/main" id="{044F8EF5-187C-44B2-A42B-96A34C4075E9}"/>
                </a:ext>
              </a:extLst>
            </p:cNvPr>
            <p:cNvSpPr/>
            <p:nvPr/>
          </p:nvSpPr>
          <p:spPr>
            <a:xfrm>
              <a:off x="3814570" y="1806388"/>
              <a:ext cx="147266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7" name="Google Shape;962;p32">
              <a:extLst>
                <a:ext uri="{FF2B5EF4-FFF2-40B4-BE49-F238E27FC236}">
                  <a16:creationId xmlns:a16="http://schemas.microsoft.com/office/drawing/2014/main" id="{18F5FFEA-BBE4-46A5-80FA-EC74CE382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7875" y="2044575"/>
              <a:ext cx="140350" cy="52950"/>
            </a:xfrm>
            <a:custGeom>
              <a:avLst/>
              <a:gdLst>
                <a:gd name="T0" fmla="*/ 2147483646 w 5614"/>
                <a:gd name="T1" fmla="*/ 2147483646 h 2118"/>
                <a:gd name="T2" fmla="*/ 2147483646 w 5614"/>
                <a:gd name="T3" fmla="*/ 2147483646 h 2118"/>
                <a:gd name="T4" fmla="*/ 2147483646 w 5614"/>
                <a:gd name="T5" fmla="*/ 2147483646 h 2118"/>
                <a:gd name="T6" fmla="*/ 2147483646 w 5614"/>
                <a:gd name="T7" fmla="*/ 2147483646 h 2118"/>
                <a:gd name="T8" fmla="*/ 2147483646 w 5614"/>
                <a:gd name="T9" fmla="*/ 2147483646 h 21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8" name="Google Shape;963;p32">
              <a:extLst>
                <a:ext uri="{FF2B5EF4-FFF2-40B4-BE49-F238E27FC236}">
                  <a16:creationId xmlns:a16="http://schemas.microsoft.com/office/drawing/2014/main" id="{43DAB3D1-DAC8-4D89-85F9-ADDC6814A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850" y="2044575"/>
              <a:ext cx="143700" cy="48750"/>
            </a:xfrm>
            <a:custGeom>
              <a:avLst/>
              <a:gdLst>
                <a:gd name="T0" fmla="*/ 0 w 5748"/>
                <a:gd name="T1" fmla="*/ 2147483646 h 1950"/>
                <a:gd name="T2" fmla="*/ 2147483646 w 5748"/>
                <a:gd name="T3" fmla="*/ 2147483646 h 1950"/>
                <a:gd name="T4" fmla="*/ 2147483646 w 5748"/>
                <a:gd name="T5" fmla="*/ 2147483646 h 1950"/>
                <a:gd name="T6" fmla="*/ 2147483646 w 5748"/>
                <a:gd name="T7" fmla="*/ 2147483646 h 1950"/>
                <a:gd name="T8" fmla="*/ 0 w 5748"/>
                <a:gd name="T9" fmla="*/ 2147483646 h 19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9" name="Google Shape;964;p32">
              <a:extLst>
                <a:ext uri="{FF2B5EF4-FFF2-40B4-BE49-F238E27FC236}">
                  <a16:creationId xmlns:a16="http://schemas.microsoft.com/office/drawing/2014/main" id="{302636A2-9BC2-425E-BC15-E2967A1EF30D}"/>
                </a:ext>
              </a:extLst>
            </p:cNvPr>
            <p:cNvSpPr/>
            <p:nvPr/>
          </p:nvSpPr>
          <p:spPr>
            <a:xfrm>
              <a:off x="3612281" y="1806388"/>
              <a:ext cx="144030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0" name="Google Shape;965;p32">
              <a:extLst>
                <a:ext uri="{FF2B5EF4-FFF2-40B4-BE49-F238E27FC236}">
                  <a16:creationId xmlns:a16="http://schemas.microsoft.com/office/drawing/2014/main" id="{E562D2C1-AFE8-4C22-9CCC-B35A7FAE3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4125" y="2093300"/>
              <a:ext cx="105050" cy="238650"/>
            </a:xfrm>
            <a:custGeom>
              <a:avLst/>
              <a:gdLst>
                <a:gd name="T0" fmla="*/ 2147483646 w 4202"/>
                <a:gd name="T1" fmla="*/ 2147483646 h 9546"/>
                <a:gd name="T2" fmla="*/ 2147483646 w 4202"/>
                <a:gd name="T3" fmla="*/ 2147483646 h 9546"/>
                <a:gd name="T4" fmla="*/ 2147483646 w 4202"/>
                <a:gd name="T5" fmla="*/ 2147483646 h 9546"/>
                <a:gd name="T6" fmla="*/ 2147483646 w 4202"/>
                <a:gd name="T7" fmla="*/ 2147483646 h 9546"/>
                <a:gd name="T8" fmla="*/ 2147483646 w 4202"/>
                <a:gd name="T9" fmla="*/ 2147483646 h 9546"/>
                <a:gd name="T10" fmla="*/ 2147483646 w 4202"/>
                <a:gd name="T11" fmla="*/ 2147483646 h 9546"/>
                <a:gd name="T12" fmla="*/ 2147483646 w 4202"/>
                <a:gd name="T13" fmla="*/ 2147483646 h 9546"/>
                <a:gd name="T14" fmla="*/ 2147483646 w 4202"/>
                <a:gd name="T15" fmla="*/ 2147483646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" name="Google Shape;966;p32">
              <a:extLst>
                <a:ext uri="{FF2B5EF4-FFF2-40B4-BE49-F238E27FC236}">
                  <a16:creationId xmlns:a16="http://schemas.microsoft.com/office/drawing/2014/main" id="{D6AF2B16-E6D8-41A8-91A7-BB7F62A91C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6225" y="1631200"/>
              <a:ext cx="119325" cy="203350"/>
            </a:xfrm>
            <a:custGeom>
              <a:avLst/>
              <a:gdLst>
                <a:gd name="T0" fmla="*/ 2147483646 w 4773"/>
                <a:gd name="T1" fmla="*/ 0 h 8134"/>
                <a:gd name="T2" fmla="*/ 0 w 4773"/>
                <a:gd name="T3" fmla="*/ 2147483646 h 8134"/>
                <a:gd name="T4" fmla="*/ 0 w 4773"/>
                <a:gd name="T5" fmla="*/ 2147483646 h 8134"/>
                <a:gd name="T6" fmla="*/ 2147483646 w 4773"/>
                <a:gd name="T7" fmla="*/ 2147483646 h 8134"/>
                <a:gd name="T8" fmla="*/ 2147483646 w 4773"/>
                <a:gd name="T9" fmla="*/ 2147483646 h 8134"/>
                <a:gd name="T10" fmla="*/ 2147483646 w 4773"/>
                <a:gd name="T11" fmla="*/ 2147483646 h 8134"/>
                <a:gd name="T12" fmla="*/ 2147483646 w 4773"/>
                <a:gd name="T13" fmla="*/ 2147483646 h 8134"/>
                <a:gd name="T14" fmla="*/ 2147483646 w 4773"/>
                <a:gd name="T15" fmla="*/ 2147483646 h 8134"/>
                <a:gd name="T16" fmla="*/ 2147483646 w 4773"/>
                <a:gd name="T17" fmla="*/ 2147483646 h 8134"/>
                <a:gd name="T18" fmla="*/ 2147483646 w 4773"/>
                <a:gd name="T19" fmla="*/ 0 h 81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" name="Google Shape;967;p32">
              <a:extLst>
                <a:ext uri="{FF2B5EF4-FFF2-40B4-BE49-F238E27FC236}">
                  <a16:creationId xmlns:a16="http://schemas.microsoft.com/office/drawing/2014/main" id="{C8133CF7-BC2E-4C56-83DF-4D9A99E2D8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150" y="1729500"/>
              <a:ext cx="101675" cy="42025"/>
            </a:xfrm>
            <a:custGeom>
              <a:avLst/>
              <a:gdLst>
                <a:gd name="T0" fmla="*/ 2147483646 w 4067"/>
                <a:gd name="T1" fmla="*/ 0 h 1681"/>
                <a:gd name="T2" fmla="*/ 2147483646 w 4067"/>
                <a:gd name="T3" fmla="*/ 2147483646 h 1681"/>
                <a:gd name="T4" fmla="*/ 0 w 4067"/>
                <a:gd name="T5" fmla="*/ 2147483646 h 1681"/>
                <a:gd name="T6" fmla="*/ 2147483646 w 4067"/>
                <a:gd name="T7" fmla="*/ 2147483646 h 1681"/>
                <a:gd name="T8" fmla="*/ 2147483646 w 4067"/>
                <a:gd name="T9" fmla="*/ 2147483646 h 1681"/>
                <a:gd name="T10" fmla="*/ 2147483646 w 4067"/>
                <a:gd name="T11" fmla="*/ 2147483646 h 1681"/>
                <a:gd name="T12" fmla="*/ 2147483646 w 4067"/>
                <a:gd name="T13" fmla="*/ 0 h 16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" name="Google Shape;968;p32">
              <a:extLst>
                <a:ext uri="{FF2B5EF4-FFF2-40B4-BE49-F238E27FC236}">
                  <a16:creationId xmlns:a16="http://schemas.microsoft.com/office/drawing/2014/main" id="{EC02AE7B-E36E-4CDD-A34C-DDAA0E456A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1900" y="493050"/>
              <a:ext cx="840250" cy="1409575"/>
            </a:xfrm>
            <a:custGeom>
              <a:avLst/>
              <a:gdLst>
                <a:gd name="T0" fmla="*/ 2147483646 w 33610"/>
                <a:gd name="T1" fmla="*/ 2147483646 h 56383"/>
                <a:gd name="T2" fmla="*/ 2147483646 w 33610"/>
                <a:gd name="T3" fmla="*/ 2147483646 h 56383"/>
                <a:gd name="T4" fmla="*/ 2147483646 w 33610"/>
                <a:gd name="T5" fmla="*/ 2147483646 h 56383"/>
                <a:gd name="T6" fmla="*/ 2147483646 w 33610"/>
                <a:gd name="T7" fmla="*/ 2147483646 h 56383"/>
                <a:gd name="T8" fmla="*/ 2147483646 w 33610"/>
                <a:gd name="T9" fmla="*/ 2147483646 h 56383"/>
                <a:gd name="T10" fmla="*/ 2147483646 w 33610"/>
                <a:gd name="T11" fmla="*/ 2147483646 h 56383"/>
                <a:gd name="T12" fmla="*/ 2147483646 w 33610"/>
                <a:gd name="T13" fmla="*/ 2147483646 h 56383"/>
                <a:gd name="T14" fmla="*/ 2147483646 w 33610"/>
                <a:gd name="T15" fmla="*/ 2147483646 h 56383"/>
                <a:gd name="T16" fmla="*/ 2147483646 w 33610"/>
                <a:gd name="T17" fmla="*/ 2147483646 h 56383"/>
                <a:gd name="T18" fmla="*/ 2147483646 w 33610"/>
                <a:gd name="T19" fmla="*/ 2147483646 h 56383"/>
                <a:gd name="T20" fmla="*/ 2147483646 w 33610"/>
                <a:gd name="T21" fmla="*/ 2147483646 h 56383"/>
                <a:gd name="T22" fmla="*/ 2147483646 w 33610"/>
                <a:gd name="T23" fmla="*/ 2147483646 h 56383"/>
                <a:gd name="T24" fmla="*/ 2147483646 w 33610"/>
                <a:gd name="T25" fmla="*/ 2147483646 h 56383"/>
                <a:gd name="T26" fmla="*/ 2147483646 w 33610"/>
                <a:gd name="T27" fmla="*/ 2147483646 h 56383"/>
                <a:gd name="T28" fmla="*/ 2147483646 w 33610"/>
                <a:gd name="T29" fmla="*/ 2147483646 h 56383"/>
                <a:gd name="T30" fmla="*/ 2147483646 w 33610"/>
                <a:gd name="T31" fmla="*/ 2147483646 h 56383"/>
                <a:gd name="T32" fmla="*/ 2147483646 w 33610"/>
                <a:gd name="T33" fmla="*/ 2147483646 h 56383"/>
                <a:gd name="T34" fmla="*/ 2147483646 w 33610"/>
                <a:gd name="T35" fmla="*/ 2147483646 h 56383"/>
                <a:gd name="T36" fmla="*/ 2147483646 w 33610"/>
                <a:gd name="T37" fmla="*/ 2147483646 h 56383"/>
                <a:gd name="T38" fmla="*/ 2147483646 w 33610"/>
                <a:gd name="T39" fmla="*/ 2147483646 h 56383"/>
                <a:gd name="T40" fmla="*/ 2147483646 w 33610"/>
                <a:gd name="T41" fmla="*/ 2147483646 h 56383"/>
                <a:gd name="T42" fmla="*/ 2147483646 w 33610"/>
                <a:gd name="T43" fmla="*/ 2147483646 h 56383"/>
                <a:gd name="T44" fmla="*/ 2147483646 w 33610"/>
                <a:gd name="T45" fmla="*/ 2147483646 h 56383"/>
                <a:gd name="T46" fmla="*/ 2147483646 w 33610"/>
                <a:gd name="T47" fmla="*/ 2147483646 h 56383"/>
                <a:gd name="T48" fmla="*/ 2147483646 w 33610"/>
                <a:gd name="T49" fmla="*/ 2147483646 h 56383"/>
                <a:gd name="T50" fmla="*/ 2147483646 w 33610"/>
                <a:gd name="T51" fmla="*/ 2147483646 h 56383"/>
                <a:gd name="T52" fmla="*/ 2147483646 w 33610"/>
                <a:gd name="T53" fmla="*/ 2147483646 h 56383"/>
                <a:gd name="T54" fmla="*/ 2147483646 w 33610"/>
                <a:gd name="T55" fmla="*/ 2147483646 h 5638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" name="Google Shape;969;p32">
              <a:extLst>
                <a:ext uri="{FF2B5EF4-FFF2-40B4-BE49-F238E27FC236}">
                  <a16:creationId xmlns:a16="http://schemas.microsoft.com/office/drawing/2014/main" id="{679E11BB-EB07-4D5E-A6E9-6569C96A41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6600" y="538900"/>
              <a:ext cx="304175" cy="1172975"/>
            </a:xfrm>
            <a:custGeom>
              <a:avLst/>
              <a:gdLst>
                <a:gd name="T0" fmla="*/ 2147483646 w 12167"/>
                <a:gd name="T1" fmla="*/ 2147483646 h 46919"/>
                <a:gd name="T2" fmla="*/ 2147483646 w 12167"/>
                <a:gd name="T3" fmla="*/ 2147483646 h 46919"/>
                <a:gd name="T4" fmla="*/ 0 w 12167"/>
                <a:gd name="T5" fmla="*/ 2147483646 h 46919"/>
                <a:gd name="T6" fmla="*/ 2147483646 w 12167"/>
                <a:gd name="T7" fmla="*/ 2147483646 h 46919"/>
                <a:gd name="T8" fmla="*/ 2147483646 w 12167"/>
                <a:gd name="T9" fmla="*/ 2147483646 h 46919"/>
                <a:gd name="T10" fmla="*/ 2147483646 w 12167"/>
                <a:gd name="T11" fmla="*/ 2147483646 h 46919"/>
                <a:gd name="T12" fmla="*/ 2147483646 w 12167"/>
                <a:gd name="T13" fmla="*/ 2147483646 h 46919"/>
                <a:gd name="T14" fmla="*/ 2147483646 w 12167"/>
                <a:gd name="T15" fmla="*/ 2147483646 h 46919"/>
                <a:gd name="T16" fmla="*/ 2147483646 w 12167"/>
                <a:gd name="T17" fmla="*/ 2147483646 h 46919"/>
                <a:gd name="T18" fmla="*/ 2147483646 w 12167"/>
                <a:gd name="T19" fmla="*/ 2147483646 h 46919"/>
                <a:gd name="T20" fmla="*/ 2147483646 w 12167"/>
                <a:gd name="T21" fmla="*/ 2147483646 h 46919"/>
                <a:gd name="T22" fmla="*/ 2147483646 w 12167"/>
                <a:gd name="T23" fmla="*/ 2147483646 h 46919"/>
                <a:gd name="T24" fmla="*/ 2147483646 w 12167"/>
                <a:gd name="T25" fmla="*/ 2147483646 h 46919"/>
                <a:gd name="T26" fmla="*/ 2147483646 w 12167"/>
                <a:gd name="T27" fmla="*/ 2147483646 h 46919"/>
                <a:gd name="T28" fmla="*/ 2147483646 w 12167"/>
                <a:gd name="T29" fmla="*/ 2147483646 h 46919"/>
                <a:gd name="T30" fmla="*/ 2147483646 w 12167"/>
                <a:gd name="T31" fmla="*/ 2147483646 h 46919"/>
                <a:gd name="T32" fmla="*/ 2147483646 w 12167"/>
                <a:gd name="T33" fmla="*/ 2147483646 h 46919"/>
                <a:gd name="T34" fmla="*/ 2147483646 w 12167"/>
                <a:gd name="T35" fmla="*/ 2147483646 h 46919"/>
                <a:gd name="T36" fmla="*/ 2147483646 w 12167"/>
                <a:gd name="T37" fmla="*/ 2147483646 h 46919"/>
                <a:gd name="T38" fmla="*/ 2147483646 w 12167"/>
                <a:gd name="T39" fmla="*/ 2147483646 h 46919"/>
                <a:gd name="T40" fmla="*/ 2147483646 w 12167"/>
                <a:gd name="T41" fmla="*/ 2147483646 h 46919"/>
                <a:gd name="T42" fmla="*/ 2147483646 w 12167"/>
                <a:gd name="T43" fmla="*/ 2147483646 h 46919"/>
                <a:gd name="T44" fmla="*/ 2147483646 w 12167"/>
                <a:gd name="T45" fmla="*/ 2147483646 h 46919"/>
                <a:gd name="T46" fmla="*/ 2147483646 w 12167"/>
                <a:gd name="T47" fmla="*/ 2147483646 h 46919"/>
                <a:gd name="T48" fmla="*/ 2147483646 w 12167"/>
                <a:gd name="T49" fmla="*/ 2147483646 h 46919"/>
                <a:gd name="T50" fmla="*/ 2147483646 w 12167"/>
                <a:gd name="T51" fmla="*/ 2147483646 h 469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" name="Google Shape;970;p32">
              <a:extLst>
                <a:ext uri="{FF2B5EF4-FFF2-40B4-BE49-F238E27FC236}">
                  <a16:creationId xmlns:a16="http://schemas.microsoft.com/office/drawing/2014/main" id="{9BB03D8D-BB94-4233-8896-5CC574F98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8975" y="714525"/>
              <a:ext cx="861250" cy="1396700"/>
            </a:xfrm>
            <a:custGeom>
              <a:avLst/>
              <a:gdLst>
                <a:gd name="T0" fmla="*/ 0 w 34450"/>
                <a:gd name="T1" fmla="*/ 2147483646 h 55868"/>
                <a:gd name="T2" fmla="*/ 0 w 34450"/>
                <a:gd name="T3" fmla="*/ 2147483646 h 55868"/>
                <a:gd name="T4" fmla="*/ 2147483646 w 34450"/>
                <a:gd name="T5" fmla="*/ 2147483646 h 55868"/>
                <a:gd name="T6" fmla="*/ 2147483646 w 34450"/>
                <a:gd name="T7" fmla="*/ 2147483646 h 55868"/>
                <a:gd name="T8" fmla="*/ 0 w 34450"/>
                <a:gd name="T9" fmla="*/ 2147483646 h 55868"/>
                <a:gd name="T10" fmla="*/ 2147483646 w 34450"/>
                <a:gd name="T11" fmla="*/ 0 h 55868"/>
                <a:gd name="T12" fmla="*/ 2147483646 w 34450"/>
                <a:gd name="T13" fmla="*/ 2147483646 h 55868"/>
                <a:gd name="T14" fmla="*/ 2147483646 w 34450"/>
                <a:gd name="T15" fmla="*/ 2147483646 h 55868"/>
                <a:gd name="T16" fmla="*/ 2147483646 w 34450"/>
                <a:gd name="T17" fmla="*/ 2147483646 h 55868"/>
                <a:gd name="T18" fmla="*/ 2147483646 w 34450"/>
                <a:gd name="T19" fmla="*/ 2147483646 h 55868"/>
                <a:gd name="T20" fmla="*/ 2147483646 w 34450"/>
                <a:gd name="T21" fmla="*/ 2147483646 h 55868"/>
                <a:gd name="T22" fmla="*/ 2147483646 w 34450"/>
                <a:gd name="T23" fmla="*/ 2147483646 h 55868"/>
                <a:gd name="T24" fmla="*/ 2147483646 w 34450"/>
                <a:gd name="T25" fmla="*/ 2147483646 h 55868"/>
                <a:gd name="T26" fmla="*/ 2147483646 w 34450"/>
                <a:gd name="T27" fmla="*/ 2147483646 h 55868"/>
                <a:gd name="T28" fmla="*/ 2147483646 w 34450"/>
                <a:gd name="T29" fmla="*/ 2147483646 h 55868"/>
                <a:gd name="T30" fmla="*/ 2147483646 w 34450"/>
                <a:gd name="T31" fmla="*/ 2147483646 h 55868"/>
                <a:gd name="T32" fmla="*/ 2147483646 w 34450"/>
                <a:gd name="T33" fmla="*/ 2147483646 h 55868"/>
                <a:gd name="T34" fmla="*/ 2147483646 w 34450"/>
                <a:gd name="T35" fmla="*/ 2147483646 h 55868"/>
                <a:gd name="T36" fmla="*/ 2147483646 w 34450"/>
                <a:gd name="T37" fmla="*/ 2147483646 h 55868"/>
                <a:gd name="T38" fmla="*/ 2147483646 w 34450"/>
                <a:gd name="T39" fmla="*/ 2147483646 h 55868"/>
                <a:gd name="T40" fmla="*/ 2147483646 w 34450"/>
                <a:gd name="T41" fmla="*/ 2147483646 h 55868"/>
                <a:gd name="T42" fmla="*/ 2147483646 w 34450"/>
                <a:gd name="T43" fmla="*/ 2147483646 h 55868"/>
                <a:gd name="T44" fmla="*/ 2147483646 w 34450"/>
                <a:gd name="T45" fmla="*/ 2147483646 h 55868"/>
                <a:gd name="T46" fmla="*/ 2147483646 w 34450"/>
                <a:gd name="T47" fmla="*/ 2147483646 h 55868"/>
                <a:gd name="T48" fmla="*/ 2147483646 w 34450"/>
                <a:gd name="T49" fmla="*/ 2147483646 h 55868"/>
                <a:gd name="T50" fmla="*/ 2147483646 w 34450"/>
                <a:gd name="T51" fmla="*/ 2147483646 h 55868"/>
                <a:gd name="T52" fmla="*/ 2147483646 w 34450"/>
                <a:gd name="T53" fmla="*/ 2147483646 h 55868"/>
                <a:gd name="T54" fmla="*/ 2147483646 w 34450"/>
                <a:gd name="T55" fmla="*/ 2147483646 h 55868"/>
                <a:gd name="T56" fmla="*/ 2147483646 w 34450"/>
                <a:gd name="T57" fmla="*/ 2147483646 h 55868"/>
                <a:gd name="T58" fmla="*/ 2147483646 w 34450"/>
                <a:gd name="T59" fmla="*/ 2147483646 h 55868"/>
                <a:gd name="T60" fmla="*/ 2147483646 w 34450"/>
                <a:gd name="T61" fmla="*/ 2147483646 h 55868"/>
                <a:gd name="T62" fmla="*/ 2147483646 w 34450"/>
                <a:gd name="T63" fmla="*/ 0 h 558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" name="Google Shape;971;p32">
              <a:extLst>
                <a:ext uri="{FF2B5EF4-FFF2-40B4-BE49-F238E27FC236}">
                  <a16:creationId xmlns:a16="http://schemas.microsoft.com/office/drawing/2014/main" id="{D811CE49-58FF-46A9-A3E6-7C639EACF5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725" y="1369050"/>
              <a:ext cx="315100" cy="514225"/>
            </a:xfrm>
            <a:custGeom>
              <a:avLst/>
              <a:gdLst>
                <a:gd name="T0" fmla="*/ 2147483646 w 12604"/>
                <a:gd name="T1" fmla="*/ 0 h 20569"/>
                <a:gd name="T2" fmla="*/ 2147483646 w 12604"/>
                <a:gd name="T3" fmla="*/ 2147483646 h 20569"/>
                <a:gd name="T4" fmla="*/ 0 w 12604"/>
                <a:gd name="T5" fmla="*/ 2147483646 h 20569"/>
                <a:gd name="T6" fmla="*/ 2147483646 w 12604"/>
                <a:gd name="T7" fmla="*/ 2147483646 h 20569"/>
                <a:gd name="T8" fmla="*/ 2147483646 w 12604"/>
                <a:gd name="T9" fmla="*/ 2147483646 h 20569"/>
                <a:gd name="T10" fmla="*/ 2147483646 w 12604"/>
                <a:gd name="T11" fmla="*/ 0 h 20569"/>
                <a:gd name="T12" fmla="*/ 2147483646 w 12604"/>
                <a:gd name="T13" fmla="*/ 2147483646 h 20569"/>
                <a:gd name="T14" fmla="*/ 2147483646 w 12604"/>
                <a:gd name="T15" fmla="*/ 2147483646 h 20569"/>
                <a:gd name="T16" fmla="*/ 2147483646 w 12604"/>
                <a:gd name="T17" fmla="*/ 2147483646 h 20569"/>
                <a:gd name="T18" fmla="*/ 2147483646 w 12604"/>
                <a:gd name="T19" fmla="*/ 2147483646 h 20569"/>
                <a:gd name="T20" fmla="*/ 2147483646 w 12604"/>
                <a:gd name="T21" fmla="*/ 2147483646 h 20569"/>
                <a:gd name="T22" fmla="*/ 2147483646 w 12604"/>
                <a:gd name="T23" fmla="*/ 2147483646 h 20569"/>
                <a:gd name="T24" fmla="*/ 2147483646 w 12604"/>
                <a:gd name="T25" fmla="*/ 2147483646 h 20569"/>
                <a:gd name="T26" fmla="*/ 2147483646 w 12604"/>
                <a:gd name="T27" fmla="*/ 2147483646 h 20569"/>
                <a:gd name="T28" fmla="*/ 2147483646 w 12604"/>
                <a:gd name="T29" fmla="*/ 2147483646 h 20569"/>
                <a:gd name="T30" fmla="*/ 2147483646 w 12604"/>
                <a:gd name="T31" fmla="*/ 2147483646 h 20569"/>
                <a:gd name="T32" fmla="*/ 2147483646 w 12604"/>
                <a:gd name="T33" fmla="*/ 2147483646 h 20569"/>
                <a:gd name="T34" fmla="*/ 2147483646 w 12604"/>
                <a:gd name="T35" fmla="*/ 2147483646 h 20569"/>
                <a:gd name="T36" fmla="*/ 2147483646 w 12604"/>
                <a:gd name="T37" fmla="*/ 2147483646 h 20569"/>
                <a:gd name="T38" fmla="*/ 2147483646 w 12604"/>
                <a:gd name="T39" fmla="*/ 2147483646 h 20569"/>
                <a:gd name="T40" fmla="*/ 2147483646 w 12604"/>
                <a:gd name="T41" fmla="*/ 2147483646 h 20569"/>
                <a:gd name="T42" fmla="*/ 2147483646 w 12604"/>
                <a:gd name="T43" fmla="*/ 2147483646 h 2056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7" name="Google Shape;972;p32">
              <a:extLst>
                <a:ext uri="{FF2B5EF4-FFF2-40B4-BE49-F238E27FC236}">
                  <a16:creationId xmlns:a16="http://schemas.microsoft.com/office/drawing/2014/main" id="{7A1B07BC-F1E2-4664-86DA-51AB9F7A5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725" y="661575"/>
              <a:ext cx="1124250" cy="1071300"/>
            </a:xfrm>
            <a:custGeom>
              <a:avLst/>
              <a:gdLst>
                <a:gd name="T0" fmla="*/ 2147483646 w 44970"/>
                <a:gd name="T1" fmla="*/ 2147483646 h 42852"/>
                <a:gd name="T2" fmla="*/ 2147483646 w 44970"/>
                <a:gd name="T3" fmla="*/ 2147483646 h 42852"/>
                <a:gd name="T4" fmla="*/ 2147483646 w 44970"/>
                <a:gd name="T5" fmla="*/ 2147483646 h 42852"/>
                <a:gd name="T6" fmla="*/ 2147483646 w 44970"/>
                <a:gd name="T7" fmla="*/ 2147483646 h 42852"/>
                <a:gd name="T8" fmla="*/ 2147483646 w 44970"/>
                <a:gd name="T9" fmla="*/ 2147483646 h 42852"/>
                <a:gd name="T10" fmla="*/ 2147483646 w 44970"/>
                <a:gd name="T11" fmla="*/ 2147483646 h 42852"/>
                <a:gd name="T12" fmla="*/ 2147483646 w 44970"/>
                <a:gd name="T13" fmla="*/ 2147483646 h 42852"/>
                <a:gd name="T14" fmla="*/ 2147483646 w 44970"/>
                <a:gd name="T15" fmla="*/ 2147483646 h 42852"/>
                <a:gd name="T16" fmla="*/ 2147483646 w 44970"/>
                <a:gd name="T17" fmla="*/ 2147483646 h 42852"/>
                <a:gd name="T18" fmla="*/ 2147483646 w 44970"/>
                <a:gd name="T19" fmla="*/ 2147483646 h 42852"/>
                <a:gd name="T20" fmla="*/ 2147483646 w 44970"/>
                <a:gd name="T21" fmla="*/ 2147483646 h 42852"/>
                <a:gd name="T22" fmla="*/ 2147483646 w 44970"/>
                <a:gd name="T23" fmla="*/ 2147483646 h 42852"/>
                <a:gd name="T24" fmla="*/ 2147483646 w 44970"/>
                <a:gd name="T25" fmla="*/ 2147483646 h 428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8" name="Google Shape;973;p32">
              <a:extLst>
                <a:ext uri="{FF2B5EF4-FFF2-40B4-BE49-F238E27FC236}">
                  <a16:creationId xmlns:a16="http://schemas.microsoft.com/office/drawing/2014/main" id="{387AB8E5-143D-4789-8C6C-BFEF3B9AE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500" y="1064050"/>
              <a:ext cx="830150" cy="259650"/>
            </a:xfrm>
            <a:custGeom>
              <a:avLst/>
              <a:gdLst>
                <a:gd name="T0" fmla="*/ 2147483646 w 33206"/>
                <a:gd name="T1" fmla="*/ 0 h 10386"/>
                <a:gd name="T2" fmla="*/ 2147483646 w 33206"/>
                <a:gd name="T3" fmla="*/ 2147483646 h 10386"/>
                <a:gd name="T4" fmla="*/ 2147483646 w 33206"/>
                <a:gd name="T5" fmla="*/ 2147483646 h 10386"/>
                <a:gd name="T6" fmla="*/ 2147483646 w 33206"/>
                <a:gd name="T7" fmla="*/ 2147483646 h 10386"/>
                <a:gd name="T8" fmla="*/ 2147483646 w 33206"/>
                <a:gd name="T9" fmla="*/ 0 h 10386"/>
                <a:gd name="T10" fmla="*/ 0 w 33206"/>
                <a:gd name="T11" fmla="*/ 2147483646 h 10386"/>
                <a:gd name="T12" fmla="*/ 2147483646 w 33206"/>
                <a:gd name="T13" fmla="*/ 2147483646 h 10386"/>
                <a:gd name="T14" fmla="*/ 2147483646 w 33206"/>
                <a:gd name="T15" fmla="*/ 2147483646 h 10386"/>
                <a:gd name="T16" fmla="*/ 0 w 33206"/>
                <a:gd name="T17" fmla="*/ 2147483646 h 10386"/>
                <a:gd name="T18" fmla="*/ 2147483646 w 33206"/>
                <a:gd name="T19" fmla="*/ 2147483646 h 10386"/>
                <a:gd name="T20" fmla="*/ 2147483646 w 33206"/>
                <a:gd name="T21" fmla="*/ 2147483646 h 10386"/>
                <a:gd name="T22" fmla="*/ 2147483646 w 33206"/>
                <a:gd name="T23" fmla="*/ 2147483646 h 10386"/>
                <a:gd name="T24" fmla="*/ 2147483646 w 33206"/>
                <a:gd name="T25" fmla="*/ 2147483646 h 10386"/>
                <a:gd name="T26" fmla="*/ 2147483646 w 33206"/>
                <a:gd name="T27" fmla="*/ 2147483646 h 10386"/>
                <a:gd name="T28" fmla="*/ 2147483646 w 33206"/>
                <a:gd name="T29" fmla="*/ 2147483646 h 10386"/>
                <a:gd name="T30" fmla="*/ 2147483646 w 33206"/>
                <a:gd name="T31" fmla="*/ 2147483646 h 103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9" name="Google Shape;974;p32">
              <a:extLst>
                <a:ext uri="{FF2B5EF4-FFF2-40B4-BE49-F238E27FC236}">
                  <a16:creationId xmlns:a16="http://schemas.microsoft.com/office/drawing/2014/main" id="{92EBF3AF-EB5B-4112-8C43-594753D0B3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650" y="1267375"/>
              <a:ext cx="56325" cy="94975"/>
            </a:xfrm>
            <a:custGeom>
              <a:avLst/>
              <a:gdLst>
                <a:gd name="T0" fmla="*/ 2147483646 w 2253"/>
                <a:gd name="T1" fmla="*/ 2147483646 h 3799"/>
                <a:gd name="T2" fmla="*/ 2147483646 w 2253"/>
                <a:gd name="T3" fmla="*/ 2147483646 h 3799"/>
                <a:gd name="T4" fmla="*/ 2147483646 w 2253"/>
                <a:gd name="T5" fmla="*/ 2147483646 h 379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0" name="Google Shape;975;p32">
              <a:extLst>
                <a:ext uri="{FF2B5EF4-FFF2-40B4-BE49-F238E27FC236}">
                  <a16:creationId xmlns:a16="http://schemas.microsoft.com/office/drawing/2014/main" id="{52D5B50C-9DC0-4792-B05A-BA9E47E56A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0350" y="1463150"/>
              <a:ext cx="52950" cy="10950"/>
            </a:xfrm>
            <a:custGeom>
              <a:avLst/>
              <a:gdLst>
                <a:gd name="T0" fmla="*/ 2147483646 w 2118"/>
                <a:gd name="T1" fmla="*/ 2147483646 h 438"/>
                <a:gd name="T2" fmla="*/ 2147483646 w 2118"/>
                <a:gd name="T3" fmla="*/ 2147483646 h 438"/>
                <a:gd name="T4" fmla="*/ 0 w 2118"/>
                <a:gd name="T5" fmla="*/ 2147483646 h 438"/>
                <a:gd name="T6" fmla="*/ 2147483646 w 2118"/>
                <a:gd name="T7" fmla="*/ 2147483646 h 4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1" name="Google Shape;976;p32">
              <a:extLst>
                <a:ext uri="{FF2B5EF4-FFF2-40B4-BE49-F238E27FC236}">
                  <a16:creationId xmlns:a16="http://schemas.microsoft.com/office/drawing/2014/main" id="{42200A20-154C-4571-93E4-55D54CF71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2700" y="1243000"/>
              <a:ext cx="130275" cy="231100"/>
            </a:xfrm>
            <a:custGeom>
              <a:avLst/>
              <a:gdLst>
                <a:gd name="T0" fmla="*/ 2147483646 w 5211"/>
                <a:gd name="T1" fmla="*/ 2147483646 h 9244"/>
                <a:gd name="T2" fmla="*/ 2147483646 w 5211"/>
                <a:gd name="T3" fmla="*/ 2147483646 h 9244"/>
                <a:gd name="T4" fmla="*/ 2147483646 w 5211"/>
                <a:gd name="T5" fmla="*/ 2147483646 h 9244"/>
                <a:gd name="T6" fmla="*/ 2147483646 w 5211"/>
                <a:gd name="T7" fmla="*/ 2147483646 h 9244"/>
                <a:gd name="T8" fmla="*/ 2147483646 w 5211"/>
                <a:gd name="T9" fmla="*/ 2147483646 h 9244"/>
                <a:gd name="T10" fmla="*/ 2147483646 w 5211"/>
                <a:gd name="T11" fmla="*/ 2147483646 h 9244"/>
                <a:gd name="T12" fmla="*/ 2147483646 w 5211"/>
                <a:gd name="T13" fmla="*/ 2147483646 h 9244"/>
                <a:gd name="T14" fmla="*/ 2147483646 w 5211"/>
                <a:gd name="T15" fmla="*/ 2147483646 h 9244"/>
                <a:gd name="T16" fmla="*/ 2147483646 w 5211"/>
                <a:gd name="T17" fmla="*/ 2147483646 h 92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2" name="Google Shape;977;p32">
              <a:extLst>
                <a:ext uri="{FF2B5EF4-FFF2-40B4-BE49-F238E27FC236}">
                  <a16:creationId xmlns:a16="http://schemas.microsoft.com/office/drawing/2014/main" id="{94063A45-114C-4832-B27F-9F80E6F987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9650" y="1446350"/>
              <a:ext cx="10100" cy="21025"/>
            </a:xfrm>
            <a:custGeom>
              <a:avLst/>
              <a:gdLst>
                <a:gd name="T0" fmla="*/ 2147483646 w 404"/>
                <a:gd name="T1" fmla="*/ 0 h 841"/>
                <a:gd name="T2" fmla="*/ 2147483646 w 404"/>
                <a:gd name="T3" fmla="*/ 2147483646 h 841"/>
                <a:gd name="T4" fmla="*/ 2147483646 w 404"/>
                <a:gd name="T5" fmla="*/ 2147483646 h 841"/>
                <a:gd name="T6" fmla="*/ 2147483646 w 404"/>
                <a:gd name="T7" fmla="*/ 2147483646 h 841"/>
                <a:gd name="T8" fmla="*/ 2147483646 w 404"/>
                <a:gd name="T9" fmla="*/ 0 h 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3" name="Google Shape;978;p32">
              <a:extLst>
                <a:ext uri="{FF2B5EF4-FFF2-40B4-BE49-F238E27FC236}">
                  <a16:creationId xmlns:a16="http://schemas.microsoft.com/office/drawing/2014/main" id="{01B7B04D-8A24-426A-8A03-AA46C574ED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100" y="1421125"/>
              <a:ext cx="38675" cy="83975"/>
            </a:xfrm>
            <a:custGeom>
              <a:avLst/>
              <a:gdLst>
                <a:gd name="T0" fmla="*/ 2147483646 w 1547"/>
                <a:gd name="T1" fmla="*/ 2147483646 h 3359"/>
                <a:gd name="T2" fmla="*/ 2147483646 w 1547"/>
                <a:gd name="T3" fmla="*/ 2147483646 h 3359"/>
                <a:gd name="T4" fmla="*/ 2147483646 w 1547"/>
                <a:gd name="T5" fmla="*/ 2147483646 h 3359"/>
                <a:gd name="T6" fmla="*/ 2147483646 w 1547"/>
                <a:gd name="T7" fmla="*/ 2147483646 h 3359"/>
                <a:gd name="T8" fmla="*/ 2147483646 w 1547"/>
                <a:gd name="T9" fmla="*/ 2147483646 h 3359"/>
                <a:gd name="T10" fmla="*/ 2147483646 w 1547"/>
                <a:gd name="T11" fmla="*/ 2147483646 h 3359"/>
                <a:gd name="T12" fmla="*/ 2147483646 w 1547"/>
                <a:gd name="T13" fmla="*/ 2147483646 h 3359"/>
                <a:gd name="T14" fmla="*/ 2147483646 w 1547"/>
                <a:gd name="T15" fmla="*/ 2147483646 h 3359"/>
                <a:gd name="T16" fmla="*/ 2147483646 w 1547"/>
                <a:gd name="T17" fmla="*/ 2147483646 h 3359"/>
                <a:gd name="T18" fmla="*/ 2147483646 w 1547"/>
                <a:gd name="T19" fmla="*/ 2147483646 h 3359"/>
                <a:gd name="T20" fmla="*/ 2147483646 w 1547"/>
                <a:gd name="T21" fmla="*/ 2147483646 h 3359"/>
                <a:gd name="T22" fmla="*/ 0 w 1547"/>
                <a:gd name="T23" fmla="*/ 2147483646 h 3359"/>
                <a:gd name="T24" fmla="*/ 0 w 1547"/>
                <a:gd name="T25" fmla="*/ 2147483646 h 3359"/>
                <a:gd name="T26" fmla="*/ 2147483646 w 1547"/>
                <a:gd name="T27" fmla="*/ 2147483646 h 335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cubicBezTo>
                    <a:pt x="104" y="2474"/>
                    <a:pt x="232" y="2123"/>
                    <a:pt x="437" y="1849"/>
                  </a:cubicBezTo>
                  <a:lnTo>
                    <a:pt x="303" y="1849"/>
                  </a:ln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4" name="Google Shape;979;p32">
              <a:extLst>
                <a:ext uri="{FF2B5EF4-FFF2-40B4-BE49-F238E27FC236}">
                  <a16:creationId xmlns:a16="http://schemas.microsoft.com/office/drawing/2014/main" id="{3621A6B4-7BB0-43B1-AC77-0A8119D9F1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100" y="1320300"/>
              <a:ext cx="175625" cy="297475"/>
            </a:xfrm>
            <a:custGeom>
              <a:avLst/>
              <a:gdLst>
                <a:gd name="T0" fmla="*/ 2147483646 w 7025"/>
                <a:gd name="T1" fmla="*/ 2147483646 h 11899"/>
                <a:gd name="T2" fmla="*/ 2147483646 w 7025"/>
                <a:gd name="T3" fmla="*/ 2147483646 h 11899"/>
                <a:gd name="T4" fmla="*/ 2147483646 w 7025"/>
                <a:gd name="T5" fmla="*/ 2147483646 h 11899"/>
                <a:gd name="T6" fmla="*/ 2147483646 w 7025"/>
                <a:gd name="T7" fmla="*/ 2147483646 h 11899"/>
                <a:gd name="T8" fmla="*/ 2147483646 w 7025"/>
                <a:gd name="T9" fmla="*/ 2147483646 h 11899"/>
                <a:gd name="T10" fmla="*/ 2147483646 w 7025"/>
                <a:gd name="T11" fmla="*/ 2147483646 h 11899"/>
                <a:gd name="T12" fmla="*/ 2147483646 w 7025"/>
                <a:gd name="T13" fmla="*/ 2147483646 h 11899"/>
                <a:gd name="T14" fmla="*/ 2147483646 w 7025"/>
                <a:gd name="T15" fmla="*/ 2147483646 h 11899"/>
                <a:gd name="T16" fmla="*/ 0 w 7025"/>
                <a:gd name="T17" fmla="*/ 2147483646 h 11899"/>
                <a:gd name="T18" fmla="*/ 2147483646 w 7025"/>
                <a:gd name="T19" fmla="*/ 2147483646 h 11899"/>
                <a:gd name="T20" fmla="*/ 2147483646 w 7025"/>
                <a:gd name="T21" fmla="*/ 2147483646 h 11899"/>
                <a:gd name="T22" fmla="*/ 2147483646 w 7025"/>
                <a:gd name="T23" fmla="*/ 2147483646 h 11899"/>
                <a:gd name="T24" fmla="*/ 2147483646 w 7025"/>
                <a:gd name="T25" fmla="*/ 2147483646 h 11899"/>
                <a:gd name="T26" fmla="*/ 2147483646 w 7025"/>
                <a:gd name="T27" fmla="*/ 2147483646 h 11899"/>
                <a:gd name="T28" fmla="*/ 2147483646 w 7025"/>
                <a:gd name="T29" fmla="*/ 2147483646 h 11899"/>
                <a:gd name="T30" fmla="*/ 2147483646 w 7025"/>
                <a:gd name="T31" fmla="*/ 2147483646 h 1189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5" name="Google Shape;980;p32">
              <a:extLst>
                <a:ext uri="{FF2B5EF4-FFF2-40B4-BE49-F238E27FC236}">
                  <a16:creationId xmlns:a16="http://schemas.microsoft.com/office/drawing/2014/main" id="{BC008D67-F95F-407E-BCF5-6731C4552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425" y="530950"/>
              <a:ext cx="1320000" cy="898800"/>
            </a:xfrm>
            <a:custGeom>
              <a:avLst/>
              <a:gdLst>
                <a:gd name="T0" fmla="*/ 2147483646 w 52800"/>
                <a:gd name="T1" fmla="*/ 0 h 35952"/>
                <a:gd name="T2" fmla="*/ 2147483646 w 52800"/>
                <a:gd name="T3" fmla="*/ 2147483646 h 35952"/>
                <a:gd name="T4" fmla="*/ 2147483646 w 52800"/>
                <a:gd name="T5" fmla="*/ 2147483646 h 35952"/>
                <a:gd name="T6" fmla="*/ 2147483646 w 52800"/>
                <a:gd name="T7" fmla="*/ 2147483646 h 35952"/>
                <a:gd name="T8" fmla="*/ 2147483646 w 52800"/>
                <a:gd name="T9" fmla="*/ 2147483646 h 35952"/>
                <a:gd name="T10" fmla="*/ 2147483646 w 52800"/>
                <a:gd name="T11" fmla="*/ 2147483646 h 35952"/>
                <a:gd name="T12" fmla="*/ 2147483646 w 52800"/>
                <a:gd name="T13" fmla="*/ 2147483646 h 35952"/>
                <a:gd name="T14" fmla="*/ 2147483646 w 52800"/>
                <a:gd name="T15" fmla="*/ 2147483646 h 35952"/>
                <a:gd name="T16" fmla="*/ 2147483646 w 52800"/>
                <a:gd name="T17" fmla="*/ 2147483646 h 35952"/>
                <a:gd name="T18" fmla="*/ 2147483646 w 52800"/>
                <a:gd name="T19" fmla="*/ 2147483646 h 35952"/>
                <a:gd name="T20" fmla="*/ 2147483646 w 52800"/>
                <a:gd name="T21" fmla="*/ 2147483646 h 35952"/>
                <a:gd name="T22" fmla="*/ 2147483646 w 52800"/>
                <a:gd name="T23" fmla="*/ 2147483646 h 35952"/>
                <a:gd name="T24" fmla="*/ 0 w 52800"/>
                <a:gd name="T25" fmla="*/ 2147483646 h 35952"/>
                <a:gd name="T26" fmla="*/ 2147483646 w 52800"/>
                <a:gd name="T27" fmla="*/ 2147483646 h 35952"/>
                <a:gd name="T28" fmla="*/ 2147483646 w 52800"/>
                <a:gd name="T29" fmla="*/ 2147483646 h 35952"/>
                <a:gd name="T30" fmla="*/ 2147483646 w 52800"/>
                <a:gd name="T31" fmla="*/ 2147483646 h 35952"/>
                <a:gd name="T32" fmla="*/ 2147483646 w 52800"/>
                <a:gd name="T33" fmla="*/ 2147483646 h 35952"/>
                <a:gd name="T34" fmla="*/ 2147483646 w 52800"/>
                <a:gd name="T35" fmla="*/ 2147483646 h 35952"/>
                <a:gd name="T36" fmla="*/ 2147483646 w 52800"/>
                <a:gd name="T37" fmla="*/ 2147483646 h 35952"/>
                <a:gd name="T38" fmla="*/ 2147483646 w 52800"/>
                <a:gd name="T39" fmla="*/ 2147483646 h 35952"/>
                <a:gd name="T40" fmla="*/ 2147483646 w 52800"/>
                <a:gd name="T41" fmla="*/ 2147483646 h 35952"/>
                <a:gd name="T42" fmla="*/ 2147483646 w 52800"/>
                <a:gd name="T43" fmla="*/ 2147483646 h 35952"/>
                <a:gd name="T44" fmla="*/ 2147483646 w 52800"/>
                <a:gd name="T45" fmla="*/ 2147483646 h 35952"/>
                <a:gd name="T46" fmla="*/ 2147483646 w 52800"/>
                <a:gd name="T47" fmla="*/ 2147483646 h 35952"/>
                <a:gd name="T48" fmla="*/ 2147483646 w 52800"/>
                <a:gd name="T49" fmla="*/ 2147483646 h 35952"/>
                <a:gd name="T50" fmla="*/ 2147483646 w 52800"/>
                <a:gd name="T51" fmla="*/ 2147483646 h 35952"/>
                <a:gd name="T52" fmla="*/ 2147483646 w 52800"/>
                <a:gd name="T53" fmla="*/ 2147483646 h 35952"/>
                <a:gd name="T54" fmla="*/ 2147483646 w 52800"/>
                <a:gd name="T55" fmla="*/ 2147483646 h 35952"/>
                <a:gd name="T56" fmla="*/ 2147483646 w 52800"/>
                <a:gd name="T57" fmla="*/ 2147483646 h 35952"/>
                <a:gd name="T58" fmla="*/ 2147483646 w 52800"/>
                <a:gd name="T59" fmla="*/ 2147483646 h 35952"/>
                <a:gd name="T60" fmla="*/ 2147483646 w 52800"/>
                <a:gd name="T61" fmla="*/ 2147483646 h 35952"/>
                <a:gd name="T62" fmla="*/ 2147483646 w 52800"/>
                <a:gd name="T63" fmla="*/ 2147483646 h 35952"/>
                <a:gd name="T64" fmla="*/ 2147483646 w 52800"/>
                <a:gd name="T65" fmla="*/ 2147483646 h 35952"/>
                <a:gd name="T66" fmla="*/ 2147483646 w 52800"/>
                <a:gd name="T67" fmla="*/ 2147483646 h 35952"/>
                <a:gd name="T68" fmla="*/ 2147483646 w 52800"/>
                <a:gd name="T69" fmla="*/ 2147483646 h 35952"/>
                <a:gd name="T70" fmla="*/ 2147483646 w 52800"/>
                <a:gd name="T71" fmla="*/ 2147483646 h 35952"/>
                <a:gd name="T72" fmla="*/ 2147483646 w 52800"/>
                <a:gd name="T73" fmla="*/ 2147483646 h 35952"/>
                <a:gd name="T74" fmla="*/ 2147483646 w 52800"/>
                <a:gd name="T75" fmla="*/ 2147483646 h 35952"/>
                <a:gd name="T76" fmla="*/ 2147483646 w 52800"/>
                <a:gd name="T77" fmla="*/ 2147483646 h 35952"/>
                <a:gd name="T78" fmla="*/ 2147483646 w 52800"/>
                <a:gd name="T79" fmla="*/ 2147483646 h 35952"/>
                <a:gd name="T80" fmla="*/ 2147483646 w 52800"/>
                <a:gd name="T81" fmla="*/ 2147483646 h 35952"/>
                <a:gd name="T82" fmla="*/ 2147483646 w 52800"/>
                <a:gd name="T83" fmla="*/ 2147483646 h 35952"/>
                <a:gd name="T84" fmla="*/ 2147483646 w 52800"/>
                <a:gd name="T85" fmla="*/ 2147483646 h 35952"/>
                <a:gd name="T86" fmla="*/ 2147483646 w 52800"/>
                <a:gd name="T87" fmla="*/ 2147483646 h 35952"/>
                <a:gd name="T88" fmla="*/ 2147483646 w 52800"/>
                <a:gd name="T89" fmla="*/ 2147483646 h 35952"/>
                <a:gd name="T90" fmla="*/ 2147483646 w 52800"/>
                <a:gd name="T91" fmla="*/ 2147483646 h 35952"/>
                <a:gd name="T92" fmla="*/ 2147483646 w 52800"/>
                <a:gd name="T93" fmla="*/ 2147483646 h 35952"/>
                <a:gd name="T94" fmla="*/ 2147483646 w 52800"/>
                <a:gd name="T95" fmla="*/ 2147483646 h 35952"/>
                <a:gd name="T96" fmla="*/ 2147483646 w 52800"/>
                <a:gd name="T97" fmla="*/ 0 h 3595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6" name="Google Shape;981;p32">
              <a:extLst>
                <a:ext uri="{FF2B5EF4-FFF2-40B4-BE49-F238E27FC236}">
                  <a16:creationId xmlns:a16="http://schemas.microsoft.com/office/drawing/2014/main" id="{A747FBBE-9F64-441A-BA90-2AC9C122C0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650" y="996350"/>
              <a:ext cx="80675" cy="246675"/>
            </a:xfrm>
            <a:custGeom>
              <a:avLst/>
              <a:gdLst>
                <a:gd name="T0" fmla="*/ 2147483646 w 3227"/>
                <a:gd name="T1" fmla="*/ 0 h 9867"/>
                <a:gd name="T2" fmla="*/ 2147483646 w 3227"/>
                <a:gd name="T3" fmla="*/ 2147483646 h 9867"/>
                <a:gd name="T4" fmla="*/ 2147483646 w 3227"/>
                <a:gd name="T5" fmla="*/ 2147483646 h 9867"/>
                <a:gd name="T6" fmla="*/ 2147483646 w 3227"/>
                <a:gd name="T7" fmla="*/ 0 h 9867"/>
                <a:gd name="T8" fmla="*/ 2147483646 w 3227"/>
                <a:gd name="T9" fmla="*/ 2147483646 h 9867"/>
                <a:gd name="T10" fmla="*/ 2147483646 w 3227"/>
                <a:gd name="T11" fmla="*/ 2147483646 h 9867"/>
                <a:gd name="T12" fmla="*/ 0 w 3227"/>
                <a:gd name="T13" fmla="*/ 2147483646 h 9867"/>
                <a:gd name="T14" fmla="*/ 0 w 3227"/>
                <a:gd name="T15" fmla="*/ 2147483646 h 9867"/>
                <a:gd name="T16" fmla="*/ 2147483646 w 3227"/>
                <a:gd name="T17" fmla="*/ 2147483646 h 986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7" name="Google Shape;982;p32">
              <a:extLst>
                <a:ext uri="{FF2B5EF4-FFF2-40B4-BE49-F238E27FC236}">
                  <a16:creationId xmlns:a16="http://schemas.microsoft.com/office/drawing/2014/main" id="{61759B27-3032-400A-AE74-7C5FEE113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7650" y="1162350"/>
              <a:ext cx="24400" cy="48750"/>
            </a:xfrm>
            <a:custGeom>
              <a:avLst/>
              <a:gdLst>
                <a:gd name="T0" fmla="*/ 2147483646 w 976"/>
                <a:gd name="T1" fmla="*/ 2147483646 h 1950"/>
                <a:gd name="T2" fmla="*/ 0 w 976"/>
                <a:gd name="T3" fmla="*/ 2147483646 h 1950"/>
                <a:gd name="T4" fmla="*/ 2147483646 w 976"/>
                <a:gd name="T5" fmla="*/ 2147483646 h 1950"/>
                <a:gd name="T6" fmla="*/ 2147483646 w 976"/>
                <a:gd name="T7" fmla="*/ 2147483646 h 19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8" name="Google Shape;983;p32">
              <a:extLst>
                <a:ext uri="{FF2B5EF4-FFF2-40B4-BE49-F238E27FC236}">
                  <a16:creationId xmlns:a16="http://schemas.microsoft.com/office/drawing/2014/main" id="{09A90552-62DC-4AC7-8259-E810739B86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9150" y="1134625"/>
              <a:ext cx="241150" cy="122700"/>
            </a:xfrm>
            <a:custGeom>
              <a:avLst/>
              <a:gdLst>
                <a:gd name="T0" fmla="*/ 2147483646 w 9646"/>
                <a:gd name="T1" fmla="*/ 2147483646 h 4908"/>
                <a:gd name="T2" fmla="*/ 2147483646 w 9646"/>
                <a:gd name="T3" fmla="*/ 2147483646 h 4908"/>
                <a:gd name="T4" fmla="*/ 2147483646 w 9646"/>
                <a:gd name="T5" fmla="*/ 2147483646 h 4908"/>
                <a:gd name="T6" fmla="*/ 2147483646 w 9646"/>
                <a:gd name="T7" fmla="*/ 2147483646 h 4908"/>
                <a:gd name="T8" fmla="*/ 2147483646 w 9646"/>
                <a:gd name="T9" fmla="*/ 2147483646 h 4908"/>
                <a:gd name="T10" fmla="*/ 2147483646 w 9646"/>
                <a:gd name="T11" fmla="*/ 2147483646 h 4908"/>
                <a:gd name="T12" fmla="*/ 2147483646 w 9646"/>
                <a:gd name="T13" fmla="*/ 2147483646 h 4908"/>
                <a:gd name="T14" fmla="*/ 2147483646 w 9646"/>
                <a:gd name="T15" fmla="*/ 0 h 4908"/>
                <a:gd name="T16" fmla="*/ 2147483646 w 9646"/>
                <a:gd name="T17" fmla="*/ 0 h 4908"/>
                <a:gd name="T18" fmla="*/ 2147483646 w 9646"/>
                <a:gd name="T19" fmla="*/ 2147483646 h 4908"/>
                <a:gd name="T20" fmla="*/ 2147483646 w 9646"/>
                <a:gd name="T21" fmla="*/ 0 h 490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9" name="Google Shape;984;p32">
              <a:extLst>
                <a:ext uri="{FF2B5EF4-FFF2-40B4-BE49-F238E27FC236}">
                  <a16:creationId xmlns:a16="http://schemas.microsoft.com/office/drawing/2014/main" id="{3D936360-5FD7-446B-A759-A8BBE13586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425" y="1190075"/>
              <a:ext cx="56300" cy="21025"/>
            </a:xfrm>
            <a:custGeom>
              <a:avLst/>
              <a:gdLst>
                <a:gd name="T0" fmla="*/ 2147483646 w 2252"/>
                <a:gd name="T1" fmla="*/ 2147483646 h 841"/>
                <a:gd name="T2" fmla="*/ 0 w 2252"/>
                <a:gd name="T3" fmla="*/ 2147483646 h 841"/>
                <a:gd name="T4" fmla="*/ 2147483646 w 2252"/>
                <a:gd name="T5" fmla="*/ 2147483646 h 841"/>
                <a:gd name="T6" fmla="*/ 2147483646 w 2252"/>
                <a:gd name="T7" fmla="*/ 2147483646 h 8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0" name="Google Shape;985;p32">
              <a:extLst>
                <a:ext uri="{FF2B5EF4-FFF2-40B4-BE49-F238E27FC236}">
                  <a16:creationId xmlns:a16="http://schemas.microsoft.com/office/drawing/2014/main" id="{648FE92F-3648-4B64-B26E-340C6DAEA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800" y="1239650"/>
              <a:ext cx="87375" cy="27750"/>
            </a:xfrm>
            <a:custGeom>
              <a:avLst/>
              <a:gdLst>
                <a:gd name="T0" fmla="*/ 0 w 3495"/>
                <a:gd name="T1" fmla="*/ 2147483646 h 1110"/>
                <a:gd name="T2" fmla="*/ 0 w 3495"/>
                <a:gd name="T3" fmla="*/ 2147483646 h 1110"/>
                <a:gd name="T4" fmla="*/ 2147483646 w 3495"/>
                <a:gd name="T5" fmla="*/ 2147483646 h 1110"/>
                <a:gd name="T6" fmla="*/ 2147483646 w 3495"/>
                <a:gd name="T7" fmla="*/ 2147483646 h 1110"/>
                <a:gd name="T8" fmla="*/ 0 w 3495"/>
                <a:gd name="T9" fmla="*/ 2147483646 h 1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1" name="Google Shape;986;p32">
              <a:extLst>
                <a:ext uri="{FF2B5EF4-FFF2-40B4-BE49-F238E27FC236}">
                  <a16:creationId xmlns:a16="http://schemas.microsoft.com/office/drawing/2014/main" id="{F2D6484C-90EA-406E-9290-28200101E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7075" y="1260650"/>
              <a:ext cx="136975" cy="157150"/>
            </a:xfrm>
            <a:custGeom>
              <a:avLst/>
              <a:gdLst>
                <a:gd name="T0" fmla="*/ 2147483646 w 5479"/>
                <a:gd name="T1" fmla="*/ 2147483646 h 6286"/>
                <a:gd name="T2" fmla="*/ 2147483646 w 5479"/>
                <a:gd name="T3" fmla="*/ 2147483646 h 6286"/>
                <a:gd name="T4" fmla="*/ 2147483646 w 5479"/>
                <a:gd name="T5" fmla="*/ 2147483646 h 6286"/>
                <a:gd name="T6" fmla="*/ 2147483646 w 5479"/>
                <a:gd name="T7" fmla="*/ 2147483646 h 6286"/>
                <a:gd name="T8" fmla="*/ 2147483646 w 5479"/>
                <a:gd name="T9" fmla="*/ 2147483646 h 6286"/>
                <a:gd name="T10" fmla="*/ 0 w 5479"/>
                <a:gd name="T11" fmla="*/ 2147483646 h 6286"/>
                <a:gd name="T12" fmla="*/ 2147483646 w 5479"/>
                <a:gd name="T13" fmla="*/ 2147483646 h 6286"/>
                <a:gd name="T14" fmla="*/ 2147483646 w 5479"/>
                <a:gd name="T15" fmla="*/ 2147483646 h 6286"/>
                <a:gd name="T16" fmla="*/ 2147483646 w 5479"/>
                <a:gd name="T17" fmla="*/ 2147483646 h 6286"/>
                <a:gd name="T18" fmla="*/ 2147483646 w 5479"/>
                <a:gd name="T19" fmla="*/ 2147483646 h 6286"/>
                <a:gd name="T20" fmla="*/ 0 w 5479"/>
                <a:gd name="T21" fmla="*/ 2147483646 h 62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2" name="Google Shape;987;p32">
              <a:extLst>
                <a:ext uri="{FF2B5EF4-FFF2-40B4-BE49-F238E27FC236}">
                  <a16:creationId xmlns:a16="http://schemas.microsoft.com/office/drawing/2014/main" id="{E0E07E21-D125-42C9-967A-7F0B8C1E3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025" y="1417775"/>
              <a:ext cx="6750" cy="3375"/>
            </a:xfrm>
            <a:custGeom>
              <a:avLst/>
              <a:gdLst>
                <a:gd name="T0" fmla="*/ 0 w 270"/>
                <a:gd name="T1" fmla="*/ 2147483646 h 135"/>
                <a:gd name="T2" fmla="*/ 2147483646 w 270"/>
                <a:gd name="T3" fmla="*/ 2147483646 h 135"/>
                <a:gd name="T4" fmla="*/ 0 w 270"/>
                <a:gd name="T5" fmla="*/ 2147483646 h 1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3" name="Google Shape;988;p32">
              <a:extLst>
                <a:ext uri="{FF2B5EF4-FFF2-40B4-BE49-F238E27FC236}">
                  <a16:creationId xmlns:a16="http://schemas.microsoft.com/office/drawing/2014/main" id="{AEA20F95-ADF3-4634-B04D-A8F2DBB44D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900" y="1351525"/>
              <a:ext cx="16775" cy="24275"/>
            </a:xfrm>
            <a:custGeom>
              <a:avLst/>
              <a:gdLst>
                <a:gd name="T0" fmla="*/ 2147483646 w 671"/>
                <a:gd name="T1" fmla="*/ 2147483646 h 971"/>
                <a:gd name="T2" fmla="*/ 2147483646 w 671"/>
                <a:gd name="T3" fmla="*/ 2147483646 h 971"/>
                <a:gd name="T4" fmla="*/ 2147483646 w 671"/>
                <a:gd name="T5" fmla="*/ 2147483646 h 971"/>
                <a:gd name="T6" fmla="*/ 2147483646 w 671"/>
                <a:gd name="T7" fmla="*/ 2147483646 h 971"/>
                <a:gd name="T8" fmla="*/ 2147483646 w 671"/>
                <a:gd name="T9" fmla="*/ 2147483646 h 9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4" name="Google Shape;989;p32">
              <a:extLst>
                <a:ext uri="{FF2B5EF4-FFF2-40B4-BE49-F238E27FC236}">
                  <a16:creationId xmlns:a16="http://schemas.microsoft.com/office/drawing/2014/main" id="{CED7FCAE-E35F-4B48-9278-833DA3696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0300" y="1074975"/>
              <a:ext cx="161350" cy="147050"/>
            </a:xfrm>
            <a:custGeom>
              <a:avLst/>
              <a:gdLst>
                <a:gd name="T0" fmla="*/ 2147483646 w 6454"/>
                <a:gd name="T1" fmla="*/ 2147483646 h 5882"/>
                <a:gd name="T2" fmla="*/ 2147483646 w 6454"/>
                <a:gd name="T3" fmla="*/ 2147483646 h 5882"/>
                <a:gd name="T4" fmla="*/ 0 w 6454"/>
                <a:gd name="T5" fmla="*/ 2147483646 h 5882"/>
                <a:gd name="T6" fmla="*/ 2147483646 w 6454"/>
                <a:gd name="T7" fmla="*/ 2147483646 h 5882"/>
                <a:gd name="T8" fmla="*/ 2147483646 w 6454"/>
                <a:gd name="T9" fmla="*/ 2147483646 h 5882"/>
                <a:gd name="T10" fmla="*/ 2147483646 w 6454"/>
                <a:gd name="T11" fmla="*/ 0 h 5882"/>
                <a:gd name="T12" fmla="*/ 2147483646 w 6454"/>
                <a:gd name="T13" fmla="*/ 2147483646 h 5882"/>
                <a:gd name="T14" fmla="*/ 2147483646 w 6454"/>
                <a:gd name="T15" fmla="*/ 0 h 588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5" name="Google Shape;990;p32">
              <a:extLst>
                <a:ext uri="{FF2B5EF4-FFF2-40B4-BE49-F238E27FC236}">
                  <a16:creationId xmlns:a16="http://schemas.microsoft.com/office/drawing/2014/main" id="{B60BE2BB-5477-47FA-A5F5-BD9269126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650" y="1239650"/>
              <a:ext cx="25" cy="3375"/>
            </a:xfrm>
            <a:custGeom>
              <a:avLst/>
              <a:gdLst>
                <a:gd name="T0" fmla="*/ 0 w 1"/>
                <a:gd name="T1" fmla="*/ 2147483646 h 135"/>
                <a:gd name="T2" fmla="*/ 0 w 1"/>
                <a:gd name="T3" fmla="*/ 2147483646 h 135"/>
                <a:gd name="T4" fmla="*/ 0 w 1"/>
                <a:gd name="T5" fmla="*/ 2147483646 h 135"/>
                <a:gd name="T6" fmla="*/ 0 w 1"/>
                <a:gd name="T7" fmla="*/ 2147483646 h 135"/>
                <a:gd name="T8" fmla="*/ 0 w 1"/>
                <a:gd name="T9" fmla="*/ 2147483646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6" name="Google Shape;991;p32">
              <a:extLst>
                <a:ext uri="{FF2B5EF4-FFF2-40B4-BE49-F238E27FC236}">
                  <a16:creationId xmlns:a16="http://schemas.microsoft.com/office/drawing/2014/main" id="{9682E42B-66E7-411E-BAB9-C1789F4AE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5100" y="1239650"/>
              <a:ext cx="1001575" cy="126050"/>
            </a:xfrm>
            <a:custGeom>
              <a:avLst/>
              <a:gdLst>
                <a:gd name="T0" fmla="*/ 2147483646 w 40063"/>
                <a:gd name="T1" fmla="*/ 2147483646 h 5042"/>
                <a:gd name="T2" fmla="*/ 2147483646 w 40063"/>
                <a:gd name="T3" fmla="*/ 2147483646 h 5042"/>
                <a:gd name="T4" fmla="*/ 2147483646 w 40063"/>
                <a:gd name="T5" fmla="*/ 2147483646 h 5042"/>
                <a:gd name="T6" fmla="*/ 2147483646 w 40063"/>
                <a:gd name="T7" fmla="*/ 2147483646 h 5042"/>
                <a:gd name="T8" fmla="*/ 2147483646 w 40063"/>
                <a:gd name="T9" fmla="*/ 2147483646 h 5042"/>
                <a:gd name="T10" fmla="*/ 2147483646 w 40063"/>
                <a:gd name="T11" fmla="*/ 2147483646 h 5042"/>
                <a:gd name="T12" fmla="*/ 2147483646 w 40063"/>
                <a:gd name="T13" fmla="*/ 2147483646 h 5042"/>
                <a:gd name="T14" fmla="*/ 2147483646 w 40063"/>
                <a:gd name="T15" fmla="*/ 2147483646 h 5042"/>
                <a:gd name="T16" fmla="*/ 2147483646 w 40063"/>
                <a:gd name="T17" fmla="*/ 2147483646 h 5042"/>
                <a:gd name="T18" fmla="*/ 2147483646 w 40063"/>
                <a:gd name="T19" fmla="*/ 2147483646 h 5042"/>
                <a:gd name="T20" fmla="*/ 2147483646 w 40063"/>
                <a:gd name="T21" fmla="*/ 2147483646 h 5042"/>
                <a:gd name="T22" fmla="*/ 2147483646 w 40063"/>
                <a:gd name="T23" fmla="*/ 2147483646 h 5042"/>
                <a:gd name="T24" fmla="*/ 2147483646 w 40063"/>
                <a:gd name="T25" fmla="*/ 2147483646 h 50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lnTo>
                    <a:pt x="135" y="3227"/>
                  </a:ln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7" name="Google Shape;992;p32">
              <a:extLst>
                <a:ext uri="{FF2B5EF4-FFF2-40B4-BE49-F238E27FC236}">
                  <a16:creationId xmlns:a16="http://schemas.microsoft.com/office/drawing/2014/main" id="{3EB44AB1-093D-4079-94EF-DEA345E60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0750" y="1421125"/>
              <a:ext cx="25" cy="4250"/>
            </a:xfrm>
            <a:custGeom>
              <a:avLst/>
              <a:gdLst>
                <a:gd name="T0" fmla="*/ 0 w 1"/>
                <a:gd name="T1" fmla="*/ 2147483646 h 170"/>
                <a:gd name="T2" fmla="*/ 0 w 1"/>
                <a:gd name="T3" fmla="*/ 2147483646 h 170"/>
                <a:gd name="T4" fmla="*/ 0 w 1"/>
                <a:gd name="T5" fmla="*/ 2147483646 h 170"/>
                <a:gd name="T6" fmla="*/ 0 w 1"/>
                <a:gd name="T7" fmla="*/ 2147483646 h 1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8" name="Google Shape;993;p32">
              <a:extLst>
                <a:ext uri="{FF2B5EF4-FFF2-40B4-BE49-F238E27FC236}">
                  <a16:creationId xmlns:a16="http://schemas.microsoft.com/office/drawing/2014/main" id="{41434040-52D0-4EBD-92BE-D9600E825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0750" y="1421125"/>
              <a:ext cx="48750" cy="10950"/>
            </a:xfrm>
            <a:custGeom>
              <a:avLst/>
              <a:gdLst>
                <a:gd name="T0" fmla="*/ 0 w 1950"/>
                <a:gd name="T1" fmla="*/ 2147483646 h 438"/>
                <a:gd name="T2" fmla="*/ 0 w 1950"/>
                <a:gd name="T3" fmla="*/ 2147483646 h 438"/>
                <a:gd name="T4" fmla="*/ 2147483646 w 1950"/>
                <a:gd name="T5" fmla="*/ 2147483646 h 438"/>
                <a:gd name="T6" fmla="*/ 0 w 1950"/>
                <a:gd name="T7" fmla="*/ 2147483646 h 438"/>
                <a:gd name="T8" fmla="*/ 2147483646 w 1950"/>
                <a:gd name="T9" fmla="*/ 2147483646 h 438"/>
                <a:gd name="T10" fmla="*/ 2147483646 w 1950"/>
                <a:gd name="T11" fmla="*/ 2147483646 h 438"/>
                <a:gd name="T12" fmla="*/ 2147483646 w 1950"/>
                <a:gd name="T13" fmla="*/ 2147483646 h 438"/>
                <a:gd name="T14" fmla="*/ 2147483646 w 1950"/>
                <a:gd name="T15" fmla="*/ 2147483646 h 4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9" name="Google Shape;994;p32">
              <a:extLst>
                <a:ext uri="{FF2B5EF4-FFF2-40B4-BE49-F238E27FC236}">
                  <a16:creationId xmlns:a16="http://schemas.microsoft.com/office/drawing/2014/main" id="{FC075A4B-EDBB-4204-980A-E5579B4448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425" y="819550"/>
              <a:ext cx="1316625" cy="612525"/>
            </a:xfrm>
            <a:custGeom>
              <a:avLst/>
              <a:gdLst>
                <a:gd name="T0" fmla="*/ 2147483646 w 52665"/>
                <a:gd name="T1" fmla="*/ 0 h 24501"/>
                <a:gd name="T2" fmla="*/ 2147483646 w 52665"/>
                <a:gd name="T3" fmla="*/ 2147483646 h 24501"/>
                <a:gd name="T4" fmla="*/ 2147483646 w 52665"/>
                <a:gd name="T5" fmla="*/ 2147483646 h 24501"/>
                <a:gd name="T6" fmla="*/ 2147483646 w 52665"/>
                <a:gd name="T7" fmla="*/ 2147483646 h 24501"/>
                <a:gd name="T8" fmla="*/ 2147483646 w 52665"/>
                <a:gd name="T9" fmla="*/ 2147483646 h 24501"/>
                <a:gd name="T10" fmla="*/ 2147483646 w 52665"/>
                <a:gd name="T11" fmla="*/ 2147483646 h 24501"/>
                <a:gd name="T12" fmla="*/ 2147483646 w 52665"/>
                <a:gd name="T13" fmla="*/ 2147483646 h 24501"/>
                <a:gd name="T14" fmla="*/ 2147483646 w 52665"/>
                <a:gd name="T15" fmla="*/ 2147483646 h 24501"/>
                <a:gd name="T16" fmla="*/ 2147483646 w 52665"/>
                <a:gd name="T17" fmla="*/ 2147483646 h 24501"/>
                <a:gd name="T18" fmla="*/ 2147483646 w 52665"/>
                <a:gd name="T19" fmla="*/ 2147483646 h 24501"/>
                <a:gd name="T20" fmla="*/ 2147483646 w 52665"/>
                <a:gd name="T21" fmla="*/ 2147483646 h 24501"/>
                <a:gd name="T22" fmla="*/ 0 w 52665"/>
                <a:gd name="T23" fmla="*/ 2147483646 h 24501"/>
                <a:gd name="T24" fmla="*/ 2147483646 w 52665"/>
                <a:gd name="T25" fmla="*/ 2147483646 h 24501"/>
                <a:gd name="T26" fmla="*/ 2147483646 w 52665"/>
                <a:gd name="T27" fmla="*/ 2147483646 h 24501"/>
                <a:gd name="T28" fmla="*/ 2147483646 w 52665"/>
                <a:gd name="T29" fmla="*/ 2147483646 h 24501"/>
                <a:gd name="T30" fmla="*/ 2147483646 w 52665"/>
                <a:gd name="T31" fmla="*/ 2147483646 h 24501"/>
                <a:gd name="T32" fmla="*/ 2147483646 w 52665"/>
                <a:gd name="T33" fmla="*/ 2147483646 h 24501"/>
                <a:gd name="T34" fmla="*/ 2147483646 w 52665"/>
                <a:gd name="T35" fmla="*/ 2147483646 h 24501"/>
                <a:gd name="T36" fmla="*/ 2147483646 w 52665"/>
                <a:gd name="T37" fmla="*/ 2147483646 h 24501"/>
                <a:gd name="T38" fmla="*/ 2147483646 w 52665"/>
                <a:gd name="T39" fmla="*/ 2147483646 h 24501"/>
                <a:gd name="T40" fmla="*/ 2147483646 w 52665"/>
                <a:gd name="T41" fmla="*/ 2147483646 h 24501"/>
                <a:gd name="T42" fmla="*/ 2147483646 w 52665"/>
                <a:gd name="T43" fmla="*/ 2147483646 h 24501"/>
                <a:gd name="T44" fmla="*/ 2147483646 w 52665"/>
                <a:gd name="T45" fmla="*/ 2147483646 h 24501"/>
                <a:gd name="T46" fmla="*/ 2147483646 w 52665"/>
                <a:gd name="T47" fmla="*/ 2147483646 h 24501"/>
                <a:gd name="T48" fmla="*/ 2147483646 w 52665"/>
                <a:gd name="T49" fmla="*/ 2147483646 h 24501"/>
                <a:gd name="T50" fmla="*/ 2147483646 w 52665"/>
                <a:gd name="T51" fmla="*/ 2147483646 h 24501"/>
                <a:gd name="T52" fmla="*/ 2147483646 w 52665"/>
                <a:gd name="T53" fmla="*/ 2147483646 h 24501"/>
                <a:gd name="T54" fmla="*/ 2147483646 w 52665"/>
                <a:gd name="T55" fmla="*/ 2147483646 h 24501"/>
                <a:gd name="T56" fmla="*/ 2147483646 w 52665"/>
                <a:gd name="T57" fmla="*/ 2147483646 h 24501"/>
                <a:gd name="T58" fmla="*/ 2147483646 w 52665"/>
                <a:gd name="T59" fmla="*/ 2147483646 h 24501"/>
                <a:gd name="T60" fmla="*/ 2147483646 w 52665"/>
                <a:gd name="T61" fmla="*/ 2147483646 h 24501"/>
                <a:gd name="T62" fmla="*/ 2147483646 w 52665"/>
                <a:gd name="T63" fmla="*/ 2147483646 h 24501"/>
                <a:gd name="T64" fmla="*/ 2147483646 w 52665"/>
                <a:gd name="T65" fmla="*/ 2147483646 h 24501"/>
                <a:gd name="T66" fmla="*/ 2147483646 w 52665"/>
                <a:gd name="T67" fmla="*/ 2147483646 h 24501"/>
                <a:gd name="T68" fmla="*/ 2147483646 w 52665"/>
                <a:gd name="T69" fmla="*/ 2147483646 h 24501"/>
                <a:gd name="T70" fmla="*/ 2147483646 w 52665"/>
                <a:gd name="T71" fmla="*/ 0 h 245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0" name="Google Shape;995;p32">
              <a:extLst>
                <a:ext uri="{FF2B5EF4-FFF2-40B4-BE49-F238E27FC236}">
                  <a16:creationId xmlns:a16="http://schemas.microsoft.com/office/drawing/2014/main" id="{1BF90C51-7F91-4A15-91E2-2321F6AFF3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4200" y="1449700"/>
              <a:ext cx="175650" cy="115150"/>
            </a:xfrm>
            <a:custGeom>
              <a:avLst/>
              <a:gdLst>
                <a:gd name="T0" fmla="*/ 2147483646 w 7026"/>
                <a:gd name="T1" fmla="*/ 2147483646 h 4606"/>
                <a:gd name="T2" fmla="*/ 2147483646 w 7026"/>
                <a:gd name="T3" fmla="*/ 2147483646 h 4606"/>
                <a:gd name="T4" fmla="*/ 2147483646 w 7026"/>
                <a:gd name="T5" fmla="*/ 2147483646 h 4606"/>
                <a:gd name="T6" fmla="*/ 2147483646 w 7026"/>
                <a:gd name="T7" fmla="*/ 2147483646 h 4606"/>
                <a:gd name="T8" fmla="*/ 2147483646 w 7026"/>
                <a:gd name="T9" fmla="*/ 2147483646 h 4606"/>
                <a:gd name="T10" fmla="*/ 2147483646 w 7026"/>
                <a:gd name="T11" fmla="*/ 2147483646 h 4606"/>
                <a:gd name="T12" fmla="*/ 2147483646 w 7026"/>
                <a:gd name="T13" fmla="*/ 2147483646 h 4606"/>
                <a:gd name="T14" fmla="*/ 2147483646 w 7026"/>
                <a:gd name="T15" fmla="*/ 2147483646 h 4606"/>
                <a:gd name="T16" fmla="*/ 2147483646 w 7026"/>
                <a:gd name="T17" fmla="*/ 2147483646 h 4606"/>
                <a:gd name="T18" fmla="*/ 2147483646 w 7026"/>
                <a:gd name="T19" fmla="*/ 2147483646 h 4606"/>
                <a:gd name="T20" fmla="*/ 2147483646 w 7026"/>
                <a:gd name="T21" fmla="*/ 2147483646 h 460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996;p32">
              <a:extLst>
                <a:ext uri="{FF2B5EF4-FFF2-40B4-BE49-F238E27FC236}">
                  <a16:creationId xmlns:a16="http://schemas.microsoft.com/office/drawing/2014/main" id="{94D4C06D-AF3E-45F1-8299-56D57B386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050" y="1294800"/>
              <a:ext cx="231100" cy="168725"/>
            </a:xfrm>
            <a:custGeom>
              <a:avLst/>
              <a:gdLst>
                <a:gd name="T0" fmla="*/ 2147483646 w 9244"/>
                <a:gd name="T1" fmla="*/ 0 h 6749"/>
                <a:gd name="T2" fmla="*/ 2147483646 w 9244"/>
                <a:gd name="T3" fmla="*/ 2147483646 h 6749"/>
                <a:gd name="T4" fmla="*/ 2147483646 w 9244"/>
                <a:gd name="T5" fmla="*/ 2147483646 h 6749"/>
                <a:gd name="T6" fmla="*/ 2147483646 w 9244"/>
                <a:gd name="T7" fmla="*/ 2147483646 h 6749"/>
                <a:gd name="T8" fmla="*/ 2147483646 w 9244"/>
                <a:gd name="T9" fmla="*/ 2147483646 h 6749"/>
                <a:gd name="T10" fmla="*/ 2147483646 w 9244"/>
                <a:gd name="T11" fmla="*/ 2147483646 h 6749"/>
                <a:gd name="T12" fmla="*/ 2147483646 w 9244"/>
                <a:gd name="T13" fmla="*/ 2147483646 h 6749"/>
                <a:gd name="T14" fmla="*/ 2147483646 w 9244"/>
                <a:gd name="T15" fmla="*/ 2147483646 h 6749"/>
                <a:gd name="T16" fmla="*/ 2147483646 w 9244"/>
                <a:gd name="T17" fmla="*/ 2147483646 h 6749"/>
                <a:gd name="T18" fmla="*/ 2147483646 w 9244"/>
                <a:gd name="T19" fmla="*/ 2147483646 h 6749"/>
                <a:gd name="T20" fmla="*/ 2147483646 w 9244"/>
                <a:gd name="T21" fmla="*/ 0 h 67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997;p32">
              <a:extLst>
                <a:ext uri="{FF2B5EF4-FFF2-40B4-BE49-F238E27FC236}">
                  <a16:creationId xmlns:a16="http://schemas.microsoft.com/office/drawing/2014/main" id="{20363EE9-3DD5-4137-8779-0000F13B61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7100" y="1306025"/>
              <a:ext cx="59675" cy="59675"/>
            </a:xfrm>
            <a:custGeom>
              <a:avLst/>
              <a:gdLst>
                <a:gd name="T0" fmla="*/ 2147483646 w 2387"/>
                <a:gd name="T1" fmla="*/ 2147483646 h 2387"/>
                <a:gd name="T2" fmla="*/ 0 w 2387"/>
                <a:gd name="T3" fmla="*/ 2147483646 h 2387"/>
                <a:gd name="T4" fmla="*/ 2147483646 w 2387"/>
                <a:gd name="T5" fmla="*/ 2147483646 h 2387"/>
                <a:gd name="T6" fmla="*/ 2147483646 w 2387"/>
                <a:gd name="T7" fmla="*/ 2147483646 h 2387"/>
                <a:gd name="T8" fmla="*/ 2147483646 w 2387"/>
                <a:gd name="T9" fmla="*/ 2147483646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998;p32">
              <a:extLst>
                <a:ext uri="{FF2B5EF4-FFF2-40B4-BE49-F238E27FC236}">
                  <a16:creationId xmlns:a16="http://schemas.microsoft.com/office/drawing/2014/main" id="{E1C4EEF1-9568-4EBB-B19E-E140DFFB81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7625" y="1246025"/>
              <a:ext cx="227725" cy="168650"/>
            </a:xfrm>
            <a:custGeom>
              <a:avLst/>
              <a:gdLst>
                <a:gd name="T0" fmla="*/ 2147483646 w 9109"/>
                <a:gd name="T1" fmla="*/ 0 h 6746"/>
                <a:gd name="T2" fmla="*/ 2147483646 w 9109"/>
                <a:gd name="T3" fmla="*/ 2147483646 h 6746"/>
                <a:gd name="T4" fmla="*/ 2147483646 w 9109"/>
                <a:gd name="T5" fmla="*/ 2147483646 h 6746"/>
                <a:gd name="T6" fmla="*/ 2147483646 w 9109"/>
                <a:gd name="T7" fmla="*/ 2147483646 h 6746"/>
                <a:gd name="T8" fmla="*/ 2147483646 w 9109"/>
                <a:gd name="T9" fmla="*/ 2147483646 h 6746"/>
                <a:gd name="T10" fmla="*/ 2147483646 w 9109"/>
                <a:gd name="T11" fmla="*/ 2147483646 h 6746"/>
                <a:gd name="T12" fmla="*/ 2147483646 w 9109"/>
                <a:gd name="T13" fmla="*/ 2147483646 h 6746"/>
                <a:gd name="T14" fmla="*/ 2147483646 w 9109"/>
                <a:gd name="T15" fmla="*/ 2147483646 h 6746"/>
                <a:gd name="T16" fmla="*/ 2147483646 w 9109"/>
                <a:gd name="T17" fmla="*/ 2147483646 h 6746"/>
                <a:gd name="T18" fmla="*/ 2147483646 w 9109"/>
                <a:gd name="T19" fmla="*/ 2147483646 h 6746"/>
                <a:gd name="T20" fmla="*/ 2147483646 w 9109"/>
                <a:gd name="T21" fmla="*/ 0 h 67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4" name="Google Shape;999;p32">
              <a:extLst>
                <a:ext uri="{FF2B5EF4-FFF2-40B4-BE49-F238E27FC236}">
                  <a16:creationId xmlns:a16="http://schemas.microsoft.com/office/drawing/2014/main" id="{C6808418-F2C9-4B81-8249-D5E4A8523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6275" y="1264025"/>
              <a:ext cx="59675" cy="59675"/>
            </a:xfrm>
            <a:custGeom>
              <a:avLst/>
              <a:gdLst>
                <a:gd name="T0" fmla="*/ 2147483646 w 2387"/>
                <a:gd name="T1" fmla="*/ 0 h 2387"/>
                <a:gd name="T2" fmla="*/ 0 w 2387"/>
                <a:gd name="T3" fmla="*/ 2147483646 h 2387"/>
                <a:gd name="T4" fmla="*/ 2147483646 w 2387"/>
                <a:gd name="T5" fmla="*/ 2147483646 h 2387"/>
                <a:gd name="T6" fmla="*/ 2147483646 w 2387"/>
                <a:gd name="T7" fmla="*/ 2147483646 h 2387"/>
                <a:gd name="T8" fmla="*/ 2147483646 w 2387"/>
                <a:gd name="T9" fmla="*/ 0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" name="Google Shape;1000;p32">
              <a:extLst>
                <a:ext uri="{FF2B5EF4-FFF2-40B4-BE49-F238E27FC236}">
                  <a16:creationId xmlns:a16="http://schemas.microsoft.com/office/drawing/2014/main" id="{94FD79DF-7237-42F7-88B2-7689ECAB1EF0}"/>
                </a:ext>
              </a:extLst>
            </p:cNvPr>
            <p:cNvSpPr/>
            <p:nvPr/>
          </p:nvSpPr>
          <p:spPr>
            <a:xfrm>
              <a:off x="3372771" y="1445992"/>
              <a:ext cx="207143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6" name="Google Shape;1001;p32">
              <a:extLst>
                <a:ext uri="{FF2B5EF4-FFF2-40B4-BE49-F238E27FC236}">
                  <a16:creationId xmlns:a16="http://schemas.microsoft.com/office/drawing/2014/main" id="{E1F0F39F-8FA9-4A2B-B187-C91194BEE573}"/>
                </a:ext>
              </a:extLst>
            </p:cNvPr>
            <p:cNvSpPr/>
            <p:nvPr/>
          </p:nvSpPr>
          <p:spPr>
            <a:xfrm>
              <a:off x="3931088" y="1374562"/>
              <a:ext cx="211998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7" name="Google Shape;1002;p32">
              <a:extLst>
                <a:ext uri="{FF2B5EF4-FFF2-40B4-BE49-F238E27FC236}">
                  <a16:creationId xmlns:a16="http://schemas.microsoft.com/office/drawing/2014/main" id="{AC186827-0004-45F1-8B94-B661F871B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825" y="2131950"/>
              <a:ext cx="48775" cy="21050"/>
            </a:xfrm>
            <a:custGeom>
              <a:avLst/>
              <a:gdLst>
                <a:gd name="T0" fmla="*/ 2147483646 w 1951"/>
                <a:gd name="T1" fmla="*/ 2147483646 h 842"/>
                <a:gd name="T2" fmla="*/ 2147483646 w 1951"/>
                <a:gd name="T3" fmla="*/ 2147483646 h 842"/>
                <a:gd name="T4" fmla="*/ 2147483646 w 1951"/>
                <a:gd name="T5" fmla="*/ 2147483646 h 842"/>
                <a:gd name="T6" fmla="*/ 2147483646 w 1951"/>
                <a:gd name="T7" fmla="*/ 2147483646 h 842"/>
                <a:gd name="T8" fmla="*/ 2147483646 w 1951"/>
                <a:gd name="T9" fmla="*/ 2147483646 h 842"/>
                <a:gd name="T10" fmla="*/ 2147483646 w 1951"/>
                <a:gd name="T11" fmla="*/ 2147483646 h 842"/>
                <a:gd name="T12" fmla="*/ 2147483646 w 1951"/>
                <a:gd name="T13" fmla="*/ 2147483646 h 8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38" name="Google Shape;211;p3">
            <a:extLst>
              <a:ext uri="{FF2B5EF4-FFF2-40B4-BE49-F238E27FC236}">
                <a16:creationId xmlns:a16="http://schemas.microsoft.com/office/drawing/2014/main" id="{DC30E6F1-34BF-4082-821D-C5A5C54CACB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39" name="Google Shape;212;p3">
              <a:extLst>
                <a:ext uri="{FF2B5EF4-FFF2-40B4-BE49-F238E27FC236}">
                  <a16:creationId xmlns:a16="http://schemas.microsoft.com/office/drawing/2014/main" id="{966B2B5F-F45A-4A17-A0F7-3F6FE6687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0" name="Google Shape;213;p3">
              <a:extLst>
                <a:ext uri="{FF2B5EF4-FFF2-40B4-BE49-F238E27FC236}">
                  <a16:creationId xmlns:a16="http://schemas.microsoft.com/office/drawing/2014/main" id="{D65ED56D-1B38-49FA-AEE0-F7B4D0C30146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41" name="Google Shape;214;p3">
            <a:extLst>
              <a:ext uri="{FF2B5EF4-FFF2-40B4-BE49-F238E27FC236}">
                <a16:creationId xmlns:a16="http://schemas.microsoft.com/office/drawing/2014/main" id="{31261269-4010-4248-A58F-F8A0C29C74F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0050" y="5038725"/>
            <a:ext cx="292100" cy="280988"/>
            <a:chOff x="3243875" y="2372825"/>
            <a:chExt cx="291375" cy="281375"/>
          </a:xfrm>
        </p:grpSpPr>
        <p:sp>
          <p:nvSpPr>
            <p:cNvPr id="142" name="Google Shape;215;p3">
              <a:extLst>
                <a:ext uri="{FF2B5EF4-FFF2-40B4-BE49-F238E27FC236}">
                  <a16:creationId xmlns:a16="http://schemas.microsoft.com/office/drawing/2014/main" id="{CB3A0CF4-E391-490E-BFF4-79C5F00C2540}"/>
                </a:ext>
              </a:extLst>
            </p:cNvPr>
            <p:cNvSpPr/>
            <p:nvPr/>
          </p:nvSpPr>
          <p:spPr>
            <a:xfrm>
              <a:off x="3286632" y="2403030"/>
              <a:ext cx="205863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3" name="Google Shape;216;p3">
              <a:extLst>
                <a:ext uri="{FF2B5EF4-FFF2-40B4-BE49-F238E27FC236}">
                  <a16:creationId xmlns:a16="http://schemas.microsoft.com/office/drawing/2014/main" id="{3E665204-DCE5-4714-B15F-6530CBA513A2}"/>
                </a:ext>
              </a:extLst>
            </p:cNvPr>
            <p:cNvSpPr/>
            <p:nvPr/>
          </p:nvSpPr>
          <p:spPr>
            <a:xfrm>
              <a:off x="3302467" y="2403030"/>
              <a:ext cx="193194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4" name="Google Shape;217;p3">
              <a:extLst>
                <a:ext uri="{FF2B5EF4-FFF2-40B4-BE49-F238E27FC236}">
                  <a16:creationId xmlns:a16="http://schemas.microsoft.com/office/drawing/2014/main" id="{4837719D-982E-4080-9EB3-1BDF14FC6481}"/>
                </a:ext>
              </a:extLst>
            </p:cNvPr>
            <p:cNvSpPr/>
            <p:nvPr/>
          </p:nvSpPr>
          <p:spPr>
            <a:xfrm>
              <a:off x="3395897" y="2372825"/>
              <a:ext cx="1108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5" name="Google Shape;218;p3">
              <a:extLst>
                <a:ext uri="{FF2B5EF4-FFF2-40B4-BE49-F238E27FC236}">
                  <a16:creationId xmlns:a16="http://schemas.microsoft.com/office/drawing/2014/main" id="{AC2B2CC8-443C-471B-B807-1F75B96D6B18}"/>
                </a:ext>
              </a:extLst>
            </p:cNvPr>
            <p:cNvSpPr/>
            <p:nvPr/>
          </p:nvSpPr>
          <p:spPr>
            <a:xfrm>
              <a:off x="3243875" y="2495231"/>
              <a:ext cx="285041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6" name="Google Shape;219;p3">
              <a:extLst>
                <a:ext uri="{FF2B5EF4-FFF2-40B4-BE49-F238E27FC236}">
                  <a16:creationId xmlns:a16="http://schemas.microsoft.com/office/drawing/2014/main" id="{09978B6E-4BAD-4C97-BA82-95029E0E35C1}"/>
                </a:ext>
              </a:extLst>
            </p:cNvPr>
            <p:cNvSpPr/>
            <p:nvPr/>
          </p:nvSpPr>
          <p:spPr>
            <a:xfrm>
              <a:off x="3340473" y="2379184"/>
              <a:ext cx="10451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7" name="Google Shape;220;p3">
              <a:extLst>
                <a:ext uri="{FF2B5EF4-FFF2-40B4-BE49-F238E27FC236}">
                  <a16:creationId xmlns:a16="http://schemas.microsoft.com/office/drawing/2014/main" id="{1BD2EA32-9D4E-45E6-917C-BFE385722705}"/>
                </a:ext>
              </a:extLst>
            </p:cNvPr>
            <p:cNvSpPr/>
            <p:nvPr/>
          </p:nvSpPr>
          <p:spPr>
            <a:xfrm>
              <a:off x="3267629" y="2458668"/>
              <a:ext cx="267621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8" name="Google Shape;221;p3">
              <a:extLst>
                <a:ext uri="{FF2B5EF4-FFF2-40B4-BE49-F238E27FC236}">
                  <a16:creationId xmlns:a16="http://schemas.microsoft.com/office/drawing/2014/main" id="{378E3E32-4809-4F7E-9DEE-44F09B448B20}"/>
                </a:ext>
              </a:extLst>
            </p:cNvPr>
            <p:cNvSpPr/>
            <p:nvPr/>
          </p:nvSpPr>
          <p:spPr>
            <a:xfrm>
              <a:off x="3275546" y="2452309"/>
              <a:ext cx="258121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9" name="Google Shape;222;p3">
              <a:extLst>
                <a:ext uri="{FF2B5EF4-FFF2-40B4-BE49-F238E27FC236}">
                  <a16:creationId xmlns:a16="http://schemas.microsoft.com/office/drawing/2014/main" id="{61856279-7F1F-4DCC-8FD3-C2C8A040CE43}"/>
                </a:ext>
              </a:extLst>
            </p:cNvPr>
            <p:cNvSpPr/>
            <p:nvPr/>
          </p:nvSpPr>
          <p:spPr>
            <a:xfrm>
              <a:off x="3327804" y="2385542"/>
              <a:ext cx="120351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0" name="Google Shape;223;p3">
              <a:extLst>
                <a:ext uri="{FF2B5EF4-FFF2-40B4-BE49-F238E27FC236}">
                  <a16:creationId xmlns:a16="http://schemas.microsoft.com/office/drawing/2014/main" id="{D458CC1C-134E-42E5-8172-626A30B5191B}"/>
                </a:ext>
              </a:extLst>
            </p:cNvPr>
            <p:cNvSpPr/>
            <p:nvPr/>
          </p:nvSpPr>
          <p:spPr>
            <a:xfrm>
              <a:off x="3327804" y="2438003"/>
              <a:ext cx="133019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1" name="Google Shape;224;p3">
              <a:extLst>
                <a:ext uri="{FF2B5EF4-FFF2-40B4-BE49-F238E27FC236}">
                  <a16:creationId xmlns:a16="http://schemas.microsoft.com/office/drawing/2014/main" id="{C649B12F-6AE2-4FCE-912C-4CF20BEA9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550" y="2469325"/>
              <a:ext cx="72075" cy="71450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52" name="Google Shape;225;p3">
            <a:extLst>
              <a:ext uri="{FF2B5EF4-FFF2-40B4-BE49-F238E27FC236}">
                <a16:creationId xmlns:a16="http://schemas.microsoft.com/office/drawing/2014/main" id="{AF77C4EC-172B-47E2-8918-9CFB9FCFC0D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7538" y="714375"/>
            <a:ext cx="168275" cy="168275"/>
            <a:chOff x="4954425" y="2036375"/>
            <a:chExt cx="166675" cy="168575"/>
          </a:xfrm>
        </p:grpSpPr>
        <p:sp>
          <p:nvSpPr>
            <p:cNvPr id="153" name="Google Shape;226;p3">
              <a:extLst>
                <a:ext uri="{FF2B5EF4-FFF2-40B4-BE49-F238E27FC236}">
                  <a16:creationId xmlns:a16="http://schemas.microsoft.com/office/drawing/2014/main" id="{D7ECACE0-3278-4230-8217-C12BE742C4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4" name="Google Shape;227;p3">
              <a:extLst>
                <a:ext uri="{FF2B5EF4-FFF2-40B4-BE49-F238E27FC236}">
                  <a16:creationId xmlns:a16="http://schemas.microsoft.com/office/drawing/2014/main" id="{A873B485-8199-4E61-AD55-A39F8C345618}"/>
                </a:ext>
              </a:extLst>
            </p:cNvPr>
            <p:cNvSpPr/>
            <p:nvPr/>
          </p:nvSpPr>
          <p:spPr>
            <a:xfrm>
              <a:off x="5009459" y="2104760"/>
              <a:ext cx="51890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55" name="Google Shape;228;p3">
            <a:extLst>
              <a:ext uri="{FF2B5EF4-FFF2-40B4-BE49-F238E27FC236}">
                <a16:creationId xmlns:a16="http://schemas.microsoft.com/office/drawing/2014/main" id="{39EF9E3C-92DB-45CE-AE8E-9492D4CA1A45}"/>
              </a:ext>
            </a:extLst>
          </p:cNvPr>
          <p:cNvSpPr>
            <a:spLocks/>
          </p:cNvSpPr>
          <p:nvPr userDrawn="1"/>
        </p:nvSpPr>
        <p:spPr bwMode="auto">
          <a:xfrm>
            <a:off x="1576388" y="3597275"/>
            <a:ext cx="119062" cy="80963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156" name="Google Shape;229;p3">
            <a:extLst>
              <a:ext uri="{FF2B5EF4-FFF2-40B4-BE49-F238E27FC236}">
                <a16:creationId xmlns:a16="http://schemas.microsoft.com/office/drawing/2014/main" id="{F8D5EC59-8C06-4DFF-87E0-68A3260F214D}"/>
              </a:ext>
            </a:extLst>
          </p:cNvPr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57" name="Google Shape;230;p3">
            <a:extLst>
              <a:ext uri="{FF2B5EF4-FFF2-40B4-BE49-F238E27FC236}">
                <a16:creationId xmlns:a16="http://schemas.microsoft.com/office/drawing/2014/main" id="{6C014DBB-9DC6-4BE3-8E05-CFC485ABE95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58" name="Google Shape;231;p3">
              <a:extLst>
                <a:ext uri="{FF2B5EF4-FFF2-40B4-BE49-F238E27FC236}">
                  <a16:creationId xmlns:a16="http://schemas.microsoft.com/office/drawing/2014/main" id="{9393864F-C4B5-4C76-BADD-4569C47DF34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9" name="Google Shape;232;p3">
              <a:extLst>
                <a:ext uri="{FF2B5EF4-FFF2-40B4-BE49-F238E27FC236}">
                  <a16:creationId xmlns:a16="http://schemas.microsoft.com/office/drawing/2014/main" id="{2F6777A4-6DF9-4668-99C2-C8694E5F2B5D}"/>
                </a:ext>
              </a:extLst>
            </p:cNvPr>
            <p:cNvSpPr/>
            <p:nvPr/>
          </p:nvSpPr>
          <p:spPr>
            <a:xfrm>
              <a:off x="5009983" y="2104759"/>
              <a:ext cx="52384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395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3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D2201562-F793-4019-937A-7128D9A4C15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5725826C-6AE2-48CE-914F-65BED5C0B41A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B7FC5630-8092-4E65-ABC5-A2E0B3643B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D0550EF1-9E79-45EC-AC35-2A5E1AF6CB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CDBFDCD3-8F4B-4776-B487-16B04E4D0A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397771CF-1684-44AE-9222-29101495CF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6C102836-079C-4834-A4BA-F224728ED3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D43A2B74-0322-44E4-A09A-6AAD4BC07A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5C56CBDF-AF85-49CE-ADB7-2DC862E7BB4E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A2018CEB-008D-4A2F-AE33-75B1F25268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455FB50E-A9E7-4D88-A16A-998F5D62D8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61FF6442-1DE0-422D-9E61-2506D8CEC8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49262387-5ABF-4933-BDB9-813F614822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BE03873A-4A71-4127-8BCD-B28ABFC05B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D505E021-82C8-4630-8219-893B6847A95C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3219DFDE-2C32-4CFF-9E23-819965666A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89369B0E-0000-4F85-A3CE-5E0D164FD0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3AE907FC-D387-48E4-94DD-C79AE8B6EE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C000A83D-CBA2-4D45-96E1-B45C8251EC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087739CE-D261-42AE-A3A2-4BB4944BF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87B00FD4-BDBB-4BE0-9524-9D6DABCD726B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DD82F94B-7A7F-41A8-9DAE-771A21867CE0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93F93EB7-C19C-4B1D-88E3-68D9868863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5" name="Google Shape;1016;p14">
            <a:extLst>
              <a:ext uri="{FF2B5EF4-FFF2-40B4-BE49-F238E27FC236}">
                <a16:creationId xmlns:a16="http://schemas.microsoft.com/office/drawing/2014/main" id="{31466358-3C29-4F84-9527-9B019C509E8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989013" y="5645150"/>
            <a:ext cx="615950" cy="536575"/>
            <a:chOff x="2495125" y="2142250"/>
            <a:chExt cx="444275" cy="398525"/>
          </a:xfrm>
        </p:grpSpPr>
        <p:sp>
          <p:nvSpPr>
            <p:cNvPr id="26" name="Google Shape;1017;p14">
              <a:extLst>
                <a:ext uri="{FF2B5EF4-FFF2-40B4-BE49-F238E27FC236}">
                  <a16:creationId xmlns:a16="http://schemas.microsoft.com/office/drawing/2014/main" id="{2174C10B-791C-4F5C-985C-1E4687901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1018;p14">
              <a:extLst>
                <a:ext uri="{FF2B5EF4-FFF2-40B4-BE49-F238E27FC236}">
                  <a16:creationId xmlns:a16="http://schemas.microsoft.com/office/drawing/2014/main" id="{3899AC28-89C1-4A9A-8C4D-E43E835B9E41}"/>
                </a:ext>
              </a:extLst>
            </p:cNvPr>
            <p:cNvSpPr/>
            <p:nvPr/>
          </p:nvSpPr>
          <p:spPr>
            <a:xfrm>
              <a:off x="2655430" y="2307320"/>
              <a:ext cx="95038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8" name="Google Shape;1019;p14">
            <a:extLst>
              <a:ext uri="{FF2B5EF4-FFF2-40B4-BE49-F238E27FC236}">
                <a16:creationId xmlns:a16="http://schemas.microsoft.com/office/drawing/2014/main" id="{E747EE7F-9D3C-4E40-8C46-FCBC316E7EB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177463" y="427038"/>
            <a:ext cx="403225" cy="379412"/>
            <a:chOff x="3243875" y="2372825"/>
            <a:chExt cx="291375" cy="281375"/>
          </a:xfrm>
        </p:grpSpPr>
        <p:sp>
          <p:nvSpPr>
            <p:cNvPr id="29" name="Google Shape;1020;p14">
              <a:extLst>
                <a:ext uri="{FF2B5EF4-FFF2-40B4-BE49-F238E27FC236}">
                  <a16:creationId xmlns:a16="http://schemas.microsoft.com/office/drawing/2014/main" id="{E5FDD614-4077-4306-AD10-F494733948DC}"/>
                </a:ext>
              </a:extLst>
            </p:cNvPr>
            <p:cNvSpPr/>
            <p:nvPr/>
          </p:nvSpPr>
          <p:spPr>
            <a:xfrm>
              <a:off x="3286319" y="2403435"/>
              <a:ext cx="206486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1021;p14">
              <a:extLst>
                <a:ext uri="{FF2B5EF4-FFF2-40B4-BE49-F238E27FC236}">
                  <a16:creationId xmlns:a16="http://schemas.microsoft.com/office/drawing/2014/main" id="{1A79D358-0A5F-43D4-A86C-B6CD70267B8D}"/>
                </a:ext>
              </a:extLst>
            </p:cNvPr>
            <p:cNvSpPr/>
            <p:nvPr/>
          </p:nvSpPr>
          <p:spPr>
            <a:xfrm>
              <a:off x="3303527" y="2403435"/>
              <a:ext cx="191573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1022;p14">
              <a:extLst>
                <a:ext uri="{FF2B5EF4-FFF2-40B4-BE49-F238E27FC236}">
                  <a16:creationId xmlns:a16="http://schemas.microsoft.com/office/drawing/2014/main" id="{709F41C9-5568-4DA0-81D8-C85481393736}"/>
                </a:ext>
              </a:extLst>
            </p:cNvPr>
            <p:cNvSpPr/>
            <p:nvPr/>
          </p:nvSpPr>
          <p:spPr>
            <a:xfrm>
              <a:off x="3396445" y="2372825"/>
              <a:ext cx="1032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1023;p14">
              <a:extLst>
                <a:ext uri="{FF2B5EF4-FFF2-40B4-BE49-F238E27FC236}">
                  <a16:creationId xmlns:a16="http://schemas.microsoft.com/office/drawing/2014/main" id="{EFFF5CF7-48D7-4717-86CD-0FD7E0D59A64}"/>
                </a:ext>
              </a:extLst>
            </p:cNvPr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3" name="Google Shape;1024;p14">
              <a:extLst>
                <a:ext uri="{FF2B5EF4-FFF2-40B4-BE49-F238E27FC236}">
                  <a16:creationId xmlns:a16="http://schemas.microsoft.com/office/drawing/2014/main" id="{20E10FBA-D31F-4EE4-95C9-17F8F25A0600}"/>
                </a:ext>
              </a:extLst>
            </p:cNvPr>
            <p:cNvSpPr/>
            <p:nvPr/>
          </p:nvSpPr>
          <p:spPr>
            <a:xfrm>
              <a:off x="3340235" y="2378711"/>
              <a:ext cx="105537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1025;p14">
              <a:extLst>
                <a:ext uri="{FF2B5EF4-FFF2-40B4-BE49-F238E27FC236}">
                  <a16:creationId xmlns:a16="http://schemas.microsoft.com/office/drawing/2014/main" id="{1DFA4FFD-355D-44BE-8538-0E40BD0859DA}"/>
                </a:ext>
              </a:extLst>
            </p:cNvPr>
            <p:cNvSpPr/>
            <p:nvPr/>
          </p:nvSpPr>
          <p:spPr>
            <a:xfrm>
              <a:off x="3266818" y="2458768"/>
              <a:ext cx="26843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1026;p14">
              <a:extLst>
                <a:ext uri="{FF2B5EF4-FFF2-40B4-BE49-F238E27FC236}">
                  <a16:creationId xmlns:a16="http://schemas.microsoft.com/office/drawing/2014/main" id="{B16A3567-EF37-4617-9598-EC2845DB5FF5}"/>
                </a:ext>
              </a:extLst>
            </p:cNvPr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6" name="Google Shape;1027;p14">
              <a:extLst>
                <a:ext uri="{FF2B5EF4-FFF2-40B4-BE49-F238E27FC236}">
                  <a16:creationId xmlns:a16="http://schemas.microsoft.com/office/drawing/2014/main" id="{B96FB541-3569-42ED-BA9F-775D9F4C9E9B}"/>
                </a:ext>
              </a:extLst>
            </p:cNvPr>
            <p:cNvSpPr/>
            <p:nvPr/>
          </p:nvSpPr>
          <p:spPr>
            <a:xfrm>
              <a:off x="3328764" y="2385775"/>
              <a:ext cx="121597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7" name="Google Shape;1028;p14">
              <a:extLst>
                <a:ext uri="{FF2B5EF4-FFF2-40B4-BE49-F238E27FC236}">
                  <a16:creationId xmlns:a16="http://schemas.microsoft.com/office/drawing/2014/main" id="{68DF7490-DEBF-4FFA-B573-FF2C93F18B02}"/>
                </a:ext>
              </a:extLst>
            </p:cNvPr>
            <p:cNvSpPr/>
            <p:nvPr/>
          </p:nvSpPr>
          <p:spPr>
            <a:xfrm>
              <a:off x="3327616" y="2438754"/>
              <a:ext cx="13421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8" name="Google Shape;1029;p14">
              <a:extLst>
                <a:ext uri="{FF2B5EF4-FFF2-40B4-BE49-F238E27FC236}">
                  <a16:creationId xmlns:a16="http://schemas.microsoft.com/office/drawing/2014/main" id="{A44E9157-C4C8-4AD2-BB08-17F93DB59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550" y="2469325"/>
              <a:ext cx="72075" cy="71450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39" name="Google Shape;1030;p14">
            <a:extLst>
              <a:ext uri="{FF2B5EF4-FFF2-40B4-BE49-F238E27FC236}">
                <a16:creationId xmlns:a16="http://schemas.microsoft.com/office/drawing/2014/main" id="{711421E9-D5EE-46DA-80BE-F31D277EC6A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004550" y="1042988"/>
            <a:ext cx="230188" cy="227012"/>
            <a:chOff x="4954425" y="2036375"/>
            <a:chExt cx="166675" cy="168575"/>
          </a:xfrm>
        </p:grpSpPr>
        <p:sp>
          <p:nvSpPr>
            <p:cNvPr id="40" name="Google Shape;1031;p14">
              <a:extLst>
                <a:ext uri="{FF2B5EF4-FFF2-40B4-BE49-F238E27FC236}">
                  <a16:creationId xmlns:a16="http://schemas.microsoft.com/office/drawing/2014/main" id="{5FEDDEAF-B871-4A3E-8062-D03351536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" name="Google Shape;1032;p14">
              <a:extLst>
                <a:ext uri="{FF2B5EF4-FFF2-40B4-BE49-F238E27FC236}">
                  <a16:creationId xmlns:a16="http://schemas.microsoft.com/office/drawing/2014/main" id="{9878A8C1-554A-4F17-849A-AEBDCDD6086E}"/>
                </a:ext>
              </a:extLst>
            </p:cNvPr>
            <p:cNvSpPr/>
            <p:nvPr/>
          </p:nvSpPr>
          <p:spPr>
            <a:xfrm>
              <a:off x="5009600" y="2104748"/>
              <a:ext cx="51727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42" name="Google Shape;1033;p14">
            <a:extLst>
              <a:ext uri="{FF2B5EF4-FFF2-40B4-BE49-F238E27FC236}">
                <a16:creationId xmlns:a16="http://schemas.microsoft.com/office/drawing/2014/main" id="{9B2143AC-161F-4A15-8B20-2FF765670B80}"/>
              </a:ext>
            </a:extLst>
          </p:cNvPr>
          <p:cNvSpPr>
            <a:spLocks/>
          </p:cNvSpPr>
          <p:nvPr userDrawn="1"/>
        </p:nvSpPr>
        <p:spPr bwMode="auto">
          <a:xfrm>
            <a:off x="2055813" y="6264275"/>
            <a:ext cx="165100" cy="109538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3" name="Google Shape;1034;p14">
            <a:extLst>
              <a:ext uri="{FF2B5EF4-FFF2-40B4-BE49-F238E27FC236}">
                <a16:creationId xmlns:a16="http://schemas.microsoft.com/office/drawing/2014/main" id="{91268308-42D1-4A9D-8760-C608FC307262}"/>
              </a:ext>
            </a:extLst>
          </p:cNvPr>
          <p:cNvSpPr/>
          <p:nvPr userDrawn="1"/>
        </p:nvSpPr>
        <p:spPr>
          <a:xfrm>
            <a:off x="10996613" y="6181725"/>
            <a:ext cx="120650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44" name="Google Shape;1035;p14">
            <a:extLst>
              <a:ext uri="{FF2B5EF4-FFF2-40B4-BE49-F238E27FC236}">
                <a16:creationId xmlns:a16="http://schemas.microsoft.com/office/drawing/2014/main" id="{B8A73015-8CA0-4780-811C-E134D4D17EE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17563" y="5192713"/>
            <a:ext cx="230187" cy="225425"/>
            <a:chOff x="4954425" y="2036375"/>
            <a:chExt cx="166675" cy="168575"/>
          </a:xfrm>
        </p:grpSpPr>
        <p:sp>
          <p:nvSpPr>
            <p:cNvPr id="45" name="Google Shape;1036;p14">
              <a:extLst>
                <a:ext uri="{FF2B5EF4-FFF2-40B4-BE49-F238E27FC236}">
                  <a16:creationId xmlns:a16="http://schemas.microsoft.com/office/drawing/2014/main" id="{7E9A0C25-3E1B-47EF-A443-21E2B8E495F1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6" name="Google Shape;1037;p14">
              <a:extLst>
                <a:ext uri="{FF2B5EF4-FFF2-40B4-BE49-F238E27FC236}">
                  <a16:creationId xmlns:a16="http://schemas.microsoft.com/office/drawing/2014/main" id="{3BB569E2-809A-4A6D-AF03-209ED3526F8F}"/>
                </a:ext>
              </a:extLst>
            </p:cNvPr>
            <p:cNvSpPr/>
            <p:nvPr/>
          </p:nvSpPr>
          <p:spPr>
            <a:xfrm>
              <a:off x="5009600" y="2105230"/>
              <a:ext cx="5172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47" name="Google Shape;1082;p14">
            <a:extLst>
              <a:ext uri="{FF2B5EF4-FFF2-40B4-BE49-F238E27FC236}">
                <a16:creationId xmlns:a16="http://schemas.microsoft.com/office/drawing/2014/main" id="{48CC8CA2-F6C1-4FA0-AACC-3E87D48F1D0F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8" name="Google Shape;1083;p14">
            <a:extLst>
              <a:ext uri="{FF2B5EF4-FFF2-40B4-BE49-F238E27FC236}">
                <a16:creationId xmlns:a16="http://schemas.microsoft.com/office/drawing/2014/main" id="{E90C5B4B-877A-456A-8CFC-06E197BC42FF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06463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9" name="Google Shape;1084;p14">
            <a:extLst>
              <a:ext uri="{FF2B5EF4-FFF2-40B4-BE49-F238E27FC236}">
                <a16:creationId xmlns:a16="http://schemas.microsoft.com/office/drawing/2014/main" id="{BA24DA19-AAD1-4C95-B51E-C89E192F47E5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0" name="Google Shape;1085;p14">
            <a:extLst>
              <a:ext uri="{FF2B5EF4-FFF2-40B4-BE49-F238E27FC236}">
                <a16:creationId xmlns:a16="http://schemas.microsoft.com/office/drawing/2014/main" id="{03EA0750-7167-443E-8FD2-6700E7F4CBAA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603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1" name="Google Shape;1086;p14">
            <a:extLst>
              <a:ext uri="{FF2B5EF4-FFF2-40B4-BE49-F238E27FC236}">
                <a16:creationId xmlns:a16="http://schemas.microsoft.com/office/drawing/2014/main" id="{5C9FB34C-19E2-4733-B802-E81B643E17FE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28909093-CEBB-4D0C-BD3C-8379C597540B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93F6AF75-5245-41FD-8326-6D75EE0167BF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53EDBEC9-B8BC-4E65-9DD9-8D41BFF2207F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A42DFAF-B5C9-4A7D-A28C-0B35115AB8C2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1562100"/>
            <a:ext cx="47625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47B63B8D-AB57-4619-A953-E7ADD63E3B1D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1531938"/>
            <a:ext cx="446087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66543161-5D6B-43B8-9E3D-73EE03328449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4E47CA79-1B54-46DD-AC69-9DD1EA468623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8A815B89-074F-436C-B41D-BB902972001A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47709467-B4A6-4836-89A1-F473F841C1C5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C249948B-6807-4015-9846-30927530A8E9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D6B6F2E2-30D9-4459-9914-36A00F620B68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B09F3F0C-73E9-4318-A808-5952ABE93ABA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B4E8B0C4-67A1-44BE-9B42-F6457046B10D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A23C8F74-4F04-4EE2-9BDA-E5EBB853E71C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5D4CC1B7-4562-4FC6-8268-47B89378B593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DE3FC1A-ED38-4F29-8373-D6CC244CEB38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3336925"/>
            <a:ext cx="10953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9AD250FB-C64C-4D74-8684-CCE5B17943B5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50850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534D9ACF-1174-462C-B7AC-8940AE4FAEEF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3444875"/>
            <a:ext cx="44450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C6F484AE-DEC2-4FD9-AB2B-CEFBC5AE0115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7BBE9C54-69EA-4185-A237-9CC634E30278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CAF059C8-C1FA-4D03-8ABA-C492BDD586EC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3951288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F67765BD-7C62-4FD8-B47C-89779F470484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76688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C86E2311-325E-47E2-BCB9-7EFB0007AAD4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7625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5BFBBE78-BC1A-492D-9E9C-AEECF0CD5893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DA9A9EEA-0B90-4A42-BE0E-A462DEBEFEF5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00DD50B3-235D-4360-94D8-7E55EFE2CC88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24A7C22A-7112-4CBA-A281-7C2106B269DF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4589463"/>
            <a:ext cx="450850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F6DF18FD-2C8E-4095-A7CC-9554DF45BA9C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4672013"/>
            <a:ext cx="46038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781B5132-4EE9-4B77-848C-D3F807A3A95F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630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37C03A4F-6A07-476D-B672-116C62994FCF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4600575"/>
            <a:ext cx="44608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A655FEBC-A89F-4199-8036-8094BB805257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C5675C73-DD21-4621-8C4E-87BEAD4834A7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B2B5494D-E93A-4867-A23C-397CCD6DE411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A541650D-A36F-4BD3-9B08-4119D24BCECC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7625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C47851D5-592E-497E-BE05-9C7F2E3EA489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14938"/>
            <a:ext cx="449262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9E79BCFB-195A-4A97-8AAB-3EACE1D37DB6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0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DC1AF256-A5FC-43B0-8653-600BC0BF22D7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CF92D95-8A36-4E18-A6FF-FEE8FDCAC795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3C631A79-F761-4B10-9AB5-8B27C9078A53}"/>
              </a:ext>
            </a:extLst>
          </p:cNvPr>
          <p:cNvSpPr>
            <a:spLocks/>
          </p:cNvSpPr>
          <p:nvPr userDrawn="1"/>
        </p:nvSpPr>
        <p:spPr bwMode="auto">
          <a:xfrm>
            <a:off x="514350" y="5857875"/>
            <a:ext cx="46038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F60FBE5C-58D3-4A18-8A11-08B745EABAF7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grpSp>
        <p:nvGrpSpPr>
          <p:cNvPr id="92" name="Google Shape;2356;p30">
            <a:extLst>
              <a:ext uri="{FF2B5EF4-FFF2-40B4-BE49-F238E27FC236}">
                <a16:creationId xmlns:a16="http://schemas.microsoft.com/office/drawing/2014/main" id="{0F1133D3-3BAB-4645-8330-CDD0B80CB99C}"/>
              </a:ext>
            </a:extLst>
          </p:cNvPr>
          <p:cNvGrpSpPr/>
          <p:nvPr userDrawn="1"/>
        </p:nvGrpSpPr>
        <p:grpSpPr>
          <a:xfrm>
            <a:off x="745413" y="1491606"/>
            <a:ext cx="9867487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93" name="Google Shape;2357;p30">
              <a:extLst>
                <a:ext uri="{FF2B5EF4-FFF2-40B4-BE49-F238E27FC236}">
                  <a16:creationId xmlns:a16="http://schemas.microsoft.com/office/drawing/2014/main" id="{7CFEE871-09CD-48B9-81EB-5B336876FA18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4" name="Google Shape;2358;p30">
              <a:extLst>
                <a:ext uri="{FF2B5EF4-FFF2-40B4-BE49-F238E27FC236}">
                  <a16:creationId xmlns:a16="http://schemas.microsoft.com/office/drawing/2014/main" id="{957AE4DF-5855-4225-9BDE-06060174A472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>
                <a:extLst>
                  <a:ext uri="{FF2B5EF4-FFF2-40B4-BE49-F238E27FC236}">
                    <a16:creationId xmlns:a16="http://schemas.microsoft.com/office/drawing/2014/main" id="{B1030D0D-D987-4AD4-9D04-60F1FCE20029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6" name="Google Shape;2360;p30">
                <a:extLst>
                  <a:ext uri="{FF2B5EF4-FFF2-40B4-BE49-F238E27FC236}">
                    <a16:creationId xmlns:a16="http://schemas.microsoft.com/office/drawing/2014/main" id="{5A00D2C8-7E47-454F-9154-1876F66CC37A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7" name="Google Shape;2361;p30">
                <a:extLst>
                  <a:ext uri="{FF2B5EF4-FFF2-40B4-BE49-F238E27FC236}">
                    <a16:creationId xmlns:a16="http://schemas.microsoft.com/office/drawing/2014/main" id="{3DD4E1DC-7C3E-432F-BCE6-028A079C4B65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  <p:grpSp>
        <p:nvGrpSpPr>
          <p:cNvPr id="98" name="Google Shape;447;p27">
            <a:extLst>
              <a:ext uri="{FF2B5EF4-FFF2-40B4-BE49-F238E27FC236}">
                <a16:creationId xmlns:a16="http://schemas.microsoft.com/office/drawing/2014/main" id="{EBD0270E-2F5D-4885-903E-7638B95B9D5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393113" y="4048125"/>
            <a:ext cx="2300287" cy="1593850"/>
            <a:chOff x="4799733" y="3457797"/>
            <a:chExt cx="2301388" cy="1593766"/>
          </a:xfrm>
        </p:grpSpPr>
        <p:sp>
          <p:nvSpPr>
            <p:cNvPr id="99" name="Google Shape;448;p27">
              <a:extLst>
                <a:ext uri="{FF2B5EF4-FFF2-40B4-BE49-F238E27FC236}">
                  <a16:creationId xmlns:a16="http://schemas.microsoft.com/office/drawing/2014/main" id="{64ACB484-090C-4065-BCDB-D82327295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2937" y="4441437"/>
              <a:ext cx="134693" cy="122202"/>
            </a:xfrm>
            <a:custGeom>
              <a:avLst/>
              <a:gdLst>
                <a:gd name="T0" fmla="*/ 2147483646 w 2437"/>
                <a:gd name="T1" fmla="*/ 2147483646 h 2211"/>
                <a:gd name="T2" fmla="*/ 2147483646 w 2437"/>
                <a:gd name="T3" fmla="*/ 2147483646 h 2211"/>
                <a:gd name="T4" fmla="*/ 2147483646 w 2437"/>
                <a:gd name="T5" fmla="*/ 2147483646 h 2211"/>
                <a:gd name="T6" fmla="*/ 2147483646 w 2437"/>
                <a:gd name="T7" fmla="*/ 2147483646 h 2211"/>
                <a:gd name="T8" fmla="*/ 2147483646 w 2437"/>
                <a:gd name="T9" fmla="*/ 2147483646 h 2211"/>
                <a:gd name="T10" fmla="*/ 2147483646 w 2437"/>
                <a:gd name="T11" fmla="*/ 2147483646 h 22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0" name="Google Shape;449;p27">
              <a:extLst>
                <a:ext uri="{FF2B5EF4-FFF2-40B4-BE49-F238E27FC236}">
                  <a16:creationId xmlns:a16="http://schemas.microsoft.com/office/drawing/2014/main" id="{48E125FE-428B-48F3-86AE-20150401F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1673" y="4450943"/>
              <a:ext cx="91527" cy="79091"/>
            </a:xfrm>
            <a:custGeom>
              <a:avLst/>
              <a:gdLst>
                <a:gd name="T0" fmla="*/ 2147483646 w 1656"/>
                <a:gd name="T1" fmla="*/ 2147483646 h 1431"/>
                <a:gd name="T2" fmla="*/ 2147483646 w 1656"/>
                <a:gd name="T3" fmla="*/ 2147483646 h 1431"/>
                <a:gd name="T4" fmla="*/ 2147483646 w 1656"/>
                <a:gd name="T5" fmla="*/ 2147483646 h 1431"/>
                <a:gd name="T6" fmla="*/ 2147483646 w 1656"/>
                <a:gd name="T7" fmla="*/ 2147483646 h 1431"/>
                <a:gd name="T8" fmla="*/ 2147483646 w 1656"/>
                <a:gd name="T9" fmla="*/ 2147483646 h 14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" name="Google Shape;450;p27">
              <a:extLst>
                <a:ext uri="{FF2B5EF4-FFF2-40B4-BE49-F238E27FC236}">
                  <a16:creationId xmlns:a16="http://schemas.microsoft.com/office/drawing/2014/main" id="{835CA874-B7B2-4F5B-80A4-7597C83FAE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0236" y="4448014"/>
              <a:ext cx="92246" cy="80528"/>
            </a:xfrm>
            <a:custGeom>
              <a:avLst/>
              <a:gdLst>
                <a:gd name="T0" fmla="*/ 2147483646 w 1669"/>
                <a:gd name="T1" fmla="*/ 2147483646 h 1457"/>
                <a:gd name="T2" fmla="*/ 2147483646 w 1669"/>
                <a:gd name="T3" fmla="*/ 2147483646 h 1457"/>
                <a:gd name="T4" fmla="*/ 2147483646 w 1669"/>
                <a:gd name="T5" fmla="*/ 2147483646 h 1457"/>
                <a:gd name="T6" fmla="*/ 2147483646 w 1669"/>
                <a:gd name="T7" fmla="*/ 2147483646 h 1457"/>
                <a:gd name="T8" fmla="*/ 2147483646 w 1669"/>
                <a:gd name="T9" fmla="*/ 2147483646 h 1457"/>
                <a:gd name="T10" fmla="*/ 2147483646 w 1669"/>
                <a:gd name="T11" fmla="*/ 2147483646 h 1457"/>
                <a:gd name="T12" fmla="*/ 2147483646 w 1669"/>
                <a:gd name="T13" fmla="*/ 2147483646 h 1457"/>
                <a:gd name="T14" fmla="*/ 2147483646 w 1669"/>
                <a:gd name="T15" fmla="*/ 2147483646 h 1457"/>
                <a:gd name="T16" fmla="*/ 2147483646 w 1669"/>
                <a:gd name="T17" fmla="*/ 2147483646 h 1457"/>
                <a:gd name="T18" fmla="*/ 2147483646 w 1669"/>
                <a:gd name="T19" fmla="*/ 2147483646 h 1457"/>
                <a:gd name="T20" fmla="*/ 2147483646 w 1669"/>
                <a:gd name="T21" fmla="*/ 2147483646 h 1457"/>
                <a:gd name="T22" fmla="*/ 2147483646 w 1669"/>
                <a:gd name="T23" fmla="*/ 2147483646 h 1457"/>
                <a:gd name="T24" fmla="*/ 2147483646 w 1669"/>
                <a:gd name="T25" fmla="*/ 2147483646 h 1457"/>
                <a:gd name="T26" fmla="*/ 2147483646 w 1669"/>
                <a:gd name="T27" fmla="*/ 2147483646 h 1457"/>
                <a:gd name="T28" fmla="*/ 2147483646 w 1669"/>
                <a:gd name="T29" fmla="*/ 2147483646 h 1457"/>
                <a:gd name="T30" fmla="*/ 2147483646 w 1669"/>
                <a:gd name="T31" fmla="*/ 2147483646 h 1457"/>
                <a:gd name="T32" fmla="*/ 2147483646 w 1669"/>
                <a:gd name="T33" fmla="*/ 2147483646 h 1457"/>
                <a:gd name="T34" fmla="*/ 2147483646 w 1669"/>
                <a:gd name="T35" fmla="*/ 2147483646 h 1457"/>
                <a:gd name="T36" fmla="*/ 2147483646 w 1669"/>
                <a:gd name="T37" fmla="*/ 2147483646 h 1457"/>
                <a:gd name="T38" fmla="*/ 2147483646 w 1669"/>
                <a:gd name="T39" fmla="*/ 2147483646 h 1457"/>
                <a:gd name="T40" fmla="*/ 2147483646 w 1669"/>
                <a:gd name="T41" fmla="*/ 2147483646 h 1457"/>
                <a:gd name="T42" fmla="*/ 2147483646 w 1669"/>
                <a:gd name="T43" fmla="*/ 2147483646 h 1457"/>
                <a:gd name="T44" fmla="*/ 2147483646 w 1669"/>
                <a:gd name="T45" fmla="*/ 2147483646 h 1457"/>
                <a:gd name="T46" fmla="*/ 2147483646 w 1669"/>
                <a:gd name="T47" fmla="*/ 2147483646 h 1457"/>
                <a:gd name="T48" fmla="*/ 2147483646 w 1669"/>
                <a:gd name="T49" fmla="*/ 2147483646 h 1457"/>
                <a:gd name="T50" fmla="*/ 2147483646 w 1669"/>
                <a:gd name="T51" fmla="*/ 2147483646 h 1457"/>
                <a:gd name="T52" fmla="*/ 2147483646 w 1669"/>
                <a:gd name="T53" fmla="*/ 2147483646 h 1457"/>
                <a:gd name="T54" fmla="*/ 2147483646 w 1669"/>
                <a:gd name="T55" fmla="*/ 2147483646 h 1457"/>
                <a:gd name="T56" fmla="*/ 2147483646 w 1669"/>
                <a:gd name="T57" fmla="*/ 2147483646 h 1457"/>
                <a:gd name="T58" fmla="*/ 2147483646 w 1669"/>
                <a:gd name="T59" fmla="*/ 2147483646 h 1457"/>
                <a:gd name="T60" fmla="*/ 2147483646 w 1669"/>
                <a:gd name="T61" fmla="*/ 2147483646 h 1457"/>
                <a:gd name="T62" fmla="*/ 2147483646 w 1669"/>
                <a:gd name="T63" fmla="*/ 2147483646 h 1457"/>
                <a:gd name="T64" fmla="*/ 2147483646 w 1669"/>
                <a:gd name="T65" fmla="*/ 2147483646 h 1457"/>
                <a:gd name="T66" fmla="*/ 2147483646 w 1669"/>
                <a:gd name="T67" fmla="*/ 2147483646 h 1457"/>
                <a:gd name="T68" fmla="*/ 2147483646 w 1669"/>
                <a:gd name="T69" fmla="*/ 2147483646 h 1457"/>
                <a:gd name="T70" fmla="*/ 2147483646 w 1669"/>
                <a:gd name="T71" fmla="*/ 2147483646 h 1457"/>
                <a:gd name="T72" fmla="*/ 2147483646 w 1669"/>
                <a:gd name="T73" fmla="*/ 2147483646 h 1457"/>
                <a:gd name="T74" fmla="*/ 2147483646 w 1669"/>
                <a:gd name="T75" fmla="*/ 2147483646 h 1457"/>
                <a:gd name="T76" fmla="*/ 2147483646 w 1669"/>
                <a:gd name="T77" fmla="*/ 2147483646 h 1457"/>
                <a:gd name="T78" fmla="*/ 2147483646 w 1669"/>
                <a:gd name="T79" fmla="*/ 2147483646 h 1457"/>
                <a:gd name="T80" fmla="*/ 2147483646 w 1669"/>
                <a:gd name="T81" fmla="*/ 2147483646 h 145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" name="Google Shape;451;p27">
              <a:extLst>
                <a:ext uri="{FF2B5EF4-FFF2-40B4-BE49-F238E27FC236}">
                  <a16:creationId xmlns:a16="http://schemas.microsoft.com/office/drawing/2014/main" id="{E9EA45D2-5ADE-4F6A-B635-AAEE60B1CB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8799" y="4448014"/>
              <a:ext cx="100260" cy="84895"/>
            </a:xfrm>
            <a:custGeom>
              <a:avLst/>
              <a:gdLst>
                <a:gd name="T0" fmla="*/ 2147483646 w 1814"/>
                <a:gd name="T1" fmla="*/ 2147483646 h 1536"/>
                <a:gd name="T2" fmla="*/ 2147483646 w 1814"/>
                <a:gd name="T3" fmla="*/ 2147483646 h 1536"/>
                <a:gd name="T4" fmla="*/ 2147483646 w 1814"/>
                <a:gd name="T5" fmla="*/ 2147483646 h 1536"/>
                <a:gd name="T6" fmla="*/ 2147483646 w 1814"/>
                <a:gd name="T7" fmla="*/ 2147483646 h 1536"/>
                <a:gd name="T8" fmla="*/ 2147483646 w 1814"/>
                <a:gd name="T9" fmla="*/ 2147483646 h 1536"/>
                <a:gd name="T10" fmla="*/ 2147483646 w 1814"/>
                <a:gd name="T11" fmla="*/ 2147483646 h 1536"/>
                <a:gd name="T12" fmla="*/ 2147483646 w 1814"/>
                <a:gd name="T13" fmla="*/ 2147483646 h 1536"/>
                <a:gd name="T14" fmla="*/ 2147483646 w 1814"/>
                <a:gd name="T15" fmla="*/ 2147483646 h 1536"/>
                <a:gd name="T16" fmla="*/ 2147483646 w 1814"/>
                <a:gd name="T17" fmla="*/ 2147483646 h 1536"/>
                <a:gd name="T18" fmla="*/ 2147483646 w 1814"/>
                <a:gd name="T19" fmla="*/ 2147483646 h 1536"/>
                <a:gd name="T20" fmla="*/ 2147483646 w 1814"/>
                <a:gd name="T21" fmla="*/ 2147483646 h 1536"/>
                <a:gd name="T22" fmla="*/ 2147483646 w 1814"/>
                <a:gd name="T23" fmla="*/ 2147483646 h 1536"/>
                <a:gd name="T24" fmla="*/ 2147483646 w 1814"/>
                <a:gd name="T25" fmla="*/ 2147483646 h 1536"/>
                <a:gd name="T26" fmla="*/ 2147483646 w 1814"/>
                <a:gd name="T27" fmla="*/ 2147483646 h 1536"/>
                <a:gd name="T28" fmla="*/ 2147483646 w 1814"/>
                <a:gd name="T29" fmla="*/ 2147483646 h 1536"/>
                <a:gd name="T30" fmla="*/ 2147483646 w 1814"/>
                <a:gd name="T31" fmla="*/ 2147483646 h 1536"/>
                <a:gd name="T32" fmla="*/ 2147483646 w 1814"/>
                <a:gd name="T33" fmla="*/ 2147483646 h 1536"/>
                <a:gd name="T34" fmla="*/ 2147483646 w 1814"/>
                <a:gd name="T35" fmla="*/ 2147483646 h 1536"/>
                <a:gd name="T36" fmla="*/ 2147483646 w 1814"/>
                <a:gd name="T37" fmla="*/ 2147483646 h 1536"/>
                <a:gd name="T38" fmla="*/ 2147483646 w 1814"/>
                <a:gd name="T39" fmla="*/ 2147483646 h 1536"/>
                <a:gd name="T40" fmla="*/ 2147483646 w 1814"/>
                <a:gd name="T41" fmla="*/ 2147483646 h 1536"/>
                <a:gd name="T42" fmla="*/ 2147483646 w 1814"/>
                <a:gd name="T43" fmla="*/ 2147483646 h 1536"/>
                <a:gd name="T44" fmla="*/ 2147483646 w 1814"/>
                <a:gd name="T45" fmla="*/ 2147483646 h 1536"/>
                <a:gd name="T46" fmla="*/ 2147483646 w 1814"/>
                <a:gd name="T47" fmla="*/ 2147483646 h 1536"/>
                <a:gd name="T48" fmla="*/ 2147483646 w 1814"/>
                <a:gd name="T49" fmla="*/ 2147483646 h 1536"/>
                <a:gd name="T50" fmla="*/ 2147483646 w 1814"/>
                <a:gd name="T51" fmla="*/ 2147483646 h 1536"/>
                <a:gd name="T52" fmla="*/ 2147483646 w 1814"/>
                <a:gd name="T53" fmla="*/ 2147483646 h 1536"/>
                <a:gd name="T54" fmla="*/ 2147483646 w 1814"/>
                <a:gd name="T55" fmla="*/ 2147483646 h 1536"/>
                <a:gd name="T56" fmla="*/ 2147483646 w 1814"/>
                <a:gd name="T57" fmla="*/ 2147483646 h 1536"/>
                <a:gd name="T58" fmla="*/ 2147483646 w 1814"/>
                <a:gd name="T59" fmla="*/ 2147483646 h 1536"/>
                <a:gd name="T60" fmla="*/ 2147483646 w 1814"/>
                <a:gd name="T61" fmla="*/ 2147483646 h 1536"/>
                <a:gd name="T62" fmla="*/ 2147483646 w 1814"/>
                <a:gd name="T63" fmla="*/ 2147483646 h 1536"/>
                <a:gd name="T64" fmla="*/ 2147483646 w 1814"/>
                <a:gd name="T65" fmla="*/ 2147483646 h 1536"/>
                <a:gd name="T66" fmla="*/ 2147483646 w 1814"/>
                <a:gd name="T67" fmla="*/ 2147483646 h 1536"/>
                <a:gd name="T68" fmla="*/ 2147483646 w 1814"/>
                <a:gd name="T69" fmla="*/ 2147483646 h 1536"/>
                <a:gd name="T70" fmla="*/ 2147483646 w 1814"/>
                <a:gd name="T71" fmla="*/ 2147483646 h 1536"/>
                <a:gd name="T72" fmla="*/ 2147483646 w 1814"/>
                <a:gd name="T73" fmla="*/ 2147483646 h 1536"/>
                <a:gd name="T74" fmla="*/ 2147483646 w 1814"/>
                <a:gd name="T75" fmla="*/ 2147483646 h 1536"/>
                <a:gd name="T76" fmla="*/ 2147483646 w 1814"/>
                <a:gd name="T77" fmla="*/ 2147483646 h 1536"/>
                <a:gd name="T78" fmla="*/ 2147483646 w 1814"/>
                <a:gd name="T79" fmla="*/ 2147483646 h 1536"/>
                <a:gd name="T80" fmla="*/ 2147483646 w 1814"/>
                <a:gd name="T81" fmla="*/ 2147483646 h 1536"/>
                <a:gd name="T82" fmla="*/ 2147483646 w 1814"/>
                <a:gd name="T83" fmla="*/ 2147483646 h 1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lnTo>
                    <a:pt x="768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" name="Google Shape;452;p27">
              <a:extLst>
                <a:ext uri="{FF2B5EF4-FFF2-40B4-BE49-F238E27FC236}">
                  <a16:creationId xmlns:a16="http://schemas.microsoft.com/office/drawing/2014/main" id="{800F14D6-5E77-4E9C-A868-AE0BB455C3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9733" y="3864528"/>
              <a:ext cx="1237772" cy="1187034"/>
            </a:xfrm>
            <a:custGeom>
              <a:avLst/>
              <a:gdLst>
                <a:gd name="T0" fmla="*/ 2147483646 w 22395"/>
                <a:gd name="T1" fmla="*/ 2147483646 h 21477"/>
                <a:gd name="T2" fmla="*/ 2147483646 w 22395"/>
                <a:gd name="T3" fmla="*/ 2147483646 h 21477"/>
                <a:gd name="T4" fmla="*/ 2147483646 w 22395"/>
                <a:gd name="T5" fmla="*/ 2147483646 h 21477"/>
                <a:gd name="T6" fmla="*/ 2147483646 w 22395"/>
                <a:gd name="T7" fmla="*/ 2147483646 h 21477"/>
                <a:gd name="T8" fmla="*/ 2147483646 w 22395"/>
                <a:gd name="T9" fmla="*/ 2147483646 h 21477"/>
                <a:gd name="T10" fmla="*/ 2147483646 w 22395"/>
                <a:gd name="T11" fmla="*/ 2147483646 h 21477"/>
                <a:gd name="T12" fmla="*/ 2147483646 w 22395"/>
                <a:gd name="T13" fmla="*/ 2147483646 h 21477"/>
                <a:gd name="T14" fmla="*/ 2147483646 w 22395"/>
                <a:gd name="T15" fmla="*/ 2147483646 h 21477"/>
                <a:gd name="T16" fmla="*/ 2147483646 w 22395"/>
                <a:gd name="T17" fmla="*/ 2147483646 h 21477"/>
                <a:gd name="T18" fmla="*/ 2147483646 w 22395"/>
                <a:gd name="T19" fmla="*/ 2147483646 h 21477"/>
                <a:gd name="T20" fmla="*/ 2147483646 w 22395"/>
                <a:gd name="T21" fmla="*/ 2147483646 h 21477"/>
                <a:gd name="T22" fmla="*/ 2147483646 w 22395"/>
                <a:gd name="T23" fmla="*/ 2147483646 h 21477"/>
                <a:gd name="T24" fmla="*/ 2147483646 w 22395"/>
                <a:gd name="T25" fmla="*/ 2147483646 h 21477"/>
                <a:gd name="T26" fmla="*/ 2147483646 w 22395"/>
                <a:gd name="T27" fmla="*/ 2147483646 h 21477"/>
                <a:gd name="T28" fmla="*/ 2147483646 w 22395"/>
                <a:gd name="T29" fmla="*/ 2147483646 h 21477"/>
                <a:gd name="T30" fmla="*/ 2147483646 w 22395"/>
                <a:gd name="T31" fmla="*/ 2147483646 h 21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" name="Google Shape;453;p27">
              <a:extLst>
                <a:ext uri="{FF2B5EF4-FFF2-40B4-BE49-F238E27FC236}">
                  <a16:creationId xmlns:a16="http://schemas.microsoft.com/office/drawing/2014/main" id="{BBE92501-37DF-493E-8E8E-BCA5C8797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5828" y="3874532"/>
              <a:ext cx="1027082" cy="1046648"/>
            </a:xfrm>
            <a:custGeom>
              <a:avLst/>
              <a:gdLst>
                <a:gd name="T0" fmla="*/ 2147483646 w 18583"/>
                <a:gd name="T1" fmla="*/ 0 h 18937"/>
                <a:gd name="T2" fmla="*/ 2147483646 w 18583"/>
                <a:gd name="T3" fmla="*/ 2147483646 h 18937"/>
                <a:gd name="T4" fmla="*/ 2147483646 w 18583"/>
                <a:gd name="T5" fmla="*/ 2147483646 h 18937"/>
                <a:gd name="T6" fmla="*/ 0 w 18583"/>
                <a:gd name="T7" fmla="*/ 2147483646 h 18937"/>
                <a:gd name="T8" fmla="*/ 0 w 18583"/>
                <a:gd name="T9" fmla="*/ 2147483646 h 18937"/>
                <a:gd name="T10" fmla="*/ 2147483646 w 18583"/>
                <a:gd name="T11" fmla="*/ 2147483646 h 18937"/>
                <a:gd name="T12" fmla="*/ 2147483646 w 18583"/>
                <a:gd name="T13" fmla="*/ 2147483646 h 18937"/>
                <a:gd name="T14" fmla="*/ 2147483646 w 18583"/>
                <a:gd name="T15" fmla="*/ 2147483646 h 18937"/>
                <a:gd name="T16" fmla="*/ 2147483646 w 18583"/>
                <a:gd name="T17" fmla="*/ 0 h 189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" name="Google Shape;454;p27">
              <a:extLst>
                <a:ext uri="{FF2B5EF4-FFF2-40B4-BE49-F238E27FC236}">
                  <a16:creationId xmlns:a16="http://schemas.microsoft.com/office/drawing/2014/main" id="{DB827C09-6FB4-44F6-851C-E11277544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8028" y="3941796"/>
              <a:ext cx="76107" cy="67374"/>
            </a:xfrm>
            <a:custGeom>
              <a:avLst/>
              <a:gdLst>
                <a:gd name="T0" fmla="*/ 0 w 1377"/>
                <a:gd name="T1" fmla="*/ 2147483646 h 1219"/>
                <a:gd name="T2" fmla="*/ 0 w 1377"/>
                <a:gd name="T3" fmla="*/ 2147483646 h 1219"/>
                <a:gd name="T4" fmla="*/ 2147483646 w 1377"/>
                <a:gd name="T5" fmla="*/ 2147483646 h 1219"/>
                <a:gd name="T6" fmla="*/ 2147483646 w 1377"/>
                <a:gd name="T7" fmla="*/ 2147483646 h 1219"/>
                <a:gd name="T8" fmla="*/ 2147483646 w 1377"/>
                <a:gd name="T9" fmla="*/ 2147483646 h 1219"/>
                <a:gd name="T10" fmla="*/ 2147483646 w 1377"/>
                <a:gd name="T11" fmla="*/ 2147483646 h 1219"/>
                <a:gd name="T12" fmla="*/ 0 w 1377"/>
                <a:gd name="T13" fmla="*/ 2147483646 h 12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" name="Google Shape;455;p27">
              <a:extLst>
                <a:ext uri="{FF2B5EF4-FFF2-40B4-BE49-F238E27FC236}">
                  <a16:creationId xmlns:a16="http://schemas.microsoft.com/office/drawing/2014/main" id="{22E9FA64-046E-4A0E-891C-119798409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7575" y="4112967"/>
              <a:ext cx="76107" cy="69585"/>
            </a:xfrm>
            <a:custGeom>
              <a:avLst/>
              <a:gdLst>
                <a:gd name="T0" fmla="*/ 2147483646 w 1377"/>
                <a:gd name="T1" fmla="*/ 2147483646 h 1259"/>
                <a:gd name="T2" fmla="*/ 2147483646 w 1377"/>
                <a:gd name="T3" fmla="*/ 2147483646 h 1259"/>
                <a:gd name="T4" fmla="*/ 2147483646 w 1377"/>
                <a:gd name="T5" fmla="*/ 2147483646 h 1259"/>
                <a:gd name="T6" fmla="*/ 2147483646 w 1377"/>
                <a:gd name="T7" fmla="*/ 2147483646 h 1259"/>
                <a:gd name="T8" fmla="*/ 2147483646 w 1377"/>
                <a:gd name="T9" fmla="*/ 2147483646 h 1259"/>
                <a:gd name="T10" fmla="*/ 2147483646 w 1377"/>
                <a:gd name="T11" fmla="*/ 2147483646 h 1259"/>
                <a:gd name="T12" fmla="*/ 2147483646 w 1377"/>
                <a:gd name="T13" fmla="*/ 2147483646 h 1259"/>
                <a:gd name="T14" fmla="*/ 2147483646 w 1377"/>
                <a:gd name="T15" fmla="*/ 2147483646 h 12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7" name="Google Shape;456;p27">
              <a:extLst>
                <a:ext uri="{FF2B5EF4-FFF2-40B4-BE49-F238E27FC236}">
                  <a16:creationId xmlns:a16="http://schemas.microsoft.com/office/drawing/2014/main" id="{90AE1AA1-6629-4DAF-AF42-06F2C53F9D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5580" y="3984243"/>
              <a:ext cx="54883" cy="49080"/>
            </a:xfrm>
            <a:custGeom>
              <a:avLst/>
              <a:gdLst>
                <a:gd name="T0" fmla="*/ 2147483646 w 993"/>
                <a:gd name="T1" fmla="*/ 2147483646 h 888"/>
                <a:gd name="T2" fmla="*/ 2147483646 w 993"/>
                <a:gd name="T3" fmla="*/ 2147483646 h 888"/>
                <a:gd name="T4" fmla="*/ 2147483646 w 993"/>
                <a:gd name="T5" fmla="*/ 2147483646 h 888"/>
                <a:gd name="T6" fmla="*/ 2147483646 w 993"/>
                <a:gd name="T7" fmla="*/ 2147483646 h 888"/>
                <a:gd name="T8" fmla="*/ 2147483646 w 993"/>
                <a:gd name="T9" fmla="*/ 2147483646 h 888"/>
                <a:gd name="T10" fmla="*/ 2147483646 w 993"/>
                <a:gd name="T11" fmla="*/ 2147483646 h 888"/>
                <a:gd name="T12" fmla="*/ 2147483646 w 993"/>
                <a:gd name="T13" fmla="*/ 2147483646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8" name="Google Shape;457;p27">
              <a:extLst>
                <a:ext uri="{FF2B5EF4-FFF2-40B4-BE49-F238E27FC236}">
                  <a16:creationId xmlns:a16="http://schemas.microsoft.com/office/drawing/2014/main" id="{F277C098-EFA8-4E5B-99E2-0BC5EE61D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6062" y="4024646"/>
              <a:ext cx="54938" cy="50351"/>
            </a:xfrm>
            <a:custGeom>
              <a:avLst/>
              <a:gdLst>
                <a:gd name="T0" fmla="*/ 2147483646 w 994"/>
                <a:gd name="T1" fmla="*/ 2147483646 h 911"/>
                <a:gd name="T2" fmla="*/ 2147483646 w 994"/>
                <a:gd name="T3" fmla="*/ 2147483646 h 911"/>
                <a:gd name="T4" fmla="*/ 2147483646 w 994"/>
                <a:gd name="T5" fmla="*/ 214748364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2147483646 w 994"/>
                <a:gd name="T15" fmla="*/ 2147483646 h 911"/>
                <a:gd name="T16" fmla="*/ 2147483646 w 994"/>
                <a:gd name="T17" fmla="*/ 2147483646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9" name="Google Shape;458;p27">
              <a:extLst>
                <a:ext uri="{FF2B5EF4-FFF2-40B4-BE49-F238E27FC236}">
                  <a16:creationId xmlns:a16="http://schemas.microsoft.com/office/drawing/2014/main" id="{93B586EB-FDAF-4D9F-81AA-E567CFF90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5826" y="4066927"/>
              <a:ext cx="54938" cy="48306"/>
            </a:xfrm>
            <a:custGeom>
              <a:avLst/>
              <a:gdLst>
                <a:gd name="T0" fmla="*/ 2147483646 w 994"/>
                <a:gd name="T1" fmla="*/ 0 h 874"/>
                <a:gd name="T2" fmla="*/ 2147483646 w 994"/>
                <a:gd name="T3" fmla="*/ 2147483646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2147483646 w 994"/>
                <a:gd name="T11" fmla="*/ 0 h 874"/>
                <a:gd name="T12" fmla="*/ 2147483646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0" name="Google Shape;459;p27">
              <a:extLst>
                <a:ext uri="{FF2B5EF4-FFF2-40B4-BE49-F238E27FC236}">
                  <a16:creationId xmlns:a16="http://schemas.microsoft.com/office/drawing/2014/main" id="{228CB793-A455-40C9-9D74-7F1E76C5C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409" y="4158344"/>
              <a:ext cx="54883" cy="48361"/>
            </a:xfrm>
            <a:custGeom>
              <a:avLst/>
              <a:gdLst>
                <a:gd name="T0" fmla="*/ 2147483646 w 993"/>
                <a:gd name="T1" fmla="*/ 2147483646 h 875"/>
                <a:gd name="T2" fmla="*/ 2147483646 w 993"/>
                <a:gd name="T3" fmla="*/ 2147483646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2147483646 w 993"/>
                <a:gd name="T11" fmla="*/ 2147483646 h 875"/>
                <a:gd name="T12" fmla="*/ 2147483646 w 993"/>
                <a:gd name="T13" fmla="*/ 2147483646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1" name="Google Shape;460;p27">
              <a:extLst>
                <a:ext uri="{FF2B5EF4-FFF2-40B4-BE49-F238E27FC236}">
                  <a16:creationId xmlns:a16="http://schemas.microsoft.com/office/drawing/2014/main" id="{654A23BF-941A-4C34-9F3F-7392A05322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4891" y="4198580"/>
              <a:ext cx="54938" cy="50517"/>
            </a:xfrm>
            <a:custGeom>
              <a:avLst/>
              <a:gdLst>
                <a:gd name="T0" fmla="*/ 2147483646 w 994"/>
                <a:gd name="T1" fmla="*/ 2147483646 h 914"/>
                <a:gd name="T2" fmla="*/ 2147483646 w 994"/>
                <a:gd name="T3" fmla="*/ 2147483646 h 914"/>
                <a:gd name="T4" fmla="*/ 2147483646 w 994"/>
                <a:gd name="T5" fmla="*/ 2147483646 h 914"/>
                <a:gd name="T6" fmla="*/ 2147483646 w 994"/>
                <a:gd name="T7" fmla="*/ 2147483646 h 914"/>
                <a:gd name="T8" fmla="*/ 2147483646 w 994"/>
                <a:gd name="T9" fmla="*/ 2147483646 h 914"/>
                <a:gd name="T10" fmla="*/ 2147483646 w 994"/>
                <a:gd name="T11" fmla="*/ 2147483646 h 914"/>
                <a:gd name="T12" fmla="*/ 2147483646 w 994"/>
                <a:gd name="T13" fmla="*/ 2147483646 h 914"/>
                <a:gd name="T14" fmla="*/ 2147483646 w 994"/>
                <a:gd name="T15" fmla="*/ 2147483646 h 914"/>
                <a:gd name="T16" fmla="*/ 2147483646 w 994"/>
                <a:gd name="T17" fmla="*/ 2147483646 h 9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2" name="Google Shape;461;p27">
              <a:extLst>
                <a:ext uri="{FF2B5EF4-FFF2-40B4-BE49-F238E27FC236}">
                  <a16:creationId xmlns:a16="http://schemas.microsoft.com/office/drawing/2014/main" id="{9924AC87-DFE2-4AE5-8982-5B53C9FDB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5373" y="4240254"/>
              <a:ext cx="54938" cy="49080"/>
            </a:xfrm>
            <a:custGeom>
              <a:avLst/>
              <a:gdLst>
                <a:gd name="T0" fmla="*/ 2147483646 w 994"/>
                <a:gd name="T1" fmla="*/ 2147483646 h 888"/>
                <a:gd name="T2" fmla="*/ 2147483646 w 994"/>
                <a:gd name="T3" fmla="*/ 2147483646 h 888"/>
                <a:gd name="T4" fmla="*/ 2147483646 w 994"/>
                <a:gd name="T5" fmla="*/ 2147483646 h 888"/>
                <a:gd name="T6" fmla="*/ 2147483646 w 994"/>
                <a:gd name="T7" fmla="*/ 2147483646 h 888"/>
                <a:gd name="T8" fmla="*/ 2147483646 w 994"/>
                <a:gd name="T9" fmla="*/ 2147483646 h 888"/>
                <a:gd name="T10" fmla="*/ 2147483646 w 994"/>
                <a:gd name="T11" fmla="*/ 2147483646 h 888"/>
                <a:gd name="T12" fmla="*/ 2147483646 w 994"/>
                <a:gd name="T13" fmla="*/ 2147483646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3" name="Google Shape;462;p27">
              <a:extLst>
                <a:ext uri="{FF2B5EF4-FFF2-40B4-BE49-F238E27FC236}">
                  <a16:creationId xmlns:a16="http://schemas.microsoft.com/office/drawing/2014/main" id="{DDA6391D-0A97-46A1-ADCC-0CAD4FCB9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3956" y="4331726"/>
              <a:ext cx="57868" cy="49080"/>
            </a:xfrm>
            <a:custGeom>
              <a:avLst/>
              <a:gdLst>
                <a:gd name="T0" fmla="*/ 2147483646 w 1047"/>
                <a:gd name="T1" fmla="*/ 0 h 888"/>
                <a:gd name="T2" fmla="*/ 2147483646 w 1047"/>
                <a:gd name="T3" fmla="*/ 2147483646 h 888"/>
                <a:gd name="T4" fmla="*/ 2147483646 w 1047"/>
                <a:gd name="T5" fmla="*/ 2147483646 h 888"/>
                <a:gd name="T6" fmla="*/ 2147483646 w 1047"/>
                <a:gd name="T7" fmla="*/ 2147483646 h 888"/>
                <a:gd name="T8" fmla="*/ 2147483646 w 1047"/>
                <a:gd name="T9" fmla="*/ 2147483646 h 888"/>
                <a:gd name="T10" fmla="*/ 2147483646 w 1047"/>
                <a:gd name="T11" fmla="*/ 0 h 888"/>
                <a:gd name="T12" fmla="*/ 2147483646 w 1047"/>
                <a:gd name="T13" fmla="*/ 0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4" name="Google Shape;463;p27">
              <a:extLst>
                <a:ext uri="{FF2B5EF4-FFF2-40B4-BE49-F238E27FC236}">
                  <a16:creationId xmlns:a16="http://schemas.microsoft.com/office/drawing/2014/main" id="{514A70ED-EB31-48BE-B610-DBE400FF8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4438" y="4372128"/>
              <a:ext cx="54938" cy="50351"/>
            </a:xfrm>
            <a:custGeom>
              <a:avLst/>
              <a:gdLst>
                <a:gd name="T0" fmla="*/ 2147483646 w 994"/>
                <a:gd name="T1" fmla="*/ 2147483646 h 911"/>
                <a:gd name="T2" fmla="*/ 2147483646 w 994"/>
                <a:gd name="T3" fmla="*/ 2147483646 h 911"/>
                <a:gd name="T4" fmla="*/ 2147483646 w 994"/>
                <a:gd name="T5" fmla="*/ 214748364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2147483646 w 994"/>
                <a:gd name="T15" fmla="*/ 2147483646 h 911"/>
                <a:gd name="T16" fmla="*/ 2147483646 w 994"/>
                <a:gd name="T17" fmla="*/ 2147483646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5" name="Google Shape;464;p27">
              <a:extLst>
                <a:ext uri="{FF2B5EF4-FFF2-40B4-BE49-F238E27FC236}">
                  <a16:creationId xmlns:a16="http://schemas.microsoft.com/office/drawing/2014/main" id="{13924963-3CDE-44EF-8507-5DC6856CE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4975" y="4414354"/>
              <a:ext cx="54883" cy="48361"/>
            </a:xfrm>
            <a:custGeom>
              <a:avLst/>
              <a:gdLst>
                <a:gd name="T0" fmla="*/ 0 w 993"/>
                <a:gd name="T1" fmla="*/ 2147483646 h 875"/>
                <a:gd name="T2" fmla="*/ 2147483646 w 993"/>
                <a:gd name="T3" fmla="*/ 2147483646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2147483646 w 993"/>
                <a:gd name="T11" fmla="*/ 2147483646 h 875"/>
                <a:gd name="T12" fmla="*/ 0 w 993"/>
                <a:gd name="T13" fmla="*/ 2147483646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6" name="Google Shape;465;p27">
              <a:extLst>
                <a:ext uri="{FF2B5EF4-FFF2-40B4-BE49-F238E27FC236}">
                  <a16:creationId xmlns:a16="http://schemas.microsoft.com/office/drawing/2014/main" id="{2D313934-B480-4067-A13E-8D03B9E612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6433" y="4505826"/>
              <a:ext cx="54938" cy="48306"/>
            </a:xfrm>
            <a:custGeom>
              <a:avLst/>
              <a:gdLst>
                <a:gd name="T0" fmla="*/ 2147483646 w 994"/>
                <a:gd name="T1" fmla="*/ 0 h 874"/>
                <a:gd name="T2" fmla="*/ 2147483646 w 994"/>
                <a:gd name="T3" fmla="*/ 2147483646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2147483646 w 994"/>
                <a:gd name="T11" fmla="*/ 0 h 874"/>
                <a:gd name="T12" fmla="*/ 2147483646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7" name="Google Shape;466;p27">
              <a:extLst>
                <a:ext uri="{FF2B5EF4-FFF2-40B4-BE49-F238E27FC236}">
                  <a16:creationId xmlns:a16="http://schemas.microsoft.com/office/drawing/2014/main" id="{EF53324F-AD8C-4575-AC22-290CA2C7DD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3986" y="4546063"/>
              <a:ext cx="57868" cy="50517"/>
            </a:xfrm>
            <a:custGeom>
              <a:avLst/>
              <a:gdLst>
                <a:gd name="T0" fmla="*/ 2147483646 w 1047"/>
                <a:gd name="T1" fmla="*/ 0 h 914"/>
                <a:gd name="T2" fmla="*/ 2147483646 w 1047"/>
                <a:gd name="T3" fmla="*/ 2147483646 h 914"/>
                <a:gd name="T4" fmla="*/ 2147483646 w 1047"/>
                <a:gd name="T5" fmla="*/ 2147483646 h 914"/>
                <a:gd name="T6" fmla="*/ 2147483646 w 1047"/>
                <a:gd name="T7" fmla="*/ 2147483646 h 914"/>
                <a:gd name="T8" fmla="*/ 2147483646 w 1047"/>
                <a:gd name="T9" fmla="*/ 2147483646 h 914"/>
                <a:gd name="T10" fmla="*/ 2147483646 w 1047"/>
                <a:gd name="T11" fmla="*/ 2147483646 h 914"/>
                <a:gd name="T12" fmla="*/ 2147483646 w 1047"/>
                <a:gd name="T13" fmla="*/ 2147483646 h 914"/>
                <a:gd name="T14" fmla="*/ 2147483646 w 1047"/>
                <a:gd name="T15" fmla="*/ 2147483646 h 914"/>
                <a:gd name="T16" fmla="*/ 2147483646 w 1047"/>
                <a:gd name="T17" fmla="*/ 0 h 9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8" name="Google Shape;467;p27">
              <a:extLst>
                <a:ext uri="{FF2B5EF4-FFF2-40B4-BE49-F238E27FC236}">
                  <a16:creationId xmlns:a16="http://schemas.microsoft.com/office/drawing/2014/main" id="{A56F9D50-76B5-4DBA-AFD4-DA746CB02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804" y="4587736"/>
              <a:ext cx="54883" cy="49080"/>
            </a:xfrm>
            <a:custGeom>
              <a:avLst/>
              <a:gdLst>
                <a:gd name="T0" fmla="*/ 2147483646 w 993"/>
                <a:gd name="T1" fmla="*/ 2147483646 h 888"/>
                <a:gd name="T2" fmla="*/ 2147483646 w 993"/>
                <a:gd name="T3" fmla="*/ 2147483646 h 888"/>
                <a:gd name="T4" fmla="*/ 2147483646 w 993"/>
                <a:gd name="T5" fmla="*/ 2147483646 h 888"/>
                <a:gd name="T6" fmla="*/ 2147483646 w 993"/>
                <a:gd name="T7" fmla="*/ 2147483646 h 888"/>
                <a:gd name="T8" fmla="*/ 2147483646 w 993"/>
                <a:gd name="T9" fmla="*/ 2147483646 h 888"/>
                <a:gd name="T10" fmla="*/ 2147483646 w 993"/>
                <a:gd name="T11" fmla="*/ 2147483646 h 888"/>
                <a:gd name="T12" fmla="*/ 2147483646 w 993"/>
                <a:gd name="T13" fmla="*/ 2147483646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9" name="Google Shape;468;p27">
              <a:extLst>
                <a:ext uri="{FF2B5EF4-FFF2-40B4-BE49-F238E27FC236}">
                  <a16:creationId xmlns:a16="http://schemas.microsoft.com/office/drawing/2014/main" id="{AF37CF99-933D-4BC7-AF5E-706D0938A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5980" y="4679208"/>
              <a:ext cx="54938" cy="49024"/>
            </a:xfrm>
            <a:custGeom>
              <a:avLst/>
              <a:gdLst>
                <a:gd name="T0" fmla="*/ 2147483646 w 994"/>
                <a:gd name="T1" fmla="*/ 0 h 887"/>
                <a:gd name="T2" fmla="*/ 2147483646 w 994"/>
                <a:gd name="T3" fmla="*/ 2147483646 h 887"/>
                <a:gd name="T4" fmla="*/ 2147483646 w 994"/>
                <a:gd name="T5" fmla="*/ 2147483646 h 887"/>
                <a:gd name="T6" fmla="*/ 2147483646 w 994"/>
                <a:gd name="T7" fmla="*/ 2147483646 h 887"/>
                <a:gd name="T8" fmla="*/ 2147483646 w 994"/>
                <a:gd name="T9" fmla="*/ 2147483646 h 887"/>
                <a:gd name="T10" fmla="*/ 2147483646 w 994"/>
                <a:gd name="T11" fmla="*/ 0 h 887"/>
                <a:gd name="T12" fmla="*/ 2147483646 w 994"/>
                <a:gd name="T13" fmla="*/ 0 h 8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0" name="Google Shape;469;p27">
              <a:extLst>
                <a:ext uri="{FF2B5EF4-FFF2-40B4-BE49-F238E27FC236}">
                  <a16:creationId xmlns:a16="http://schemas.microsoft.com/office/drawing/2014/main" id="{B53C7090-0385-4C63-AC7F-5DC5B92F29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5744" y="4719611"/>
              <a:ext cx="54938" cy="50351"/>
            </a:xfrm>
            <a:custGeom>
              <a:avLst/>
              <a:gdLst>
                <a:gd name="T0" fmla="*/ 2147483646 w 994"/>
                <a:gd name="T1" fmla="*/ 0 h 911"/>
                <a:gd name="T2" fmla="*/ 2147483646 w 994"/>
                <a:gd name="T3" fmla="*/ 2147483646 h 911"/>
                <a:gd name="T4" fmla="*/ 2147483646 w 994"/>
                <a:gd name="T5" fmla="*/ 214748364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2147483646 w 994"/>
                <a:gd name="T15" fmla="*/ 2147483646 h 911"/>
                <a:gd name="T16" fmla="*/ 2147483646 w 994"/>
                <a:gd name="T17" fmla="*/ 0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1" name="Google Shape;470;p27">
              <a:extLst>
                <a:ext uri="{FF2B5EF4-FFF2-40B4-BE49-F238E27FC236}">
                  <a16:creationId xmlns:a16="http://schemas.microsoft.com/office/drawing/2014/main" id="{11574CA1-9CC7-48F1-8624-30F20A19DA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352" y="4761837"/>
              <a:ext cx="54883" cy="48361"/>
            </a:xfrm>
            <a:custGeom>
              <a:avLst/>
              <a:gdLst>
                <a:gd name="T0" fmla="*/ 2147483646 w 993"/>
                <a:gd name="T1" fmla="*/ 2147483646 h 875"/>
                <a:gd name="T2" fmla="*/ 2147483646 w 993"/>
                <a:gd name="T3" fmla="*/ 2147483646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2147483646 w 993"/>
                <a:gd name="T11" fmla="*/ 2147483646 h 875"/>
                <a:gd name="T12" fmla="*/ 2147483646 w 993"/>
                <a:gd name="T13" fmla="*/ 2147483646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2" name="Google Shape;471;p27">
              <a:extLst>
                <a:ext uri="{FF2B5EF4-FFF2-40B4-BE49-F238E27FC236}">
                  <a16:creationId xmlns:a16="http://schemas.microsoft.com/office/drawing/2014/main" id="{A6BB5ACE-7BA8-42AE-B4BE-9724D00CCA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4809" y="4853309"/>
              <a:ext cx="54938" cy="48306"/>
            </a:xfrm>
            <a:custGeom>
              <a:avLst/>
              <a:gdLst>
                <a:gd name="T0" fmla="*/ 2147483646 w 994"/>
                <a:gd name="T1" fmla="*/ 0 h 874"/>
                <a:gd name="T2" fmla="*/ 2147483646 w 994"/>
                <a:gd name="T3" fmla="*/ 2147483646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2147483646 w 994"/>
                <a:gd name="T11" fmla="*/ 0 h 874"/>
                <a:gd name="T12" fmla="*/ 2147483646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3" name="Google Shape;472;p27">
              <a:extLst>
                <a:ext uri="{FF2B5EF4-FFF2-40B4-BE49-F238E27FC236}">
                  <a16:creationId xmlns:a16="http://schemas.microsoft.com/office/drawing/2014/main" id="{2C6DFE2A-8FC3-4B9B-B7AF-2FACF7241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5346" y="4893490"/>
              <a:ext cx="54883" cy="51291"/>
            </a:xfrm>
            <a:custGeom>
              <a:avLst/>
              <a:gdLst>
                <a:gd name="T0" fmla="*/ 2147483646 w 993"/>
                <a:gd name="T1" fmla="*/ 2147483646 h 928"/>
                <a:gd name="T2" fmla="*/ 0 w 993"/>
                <a:gd name="T3" fmla="*/ 2147483646 h 928"/>
                <a:gd name="T4" fmla="*/ 0 w 993"/>
                <a:gd name="T5" fmla="*/ 2147483646 h 928"/>
                <a:gd name="T6" fmla="*/ 2147483646 w 993"/>
                <a:gd name="T7" fmla="*/ 2147483646 h 928"/>
                <a:gd name="T8" fmla="*/ 2147483646 w 993"/>
                <a:gd name="T9" fmla="*/ 2147483646 h 928"/>
                <a:gd name="T10" fmla="*/ 2147483646 w 993"/>
                <a:gd name="T11" fmla="*/ 2147483646 h 928"/>
                <a:gd name="T12" fmla="*/ 2147483646 w 993"/>
                <a:gd name="T13" fmla="*/ 2147483646 h 928"/>
                <a:gd name="T14" fmla="*/ 2147483646 w 993"/>
                <a:gd name="T15" fmla="*/ 2147483646 h 9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4" name="Google Shape;473;p27">
              <a:extLst>
                <a:ext uri="{FF2B5EF4-FFF2-40B4-BE49-F238E27FC236}">
                  <a16:creationId xmlns:a16="http://schemas.microsoft.com/office/drawing/2014/main" id="{CBC52AC0-F07D-47E1-9E51-D5BCADC6E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0051" y="4287068"/>
              <a:ext cx="76107" cy="68645"/>
            </a:xfrm>
            <a:custGeom>
              <a:avLst/>
              <a:gdLst>
                <a:gd name="T0" fmla="*/ 2147483646 w 1377"/>
                <a:gd name="T1" fmla="*/ 2147483646 h 1242"/>
                <a:gd name="T2" fmla="*/ 0 w 1377"/>
                <a:gd name="T3" fmla="*/ 2147483646 h 1242"/>
                <a:gd name="T4" fmla="*/ 0 w 1377"/>
                <a:gd name="T5" fmla="*/ 2147483646 h 1242"/>
                <a:gd name="T6" fmla="*/ 2147483646 w 1377"/>
                <a:gd name="T7" fmla="*/ 2147483646 h 1242"/>
                <a:gd name="T8" fmla="*/ 2147483646 w 1377"/>
                <a:gd name="T9" fmla="*/ 2147483646 h 1242"/>
                <a:gd name="T10" fmla="*/ 2147483646 w 1377"/>
                <a:gd name="T11" fmla="*/ 2147483646 h 1242"/>
                <a:gd name="T12" fmla="*/ 2147483646 w 1377"/>
                <a:gd name="T13" fmla="*/ 2147483646 h 1242"/>
                <a:gd name="T14" fmla="*/ 2147483646 w 1377"/>
                <a:gd name="T15" fmla="*/ 2147483646 h 1242"/>
                <a:gd name="T16" fmla="*/ 2147483646 w 1377"/>
                <a:gd name="T17" fmla="*/ 2147483646 h 12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5" name="Google Shape;474;p27">
              <a:extLst>
                <a:ext uri="{FF2B5EF4-FFF2-40B4-BE49-F238E27FC236}">
                  <a16:creationId xmlns:a16="http://schemas.microsoft.com/office/drawing/2014/main" id="{1888A958-5B2E-4C72-8A7B-70829374A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8880" y="4459731"/>
              <a:ext cx="76107" cy="69530"/>
            </a:xfrm>
            <a:custGeom>
              <a:avLst/>
              <a:gdLst>
                <a:gd name="T0" fmla="*/ 2147483646 w 1377"/>
                <a:gd name="T1" fmla="*/ 0 h 1258"/>
                <a:gd name="T2" fmla="*/ 2147483646 w 1377"/>
                <a:gd name="T3" fmla="*/ 2147483646 h 1258"/>
                <a:gd name="T4" fmla="*/ 2147483646 w 1377"/>
                <a:gd name="T5" fmla="*/ 2147483646 h 1258"/>
                <a:gd name="T6" fmla="*/ 2147483646 w 1377"/>
                <a:gd name="T7" fmla="*/ 2147483646 h 1258"/>
                <a:gd name="T8" fmla="*/ 2147483646 w 1377"/>
                <a:gd name="T9" fmla="*/ 2147483646 h 1258"/>
                <a:gd name="T10" fmla="*/ 2147483646 w 1377"/>
                <a:gd name="T11" fmla="*/ 2147483646 h 1258"/>
                <a:gd name="T12" fmla="*/ 2147483646 w 1377"/>
                <a:gd name="T13" fmla="*/ 0 h 1258"/>
                <a:gd name="T14" fmla="*/ 2147483646 w 1377"/>
                <a:gd name="T15" fmla="*/ 0 h 125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6" name="Google Shape;475;p27">
              <a:extLst>
                <a:ext uri="{FF2B5EF4-FFF2-40B4-BE49-F238E27FC236}">
                  <a16:creationId xmlns:a16="http://schemas.microsoft.com/office/drawing/2014/main" id="{B43CEE60-3C4D-404A-B653-08074FA9C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8428" y="4631621"/>
              <a:ext cx="79036" cy="68811"/>
            </a:xfrm>
            <a:custGeom>
              <a:avLst/>
              <a:gdLst>
                <a:gd name="T0" fmla="*/ 2147483646 w 1430"/>
                <a:gd name="T1" fmla="*/ 2147483646 h 1245"/>
                <a:gd name="T2" fmla="*/ 2147483646 w 1430"/>
                <a:gd name="T3" fmla="*/ 2147483646 h 1245"/>
                <a:gd name="T4" fmla="*/ 2147483646 w 1430"/>
                <a:gd name="T5" fmla="*/ 2147483646 h 1245"/>
                <a:gd name="T6" fmla="*/ 2147483646 w 1430"/>
                <a:gd name="T7" fmla="*/ 2147483646 h 1245"/>
                <a:gd name="T8" fmla="*/ 2147483646 w 1430"/>
                <a:gd name="T9" fmla="*/ 2147483646 h 1245"/>
                <a:gd name="T10" fmla="*/ 2147483646 w 1430"/>
                <a:gd name="T11" fmla="*/ 2147483646 h 1245"/>
                <a:gd name="T12" fmla="*/ 2147483646 w 1430"/>
                <a:gd name="T13" fmla="*/ 2147483646 h 1245"/>
                <a:gd name="T14" fmla="*/ 2147483646 w 1430"/>
                <a:gd name="T15" fmla="*/ 2147483646 h 12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7" name="Google Shape;476;p27">
              <a:extLst>
                <a:ext uri="{FF2B5EF4-FFF2-40B4-BE49-F238E27FC236}">
                  <a16:creationId xmlns:a16="http://schemas.microsoft.com/office/drawing/2014/main" id="{505E6597-ED3F-4E12-9C31-0128CD57C4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0904" y="4805003"/>
              <a:ext cx="76107" cy="68811"/>
            </a:xfrm>
            <a:custGeom>
              <a:avLst/>
              <a:gdLst>
                <a:gd name="T0" fmla="*/ 2147483646 w 1377"/>
                <a:gd name="T1" fmla="*/ 2147483646 h 1245"/>
                <a:gd name="T2" fmla="*/ 2147483646 w 1377"/>
                <a:gd name="T3" fmla="*/ 2147483646 h 1245"/>
                <a:gd name="T4" fmla="*/ 2147483646 w 1377"/>
                <a:gd name="T5" fmla="*/ 2147483646 h 1245"/>
                <a:gd name="T6" fmla="*/ 2147483646 w 1377"/>
                <a:gd name="T7" fmla="*/ 2147483646 h 1245"/>
                <a:gd name="T8" fmla="*/ 2147483646 w 1377"/>
                <a:gd name="T9" fmla="*/ 2147483646 h 1245"/>
                <a:gd name="T10" fmla="*/ 2147483646 w 1377"/>
                <a:gd name="T11" fmla="*/ 2147483646 h 1245"/>
                <a:gd name="T12" fmla="*/ 2147483646 w 1377"/>
                <a:gd name="T13" fmla="*/ 2147483646 h 1245"/>
                <a:gd name="T14" fmla="*/ 2147483646 w 1377"/>
                <a:gd name="T15" fmla="*/ 2147483646 h 1245"/>
                <a:gd name="T16" fmla="*/ 2147483646 w 1377"/>
                <a:gd name="T17" fmla="*/ 2147483646 h 12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8" name="Google Shape;477;p27">
              <a:extLst>
                <a:ext uri="{FF2B5EF4-FFF2-40B4-BE49-F238E27FC236}">
                  <a16:creationId xmlns:a16="http://schemas.microsoft.com/office/drawing/2014/main" id="{C1582A58-74CD-4761-9C6C-A52F49F21CBC}"/>
                </a:ext>
              </a:extLst>
            </p:cNvPr>
            <p:cNvSpPr/>
            <p:nvPr/>
          </p:nvSpPr>
          <p:spPr>
            <a:xfrm>
              <a:off x="5817807" y="4746779"/>
              <a:ext cx="1122900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9" name="Google Shape;478;p27">
              <a:extLst>
                <a:ext uri="{FF2B5EF4-FFF2-40B4-BE49-F238E27FC236}">
                  <a16:creationId xmlns:a16="http://schemas.microsoft.com/office/drawing/2014/main" id="{41C5ABAD-EB0C-4F71-94CD-61918100004E}"/>
                </a:ext>
              </a:extLst>
            </p:cNvPr>
            <p:cNvSpPr/>
            <p:nvPr/>
          </p:nvSpPr>
          <p:spPr>
            <a:xfrm>
              <a:off x="5978222" y="4746779"/>
              <a:ext cx="1122899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0" name="Google Shape;479;p27">
              <a:extLst>
                <a:ext uri="{FF2B5EF4-FFF2-40B4-BE49-F238E27FC236}">
                  <a16:creationId xmlns:a16="http://schemas.microsoft.com/office/drawing/2014/main" id="{5176648A-C66A-4C77-8433-B9CAF74F30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2814" y="4807214"/>
              <a:ext cx="1011717" cy="182944"/>
            </a:xfrm>
            <a:custGeom>
              <a:avLst/>
              <a:gdLst>
                <a:gd name="T0" fmla="*/ 2147483646 w 18305"/>
                <a:gd name="T1" fmla="*/ 0 h 3310"/>
                <a:gd name="T2" fmla="*/ 2147483646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2147483646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480;p27">
              <a:extLst>
                <a:ext uri="{FF2B5EF4-FFF2-40B4-BE49-F238E27FC236}">
                  <a16:creationId xmlns:a16="http://schemas.microsoft.com/office/drawing/2014/main" id="{965418A1-6BD3-4B5B-9996-4B2FFBB97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2814" y="4898630"/>
              <a:ext cx="1011717" cy="91527"/>
            </a:xfrm>
            <a:custGeom>
              <a:avLst/>
              <a:gdLst>
                <a:gd name="T0" fmla="*/ 2147483646 w 18305"/>
                <a:gd name="T1" fmla="*/ 2147483646 h 1656"/>
                <a:gd name="T2" fmla="*/ 2147483646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2147483646 h 1656"/>
                <a:gd name="T10" fmla="*/ 2147483646 w 18305"/>
                <a:gd name="T11" fmla="*/ 2147483646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481;p27">
              <a:extLst>
                <a:ext uri="{FF2B5EF4-FFF2-40B4-BE49-F238E27FC236}">
                  <a16:creationId xmlns:a16="http://schemas.microsoft.com/office/drawing/2014/main" id="{82300443-AA1D-450D-B4C1-D5181401C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8028" y="4137120"/>
              <a:ext cx="1121428" cy="304372"/>
            </a:xfrm>
            <a:custGeom>
              <a:avLst/>
              <a:gdLst>
                <a:gd name="T0" fmla="*/ 2147483646 w 20290"/>
                <a:gd name="T1" fmla="*/ 2147483646 h 5507"/>
                <a:gd name="T2" fmla="*/ 0 w 20290"/>
                <a:gd name="T3" fmla="*/ 2147483646 h 5507"/>
                <a:gd name="T4" fmla="*/ 0 w 20290"/>
                <a:gd name="T5" fmla="*/ 2147483646 h 5507"/>
                <a:gd name="T6" fmla="*/ 2147483646 w 20290"/>
                <a:gd name="T7" fmla="*/ 2147483646 h 5507"/>
                <a:gd name="T8" fmla="*/ 2147483646 w 20290"/>
                <a:gd name="T9" fmla="*/ 2147483646 h 5507"/>
                <a:gd name="T10" fmla="*/ 2147483646 w 20290"/>
                <a:gd name="T11" fmla="*/ 2147483646 h 5507"/>
                <a:gd name="T12" fmla="*/ 2147483646 w 20290"/>
                <a:gd name="T13" fmla="*/ 2147483646 h 5507"/>
                <a:gd name="T14" fmla="*/ 2147483646 w 20290"/>
                <a:gd name="T15" fmla="*/ 2147483646 h 5507"/>
                <a:gd name="T16" fmla="*/ 2147483646 w 20290"/>
                <a:gd name="T17" fmla="*/ 2147483646 h 55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lnTo>
                    <a:pt x="231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482;p27">
              <a:extLst>
                <a:ext uri="{FF2B5EF4-FFF2-40B4-BE49-F238E27FC236}">
                  <a16:creationId xmlns:a16="http://schemas.microsoft.com/office/drawing/2014/main" id="{A55C15A9-FA97-4BAC-98DE-79ECD92B0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9692" y="4137120"/>
              <a:ext cx="1121428" cy="304372"/>
            </a:xfrm>
            <a:custGeom>
              <a:avLst/>
              <a:gdLst>
                <a:gd name="T0" fmla="*/ 2147483646 w 20290"/>
                <a:gd name="T1" fmla="*/ 2147483646 h 5507"/>
                <a:gd name="T2" fmla="*/ 0 w 20290"/>
                <a:gd name="T3" fmla="*/ 2147483646 h 5507"/>
                <a:gd name="T4" fmla="*/ 0 w 20290"/>
                <a:gd name="T5" fmla="*/ 2147483646 h 5507"/>
                <a:gd name="T6" fmla="*/ 2147483646 w 20290"/>
                <a:gd name="T7" fmla="*/ 2147483646 h 5507"/>
                <a:gd name="T8" fmla="*/ 2147483646 w 20290"/>
                <a:gd name="T9" fmla="*/ 2147483646 h 5507"/>
                <a:gd name="T10" fmla="*/ 2147483646 w 20290"/>
                <a:gd name="T11" fmla="*/ 2147483646 h 5507"/>
                <a:gd name="T12" fmla="*/ 2147483646 w 20290"/>
                <a:gd name="T13" fmla="*/ 2147483646 h 5507"/>
                <a:gd name="T14" fmla="*/ 2147483646 w 20290"/>
                <a:gd name="T15" fmla="*/ 2147483646 h 5507"/>
                <a:gd name="T16" fmla="*/ 2147483646 w 20290"/>
                <a:gd name="T17" fmla="*/ 2147483646 h 5507"/>
                <a:gd name="T18" fmla="*/ 2147483646 w 20290"/>
                <a:gd name="T19" fmla="*/ 2147483646 h 5507"/>
                <a:gd name="T20" fmla="*/ 2147483646 w 20290"/>
                <a:gd name="T21" fmla="*/ 2147483646 h 5507"/>
                <a:gd name="T22" fmla="*/ 2147483646 w 20290"/>
                <a:gd name="T23" fmla="*/ 2147483646 h 5507"/>
                <a:gd name="T24" fmla="*/ 2147483646 w 20290"/>
                <a:gd name="T25" fmla="*/ 2147483646 h 55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lnTo>
                    <a:pt x="22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4" name="Google Shape;483;p27">
              <a:extLst>
                <a:ext uri="{FF2B5EF4-FFF2-40B4-BE49-F238E27FC236}">
                  <a16:creationId xmlns:a16="http://schemas.microsoft.com/office/drawing/2014/main" id="{074EC34E-46C4-4A3C-A48B-D01A92F425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2814" y="4197862"/>
              <a:ext cx="1011717" cy="182944"/>
            </a:xfrm>
            <a:custGeom>
              <a:avLst/>
              <a:gdLst>
                <a:gd name="T0" fmla="*/ 2147483646 w 18305"/>
                <a:gd name="T1" fmla="*/ 0 h 3310"/>
                <a:gd name="T2" fmla="*/ 2147483646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2147483646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" name="Google Shape;484;p27">
              <a:extLst>
                <a:ext uri="{FF2B5EF4-FFF2-40B4-BE49-F238E27FC236}">
                  <a16:creationId xmlns:a16="http://schemas.microsoft.com/office/drawing/2014/main" id="{9E1DAD5E-0945-4B83-9E81-807C8806C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2814" y="4289278"/>
              <a:ext cx="1011717" cy="91527"/>
            </a:xfrm>
            <a:custGeom>
              <a:avLst/>
              <a:gdLst>
                <a:gd name="T0" fmla="*/ 2147483646 w 18305"/>
                <a:gd name="T1" fmla="*/ 2147483646 h 1656"/>
                <a:gd name="T2" fmla="*/ 2147483646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2147483646 h 1656"/>
                <a:gd name="T10" fmla="*/ 2147483646 w 18305"/>
                <a:gd name="T11" fmla="*/ 2147483646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" name="Google Shape;485;p27">
              <a:extLst>
                <a:ext uri="{FF2B5EF4-FFF2-40B4-BE49-F238E27FC236}">
                  <a16:creationId xmlns:a16="http://schemas.microsoft.com/office/drawing/2014/main" id="{525765AE-BB28-4317-918F-2329A7A340F1}"/>
                </a:ext>
              </a:extLst>
            </p:cNvPr>
            <p:cNvSpPr/>
            <p:nvPr/>
          </p:nvSpPr>
          <p:spPr>
            <a:xfrm>
              <a:off x="5879750" y="4441995"/>
              <a:ext cx="1121311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7" name="Google Shape;486;p27">
              <a:extLst>
                <a:ext uri="{FF2B5EF4-FFF2-40B4-BE49-F238E27FC236}">
                  <a16:creationId xmlns:a16="http://schemas.microsoft.com/office/drawing/2014/main" id="{C2CE8CDC-3BB9-45BD-B9EE-C20676712F0E}"/>
                </a:ext>
              </a:extLst>
            </p:cNvPr>
            <p:cNvSpPr/>
            <p:nvPr/>
          </p:nvSpPr>
          <p:spPr>
            <a:xfrm>
              <a:off x="5722511" y="4441995"/>
              <a:ext cx="1122900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8" name="Google Shape;487;p27">
              <a:extLst>
                <a:ext uri="{FF2B5EF4-FFF2-40B4-BE49-F238E27FC236}">
                  <a16:creationId xmlns:a16="http://schemas.microsoft.com/office/drawing/2014/main" id="{BBE54EF7-276B-45AF-92E8-7A6D1412D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215" y="4502897"/>
              <a:ext cx="1011717" cy="182944"/>
            </a:xfrm>
            <a:custGeom>
              <a:avLst/>
              <a:gdLst>
                <a:gd name="T0" fmla="*/ 0 w 18305"/>
                <a:gd name="T1" fmla="*/ 0 h 3310"/>
                <a:gd name="T2" fmla="*/ 0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0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" name="Google Shape;488;p27">
              <a:extLst>
                <a:ext uri="{FF2B5EF4-FFF2-40B4-BE49-F238E27FC236}">
                  <a16:creationId xmlns:a16="http://schemas.microsoft.com/office/drawing/2014/main" id="{7BA8F15B-D389-4897-ADC9-B3A8B3404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215" y="4594314"/>
              <a:ext cx="1011717" cy="91527"/>
            </a:xfrm>
            <a:custGeom>
              <a:avLst/>
              <a:gdLst>
                <a:gd name="T0" fmla="*/ 0 w 18305"/>
                <a:gd name="T1" fmla="*/ 2147483646 h 1656"/>
                <a:gd name="T2" fmla="*/ 0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2147483646 h 1656"/>
                <a:gd name="T10" fmla="*/ 0 w 18305"/>
                <a:gd name="T11" fmla="*/ 2147483646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0" name="Google Shape;489;p27">
              <a:extLst>
                <a:ext uri="{FF2B5EF4-FFF2-40B4-BE49-F238E27FC236}">
                  <a16:creationId xmlns:a16="http://schemas.microsoft.com/office/drawing/2014/main" id="{7E1D3539-FBE5-4E35-93D6-3184833CC1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5910" y="4847726"/>
              <a:ext cx="200077" cy="203836"/>
            </a:xfrm>
            <a:custGeom>
              <a:avLst/>
              <a:gdLst>
                <a:gd name="T0" fmla="*/ 2147483646 w 3620"/>
                <a:gd name="T1" fmla="*/ 0 h 3688"/>
                <a:gd name="T2" fmla="*/ 0 w 3620"/>
                <a:gd name="T3" fmla="*/ 2147483646 h 3688"/>
                <a:gd name="T4" fmla="*/ 2147483646 w 3620"/>
                <a:gd name="T5" fmla="*/ 2147483646 h 3688"/>
                <a:gd name="T6" fmla="*/ 2147483646 w 3620"/>
                <a:gd name="T7" fmla="*/ 2147483646 h 3688"/>
                <a:gd name="T8" fmla="*/ 2147483646 w 3620"/>
                <a:gd name="T9" fmla="*/ 0 h 36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" name="Google Shape;490;p27">
              <a:extLst>
                <a:ext uri="{FF2B5EF4-FFF2-40B4-BE49-F238E27FC236}">
                  <a16:creationId xmlns:a16="http://schemas.microsoft.com/office/drawing/2014/main" id="{3A19A8BD-2145-46B3-BBBE-A100FED302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8302" y="4988168"/>
              <a:ext cx="64445" cy="63395"/>
            </a:xfrm>
            <a:custGeom>
              <a:avLst/>
              <a:gdLst>
                <a:gd name="T0" fmla="*/ 2147483646 w 1166"/>
                <a:gd name="T1" fmla="*/ 0 h 1147"/>
                <a:gd name="T2" fmla="*/ 2147483646 w 1166"/>
                <a:gd name="T3" fmla="*/ 2147483646 h 1147"/>
                <a:gd name="T4" fmla="*/ 2147483646 w 1166"/>
                <a:gd name="T5" fmla="*/ 2147483646 h 1147"/>
                <a:gd name="T6" fmla="*/ 2147483646 w 1166"/>
                <a:gd name="T7" fmla="*/ 2147483646 h 1147"/>
                <a:gd name="T8" fmla="*/ 2147483646 w 1166"/>
                <a:gd name="T9" fmla="*/ 2147483646 h 1147"/>
                <a:gd name="T10" fmla="*/ 2147483646 w 1166"/>
                <a:gd name="T11" fmla="*/ 0 h 11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" name="Google Shape;491;p27">
              <a:extLst>
                <a:ext uri="{FF2B5EF4-FFF2-40B4-BE49-F238E27FC236}">
                  <a16:creationId xmlns:a16="http://schemas.microsoft.com/office/drawing/2014/main" id="{9BB0743F-BEFC-4BA3-97EA-924FB6517BA6}"/>
                </a:ext>
              </a:extLst>
            </p:cNvPr>
            <p:cNvSpPr/>
            <p:nvPr/>
          </p:nvSpPr>
          <p:spPr>
            <a:xfrm>
              <a:off x="5644687" y="4084827"/>
              <a:ext cx="228709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3" name="Google Shape;492;p27">
              <a:extLst>
                <a:ext uri="{FF2B5EF4-FFF2-40B4-BE49-F238E27FC236}">
                  <a16:creationId xmlns:a16="http://schemas.microsoft.com/office/drawing/2014/main" id="{45C50CD9-D3B8-46F6-8C57-7799175AB88F}"/>
                </a:ext>
              </a:extLst>
            </p:cNvPr>
            <p:cNvSpPr/>
            <p:nvPr/>
          </p:nvSpPr>
          <p:spPr>
            <a:xfrm>
              <a:off x="5646275" y="4137211"/>
              <a:ext cx="216003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4" name="Google Shape;493;p27">
              <a:extLst>
                <a:ext uri="{FF2B5EF4-FFF2-40B4-BE49-F238E27FC236}">
                  <a16:creationId xmlns:a16="http://schemas.microsoft.com/office/drawing/2014/main" id="{E5BC08E1-07AF-4A09-A97C-FF4DF1A863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280" y="4231521"/>
              <a:ext cx="209971" cy="688388"/>
            </a:xfrm>
            <a:custGeom>
              <a:avLst/>
              <a:gdLst>
                <a:gd name="T0" fmla="*/ 2147483646 w 3799"/>
                <a:gd name="T1" fmla="*/ 0 h 12455"/>
                <a:gd name="T2" fmla="*/ 0 w 3799"/>
                <a:gd name="T3" fmla="*/ 2147483646 h 12455"/>
                <a:gd name="T4" fmla="*/ 2147483646 w 3799"/>
                <a:gd name="T5" fmla="*/ 2147483646 h 12455"/>
                <a:gd name="T6" fmla="*/ 2147483646 w 3799"/>
                <a:gd name="T7" fmla="*/ 2147483646 h 12455"/>
                <a:gd name="T8" fmla="*/ 2147483646 w 3799"/>
                <a:gd name="T9" fmla="*/ 0 h 12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5" name="Google Shape;494;p27">
              <a:extLst>
                <a:ext uri="{FF2B5EF4-FFF2-40B4-BE49-F238E27FC236}">
                  <a16:creationId xmlns:a16="http://schemas.microsoft.com/office/drawing/2014/main" id="{73C22B77-45CD-4294-A740-9D93562485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9032" y="4216156"/>
              <a:ext cx="222462" cy="685459"/>
            </a:xfrm>
            <a:custGeom>
              <a:avLst/>
              <a:gdLst>
                <a:gd name="T0" fmla="*/ 2147483646 w 4025"/>
                <a:gd name="T1" fmla="*/ 0 h 12402"/>
                <a:gd name="T2" fmla="*/ 2147483646 w 4025"/>
                <a:gd name="T3" fmla="*/ 2147483646 h 12402"/>
                <a:gd name="T4" fmla="*/ 2147483646 w 4025"/>
                <a:gd name="T5" fmla="*/ 2147483646 h 12402"/>
                <a:gd name="T6" fmla="*/ 2147483646 w 4025"/>
                <a:gd name="T7" fmla="*/ 2147483646 h 12402"/>
                <a:gd name="T8" fmla="*/ 2147483646 w 4025"/>
                <a:gd name="T9" fmla="*/ 2147483646 h 12402"/>
                <a:gd name="T10" fmla="*/ 2147483646 w 4025"/>
                <a:gd name="T11" fmla="*/ 0 h 124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6" name="Google Shape;495;p27">
              <a:extLst>
                <a:ext uri="{FF2B5EF4-FFF2-40B4-BE49-F238E27FC236}">
                  <a16:creationId xmlns:a16="http://schemas.microsoft.com/office/drawing/2014/main" id="{885192FB-382B-442A-B845-E97F7010E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5910" y="4200791"/>
              <a:ext cx="225336" cy="673741"/>
            </a:xfrm>
            <a:custGeom>
              <a:avLst/>
              <a:gdLst>
                <a:gd name="T0" fmla="*/ 2147483646 w 4077"/>
                <a:gd name="T1" fmla="*/ 0 h 12190"/>
                <a:gd name="T2" fmla="*/ 0 w 4077"/>
                <a:gd name="T3" fmla="*/ 2147483646 h 12190"/>
                <a:gd name="T4" fmla="*/ 0 w 4077"/>
                <a:gd name="T5" fmla="*/ 2147483646 h 12190"/>
                <a:gd name="T6" fmla="*/ 2147483646 w 4077"/>
                <a:gd name="T7" fmla="*/ 2147483646 h 12190"/>
                <a:gd name="T8" fmla="*/ 2147483646 w 4077"/>
                <a:gd name="T9" fmla="*/ 2147483646 h 12190"/>
                <a:gd name="T10" fmla="*/ 2147483646 w 4077"/>
                <a:gd name="T11" fmla="*/ 0 h 121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7" name="Google Shape;496;p27">
              <a:extLst>
                <a:ext uri="{FF2B5EF4-FFF2-40B4-BE49-F238E27FC236}">
                  <a16:creationId xmlns:a16="http://schemas.microsoft.com/office/drawing/2014/main" id="{2590C3C9-A24C-42BA-8686-5904924EA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845" y="4167132"/>
              <a:ext cx="240701" cy="161720"/>
            </a:xfrm>
            <a:custGeom>
              <a:avLst/>
              <a:gdLst>
                <a:gd name="T0" fmla="*/ 2147483646 w 4355"/>
                <a:gd name="T1" fmla="*/ 0 h 2926"/>
                <a:gd name="T2" fmla="*/ 2147483646 w 4355"/>
                <a:gd name="T3" fmla="*/ 2147483646 h 2926"/>
                <a:gd name="T4" fmla="*/ 2147483646 w 4355"/>
                <a:gd name="T5" fmla="*/ 2147483646 h 2926"/>
                <a:gd name="T6" fmla="*/ 2147483646 w 4355"/>
                <a:gd name="T7" fmla="*/ 2147483646 h 2926"/>
                <a:gd name="T8" fmla="*/ 2147483646 w 4355"/>
                <a:gd name="T9" fmla="*/ 2147483646 h 2926"/>
                <a:gd name="T10" fmla="*/ 2147483646 w 4355"/>
                <a:gd name="T11" fmla="*/ 2147483646 h 2926"/>
                <a:gd name="T12" fmla="*/ 2147483646 w 4355"/>
                <a:gd name="T13" fmla="*/ 2147483646 h 2926"/>
                <a:gd name="T14" fmla="*/ 2147483646 w 4355"/>
                <a:gd name="T15" fmla="*/ 2147483646 h 2926"/>
                <a:gd name="T16" fmla="*/ 2147483646 w 4355"/>
                <a:gd name="T17" fmla="*/ 2147483646 h 2926"/>
                <a:gd name="T18" fmla="*/ 2147483646 w 4355"/>
                <a:gd name="T19" fmla="*/ 2147483646 h 2926"/>
                <a:gd name="T20" fmla="*/ 2147483646 w 4355"/>
                <a:gd name="T21" fmla="*/ 2147483646 h 2926"/>
                <a:gd name="T22" fmla="*/ 2147483646 w 4355"/>
                <a:gd name="T23" fmla="*/ 0 h 292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8" name="Google Shape;497;p27">
              <a:extLst>
                <a:ext uri="{FF2B5EF4-FFF2-40B4-BE49-F238E27FC236}">
                  <a16:creationId xmlns:a16="http://schemas.microsoft.com/office/drawing/2014/main" id="{B02175C9-65A5-4123-87FE-849D2947C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280" y="4167132"/>
              <a:ext cx="228265" cy="106837"/>
            </a:xfrm>
            <a:custGeom>
              <a:avLst/>
              <a:gdLst>
                <a:gd name="T0" fmla="*/ 2147483646 w 4130"/>
                <a:gd name="T1" fmla="*/ 0 h 1933"/>
                <a:gd name="T2" fmla="*/ 2147483646 w 4130"/>
                <a:gd name="T3" fmla="*/ 2147483646 h 1933"/>
                <a:gd name="T4" fmla="*/ 2147483646 w 4130"/>
                <a:gd name="T5" fmla="*/ 2147483646 h 1933"/>
                <a:gd name="T6" fmla="*/ 0 w 4130"/>
                <a:gd name="T7" fmla="*/ 2147483646 h 1933"/>
                <a:gd name="T8" fmla="*/ 2147483646 w 4130"/>
                <a:gd name="T9" fmla="*/ 2147483646 h 1933"/>
                <a:gd name="T10" fmla="*/ 2147483646 w 4130"/>
                <a:gd name="T11" fmla="*/ 2147483646 h 1933"/>
                <a:gd name="T12" fmla="*/ 2147483646 w 4130"/>
                <a:gd name="T13" fmla="*/ 2147483646 h 1933"/>
                <a:gd name="T14" fmla="*/ 2147483646 w 4130"/>
                <a:gd name="T15" fmla="*/ 2147483646 h 1933"/>
                <a:gd name="T16" fmla="*/ 2147483646 w 4130"/>
                <a:gd name="T17" fmla="*/ 2147483646 h 1933"/>
                <a:gd name="T18" fmla="*/ 2147483646 w 4130"/>
                <a:gd name="T19" fmla="*/ 0 h 1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9" name="Google Shape;498;p27">
              <a:extLst>
                <a:ext uri="{FF2B5EF4-FFF2-40B4-BE49-F238E27FC236}">
                  <a16:creationId xmlns:a16="http://schemas.microsoft.com/office/drawing/2014/main" id="{66F36E5A-BA73-474B-89D4-73C2FCC32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6351" y="4160499"/>
              <a:ext cx="243630" cy="80584"/>
            </a:xfrm>
            <a:custGeom>
              <a:avLst/>
              <a:gdLst>
                <a:gd name="T0" fmla="*/ 2147483646 w 4408"/>
                <a:gd name="T1" fmla="*/ 0 h 1458"/>
                <a:gd name="T2" fmla="*/ 2147483646 w 4408"/>
                <a:gd name="T3" fmla="*/ 2147483646 h 1458"/>
                <a:gd name="T4" fmla="*/ 2147483646 w 4408"/>
                <a:gd name="T5" fmla="*/ 2147483646 h 1458"/>
                <a:gd name="T6" fmla="*/ 2147483646 w 4408"/>
                <a:gd name="T7" fmla="*/ 2147483646 h 1458"/>
                <a:gd name="T8" fmla="*/ 2147483646 w 4408"/>
                <a:gd name="T9" fmla="*/ 2147483646 h 1458"/>
                <a:gd name="T10" fmla="*/ 2147483646 w 4408"/>
                <a:gd name="T11" fmla="*/ 2147483646 h 1458"/>
                <a:gd name="T12" fmla="*/ 2147483646 w 4408"/>
                <a:gd name="T13" fmla="*/ 2147483646 h 1458"/>
                <a:gd name="T14" fmla="*/ 2147483646 w 4408"/>
                <a:gd name="T15" fmla="*/ 2147483646 h 1458"/>
                <a:gd name="T16" fmla="*/ 2147483646 w 4408"/>
                <a:gd name="T17" fmla="*/ 0 h 14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0" name="Google Shape;499;p27">
              <a:extLst>
                <a:ext uri="{FF2B5EF4-FFF2-40B4-BE49-F238E27FC236}">
                  <a16:creationId xmlns:a16="http://schemas.microsoft.com/office/drawing/2014/main" id="{FFF2F355-E205-4B82-BACA-0A142181E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409" y="4254476"/>
              <a:ext cx="244349" cy="79865"/>
            </a:xfrm>
            <a:custGeom>
              <a:avLst/>
              <a:gdLst>
                <a:gd name="T0" fmla="*/ 2147483646 w 4421"/>
                <a:gd name="T1" fmla="*/ 2147483646 h 1445"/>
                <a:gd name="T2" fmla="*/ 2147483646 w 4421"/>
                <a:gd name="T3" fmla="*/ 2147483646 h 1445"/>
                <a:gd name="T4" fmla="*/ 2147483646 w 4421"/>
                <a:gd name="T5" fmla="*/ 2147483646 h 1445"/>
                <a:gd name="T6" fmla="*/ 2147483646 w 4421"/>
                <a:gd name="T7" fmla="*/ 2147483646 h 1445"/>
                <a:gd name="T8" fmla="*/ 2147483646 w 4421"/>
                <a:gd name="T9" fmla="*/ 2147483646 h 1445"/>
                <a:gd name="T10" fmla="*/ 2147483646 w 4421"/>
                <a:gd name="T11" fmla="*/ 2147483646 h 1445"/>
                <a:gd name="T12" fmla="*/ 2147483646 w 4421"/>
                <a:gd name="T13" fmla="*/ 2147483646 h 1445"/>
                <a:gd name="T14" fmla="*/ 2147483646 w 4421"/>
                <a:gd name="T15" fmla="*/ 2147483646 h 14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1" name="Google Shape;500;p27">
              <a:extLst>
                <a:ext uri="{FF2B5EF4-FFF2-40B4-BE49-F238E27FC236}">
                  <a16:creationId xmlns:a16="http://schemas.microsoft.com/office/drawing/2014/main" id="{542C8A84-E25C-4211-9EFA-ACE889F6B4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6144" y="3457797"/>
              <a:ext cx="158072" cy="233903"/>
            </a:xfrm>
            <a:custGeom>
              <a:avLst/>
              <a:gdLst>
                <a:gd name="T0" fmla="*/ 2147483646 w 2860"/>
                <a:gd name="T1" fmla="*/ 0 h 4232"/>
                <a:gd name="T2" fmla="*/ 2147483646 w 2860"/>
                <a:gd name="T3" fmla="*/ 2147483646 h 4232"/>
                <a:gd name="T4" fmla="*/ 2147483646 w 2860"/>
                <a:gd name="T5" fmla="*/ 2147483646 h 4232"/>
                <a:gd name="T6" fmla="*/ 2147483646 w 2860"/>
                <a:gd name="T7" fmla="*/ 2147483646 h 4232"/>
                <a:gd name="T8" fmla="*/ 2147483646 w 2860"/>
                <a:gd name="T9" fmla="*/ 2147483646 h 4232"/>
                <a:gd name="T10" fmla="*/ 2147483646 w 2860"/>
                <a:gd name="T11" fmla="*/ 2147483646 h 4232"/>
                <a:gd name="T12" fmla="*/ 2147483646 w 2860"/>
                <a:gd name="T13" fmla="*/ 2147483646 h 4232"/>
                <a:gd name="T14" fmla="*/ 2147483646 w 2860"/>
                <a:gd name="T15" fmla="*/ 2147483646 h 4232"/>
                <a:gd name="T16" fmla="*/ 2147483646 w 2860"/>
                <a:gd name="T17" fmla="*/ 0 h 42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2" name="Google Shape;501;p27">
              <a:extLst>
                <a:ext uri="{FF2B5EF4-FFF2-40B4-BE49-F238E27FC236}">
                  <a16:creationId xmlns:a16="http://schemas.microsoft.com/office/drawing/2014/main" id="{1C89FEC2-9378-40F5-A1C3-538B4A7FFB01}"/>
                </a:ext>
              </a:extLst>
            </p:cNvPr>
            <p:cNvSpPr/>
            <p:nvPr/>
          </p:nvSpPr>
          <p:spPr>
            <a:xfrm>
              <a:off x="6179930" y="3610189"/>
              <a:ext cx="527302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3" name="Google Shape;502;p27">
              <a:extLst>
                <a:ext uri="{FF2B5EF4-FFF2-40B4-BE49-F238E27FC236}">
                  <a16:creationId xmlns:a16="http://schemas.microsoft.com/office/drawing/2014/main" id="{391C5290-5F5D-42A5-819D-054F8E8F6E14}"/>
                </a:ext>
              </a:extLst>
            </p:cNvPr>
            <p:cNvSpPr/>
            <p:nvPr/>
          </p:nvSpPr>
          <p:spPr>
            <a:xfrm>
              <a:off x="6241873" y="3659399"/>
              <a:ext cx="206474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4" name="Google Shape;503;p27">
              <a:extLst>
                <a:ext uri="{FF2B5EF4-FFF2-40B4-BE49-F238E27FC236}">
                  <a16:creationId xmlns:a16="http://schemas.microsoft.com/office/drawing/2014/main" id="{5F05BF33-664C-4DAC-9D10-460E6F27B2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608" y="3719445"/>
              <a:ext cx="518709" cy="417731"/>
            </a:xfrm>
            <a:custGeom>
              <a:avLst/>
              <a:gdLst>
                <a:gd name="T0" fmla="*/ 2147483646 w 9385"/>
                <a:gd name="T1" fmla="*/ 0 h 7558"/>
                <a:gd name="T2" fmla="*/ 2147483646 w 9385"/>
                <a:gd name="T3" fmla="*/ 0 h 7558"/>
                <a:gd name="T4" fmla="*/ 2147483646 w 9385"/>
                <a:gd name="T5" fmla="*/ 2147483646 h 7558"/>
                <a:gd name="T6" fmla="*/ 2147483646 w 9385"/>
                <a:gd name="T7" fmla="*/ 2147483646 h 7558"/>
                <a:gd name="T8" fmla="*/ 2147483646 w 9385"/>
                <a:gd name="T9" fmla="*/ 2147483646 h 7558"/>
                <a:gd name="T10" fmla="*/ 2147483646 w 9385"/>
                <a:gd name="T11" fmla="*/ 2147483646 h 7558"/>
                <a:gd name="T12" fmla="*/ 2147483646 w 9385"/>
                <a:gd name="T13" fmla="*/ 2147483646 h 7558"/>
                <a:gd name="T14" fmla="*/ 2147483646 w 9385"/>
                <a:gd name="T15" fmla="*/ 2147483646 h 7558"/>
                <a:gd name="T16" fmla="*/ 2147483646 w 9385"/>
                <a:gd name="T17" fmla="*/ 0 h 75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6349128E-0BE3-4E86-8A22-032CFC83414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598613" y="3608388"/>
            <a:ext cx="2203450" cy="2017712"/>
            <a:chOff x="1598355" y="3608289"/>
            <a:chExt cx="2204156" cy="2018295"/>
          </a:xfrm>
        </p:grpSpPr>
        <p:grpSp>
          <p:nvGrpSpPr>
            <p:cNvPr id="156" name="Google Shape;505;p27">
              <a:extLst>
                <a:ext uri="{FF2B5EF4-FFF2-40B4-BE49-F238E27FC236}">
                  <a16:creationId xmlns:a16="http://schemas.microsoft.com/office/drawing/2014/main" id="{6E32CD3F-DBE2-4625-B177-8869522620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02" name="Google Shape;506;p27">
                <a:extLst>
                  <a:ext uri="{FF2B5EF4-FFF2-40B4-BE49-F238E27FC236}">
                    <a16:creationId xmlns:a16="http://schemas.microsoft.com/office/drawing/2014/main" id="{58AEDD55-2383-47BB-8B48-4A4764FEF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6476" y="3795496"/>
                <a:ext cx="868347" cy="1256066"/>
              </a:xfrm>
              <a:custGeom>
                <a:avLst/>
                <a:gdLst>
                  <a:gd name="T0" fmla="*/ 2147483646 w 15711"/>
                  <a:gd name="T1" fmla="*/ 2147483646 h 22726"/>
                  <a:gd name="T2" fmla="*/ 2147483646 w 15711"/>
                  <a:gd name="T3" fmla="*/ 2147483646 h 22726"/>
                  <a:gd name="T4" fmla="*/ 2147483646 w 15711"/>
                  <a:gd name="T5" fmla="*/ 2147483646 h 22726"/>
                  <a:gd name="T6" fmla="*/ 2147483646 w 15711"/>
                  <a:gd name="T7" fmla="*/ 2147483646 h 22726"/>
                  <a:gd name="T8" fmla="*/ 2147483646 w 15711"/>
                  <a:gd name="T9" fmla="*/ 2147483646 h 22726"/>
                  <a:gd name="T10" fmla="*/ 2147483646 w 15711"/>
                  <a:gd name="T11" fmla="*/ 2147483646 h 22726"/>
                  <a:gd name="T12" fmla="*/ 2147483646 w 15711"/>
                  <a:gd name="T13" fmla="*/ 2147483646 h 22726"/>
                  <a:gd name="T14" fmla="*/ 2147483646 w 15711"/>
                  <a:gd name="T15" fmla="*/ 2147483646 h 22726"/>
                  <a:gd name="T16" fmla="*/ 2147483646 w 15711"/>
                  <a:gd name="T17" fmla="*/ 2147483646 h 227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lnTo>
                      <a:pt x="109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grpSp>
            <p:nvGrpSpPr>
              <p:cNvPr id="203" name="Google Shape;507;p27">
                <a:extLst>
                  <a:ext uri="{FF2B5EF4-FFF2-40B4-BE49-F238E27FC236}">
                    <a16:creationId xmlns:a16="http://schemas.microsoft.com/office/drawing/2014/main" id="{D132F5E0-622C-41B9-AAA7-0138583606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04" name="Google Shape;508;p27">
                  <a:extLst>
                    <a:ext uri="{FF2B5EF4-FFF2-40B4-BE49-F238E27FC236}">
                      <a16:creationId xmlns:a16="http://schemas.microsoft.com/office/drawing/2014/main" id="{3257C071-8938-463D-BFE9-7CC5190EFB56}"/>
                    </a:ext>
                  </a:extLst>
                </p:cNvPr>
                <p:cNvSpPr/>
                <p:nvPr/>
              </p:nvSpPr>
              <p:spPr>
                <a:xfrm>
                  <a:off x="3235834" y="3793899"/>
                  <a:ext cx="827352" cy="389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i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05" name="Google Shape;509;p27">
                  <a:extLst>
                    <a:ext uri="{FF2B5EF4-FFF2-40B4-BE49-F238E27FC236}">
                      <a16:creationId xmlns:a16="http://schemas.microsoft.com/office/drawing/2014/main" id="{4584C682-FD34-48FC-91BE-55517273D9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6725" y="3905262"/>
                  <a:ext cx="719118" cy="182888"/>
                </a:xfrm>
                <a:custGeom>
                  <a:avLst/>
                  <a:gdLst>
                    <a:gd name="T0" fmla="*/ 2147483646 w 13011"/>
                    <a:gd name="T1" fmla="*/ 0 h 3309"/>
                    <a:gd name="T2" fmla="*/ 0 w 13011"/>
                    <a:gd name="T3" fmla="*/ 2147483646 h 3309"/>
                    <a:gd name="T4" fmla="*/ 0 w 13011"/>
                    <a:gd name="T5" fmla="*/ 2147483646 h 3309"/>
                    <a:gd name="T6" fmla="*/ 2147483646 w 13011"/>
                    <a:gd name="T7" fmla="*/ 2147483646 h 3309"/>
                    <a:gd name="T8" fmla="*/ 2147483646 w 13011"/>
                    <a:gd name="T9" fmla="*/ 2147483646 h 3309"/>
                    <a:gd name="T10" fmla="*/ 2147483646 w 13011"/>
                    <a:gd name="T11" fmla="*/ 2147483646 h 3309"/>
                    <a:gd name="T12" fmla="*/ 2147483646 w 13011"/>
                    <a:gd name="T13" fmla="*/ 2147483646 h 3309"/>
                    <a:gd name="T14" fmla="*/ 2147483646 w 13011"/>
                    <a:gd name="T15" fmla="*/ 0 h 3309"/>
                    <a:gd name="T16" fmla="*/ 2147483646 w 13011"/>
                    <a:gd name="T17" fmla="*/ 0 h 330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lnTo>
                        <a:pt x="662" y="0"/>
                      </a:ln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06" name="Google Shape;510;p27">
                  <a:extLst>
                    <a:ext uri="{FF2B5EF4-FFF2-40B4-BE49-F238E27FC236}">
                      <a16:creationId xmlns:a16="http://schemas.microsoft.com/office/drawing/2014/main" id="{EAA262C5-53D9-4533-A2D4-07EF7A121C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654" y="4261478"/>
                  <a:ext cx="146355" cy="143426"/>
                </a:xfrm>
                <a:custGeom>
                  <a:avLst/>
                  <a:gdLst>
                    <a:gd name="T0" fmla="*/ 2147483646 w 2648"/>
                    <a:gd name="T1" fmla="*/ 2147483646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2147483646 h 2595"/>
                    <a:gd name="T16" fmla="*/ 2147483646 w 2648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lnTo>
                        <a:pt x="556" y="1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07" name="Google Shape;511;p27">
                  <a:extLst>
                    <a:ext uri="{FF2B5EF4-FFF2-40B4-BE49-F238E27FC236}">
                      <a16:creationId xmlns:a16="http://schemas.microsoft.com/office/drawing/2014/main" id="{1B7564CD-44BA-4764-A527-2CAE0657D6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1275" y="4261478"/>
                  <a:ext cx="143426" cy="14342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lnTo>
                        <a:pt x="557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08" name="Google Shape;512;p27">
                  <a:extLst>
                    <a:ext uri="{FF2B5EF4-FFF2-40B4-BE49-F238E27FC236}">
                      <a16:creationId xmlns:a16="http://schemas.microsoft.com/office/drawing/2014/main" id="{9300D6BF-34D8-4385-9E6B-581ED5C2E3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670" y="4261478"/>
                  <a:ext cx="143426" cy="14342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lnTo>
                        <a:pt x="490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09" name="Google Shape;513;p27">
                  <a:extLst>
                    <a:ext uri="{FF2B5EF4-FFF2-40B4-BE49-F238E27FC236}">
                      <a16:creationId xmlns:a16="http://schemas.microsoft.com/office/drawing/2014/main" id="{980E797B-844F-419D-8023-9BC0730803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654" y="4453872"/>
                  <a:ext cx="146355" cy="143426"/>
                </a:xfrm>
                <a:custGeom>
                  <a:avLst/>
                  <a:gdLst>
                    <a:gd name="T0" fmla="*/ 2147483646 w 2648"/>
                    <a:gd name="T1" fmla="*/ 2147483646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2147483646 h 2595"/>
                    <a:gd name="T16" fmla="*/ 2147483646 w 2648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lnTo>
                        <a:pt x="556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0" name="Google Shape;514;p27">
                  <a:extLst>
                    <a:ext uri="{FF2B5EF4-FFF2-40B4-BE49-F238E27FC236}">
                      <a16:creationId xmlns:a16="http://schemas.microsoft.com/office/drawing/2014/main" id="{7E3D1FFF-491D-4B3E-8D0F-6DA7470142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1275" y="4453872"/>
                  <a:ext cx="143426" cy="14342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lnTo>
                        <a:pt x="557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1" name="Google Shape;515;p27">
                  <a:extLst>
                    <a:ext uri="{FF2B5EF4-FFF2-40B4-BE49-F238E27FC236}">
                      <a16:creationId xmlns:a16="http://schemas.microsoft.com/office/drawing/2014/main" id="{231659BF-AAAA-4450-A204-1860AD1BBD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670" y="4453872"/>
                  <a:ext cx="143426" cy="14342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lnTo>
                        <a:pt x="490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2" name="Google Shape;516;p27">
                  <a:extLst>
                    <a:ext uri="{FF2B5EF4-FFF2-40B4-BE49-F238E27FC236}">
                      <a16:creationId xmlns:a16="http://schemas.microsoft.com/office/drawing/2014/main" id="{94C86FA2-9736-4256-9D33-B973995927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654" y="4645549"/>
                  <a:ext cx="146355" cy="146355"/>
                </a:xfrm>
                <a:custGeom>
                  <a:avLst/>
                  <a:gdLst>
                    <a:gd name="T0" fmla="*/ 2147483646 w 2648"/>
                    <a:gd name="T1" fmla="*/ 0 h 2648"/>
                    <a:gd name="T2" fmla="*/ 0 w 2648"/>
                    <a:gd name="T3" fmla="*/ 2147483646 h 2648"/>
                    <a:gd name="T4" fmla="*/ 0 w 2648"/>
                    <a:gd name="T5" fmla="*/ 2147483646 h 2648"/>
                    <a:gd name="T6" fmla="*/ 2147483646 w 2648"/>
                    <a:gd name="T7" fmla="*/ 2147483646 h 2648"/>
                    <a:gd name="T8" fmla="*/ 2147483646 w 2648"/>
                    <a:gd name="T9" fmla="*/ 2147483646 h 2648"/>
                    <a:gd name="T10" fmla="*/ 2147483646 w 2648"/>
                    <a:gd name="T11" fmla="*/ 2147483646 h 2648"/>
                    <a:gd name="T12" fmla="*/ 2147483646 w 2648"/>
                    <a:gd name="T13" fmla="*/ 2147483646 h 2648"/>
                    <a:gd name="T14" fmla="*/ 2147483646 w 2648"/>
                    <a:gd name="T15" fmla="*/ 0 h 2648"/>
                    <a:gd name="T16" fmla="*/ 2147483646 w 2648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lnTo>
                        <a:pt x="556" y="0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3" name="Google Shape;517;p27">
                  <a:extLst>
                    <a:ext uri="{FF2B5EF4-FFF2-40B4-BE49-F238E27FC236}">
                      <a16:creationId xmlns:a16="http://schemas.microsoft.com/office/drawing/2014/main" id="{D8DB2B6F-8B3B-4967-99A7-DEA3EF53CD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1275" y="4645549"/>
                  <a:ext cx="143426" cy="146355"/>
                </a:xfrm>
                <a:custGeom>
                  <a:avLst/>
                  <a:gdLst>
                    <a:gd name="T0" fmla="*/ 2147483646 w 2595"/>
                    <a:gd name="T1" fmla="*/ 0 h 2648"/>
                    <a:gd name="T2" fmla="*/ 2147483646 w 2595"/>
                    <a:gd name="T3" fmla="*/ 2147483646 h 2648"/>
                    <a:gd name="T4" fmla="*/ 2147483646 w 2595"/>
                    <a:gd name="T5" fmla="*/ 2147483646 h 2648"/>
                    <a:gd name="T6" fmla="*/ 2147483646 w 2595"/>
                    <a:gd name="T7" fmla="*/ 2147483646 h 2648"/>
                    <a:gd name="T8" fmla="*/ 2147483646 w 2595"/>
                    <a:gd name="T9" fmla="*/ 2147483646 h 2648"/>
                    <a:gd name="T10" fmla="*/ 2147483646 w 2595"/>
                    <a:gd name="T11" fmla="*/ 2147483646 h 2648"/>
                    <a:gd name="T12" fmla="*/ 2147483646 w 2595"/>
                    <a:gd name="T13" fmla="*/ 2147483646 h 2648"/>
                    <a:gd name="T14" fmla="*/ 2147483646 w 2595"/>
                    <a:gd name="T15" fmla="*/ 0 h 2648"/>
                    <a:gd name="T16" fmla="*/ 2147483646 w 2595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lnTo>
                        <a:pt x="557" y="0"/>
                      </a:ln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4" name="Google Shape;518;p27">
                  <a:extLst>
                    <a:ext uri="{FF2B5EF4-FFF2-40B4-BE49-F238E27FC236}">
                      <a16:creationId xmlns:a16="http://schemas.microsoft.com/office/drawing/2014/main" id="{0C06AFD5-C213-4BCB-B7FF-3178429801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670" y="4645549"/>
                  <a:ext cx="143426" cy="146355"/>
                </a:xfrm>
                <a:custGeom>
                  <a:avLst/>
                  <a:gdLst>
                    <a:gd name="T0" fmla="*/ 2147483646 w 2595"/>
                    <a:gd name="T1" fmla="*/ 0 h 2648"/>
                    <a:gd name="T2" fmla="*/ 2147483646 w 2595"/>
                    <a:gd name="T3" fmla="*/ 2147483646 h 2648"/>
                    <a:gd name="T4" fmla="*/ 2147483646 w 2595"/>
                    <a:gd name="T5" fmla="*/ 2147483646 h 2648"/>
                    <a:gd name="T6" fmla="*/ 2147483646 w 2595"/>
                    <a:gd name="T7" fmla="*/ 2147483646 h 2648"/>
                    <a:gd name="T8" fmla="*/ 2147483646 w 2595"/>
                    <a:gd name="T9" fmla="*/ 2147483646 h 2648"/>
                    <a:gd name="T10" fmla="*/ 2147483646 w 2595"/>
                    <a:gd name="T11" fmla="*/ 2147483646 h 2648"/>
                    <a:gd name="T12" fmla="*/ 2147483646 w 2595"/>
                    <a:gd name="T13" fmla="*/ 2147483646 h 2648"/>
                    <a:gd name="T14" fmla="*/ 2147483646 w 2595"/>
                    <a:gd name="T15" fmla="*/ 0 h 2648"/>
                    <a:gd name="T16" fmla="*/ 2147483646 w 2595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lnTo>
                        <a:pt x="490" y="0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5" name="Google Shape;519;p27">
                  <a:extLst>
                    <a:ext uri="{FF2B5EF4-FFF2-40B4-BE49-F238E27FC236}">
                      <a16:creationId xmlns:a16="http://schemas.microsoft.com/office/drawing/2014/main" id="{0DD55EC4-F4DC-4361-ABD2-2F7CDCAF65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654" y="4840873"/>
                  <a:ext cx="146355" cy="143426"/>
                </a:xfrm>
                <a:custGeom>
                  <a:avLst/>
                  <a:gdLst>
                    <a:gd name="T0" fmla="*/ 2147483646 w 2648"/>
                    <a:gd name="T1" fmla="*/ 0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0 h 2595"/>
                    <a:gd name="T16" fmla="*/ 2147483646 w 2648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lnTo>
                        <a:pt x="556" y="0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6" name="Google Shape;520;p27">
                  <a:extLst>
                    <a:ext uri="{FF2B5EF4-FFF2-40B4-BE49-F238E27FC236}">
                      <a16:creationId xmlns:a16="http://schemas.microsoft.com/office/drawing/2014/main" id="{76B91403-929E-4095-8705-4B7EC22C3D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1275" y="4840873"/>
                  <a:ext cx="143426" cy="143426"/>
                </a:xfrm>
                <a:custGeom>
                  <a:avLst/>
                  <a:gdLst>
                    <a:gd name="T0" fmla="*/ 2147483646 w 2595"/>
                    <a:gd name="T1" fmla="*/ 0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0 h 2595"/>
                    <a:gd name="T16" fmla="*/ 2147483646 w 2595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lnTo>
                        <a:pt x="557" y="0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7" name="Google Shape;521;p27">
                  <a:extLst>
                    <a:ext uri="{FF2B5EF4-FFF2-40B4-BE49-F238E27FC236}">
                      <a16:creationId xmlns:a16="http://schemas.microsoft.com/office/drawing/2014/main" id="{18E9DD33-0DBC-4E04-AAD9-BC86CF1480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670" y="4840873"/>
                  <a:ext cx="143426" cy="143426"/>
                </a:xfrm>
                <a:custGeom>
                  <a:avLst/>
                  <a:gdLst>
                    <a:gd name="T0" fmla="*/ 2147483646 w 2595"/>
                    <a:gd name="T1" fmla="*/ 0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0 h 2595"/>
                    <a:gd name="T16" fmla="*/ 2147483646 w 2595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lnTo>
                        <a:pt x="490" y="0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8" name="Google Shape;522;p27">
                  <a:extLst>
                    <a:ext uri="{FF2B5EF4-FFF2-40B4-BE49-F238E27FC236}">
                      <a16:creationId xmlns:a16="http://schemas.microsoft.com/office/drawing/2014/main" id="{0820E6DC-D5EF-45DF-9D56-0604388858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5335" y="4185426"/>
                  <a:ext cx="243685" cy="866136"/>
                </a:xfrm>
                <a:custGeom>
                  <a:avLst/>
                  <a:gdLst>
                    <a:gd name="T0" fmla="*/ 2147483646 w 4409"/>
                    <a:gd name="T1" fmla="*/ 2147483646 h 15671"/>
                    <a:gd name="T2" fmla="*/ 2147483646 w 4409"/>
                    <a:gd name="T3" fmla="*/ 2147483646 h 15671"/>
                    <a:gd name="T4" fmla="*/ 2147483646 w 4409"/>
                    <a:gd name="T5" fmla="*/ 2147483646 h 15671"/>
                    <a:gd name="T6" fmla="*/ 2147483646 w 4409"/>
                    <a:gd name="T7" fmla="*/ 2147483646 h 15671"/>
                    <a:gd name="T8" fmla="*/ 2147483646 w 4409"/>
                    <a:gd name="T9" fmla="*/ 2147483646 h 15671"/>
                    <a:gd name="T10" fmla="*/ 2147483646 w 4409"/>
                    <a:gd name="T11" fmla="*/ 2147483646 h 15671"/>
                    <a:gd name="T12" fmla="*/ 2147483646 w 4409"/>
                    <a:gd name="T13" fmla="*/ 2147483646 h 15671"/>
                    <a:gd name="T14" fmla="*/ 2147483646 w 4409"/>
                    <a:gd name="T15" fmla="*/ 2147483646 h 15671"/>
                    <a:gd name="T16" fmla="*/ 2147483646 w 4409"/>
                    <a:gd name="T17" fmla="*/ 2147483646 h 15671"/>
                    <a:gd name="T18" fmla="*/ 2147483646 w 4409"/>
                    <a:gd name="T19" fmla="*/ 2147483646 h 15671"/>
                    <a:gd name="T20" fmla="*/ 2147483646 w 4409"/>
                    <a:gd name="T21" fmla="*/ 2147483646 h 15671"/>
                    <a:gd name="T22" fmla="*/ 2147483646 w 4409"/>
                    <a:gd name="T23" fmla="*/ 2147483646 h 15671"/>
                    <a:gd name="T24" fmla="*/ 2147483646 w 4409"/>
                    <a:gd name="T25" fmla="*/ 2147483646 h 15671"/>
                    <a:gd name="T26" fmla="*/ 2147483646 w 4409"/>
                    <a:gd name="T27" fmla="*/ 2147483646 h 15671"/>
                    <a:gd name="T28" fmla="*/ 2147483646 w 4409"/>
                    <a:gd name="T29" fmla="*/ 2147483646 h 15671"/>
                    <a:gd name="T30" fmla="*/ 2147483646 w 4409"/>
                    <a:gd name="T31" fmla="*/ 2147483646 h 15671"/>
                    <a:gd name="T32" fmla="*/ 2147483646 w 4409"/>
                    <a:gd name="T33" fmla="*/ 2147483646 h 15671"/>
                    <a:gd name="T34" fmla="*/ 2147483646 w 4409"/>
                    <a:gd name="T35" fmla="*/ 2147483646 h 15671"/>
                    <a:gd name="T36" fmla="*/ 2147483646 w 4409"/>
                    <a:gd name="T37" fmla="*/ 2147483646 h 15671"/>
                    <a:gd name="T38" fmla="*/ 2147483646 w 4409"/>
                    <a:gd name="T39" fmla="*/ 2147483646 h 15671"/>
                    <a:gd name="T40" fmla="*/ 2147483646 w 4409"/>
                    <a:gd name="T41" fmla="*/ 2147483646 h 15671"/>
                    <a:gd name="T42" fmla="*/ 2147483646 w 4409"/>
                    <a:gd name="T43" fmla="*/ 2147483646 h 15671"/>
                    <a:gd name="T44" fmla="*/ 2147483646 w 4409"/>
                    <a:gd name="T45" fmla="*/ 2147483646 h 15671"/>
                    <a:gd name="T46" fmla="*/ 2147483646 w 4409"/>
                    <a:gd name="T47" fmla="*/ 2147483646 h 15671"/>
                    <a:gd name="T48" fmla="*/ 2147483646 w 4409"/>
                    <a:gd name="T49" fmla="*/ 2147483646 h 15671"/>
                    <a:gd name="T50" fmla="*/ 2147483646 w 4409"/>
                    <a:gd name="T51" fmla="*/ 2147483646 h 15671"/>
                    <a:gd name="T52" fmla="*/ 2147483646 w 4409"/>
                    <a:gd name="T53" fmla="*/ 2147483646 h 15671"/>
                    <a:gd name="T54" fmla="*/ 2147483646 w 4409"/>
                    <a:gd name="T55" fmla="*/ 0 h 15671"/>
                    <a:gd name="T56" fmla="*/ 2147483646 w 4409"/>
                    <a:gd name="T57" fmla="*/ 2147483646 h 15671"/>
                    <a:gd name="T58" fmla="*/ 2147483646 w 4409"/>
                    <a:gd name="T59" fmla="*/ 2147483646 h 15671"/>
                    <a:gd name="T60" fmla="*/ 2147483646 w 4409"/>
                    <a:gd name="T61" fmla="*/ 2147483646 h 15671"/>
                    <a:gd name="T62" fmla="*/ 2147483646 w 4409"/>
                    <a:gd name="T63" fmla="*/ 2147483646 h 15671"/>
                    <a:gd name="T64" fmla="*/ 2147483646 w 4409"/>
                    <a:gd name="T65" fmla="*/ 0 h 15671"/>
                    <a:gd name="T66" fmla="*/ 2147483646 w 4409"/>
                    <a:gd name="T67" fmla="*/ 0 h 1567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lnTo>
                        <a:pt x="2595" y="1377"/>
                      </a:ln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lnTo>
                        <a:pt x="2595" y="4858"/>
                      </a:ln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lnTo>
                        <a:pt x="2595" y="8325"/>
                      </a:ln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9" name="Google Shape;523;p27">
                  <a:extLst>
                    <a:ext uri="{FF2B5EF4-FFF2-40B4-BE49-F238E27FC236}">
                      <a16:creationId xmlns:a16="http://schemas.microsoft.com/office/drawing/2014/main" id="{97C9FF2B-A667-40B9-A15D-EEBA781AE586}"/>
                    </a:ext>
                  </a:extLst>
                </p:cNvPr>
                <p:cNvSpPr/>
                <p:nvPr/>
              </p:nvSpPr>
              <p:spPr>
                <a:xfrm>
                  <a:off x="3828161" y="3793899"/>
                  <a:ext cx="233438" cy="389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i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20" name="Google Shape;524;p27">
                  <a:extLst>
                    <a:ext uri="{FF2B5EF4-FFF2-40B4-BE49-F238E27FC236}">
                      <a16:creationId xmlns:a16="http://schemas.microsoft.com/office/drawing/2014/main" id="{82FC10A2-CDE8-4CA1-A06B-23DCDEBCE7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5335" y="3905262"/>
                  <a:ext cx="170508" cy="182888"/>
                </a:xfrm>
                <a:custGeom>
                  <a:avLst/>
                  <a:gdLst>
                    <a:gd name="T0" fmla="*/ 2147483646 w 3085"/>
                    <a:gd name="T1" fmla="*/ 0 h 3309"/>
                    <a:gd name="T2" fmla="*/ 2147483646 w 3085"/>
                    <a:gd name="T3" fmla="*/ 2147483646 h 3309"/>
                    <a:gd name="T4" fmla="*/ 2147483646 w 3085"/>
                    <a:gd name="T5" fmla="*/ 2147483646 h 3309"/>
                    <a:gd name="T6" fmla="*/ 2147483646 w 3085"/>
                    <a:gd name="T7" fmla="*/ 2147483646 h 3309"/>
                    <a:gd name="T8" fmla="*/ 2147483646 w 3085"/>
                    <a:gd name="T9" fmla="*/ 2147483646 h 3309"/>
                    <a:gd name="T10" fmla="*/ 2147483646 w 3085"/>
                    <a:gd name="T11" fmla="*/ 2147483646 h 3309"/>
                    <a:gd name="T12" fmla="*/ 2147483646 w 3085"/>
                    <a:gd name="T13" fmla="*/ 2147483646 h 3309"/>
                    <a:gd name="T14" fmla="*/ 2147483646 w 3085"/>
                    <a:gd name="T15" fmla="*/ 2147483646 h 3309"/>
                    <a:gd name="T16" fmla="*/ 2147483646 w 3085"/>
                    <a:gd name="T17" fmla="*/ 2147483646 h 3309"/>
                    <a:gd name="T18" fmla="*/ 2147483646 w 3085"/>
                    <a:gd name="T19" fmla="*/ 0 h 3309"/>
                    <a:gd name="T20" fmla="*/ 2147483646 w 3085"/>
                    <a:gd name="T21" fmla="*/ 0 h 330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1" name="Google Shape;525;p27">
                  <a:extLst>
                    <a:ext uri="{FF2B5EF4-FFF2-40B4-BE49-F238E27FC236}">
                      <a16:creationId xmlns:a16="http://schemas.microsoft.com/office/drawing/2014/main" id="{8E63D8F0-E80B-4695-A795-1735F1C9BD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3681" y="3945499"/>
                  <a:ext cx="35870" cy="100260"/>
                </a:xfrm>
                <a:custGeom>
                  <a:avLst/>
                  <a:gdLst>
                    <a:gd name="T0" fmla="*/ 2147483646 w 649"/>
                    <a:gd name="T1" fmla="*/ 0 h 1814"/>
                    <a:gd name="T2" fmla="*/ 2147483646 w 649"/>
                    <a:gd name="T3" fmla="*/ 2147483646 h 1814"/>
                    <a:gd name="T4" fmla="*/ 0 w 649"/>
                    <a:gd name="T5" fmla="*/ 2147483646 h 1814"/>
                    <a:gd name="T6" fmla="*/ 2147483646 w 649"/>
                    <a:gd name="T7" fmla="*/ 2147483646 h 1814"/>
                    <a:gd name="T8" fmla="*/ 2147483646 w 649"/>
                    <a:gd name="T9" fmla="*/ 2147483646 h 1814"/>
                    <a:gd name="T10" fmla="*/ 2147483646 w 649"/>
                    <a:gd name="T11" fmla="*/ 2147483646 h 1814"/>
                    <a:gd name="T12" fmla="*/ 2147483646 w 649"/>
                    <a:gd name="T13" fmla="*/ 2147483646 h 1814"/>
                    <a:gd name="T14" fmla="*/ 2147483646 w 649"/>
                    <a:gd name="T15" fmla="*/ 2147483646 h 1814"/>
                    <a:gd name="T16" fmla="*/ 2147483646 w 649"/>
                    <a:gd name="T17" fmla="*/ 2147483646 h 1814"/>
                    <a:gd name="T18" fmla="*/ 2147483646 w 649"/>
                    <a:gd name="T19" fmla="*/ 2147483646 h 1814"/>
                    <a:gd name="T20" fmla="*/ 2147483646 w 649"/>
                    <a:gd name="T21" fmla="*/ 2147483646 h 1814"/>
                    <a:gd name="T22" fmla="*/ 2147483646 w 649"/>
                    <a:gd name="T23" fmla="*/ 2147483646 h 1814"/>
                    <a:gd name="T24" fmla="*/ 2147483646 w 649"/>
                    <a:gd name="T25" fmla="*/ 2147483646 h 1814"/>
                    <a:gd name="T26" fmla="*/ 2147483646 w 649"/>
                    <a:gd name="T27" fmla="*/ 2147483646 h 1814"/>
                    <a:gd name="T28" fmla="*/ 2147483646 w 649"/>
                    <a:gd name="T29" fmla="*/ 2147483646 h 1814"/>
                    <a:gd name="T30" fmla="*/ 2147483646 w 649"/>
                    <a:gd name="T31" fmla="*/ 2147483646 h 1814"/>
                    <a:gd name="T32" fmla="*/ 2147483646 w 649"/>
                    <a:gd name="T33" fmla="*/ 2147483646 h 1814"/>
                    <a:gd name="T34" fmla="*/ 2147483646 w 649"/>
                    <a:gd name="T35" fmla="*/ 2147483646 h 1814"/>
                    <a:gd name="T36" fmla="*/ 2147483646 w 649"/>
                    <a:gd name="T37" fmla="*/ 2147483646 h 1814"/>
                    <a:gd name="T38" fmla="*/ 2147483646 w 649"/>
                    <a:gd name="T39" fmla="*/ 2147483646 h 1814"/>
                    <a:gd name="T40" fmla="*/ 2147483646 w 649"/>
                    <a:gd name="T41" fmla="*/ 2147483646 h 1814"/>
                    <a:gd name="T42" fmla="*/ 2147483646 w 649"/>
                    <a:gd name="T43" fmla="*/ 2147483646 h 1814"/>
                    <a:gd name="T44" fmla="*/ 0 w 649"/>
                    <a:gd name="T45" fmla="*/ 2147483646 h 1814"/>
                    <a:gd name="T46" fmla="*/ 2147483646 w 649"/>
                    <a:gd name="T47" fmla="*/ 2147483646 h 1814"/>
                    <a:gd name="T48" fmla="*/ 2147483646 w 649"/>
                    <a:gd name="T49" fmla="*/ 2147483646 h 1814"/>
                    <a:gd name="T50" fmla="*/ 2147483646 w 649"/>
                    <a:gd name="T51" fmla="*/ 2147483646 h 1814"/>
                    <a:gd name="T52" fmla="*/ 2147483646 w 649"/>
                    <a:gd name="T53" fmla="*/ 2147483646 h 1814"/>
                    <a:gd name="T54" fmla="*/ 2147483646 w 649"/>
                    <a:gd name="T55" fmla="*/ 2147483646 h 1814"/>
                    <a:gd name="T56" fmla="*/ 2147483646 w 649"/>
                    <a:gd name="T57" fmla="*/ 2147483646 h 1814"/>
                    <a:gd name="T58" fmla="*/ 2147483646 w 649"/>
                    <a:gd name="T59" fmla="*/ 2147483646 h 1814"/>
                    <a:gd name="T60" fmla="*/ 2147483646 w 649"/>
                    <a:gd name="T61" fmla="*/ 2147483646 h 1814"/>
                    <a:gd name="T62" fmla="*/ 2147483646 w 649"/>
                    <a:gd name="T63" fmla="*/ 2147483646 h 1814"/>
                    <a:gd name="T64" fmla="*/ 2147483646 w 649"/>
                    <a:gd name="T65" fmla="*/ 2147483646 h 1814"/>
                    <a:gd name="T66" fmla="*/ 2147483646 w 649"/>
                    <a:gd name="T67" fmla="*/ 0 h 1814"/>
                    <a:gd name="T68" fmla="*/ 2147483646 w 649"/>
                    <a:gd name="T69" fmla="*/ 0 h 181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2" name="Google Shape;526;p27">
                  <a:extLst>
                    <a:ext uri="{FF2B5EF4-FFF2-40B4-BE49-F238E27FC236}">
                      <a16:creationId xmlns:a16="http://schemas.microsoft.com/office/drawing/2014/main" id="{89BB812C-ECAD-4D6C-A1B9-4DC94FB851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4636" y="3944007"/>
                  <a:ext cx="63671" cy="102471"/>
                </a:xfrm>
                <a:custGeom>
                  <a:avLst/>
                  <a:gdLst>
                    <a:gd name="T0" fmla="*/ 2147483646 w 1152"/>
                    <a:gd name="T1" fmla="*/ 2147483646 h 1854"/>
                    <a:gd name="T2" fmla="*/ 2147483646 w 1152"/>
                    <a:gd name="T3" fmla="*/ 2147483646 h 1854"/>
                    <a:gd name="T4" fmla="*/ 2147483646 w 1152"/>
                    <a:gd name="T5" fmla="*/ 2147483646 h 1854"/>
                    <a:gd name="T6" fmla="*/ 2147483646 w 1152"/>
                    <a:gd name="T7" fmla="*/ 2147483646 h 1854"/>
                    <a:gd name="T8" fmla="*/ 2147483646 w 1152"/>
                    <a:gd name="T9" fmla="*/ 2147483646 h 1854"/>
                    <a:gd name="T10" fmla="*/ 2147483646 w 1152"/>
                    <a:gd name="T11" fmla="*/ 2147483646 h 1854"/>
                    <a:gd name="T12" fmla="*/ 2147483646 w 1152"/>
                    <a:gd name="T13" fmla="*/ 2147483646 h 1854"/>
                    <a:gd name="T14" fmla="*/ 2147483646 w 1152"/>
                    <a:gd name="T15" fmla="*/ 2147483646 h 1854"/>
                    <a:gd name="T16" fmla="*/ 2147483646 w 1152"/>
                    <a:gd name="T17" fmla="*/ 2147483646 h 1854"/>
                    <a:gd name="T18" fmla="*/ 2147483646 w 1152"/>
                    <a:gd name="T19" fmla="*/ 2147483646 h 1854"/>
                    <a:gd name="T20" fmla="*/ 2147483646 w 1152"/>
                    <a:gd name="T21" fmla="*/ 2147483646 h 1854"/>
                    <a:gd name="T22" fmla="*/ 2147483646 w 1152"/>
                    <a:gd name="T23" fmla="*/ 2147483646 h 1854"/>
                    <a:gd name="T24" fmla="*/ 2147483646 w 1152"/>
                    <a:gd name="T25" fmla="*/ 2147483646 h 1854"/>
                    <a:gd name="T26" fmla="*/ 2147483646 w 1152"/>
                    <a:gd name="T27" fmla="*/ 2147483646 h 1854"/>
                    <a:gd name="T28" fmla="*/ 2147483646 w 1152"/>
                    <a:gd name="T29" fmla="*/ 2147483646 h 1854"/>
                    <a:gd name="T30" fmla="*/ 2147483646 w 1152"/>
                    <a:gd name="T31" fmla="*/ 2147483646 h 1854"/>
                    <a:gd name="T32" fmla="*/ 2147483646 w 1152"/>
                    <a:gd name="T33" fmla="*/ 2147483646 h 1854"/>
                    <a:gd name="T34" fmla="*/ 2147483646 w 1152"/>
                    <a:gd name="T35" fmla="*/ 2147483646 h 1854"/>
                    <a:gd name="T36" fmla="*/ 2147483646 w 1152"/>
                    <a:gd name="T37" fmla="*/ 2147483646 h 1854"/>
                    <a:gd name="T38" fmla="*/ 2147483646 w 1152"/>
                    <a:gd name="T39" fmla="*/ 2147483646 h 1854"/>
                    <a:gd name="T40" fmla="*/ 2147483646 w 1152"/>
                    <a:gd name="T41" fmla="*/ 2147483646 h 1854"/>
                    <a:gd name="T42" fmla="*/ 2147483646 w 1152"/>
                    <a:gd name="T43" fmla="*/ 2147483646 h 1854"/>
                    <a:gd name="T44" fmla="*/ 2147483646 w 1152"/>
                    <a:gd name="T45" fmla="*/ 2147483646 h 1854"/>
                    <a:gd name="T46" fmla="*/ 2147483646 w 1152"/>
                    <a:gd name="T47" fmla="*/ 2147483646 h 1854"/>
                    <a:gd name="T48" fmla="*/ 2147483646 w 1152"/>
                    <a:gd name="T49" fmla="*/ 2147483646 h 1854"/>
                    <a:gd name="T50" fmla="*/ 2147483646 w 1152"/>
                    <a:gd name="T51" fmla="*/ 2147483646 h 1854"/>
                    <a:gd name="T52" fmla="*/ 2147483646 w 1152"/>
                    <a:gd name="T53" fmla="*/ 2147483646 h 1854"/>
                    <a:gd name="T54" fmla="*/ 2147483646 w 1152"/>
                    <a:gd name="T55" fmla="*/ 2147483646 h 1854"/>
                    <a:gd name="T56" fmla="*/ 2147483646 w 1152"/>
                    <a:gd name="T57" fmla="*/ 2147483646 h 1854"/>
                    <a:gd name="T58" fmla="*/ 2147483646 w 1152"/>
                    <a:gd name="T59" fmla="*/ 2147483646 h 1854"/>
                    <a:gd name="T60" fmla="*/ 2147483646 w 1152"/>
                    <a:gd name="T61" fmla="*/ 2147483646 h 1854"/>
                    <a:gd name="T62" fmla="*/ 2147483646 w 1152"/>
                    <a:gd name="T63" fmla="*/ 2147483646 h 1854"/>
                    <a:gd name="T64" fmla="*/ 2147483646 w 1152"/>
                    <a:gd name="T65" fmla="*/ 2147483646 h 1854"/>
                    <a:gd name="T66" fmla="*/ 2147483646 w 1152"/>
                    <a:gd name="T67" fmla="*/ 2147483646 h 1854"/>
                    <a:gd name="T68" fmla="*/ 2147483646 w 1152"/>
                    <a:gd name="T69" fmla="*/ 2147483646 h 1854"/>
                    <a:gd name="T70" fmla="*/ 2147483646 w 1152"/>
                    <a:gd name="T71" fmla="*/ 2147483646 h 1854"/>
                    <a:gd name="T72" fmla="*/ 2147483646 w 1152"/>
                    <a:gd name="T73" fmla="*/ 2147483646 h 1854"/>
                    <a:gd name="T74" fmla="*/ 2147483646 w 1152"/>
                    <a:gd name="T75" fmla="*/ 2147483646 h 1854"/>
                    <a:gd name="T76" fmla="*/ 2147483646 w 1152"/>
                    <a:gd name="T77" fmla="*/ 2147483646 h 1854"/>
                    <a:gd name="T78" fmla="*/ 2147483646 w 1152"/>
                    <a:gd name="T79" fmla="*/ 2147483646 h 1854"/>
                    <a:gd name="T80" fmla="*/ 2147483646 w 1152"/>
                    <a:gd name="T81" fmla="*/ 2147483646 h 1854"/>
                    <a:gd name="T82" fmla="*/ 2147483646 w 1152"/>
                    <a:gd name="T83" fmla="*/ 2147483646 h 1854"/>
                    <a:gd name="T84" fmla="*/ 2147483646 w 1152"/>
                    <a:gd name="T85" fmla="*/ 2147483646 h 1854"/>
                    <a:gd name="T86" fmla="*/ 2147483646 w 1152"/>
                    <a:gd name="T87" fmla="*/ 2147483646 h 1854"/>
                    <a:gd name="T88" fmla="*/ 2147483646 w 1152"/>
                    <a:gd name="T89" fmla="*/ 2147483646 h 1854"/>
                    <a:gd name="T90" fmla="*/ 2147483646 w 1152"/>
                    <a:gd name="T91" fmla="*/ 2147483646 h 1854"/>
                    <a:gd name="T92" fmla="*/ 2147483646 w 1152"/>
                    <a:gd name="T93" fmla="*/ 2147483646 h 1854"/>
                    <a:gd name="T94" fmla="*/ 2147483646 w 1152"/>
                    <a:gd name="T95" fmla="*/ 2147483646 h 1854"/>
                    <a:gd name="T96" fmla="*/ 2147483646 w 1152"/>
                    <a:gd name="T97" fmla="*/ 2147483646 h 1854"/>
                    <a:gd name="T98" fmla="*/ 2147483646 w 1152"/>
                    <a:gd name="T99" fmla="*/ 2147483646 h 1854"/>
                    <a:gd name="T100" fmla="*/ 2147483646 w 1152"/>
                    <a:gd name="T101" fmla="*/ 2147483646 h 1854"/>
                    <a:gd name="T102" fmla="*/ 2147483646 w 1152"/>
                    <a:gd name="T103" fmla="*/ 2147483646 h 1854"/>
                    <a:gd name="T104" fmla="*/ 2147483646 w 1152"/>
                    <a:gd name="T105" fmla="*/ 2147483646 h 1854"/>
                    <a:gd name="T106" fmla="*/ 2147483646 w 1152"/>
                    <a:gd name="T107" fmla="*/ 2147483646 h 1854"/>
                    <a:gd name="T108" fmla="*/ 2147483646 w 1152"/>
                    <a:gd name="T109" fmla="*/ 2147483646 h 1854"/>
                    <a:gd name="T110" fmla="*/ 2147483646 w 1152"/>
                    <a:gd name="T111" fmla="*/ 2147483646 h 1854"/>
                    <a:gd name="T112" fmla="*/ 2147483646 w 1152"/>
                    <a:gd name="T113" fmla="*/ 2147483646 h 1854"/>
                    <a:gd name="T114" fmla="*/ 2147483646 w 1152"/>
                    <a:gd name="T115" fmla="*/ 2147483646 h 1854"/>
                    <a:gd name="T116" fmla="*/ 2147483646 w 1152"/>
                    <a:gd name="T117" fmla="*/ 2147483646 h 1854"/>
                    <a:gd name="T118" fmla="*/ 2147483646 w 1152"/>
                    <a:gd name="T119" fmla="*/ 2147483646 h 1854"/>
                    <a:gd name="T120" fmla="*/ 2147483646 w 1152"/>
                    <a:gd name="T121" fmla="*/ 2147483646 h 185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3" name="Google Shape;527;p27">
                  <a:extLst>
                    <a:ext uri="{FF2B5EF4-FFF2-40B4-BE49-F238E27FC236}">
                      <a16:creationId xmlns:a16="http://schemas.microsoft.com/office/drawing/2014/main" id="{0FEB5D42-6DD1-4FE0-BE8C-C3140498D6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9745" y="3991539"/>
                  <a:ext cx="65882" cy="57149"/>
                </a:xfrm>
                <a:custGeom>
                  <a:avLst/>
                  <a:gdLst>
                    <a:gd name="T0" fmla="*/ 2147483646 w 1192"/>
                    <a:gd name="T1" fmla="*/ 2147483646 h 1034"/>
                    <a:gd name="T2" fmla="*/ 2147483646 w 1192"/>
                    <a:gd name="T3" fmla="*/ 2147483646 h 1034"/>
                    <a:gd name="T4" fmla="*/ 2147483646 w 1192"/>
                    <a:gd name="T5" fmla="*/ 2147483646 h 1034"/>
                    <a:gd name="T6" fmla="*/ 2147483646 w 1192"/>
                    <a:gd name="T7" fmla="*/ 2147483646 h 1034"/>
                    <a:gd name="T8" fmla="*/ 2147483646 w 1192"/>
                    <a:gd name="T9" fmla="*/ 2147483646 h 1034"/>
                    <a:gd name="T10" fmla="*/ 2147483646 w 1192"/>
                    <a:gd name="T11" fmla="*/ 2147483646 h 1034"/>
                    <a:gd name="T12" fmla="*/ 2147483646 w 1192"/>
                    <a:gd name="T13" fmla="*/ 2147483646 h 1034"/>
                    <a:gd name="T14" fmla="*/ 2147483646 w 1192"/>
                    <a:gd name="T15" fmla="*/ 2147483646 h 1034"/>
                    <a:gd name="T16" fmla="*/ 2147483646 w 1192"/>
                    <a:gd name="T17" fmla="*/ 2147483646 h 1034"/>
                    <a:gd name="T18" fmla="*/ 2147483646 w 1192"/>
                    <a:gd name="T19" fmla="*/ 2147483646 h 1034"/>
                    <a:gd name="T20" fmla="*/ 2147483646 w 1192"/>
                    <a:gd name="T21" fmla="*/ 2147483646 h 1034"/>
                    <a:gd name="T22" fmla="*/ 2147483646 w 1192"/>
                    <a:gd name="T23" fmla="*/ 2147483646 h 1034"/>
                    <a:gd name="T24" fmla="*/ 2147483646 w 1192"/>
                    <a:gd name="T25" fmla="*/ 2147483646 h 1034"/>
                    <a:gd name="T26" fmla="*/ 2147483646 w 1192"/>
                    <a:gd name="T27" fmla="*/ 2147483646 h 1034"/>
                    <a:gd name="T28" fmla="*/ 2147483646 w 1192"/>
                    <a:gd name="T29" fmla="*/ 2147483646 h 1034"/>
                    <a:gd name="T30" fmla="*/ 2147483646 w 1192"/>
                    <a:gd name="T31" fmla="*/ 2147483646 h 1034"/>
                    <a:gd name="T32" fmla="*/ 2147483646 w 1192"/>
                    <a:gd name="T33" fmla="*/ 2147483646 h 1034"/>
                    <a:gd name="T34" fmla="*/ 2147483646 w 1192"/>
                    <a:gd name="T35" fmla="*/ 2147483646 h 1034"/>
                    <a:gd name="T36" fmla="*/ 2147483646 w 1192"/>
                    <a:gd name="T37" fmla="*/ 2147483646 h 1034"/>
                    <a:gd name="T38" fmla="*/ 2147483646 w 1192"/>
                    <a:gd name="T39" fmla="*/ 2147483646 h 1034"/>
                    <a:gd name="T40" fmla="*/ 2147483646 w 1192"/>
                    <a:gd name="T41" fmla="*/ 2147483646 h 1034"/>
                    <a:gd name="T42" fmla="*/ 2147483646 w 1192"/>
                    <a:gd name="T43" fmla="*/ 2147483646 h 1034"/>
                    <a:gd name="T44" fmla="*/ 2147483646 w 1192"/>
                    <a:gd name="T45" fmla="*/ 2147483646 h 1034"/>
                    <a:gd name="T46" fmla="*/ 2147483646 w 1192"/>
                    <a:gd name="T47" fmla="*/ 2147483646 h 1034"/>
                    <a:gd name="T48" fmla="*/ 2147483646 w 1192"/>
                    <a:gd name="T49" fmla="*/ 2147483646 h 1034"/>
                    <a:gd name="T50" fmla="*/ 2147483646 w 1192"/>
                    <a:gd name="T51" fmla="*/ 2147483646 h 1034"/>
                    <a:gd name="T52" fmla="*/ 2147483646 w 1192"/>
                    <a:gd name="T53" fmla="*/ 2147483646 h 1034"/>
                    <a:gd name="T54" fmla="*/ 2147483646 w 1192"/>
                    <a:gd name="T55" fmla="*/ 2147483646 h 1034"/>
                    <a:gd name="T56" fmla="*/ 2147483646 w 1192"/>
                    <a:gd name="T57" fmla="*/ 2147483646 h 1034"/>
                    <a:gd name="T58" fmla="*/ 2147483646 w 1192"/>
                    <a:gd name="T59" fmla="*/ 2147483646 h 1034"/>
                    <a:gd name="T60" fmla="*/ 2147483646 w 1192"/>
                    <a:gd name="T61" fmla="*/ 2147483646 h 1034"/>
                    <a:gd name="T62" fmla="*/ 2147483646 w 1192"/>
                    <a:gd name="T63" fmla="*/ 2147483646 h 1034"/>
                    <a:gd name="T64" fmla="*/ 2147483646 w 1192"/>
                    <a:gd name="T65" fmla="*/ 2147483646 h 1034"/>
                    <a:gd name="T66" fmla="*/ 2147483646 w 1192"/>
                    <a:gd name="T67" fmla="*/ 2147483646 h 1034"/>
                    <a:gd name="T68" fmla="*/ 2147483646 w 1192"/>
                    <a:gd name="T69" fmla="*/ 2147483646 h 1034"/>
                    <a:gd name="T70" fmla="*/ 2147483646 w 1192"/>
                    <a:gd name="T71" fmla="*/ 2147483646 h 1034"/>
                    <a:gd name="T72" fmla="*/ 2147483646 w 1192"/>
                    <a:gd name="T73" fmla="*/ 2147483646 h 1034"/>
                    <a:gd name="T74" fmla="*/ 2147483646 w 1192"/>
                    <a:gd name="T75" fmla="*/ 2147483646 h 1034"/>
                    <a:gd name="T76" fmla="*/ 2147483646 w 1192"/>
                    <a:gd name="T77" fmla="*/ 2147483646 h 1034"/>
                    <a:gd name="T78" fmla="*/ 2147483646 w 1192"/>
                    <a:gd name="T79" fmla="*/ 2147483646 h 103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lnTo>
                        <a:pt x="173" y="1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4" name="Google Shape;528;p27">
                  <a:extLst>
                    <a:ext uri="{FF2B5EF4-FFF2-40B4-BE49-F238E27FC236}">
                      <a16:creationId xmlns:a16="http://schemas.microsoft.com/office/drawing/2014/main" id="{3437C3F0-D9A7-4818-BA70-7DDC3C086C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1430" y="3946218"/>
                  <a:ext cx="60023" cy="100260"/>
                </a:xfrm>
                <a:custGeom>
                  <a:avLst/>
                  <a:gdLst>
                    <a:gd name="T0" fmla="*/ 2147483646 w 1086"/>
                    <a:gd name="T1" fmla="*/ 2147483646 h 1814"/>
                    <a:gd name="T2" fmla="*/ 2147483646 w 1086"/>
                    <a:gd name="T3" fmla="*/ 2147483646 h 1814"/>
                    <a:gd name="T4" fmla="*/ 2147483646 w 1086"/>
                    <a:gd name="T5" fmla="*/ 2147483646 h 1814"/>
                    <a:gd name="T6" fmla="*/ 2147483646 w 1086"/>
                    <a:gd name="T7" fmla="*/ 2147483646 h 1814"/>
                    <a:gd name="T8" fmla="*/ 2147483646 w 1086"/>
                    <a:gd name="T9" fmla="*/ 2147483646 h 1814"/>
                    <a:gd name="T10" fmla="*/ 2147483646 w 1086"/>
                    <a:gd name="T11" fmla="*/ 2147483646 h 1814"/>
                    <a:gd name="T12" fmla="*/ 2147483646 w 1086"/>
                    <a:gd name="T13" fmla="*/ 2147483646 h 1814"/>
                    <a:gd name="T14" fmla="*/ 2147483646 w 1086"/>
                    <a:gd name="T15" fmla="*/ 2147483646 h 1814"/>
                    <a:gd name="T16" fmla="*/ 2147483646 w 1086"/>
                    <a:gd name="T17" fmla="*/ 2147483646 h 1814"/>
                    <a:gd name="T18" fmla="*/ 2147483646 w 1086"/>
                    <a:gd name="T19" fmla="*/ 2147483646 h 1814"/>
                    <a:gd name="T20" fmla="*/ 2147483646 w 1086"/>
                    <a:gd name="T21" fmla="*/ 2147483646 h 1814"/>
                    <a:gd name="T22" fmla="*/ 2147483646 w 1086"/>
                    <a:gd name="T23" fmla="*/ 2147483646 h 1814"/>
                    <a:gd name="T24" fmla="*/ 2147483646 w 1086"/>
                    <a:gd name="T25" fmla="*/ 2147483646 h 1814"/>
                    <a:gd name="T26" fmla="*/ 2147483646 w 1086"/>
                    <a:gd name="T27" fmla="*/ 2147483646 h 1814"/>
                    <a:gd name="T28" fmla="*/ 2147483646 w 1086"/>
                    <a:gd name="T29" fmla="*/ 2147483646 h 1814"/>
                    <a:gd name="T30" fmla="*/ 2147483646 w 1086"/>
                    <a:gd name="T31" fmla="*/ 2147483646 h 1814"/>
                    <a:gd name="T32" fmla="*/ 2147483646 w 1086"/>
                    <a:gd name="T33" fmla="*/ 2147483646 h 1814"/>
                    <a:gd name="T34" fmla="*/ 2147483646 w 1086"/>
                    <a:gd name="T35" fmla="*/ 2147483646 h 1814"/>
                    <a:gd name="T36" fmla="*/ 2147483646 w 1086"/>
                    <a:gd name="T37" fmla="*/ 2147483646 h 1814"/>
                    <a:gd name="T38" fmla="*/ 2147483646 w 1086"/>
                    <a:gd name="T39" fmla="*/ 2147483646 h 1814"/>
                    <a:gd name="T40" fmla="*/ 2147483646 w 1086"/>
                    <a:gd name="T41" fmla="*/ 2147483646 h 1814"/>
                    <a:gd name="T42" fmla="*/ 2147483646 w 1086"/>
                    <a:gd name="T43" fmla="*/ 2147483646 h 1814"/>
                    <a:gd name="T44" fmla="*/ 2147483646 w 1086"/>
                    <a:gd name="T45" fmla="*/ 2147483646 h 1814"/>
                    <a:gd name="T46" fmla="*/ 2147483646 w 1086"/>
                    <a:gd name="T47" fmla="*/ 2147483646 h 1814"/>
                    <a:gd name="T48" fmla="*/ 2147483646 w 1086"/>
                    <a:gd name="T49" fmla="*/ 2147483646 h 1814"/>
                    <a:gd name="T50" fmla="*/ 2147483646 w 1086"/>
                    <a:gd name="T51" fmla="*/ 2147483646 h 1814"/>
                    <a:gd name="T52" fmla="*/ 2147483646 w 1086"/>
                    <a:gd name="T53" fmla="*/ 2147483646 h 1814"/>
                    <a:gd name="T54" fmla="*/ 2147483646 w 1086"/>
                    <a:gd name="T55" fmla="*/ 2147483646 h 1814"/>
                    <a:gd name="T56" fmla="*/ 2147483646 w 1086"/>
                    <a:gd name="T57" fmla="*/ 2147483646 h 1814"/>
                    <a:gd name="T58" fmla="*/ 2147483646 w 1086"/>
                    <a:gd name="T59" fmla="*/ 2147483646 h 1814"/>
                    <a:gd name="T60" fmla="*/ 2147483646 w 1086"/>
                    <a:gd name="T61" fmla="*/ 2147483646 h 1814"/>
                    <a:gd name="T62" fmla="*/ 2147483646 w 1086"/>
                    <a:gd name="T63" fmla="*/ 0 h 1814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5" name="Google Shape;529;p27">
                  <a:extLst>
                    <a:ext uri="{FF2B5EF4-FFF2-40B4-BE49-F238E27FC236}">
                      <a16:creationId xmlns:a16="http://schemas.microsoft.com/office/drawing/2014/main" id="{6F8C9C68-CCDC-41AE-AC92-9BB4119C7E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5346" y="4261478"/>
                  <a:ext cx="143426" cy="14342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0 w 2595"/>
                    <a:gd name="T3" fmla="*/ 2147483646 h 2595"/>
                    <a:gd name="T4" fmla="*/ 0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lnTo>
                        <a:pt x="503" y="1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6" name="Google Shape;530;p27">
                  <a:extLst>
                    <a:ext uri="{FF2B5EF4-FFF2-40B4-BE49-F238E27FC236}">
                      <a16:creationId xmlns:a16="http://schemas.microsoft.com/office/drawing/2014/main" id="{7D5089CD-5663-43E1-B04F-5A6B8EC7CD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5346" y="4453872"/>
                  <a:ext cx="143426" cy="14342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0 w 2595"/>
                    <a:gd name="T3" fmla="*/ 2147483646 h 2595"/>
                    <a:gd name="T4" fmla="*/ 0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lnTo>
                        <a:pt x="503" y="1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7" name="Google Shape;531;p27">
                  <a:extLst>
                    <a:ext uri="{FF2B5EF4-FFF2-40B4-BE49-F238E27FC236}">
                      <a16:creationId xmlns:a16="http://schemas.microsoft.com/office/drawing/2014/main" id="{E308114F-1FBB-4DDF-9A68-156D48DC81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5346" y="4645549"/>
                  <a:ext cx="143426" cy="338750"/>
                </a:xfrm>
                <a:custGeom>
                  <a:avLst/>
                  <a:gdLst>
                    <a:gd name="T0" fmla="*/ 2147483646 w 2595"/>
                    <a:gd name="T1" fmla="*/ 0 h 6129"/>
                    <a:gd name="T2" fmla="*/ 0 w 2595"/>
                    <a:gd name="T3" fmla="*/ 2147483646 h 6129"/>
                    <a:gd name="T4" fmla="*/ 0 w 2595"/>
                    <a:gd name="T5" fmla="*/ 2147483646 h 6129"/>
                    <a:gd name="T6" fmla="*/ 2147483646 w 2595"/>
                    <a:gd name="T7" fmla="*/ 2147483646 h 6129"/>
                    <a:gd name="T8" fmla="*/ 2147483646 w 2595"/>
                    <a:gd name="T9" fmla="*/ 2147483646 h 6129"/>
                    <a:gd name="T10" fmla="*/ 2147483646 w 2595"/>
                    <a:gd name="T11" fmla="*/ 2147483646 h 6129"/>
                    <a:gd name="T12" fmla="*/ 2147483646 w 2595"/>
                    <a:gd name="T13" fmla="*/ 2147483646 h 6129"/>
                    <a:gd name="T14" fmla="*/ 2147483646 w 2595"/>
                    <a:gd name="T15" fmla="*/ 0 h 6129"/>
                    <a:gd name="T16" fmla="*/ 2147483646 w 2595"/>
                    <a:gd name="T17" fmla="*/ 0 h 612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lnTo>
                        <a:pt x="503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57" name="Google Shape;532;p27">
              <a:extLst>
                <a:ext uri="{FF2B5EF4-FFF2-40B4-BE49-F238E27FC236}">
                  <a16:creationId xmlns:a16="http://schemas.microsoft.com/office/drawing/2014/main" id="{B2CA1B08-C262-4512-A470-2E9A7A3E83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5510" y="3608289"/>
              <a:ext cx="278008" cy="1899077"/>
            </a:xfrm>
            <a:custGeom>
              <a:avLst/>
              <a:gdLst>
                <a:gd name="T0" fmla="*/ 2147483646 w 5030"/>
                <a:gd name="T1" fmla="*/ 2147483646 h 34360"/>
                <a:gd name="T2" fmla="*/ 2147483646 w 5030"/>
                <a:gd name="T3" fmla="*/ 2147483646 h 34360"/>
                <a:gd name="T4" fmla="*/ 2147483646 w 5030"/>
                <a:gd name="T5" fmla="*/ 2147483646 h 34360"/>
                <a:gd name="T6" fmla="*/ 2147483646 w 5030"/>
                <a:gd name="T7" fmla="*/ 2147483646 h 34360"/>
                <a:gd name="T8" fmla="*/ 2147483646 w 5030"/>
                <a:gd name="T9" fmla="*/ 2147483646 h 34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" name="Google Shape;533;p27">
              <a:extLst>
                <a:ext uri="{FF2B5EF4-FFF2-40B4-BE49-F238E27FC236}">
                  <a16:creationId xmlns:a16="http://schemas.microsoft.com/office/drawing/2014/main" id="{F0B19F87-549D-41B0-9620-A032C74C7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3282" y="3608289"/>
              <a:ext cx="40237" cy="1899077"/>
            </a:xfrm>
            <a:custGeom>
              <a:avLst/>
              <a:gdLst>
                <a:gd name="T0" fmla="*/ 0 w 728"/>
                <a:gd name="T1" fmla="*/ 2147483646 h 34360"/>
                <a:gd name="T2" fmla="*/ 0 w 728"/>
                <a:gd name="T3" fmla="*/ 2147483646 h 34360"/>
                <a:gd name="T4" fmla="*/ 2147483646 w 728"/>
                <a:gd name="T5" fmla="*/ 2147483646 h 34360"/>
                <a:gd name="T6" fmla="*/ 2147483646 w 728"/>
                <a:gd name="T7" fmla="*/ 2147483646 h 34360"/>
                <a:gd name="T8" fmla="*/ 0 w 728"/>
                <a:gd name="T9" fmla="*/ 2147483646 h 34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9" name="Google Shape;534;p27">
              <a:extLst>
                <a:ext uri="{FF2B5EF4-FFF2-40B4-BE49-F238E27FC236}">
                  <a16:creationId xmlns:a16="http://schemas.microsoft.com/office/drawing/2014/main" id="{790DAFFC-79DC-49F0-A6C1-C32A5D1498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630" y="3669749"/>
              <a:ext cx="182888" cy="8843"/>
            </a:xfrm>
            <a:custGeom>
              <a:avLst/>
              <a:gdLst>
                <a:gd name="T0" fmla="*/ 0 w 3309"/>
                <a:gd name="T1" fmla="*/ 2147483646 h 160"/>
                <a:gd name="T2" fmla="*/ 0 w 3309"/>
                <a:gd name="T3" fmla="*/ 2147483646 h 160"/>
                <a:gd name="T4" fmla="*/ 2147483646 w 3309"/>
                <a:gd name="T5" fmla="*/ 2147483646 h 160"/>
                <a:gd name="T6" fmla="*/ 2147483646 w 3309"/>
                <a:gd name="T7" fmla="*/ 2147483646 h 160"/>
                <a:gd name="T8" fmla="*/ 0 w 3309"/>
                <a:gd name="T9" fmla="*/ 2147483646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" name="Google Shape;535;p27">
              <a:extLst>
                <a:ext uri="{FF2B5EF4-FFF2-40B4-BE49-F238E27FC236}">
                  <a16:creationId xmlns:a16="http://schemas.microsoft.com/office/drawing/2014/main" id="{73E73333-FABC-4040-A0D2-DAFEA0900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3745856"/>
              <a:ext cx="122202" cy="8788"/>
            </a:xfrm>
            <a:custGeom>
              <a:avLst/>
              <a:gdLst>
                <a:gd name="T0" fmla="*/ 2147483646 w 2211"/>
                <a:gd name="T1" fmla="*/ 0 h 159"/>
                <a:gd name="T2" fmla="*/ 2147483646 w 2211"/>
                <a:gd name="T3" fmla="*/ 2147483646 h 159"/>
                <a:gd name="T4" fmla="*/ 2147483646 w 2211"/>
                <a:gd name="T5" fmla="*/ 2147483646 h 159"/>
                <a:gd name="T6" fmla="*/ 2147483646 w 2211"/>
                <a:gd name="T7" fmla="*/ 0 h 159"/>
                <a:gd name="T8" fmla="*/ 2147483646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" name="Google Shape;536;p27">
              <a:extLst>
                <a:ext uri="{FF2B5EF4-FFF2-40B4-BE49-F238E27FC236}">
                  <a16:creationId xmlns:a16="http://schemas.microsoft.com/office/drawing/2014/main" id="{8A046CB7-603F-48D0-8161-A162BCB246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3848990"/>
              <a:ext cx="122202" cy="12491"/>
            </a:xfrm>
            <a:custGeom>
              <a:avLst/>
              <a:gdLst>
                <a:gd name="T0" fmla="*/ 2147483646 w 2211"/>
                <a:gd name="T1" fmla="*/ 0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0 h 226"/>
                <a:gd name="T8" fmla="*/ 2147483646 w 2211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" name="Google Shape;537;p27">
              <a:extLst>
                <a:ext uri="{FF2B5EF4-FFF2-40B4-BE49-F238E27FC236}">
                  <a16:creationId xmlns:a16="http://schemas.microsoft.com/office/drawing/2014/main" id="{604D3A56-7DAB-4195-92F9-782EA19F0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3955771"/>
              <a:ext cx="122202" cy="9562"/>
            </a:xfrm>
            <a:custGeom>
              <a:avLst/>
              <a:gdLst>
                <a:gd name="T0" fmla="*/ 2147483646 w 2211"/>
                <a:gd name="T1" fmla="*/ 2147483646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2147483646 h 173"/>
                <a:gd name="T8" fmla="*/ 2147483646 w 2211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" name="Google Shape;538;p27">
              <a:extLst>
                <a:ext uri="{FF2B5EF4-FFF2-40B4-BE49-F238E27FC236}">
                  <a16:creationId xmlns:a16="http://schemas.microsoft.com/office/drawing/2014/main" id="{56986B3F-1F71-4526-9E60-B07856835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120365"/>
              <a:ext cx="122202" cy="9562"/>
            </a:xfrm>
            <a:custGeom>
              <a:avLst/>
              <a:gdLst>
                <a:gd name="T0" fmla="*/ 2147483646 w 2211"/>
                <a:gd name="T1" fmla="*/ 0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0 h 173"/>
                <a:gd name="T8" fmla="*/ 2147483646 w 2211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4" name="Google Shape;539;p27">
              <a:extLst>
                <a:ext uri="{FF2B5EF4-FFF2-40B4-BE49-F238E27FC236}">
                  <a16:creationId xmlns:a16="http://schemas.microsoft.com/office/drawing/2014/main" id="{BB1FB34A-8C47-42CC-870E-28CF4DED4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227147"/>
              <a:ext cx="122202" cy="9562"/>
            </a:xfrm>
            <a:custGeom>
              <a:avLst/>
              <a:gdLst>
                <a:gd name="T0" fmla="*/ 2147483646 w 2211"/>
                <a:gd name="T1" fmla="*/ 2147483646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2147483646 h 173"/>
                <a:gd name="T8" fmla="*/ 2147483646 w 2211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" name="Google Shape;540;p27">
              <a:extLst>
                <a:ext uri="{FF2B5EF4-FFF2-40B4-BE49-F238E27FC236}">
                  <a16:creationId xmlns:a16="http://schemas.microsoft.com/office/drawing/2014/main" id="{5DCFCE94-D150-4BE5-8479-378B498FF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333984"/>
              <a:ext cx="122202" cy="8788"/>
            </a:xfrm>
            <a:custGeom>
              <a:avLst/>
              <a:gdLst>
                <a:gd name="T0" fmla="*/ 2147483646 w 2211"/>
                <a:gd name="T1" fmla="*/ 0 h 159"/>
                <a:gd name="T2" fmla="*/ 2147483646 w 2211"/>
                <a:gd name="T3" fmla="*/ 2147483646 h 159"/>
                <a:gd name="T4" fmla="*/ 2147483646 w 2211"/>
                <a:gd name="T5" fmla="*/ 2147483646 h 159"/>
                <a:gd name="T6" fmla="*/ 2147483646 w 2211"/>
                <a:gd name="T7" fmla="*/ 0 h 159"/>
                <a:gd name="T8" fmla="*/ 2147483646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6" name="Google Shape;541;p27">
              <a:extLst>
                <a:ext uri="{FF2B5EF4-FFF2-40B4-BE49-F238E27FC236}">
                  <a16:creationId xmlns:a16="http://schemas.microsoft.com/office/drawing/2014/main" id="{384E375C-BFE4-4C98-A5FD-F2EC3D70EE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495649"/>
              <a:ext cx="122202" cy="8788"/>
            </a:xfrm>
            <a:custGeom>
              <a:avLst/>
              <a:gdLst>
                <a:gd name="T0" fmla="*/ 2147483646 w 2211"/>
                <a:gd name="T1" fmla="*/ 0 h 159"/>
                <a:gd name="T2" fmla="*/ 2147483646 w 2211"/>
                <a:gd name="T3" fmla="*/ 2147483646 h 159"/>
                <a:gd name="T4" fmla="*/ 2147483646 w 2211"/>
                <a:gd name="T5" fmla="*/ 2147483646 h 159"/>
                <a:gd name="T6" fmla="*/ 2147483646 w 2211"/>
                <a:gd name="T7" fmla="*/ 0 h 159"/>
                <a:gd name="T8" fmla="*/ 2147483646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7" name="Google Shape;542;p27">
              <a:extLst>
                <a:ext uri="{FF2B5EF4-FFF2-40B4-BE49-F238E27FC236}">
                  <a16:creationId xmlns:a16="http://schemas.microsoft.com/office/drawing/2014/main" id="{4802B730-34F8-4BED-9D56-C603EFEA5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598782"/>
              <a:ext cx="122202" cy="12491"/>
            </a:xfrm>
            <a:custGeom>
              <a:avLst/>
              <a:gdLst>
                <a:gd name="T0" fmla="*/ 2147483646 w 2211"/>
                <a:gd name="T1" fmla="*/ 0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0 h 226"/>
                <a:gd name="T8" fmla="*/ 2147483646 w 2211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8" name="Google Shape;543;p27">
              <a:extLst>
                <a:ext uri="{FF2B5EF4-FFF2-40B4-BE49-F238E27FC236}">
                  <a16:creationId xmlns:a16="http://schemas.microsoft.com/office/drawing/2014/main" id="{9CB0ED78-D7C9-4C65-9815-F8C7E42DC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705564"/>
              <a:ext cx="122202" cy="9562"/>
            </a:xfrm>
            <a:custGeom>
              <a:avLst/>
              <a:gdLst>
                <a:gd name="T0" fmla="*/ 2147483646 w 2211"/>
                <a:gd name="T1" fmla="*/ 2147483646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2147483646 h 173"/>
                <a:gd name="T8" fmla="*/ 2147483646 w 2211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9" name="Google Shape;544;p27">
              <a:extLst>
                <a:ext uri="{FF2B5EF4-FFF2-40B4-BE49-F238E27FC236}">
                  <a16:creationId xmlns:a16="http://schemas.microsoft.com/office/drawing/2014/main" id="{8B4403CE-CD63-44E2-8E2E-E7D80328F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867229"/>
              <a:ext cx="122202" cy="12491"/>
            </a:xfrm>
            <a:custGeom>
              <a:avLst/>
              <a:gdLst>
                <a:gd name="T0" fmla="*/ 2147483646 w 2211"/>
                <a:gd name="T1" fmla="*/ 2147483646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2147483646 h 226"/>
                <a:gd name="T8" fmla="*/ 2147483646 w 2211"/>
                <a:gd name="T9" fmla="*/ 2147483646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0" name="Google Shape;545;p27">
              <a:extLst>
                <a:ext uri="{FF2B5EF4-FFF2-40B4-BE49-F238E27FC236}">
                  <a16:creationId xmlns:a16="http://schemas.microsoft.com/office/drawing/2014/main" id="{5CC9A093-FD70-46FE-AC95-A4A7971DC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974010"/>
              <a:ext cx="122202" cy="8843"/>
            </a:xfrm>
            <a:custGeom>
              <a:avLst/>
              <a:gdLst>
                <a:gd name="T0" fmla="*/ 2147483646 w 2211"/>
                <a:gd name="T1" fmla="*/ 2147483646 h 160"/>
                <a:gd name="T2" fmla="*/ 2147483646 w 2211"/>
                <a:gd name="T3" fmla="*/ 2147483646 h 160"/>
                <a:gd name="T4" fmla="*/ 2147483646 w 2211"/>
                <a:gd name="T5" fmla="*/ 2147483646 h 160"/>
                <a:gd name="T6" fmla="*/ 2147483646 w 2211"/>
                <a:gd name="T7" fmla="*/ 2147483646 h 160"/>
                <a:gd name="T8" fmla="*/ 2147483646 w 2211"/>
                <a:gd name="T9" fmla="*/ 2147483646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1" name="Google Shape;546;p27">
              <a:extLst>
                <a:ext uri="{FF2B5EF4-FFF2-40B4-BE49-F238E27FC236}">
                  <a16:creationId xmlns:a16="http://schemas.microsoft.com/office/drawing/2014/main" id="{CDCCF94F-6178-45B8-96BA-0135C00BC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5080847"/>
              <a:ext cx="122202" cy="8843"/>
            </a:xfrm>
            <a:custGeom>
              <a:avLst/>
              <a:gdLst>
                <a:gd name="T0" fmla="*/ 2147483646 w 2211"/>
                <a:gd name="T1" fmla="*/ 0 h 160"/>
                <a:gd name="T2" fmla="*/ 2147483646 w 2211"/>
                <a:gd name="T3" fmla="*/ 2147483646 h 160"/>
                <a:gd name="T4" fmla="*/ 2147483646 w 2211"/>
                <a:gd name="T5" fmla="*/ 2147483646 h 160"/>
                <a:gd name="T6" fmla="*/ 2147483646 w 2211"/>
                <a:gd name="T7" fmla="*/ 0 h 160"/>
                <a:gd name="T8" fmla="*/ 2147483646 w 2211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2" name="Google Shape;547;p27">
              <a:extLst>
                <a:ext uri="{FF2B5EF4-FFF2-40B4-BE49-F238E27FC236}">
                  <a16:creationId xmlns:a16="http://schemas.microsoft.com/office/drawing/2014/main" id="{6F4EA8B3-4DD6-4D75-BFA5-7D247AD162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5242512"/>
              <a:ext cx="122202" cy="8843"/>
            </a:xfrm>
            <a:custGeom>
              <a:avLst/>
              <a:gdLst>
                <a:gd name="T0" fmla="*/ 2147483646 w 2211"/>
                <a:gd name="T1" fmla="*/ 0 h 160"/>
                <a:gd name="T2" fmla="*/ 2147483646 w 2211"/>
                <a:gd name="T3" fmla="*/ 2147483646 h 160"/>
                <a:gd name="T4" fmla="*/ 2147483646 w 2211"/>
                <a:gd name="T5" fmla="*/ 2147483646 h 160"/>
                <a:gd name="T6" fmla="*/ 2147483646 w 2211"/>
                <a:gd name="T7" fmla="*/ 0 h 160"/>
                <a:gd name="T8" fmla="*/ 2147483646 w 2211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3" name="Google Shape;548;p27">
              <a:extLst>
                <a:ext uri="{FF2B5EF4-FFF2-40B4-BE49-F238E27FC236}">
                  <a16:creationId xmlns:a16="http://schemas.microsoft.com/office/drawing/2014/main" id="{91200678-4D50-4C0A-9CF8-1F424764F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5348575"/>
              <a:ext cx="122202" cy="9562"/>
            </a:xfrm>
            <a:custGeom>
              <a:avLst/>
              <a:gdLst>
                <a:gd name="T0" fmla="*/ 2147483646 w 2211"/>
                <a:gd name="T1" fmla="*/ 0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0 h 173"/>
                <a:gd name="T8" fmla="*/ 2147483646 w 2211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4" name="Google Shape;549;p27">
              <a:extLst>
                <a:ext uri="{FF2B5EF4-FFF2-40B4-BE49-F238E27FC236}">
                  <a16:creationId xmlns:a16="http://schemas.microsoft.com/office/drawing/2014/main" id="{595CB602-A80D-4421-9DCB-715539E66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5452427"/>
              <a:ext cx="122202" cy="12491"/>
            </a:xfrm>
            <a:custGeom>
              <a:avLst/>
              <a:gdLst>
                <a:gd name="T0" fmla="*/ 2147483646 w 2211"/>
                <a:gd name="T1" fmla="*/ 2147483646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2147483646 h 226"/>
                <a:gd name="T8" fmla="*/ 2147483646 w 2211"/>
                <a:gd name="T9" fmla="*/ 2147483646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5" name="Google Shape;550;p27">
              <a:extLst>
                <a:ext uri="{FF2B5EF4-FFF2-40B4-BE49-F238E27FC236}">
                  <a16:creationId xmlns:a16="http://schemas.microsoft.com/office/drawing/2014/main" id="{DF801510-53F5-4A44-9549-C39B7B29BD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630" y="4041384"/>
              <a:ext cx="182888" cy="12491"/>
            </a:xfrm>
            <a:custGeom>
              <a:avLst/>
              <a:gdLst>
                <a:gd name="T0" fmla="*/ 0 w 3309"/>
                <a:gd name="T1" fmla="*/ 0 h 226"/>
                <a:gd name="T2" fmla="*/ 0 w 3309"/>
                <a:gd name="T3" fmla="*/ 2147483646 h 226"/>
                <a:gd name="T4" fmla="*/ 2147483646 w 3309"/>
                <a:gd name="T5" fmla="*/ 2147483646 h 226"/>
                <a:gd name="T6" fmla="*/ 2147483646 w 3309"/>
                <a:gd name="T7" fmla="*/ 0 h 226"/>
                <a:gd name="T8" fmla="*/ 0 w 3309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" name="Google Shape;551;p27">
              <a:extLst>
                <a:ext uri="{FF2B5EF4-FFF2-40B4-BE49-F238E27FC236}">
                  <a16:creationId xmlns:a16="http://schemas.microsoft.com/office/drawing/2014/main" id="{26DA8979-7E4B-48D8-A7AA-6E9CFE833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630" y="4415894"/>
              <a:ext cx="182888" cy="9562"/>
            </a:xfrm>
            <a:custGeom>
              <a:avLst/>
              <a:gdLst>
                <a:gd name="T0" fmla="*/ 0 w 3309"/>
                <a:gd name="T1" fmla="*/ 0 h 173"/>
                <a:gd name="T2" fmla="*/ 0 w 3309"/>
                <a:gd name="T3" fmla="*/ 2147483646 h 173"/>
                <a:gd name="T4" fmla="*/ 2147483646 w 3309"/>
                <a:gd name="T5" fmla="*/ 2147483646 h 173"/>
                <a:gd name="T6" fmla="*/ 2147483646 w 3309"/>
                <a:gd name="T7" fmla="*/ 0 h 173"/>
                <a:gd name="T8" fmla="*/ 0 w 3309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7" name="Google Shape;552;p27">
              <a:extLst>
                <a:ext uri="{FF2B5EF4-FFF2-40B4-BE49-F238E27FC236}">
                  <a16:creationId xmlns:a16="http://schemas.microsoft.com/office/drawing/2014/main" id="{31F8BB29-B5FA-4BC1-A49E-A0648A922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630" y="4788248"/>
              <a:ext cx="182888" cy="8843"/>
            </a:xfrm>
            <a:custGeom>
              <a:avLst/>
              <a:gdLst>
                <a:gd name="T0" fmla="*/ 0 w 3309"/>
                <a:gd name="T1" fmla="*/ 0 h 160"/>
                <a:gd name="T2" fmla="*/ 0 w 3309"/>
                <a:gd name="T3" fmla="*/ 2147483646 h 160"/>
                <a:gd name="T4" fmla="*/ 2147483646 w 3309"/>
                <a:gd name="T5" fmla="*/ 2147483646 h 160"/>
                <a:gd name="T6" fmla="*/ 2147483646 w 3309"/>
                <a:gd name="T7" fmla="*/ 0 h 160"/>
                <a:gd name="T8" fmla="*/ 0 w 3309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" name="Google Shape;553;p27">
              <a:extLst>
                <a:ext uri="{FF2B5EF4-FFF2-40B4-BE49-F238E27FC236}">
                  <a16:creationId xmlns:a16="http://schemas.microsoft.com/office/drawing/2014/main" id="{628C292C-8F4E-4BF4-81F0-7F8536C2B1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630" y="5162757"/>
              <a:ext cx="182888" cy="9562"/>
            </a:xfrm>
            <a:custGeom>
              <a:avLst/>
              <a:gdLst>
                <a:gd name="T0" fmla="*/ 0 w 3309"/>
                <a:gd name="T1" fmla="*/ 2147483646 h 173"/>
                <a:gd name="T2" fmla="*/ 0 w 3309"/>
                <a:gd name="T3" fmla="*/ 2147483646 h 173"/>
                <a:gd name="T4" fmla="*/ 2147483646 w 3309"/>
                <a:gd name="T5" fmla="*/ 2147483646 h 173"/>
                <a:gd name="T6" fmla="*/ 2147483646 w 3309"/>
                <a:gd name="T7" fmla="*/ 2147483646 h 173"/>
                <a:gd name="T8" fmla="*/ 0 w 3309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" name="Google Shape;554;p27">
              <a:extLst>
                <a:ext uri="{FF2B5EF4-FFF2-40B4-BE49-F238E27FC236}">
                  <a16:creationId xmlns:a16="http://schemas.microsoft.com/office/drawing/2014/main" id="{90434C6F-FFB2-4AAD-AD7F-AAB1BA59B0A2}"/>
                </a:ext>
              </a:extLst>
            </p:cNvPr>
            <p:cNvSpPr/>
            <p:nvPr/>
          </p:nvSpPr>
          <p:spPr>
            <a:xfrm>
              <a:off x="2597212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0" name="Google Shape;555;p27">
              <a:extLst>
                <a:ext uri="{FF2B5EF4-FFF2-40B4-BE49-F238E27FC236}">
                  <a16:creationId xmlns:a16="http://schemas.microsoft.com/office/drawing/2014/main" id="{C43806F7-76DA-463A-A182-FAC5C070C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7905" y="4617077"/>
              <a:ext cx="286796" cy="744266"/>
            </a:xfrm>
            <a:custGeom>
              <a:avLst/>
              <a:gdLst>
                <a:gd name="T0" fmla="*/ 0 w 5189"/>
                <a:gd name="T1" fmla="*/ 0 h 13466"/>
                <a:gd name="T2" fmla="*/ 2147483646 w 5189"/>
                <a:gd name="T3" fmla="*/ 2147483646 h 13466"/>
                <a:gd name="T4" fmla="*/ 2147483646 w 5189"/>
                <a:gd name="T5" fmla="*/ 2147483646 h 13466"/>
                <a:gd name="T6" fmla="*/ 2147483646 w 5189"/>
                <a:gd name="T7" fmla="*/ 2147483646 h 13466"/>
                <a:gd name="T8" fmla="*/ 2147483646 w 5189"/>
                <a:gd name="T9" fmla="*/ 2147483646 h 13466"/>
                <a:gd name="T10" fmla="*/ 2147483646 w 5189"/>
                <a:gd name="T11" fmla="*/ 2147483646 h 13466"/>
                <a:gd name="T12" fmla="*/ 2147483646 w 5189"/>
                <a:gd name="T13" fmla="*/ 2147483646 h 13466"/>
                <a:gd name="T14" fmla="*/ 0 w 5189"/>
                <a:gd name="T15" fmla="*/ 0 h 134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" name="Google Shape;556;p27">
              <a:extLst>
                <a:ext uri="{FF2B5EF4-FFF2-40B4-BE49-F238E27FC236}">
                  <a16:creationId xmlns:a16="http://schemas.microsoft.com/office/drawing/2014/main" id="{1B9FB536-3610-4EB0-8652-DC5BFD191341}"/>
                </a:ext>
              </a:extLst>
            </p:cNvPr>
            <p:cNvSpPr/>
            <p:nvPr/>
          </p:nvSpPr>
          <p:spPr>
            <a:xfrm>
              <a:off x="2722665" y="4414972"/>
              <a:ext cx="101633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2" name="Google Shape;557;p27">
              <a:extLst>
                <a:ext uri="{FF2B5EF4-FFF2-40B4-BE49-F238E27FC236}">
                  <a16:creationId xmlns:a16="http://schemas.microsoft.com/office/drawing/2014/main" id="{40EF7524-491D-4817-ADF0-7477001DC203}"/>
                </a:ext>
              </a:extLst>
            </p:cNvPr>
            <p:cNvSpPr/>
            <p:nvPr/>
          </p:nvSpPr>
          <p:spPr>
            <a:xfrm>
              <a:off x="2525752" y="3916353"/>
              <a:ext cx="395414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3" name="Google Shape;558;p27">
              <a:extLst>
                <a:ext uri="{FF2B5EF4-FFF2-40B4-BE49-F238E27FC236}">
                  <a16:creationId xmlns:a16="http://schemas.microsoft.com/office/drawing/2014/main" id="{BD12D049-1F43-4CEE-825F-385B6A9A5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387" y="4063935"/>
              <a:ext cx="246559" cy="224009"/>
            </a:xfrm>
            <a:custGeom>
              <a:avLst/>
              <a:gdLst>
                <a:gd name="T0" fmla="*/ 2147483646 w 4461"/>
                <a:gd name="T1" fmla="*/ 0 h 4053"/>
                <a:gd name="T2" fmla="*/ 2147483646 w 4461"/>
                <a:gd name="T3" fmla="*/ 2147483646 h 4053"/>
                <a:gd name="T4" fmla="*/ 2147483646 w 4461"/>
                <a:gd name="T5" fmla="*/ 2147483646 h 4053"/>
                <a:gd name="T6" fmla="*/ 2147483646 w 4461"/>
                <a:gd name="T7" fmla="*/ 2147483646 h 4053"/>
                <a:gd name="T8" fmla="*/ 2147483646 w 4461"/>
                <a:gd name="T9" fmla="*/ 2147483646 h 4053"/>
                <a:gd name="T10" fmla="*/ 2147483646 w 4461"/>
                <a:gd name="T11" fmla="*/ 2147483646 h 4053"/>
                <a:gd name="T12" fmla="*/ 2147483646 w 4461"/>
                <a:gd name="T13" fmla="*/ 2147483646 h 4053"/>
                <a:gd name="T14" fmla="*/ 2147483646 w 4461"/>
                <a:gd name="T15" fmla="*/ 2147483646 h 4053"/>
                <a:gd name="T16" fmla="*/ 2147483646 w 4461"/>
                <a:gd name="T17" fmla="*/ 2147483646 h 4053"/>
                <a:gd name="T18" fmla="*/ 2147483646 w 4461"/>
                <a:gd name="T19" fmla="*/ 2147483646 h 4053"/>
                <a:gd name="T20" fmla="*/ 2147483646 w 4461"/>
                <a:gd name="T21" fmla="*/ 2147483646 h 4053"/>
                <a:gd name="T22" fmla="*/ 2147483646 w 4461"/>
                <a:gd name="T23" fmla="*/ 2147483646 h 4053"/>
                <a:gd name="T24" fmla="*/ 2147483646 w 4461"/>
                <a:gd name="T25" fmla="*/ 2147483646 h 4053"/>
                <a:gd name="T26" fmla="*/ 2147483646 w 4461"/>
                <a:gd name="T27" fmla="*/ 0 h 40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" name="Google Shape;559;p27">
              <a:extLst>
                <a:ext uri="{FF2B5EF4-FFF2-40B4-BE49-F238E27FC236}">
                  <a16:creationId xmlns:a16="http://schemas.microsoft.com/office/drawing/2014/main" id="{C45E21E5-16B1-4F9B-8913-84C0D4C789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6681" y="4259646"/>
              <a:ext cx="216603" cy="130382"/>
            </a:xfrm>
            <a:custGeom>
              <a:avLst/>
              <a:gdLst>
                <a:gd name="T0" fmla="*/ 2147483646 w 3919"/>
                <a:gd name="T1" fmla="*/ 2147483646 h 2359"/>
                <a:gd name="T2" fmla="*/ 2147483646 w 3919"/>
                <a:gd name="T3" fmla="*/ 2147483646 h 2359"/>
                <a:gd name="T4" fmla="*/ 2147483646 w 3919"/>
                <a:gd name="T5" fmla="*/ 2147483646 h 2359"/>
                <a:gd name="T6" fmla="*/ 2147483646 w 3919"/>
                <a:gd name="T7" fmla="*/ 2147483646 h 2359"/>
                <a:gd name="T8" fmla="*/ 2147483646 w 3919"/>
                <a:gd name="T9" fmla="*/ 2147483646 h 2359"/>
                <a:gd name="T10" fmla="*/ 2147483646 w 3919"/>
                <a:gd name="T11" fmla="*/ 2147483646 h 2359"/>
                <a:gd name="T12" fmla="*/ 2147483646 w 3919"/>
                <a:gd name="T13" fmla="*/ 2147483646 h 2359"/>
                <a:gd name="T14" fmla="*/ 2147483646 w 3919"/>
                <a:gd name="T15" fmla="*/ 2147483646 h 2359"/>
                <a:gd name="T16" fmla="*/ 2147483646 w 3919"/>
                <a:gd name="T17" fmla="*/ 2147483646 h 2359"/>
                <a:gd name="T18" fmla="*/ 2147483646 w 3919"/>
                <a:gd name="T19" fmla="*/ 2147483646 h 2359"/>
                <a:gd name="T20" fmla="*/ 2147483646 w 3919"/>
                <a:gd name="T21" fmla="*/ 2147483646 h 23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5" name="Google Shape;560;p27">
              <a:extLst>
                <a:ext uri="{FF2B5EF4-FFF2-40B4-BE49-F238E27FC236}">
                  <a16:creationId xmlns:a16="http://schemas.microsoft.com/office/drawing/2014/main" id="{93836C8F-CE4A-4C91-ADDB-C87B6103D5D9}"/>
                </a:ext>
              </a:extLst>
            </p:cNvPr>
            <p:cNvSpPr>
              <a:spLocks/>
            </p:cNvSpPr>
            <p:nvPr/>
          </p:nvSpPr>
          <p:spPr bwMode="auto">
            <a:xfrm rot="41933">
              <a:off x="2590197" y="4314548"/>
              <a:ext cx="215526" cy="77273"/>
            </a:xfrm>
            <a:custGeom>
              <a:avLst/>
              <a:gdLst>
                <a:gd name="T0" fmla="*/ 2147483646 w 3866"/>
                <a:gd name="T1" fmla="*/ 0 h 1398"/>
                <a:gd name="T2" fmla="*/ 2147483646 w 3866"/>
                <a:gd name="T3" fmla="*/ 2147483646 h 1398"/>
                <a:gd name="T4" fmla="*/ 2147483646 w 3866"/>
                <a:gd name="T5" fmla="*/ 2147483646 h 1398"/>
                <a:gd name="T6" fmla="*/ 2147483646 w 3866"/>
                <a:gd name="T7" fmla="*/ 2147483646 h 1398"/>
                <a:gd name="T8" fmla="*/ 2147483646 w 3866"/>
                <a:gd name="T9" fmla="*/ 2147483646 h 1398"/>
                <a:gd name="T10" fmla="*/ 2147483646 w 3866"/>
                <a:gd name="T11" fmla="*/ 2147483646 h 1398"/>
                <a:gd name="T12" fmla="*/ 2147483646 w 3866"/>
                <a:gd name="T13" fmla="*/ 2147483646 h 1398"/>
                <a:gd name="T14" fmla="*/ 2147483646 w 3866"/>
                <a:gd name="T15" fmla="*/ 0 h 13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6" name="Google Shape;561;p27">
              <a:extLst>
                <a:ext uri="{FF2B5EF4-FFF2-40B4-BE49-F238E27FC236}">
                  <a16:creationId xmlns:a16="http://schemas.microsoft.com/office/drawing/2014/main" id="{4F492D89-4A53-402B-A00D-47F44B14F0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4193" y="5007670"/>
              <a:ext cx="239982" cy="242138"/>
            </a:xfrm>
            <a:custGeom>
              <a:avLst/>
              <a:gdLst>
                <a:gd name="T0" fmla="*/ 2147483646 w 4342"/>
                <a:gd name="T1" fmla="*/ 2147483646 h 4381"/>
                <a:gd name="T2" fmla="*/ 2147483646 w 4342"/>
                <a:gd name="T3" fmla="*/ 2147483646 h 4381"/>
                <a:gd name="T4" fmla="*/ 2147483646 w 4342"/>
                <a:gd name="T5" fmla="*/ 2147483646 h 4381"/>
                <a:gd name="T6" fmla="*/ 2147483646 w 4342"/>
                <a:gd name="T7" fmla="*/ 2147483646 h 4381"/>
                <a:gd name="T8" fmla="*/ 2147483646 w 4342"/>
                <a:gd name="T9" fmla="*/ 2147483646 h 43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7" name="Google Shape;562;p27">
              <a:extLst>
                <a:ext uri="{FF2B5EF4-FFF2-40B4-BE49-F238E27FC236}">
                  <a16:creationId xmlns:a16="http://schemas.microsoft.com/office/drawing/2014/main" id="{E30F43D1-CB36-4152-974A-6866DFE0C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052" y="4358081"/>
              <a:ext cx="356326" cy="853756"/>
            </a:xfrm>
            <a:custGeom>
              <a:avLst/>
              <a:gdLst>
                <a:gd name="T0" fmla="*/ 2147483646 w 6447"/>
                <a:gd name="T1" fmla="*/ 2147483646 h 15447"/>
                <a:gd name="T2" fmla="*/ 2147483646 w 6447"/>
                <a:gd name="T3" fmla="*/ 2147483646 h 15447"/>
                <a:gd name="T4" fmla="*/ 2147483646 w 6447"/>
                <a:gd name="T5" fmla="*/ 2147483646 h 15447"/>
                <a:gd name="T6" fmla="*/ 2147483646 w 6447"/>
                <a:gd name="T7" fmla="*/ 2147483646 h 15447"/>
                <a:gd name="T8" fmla="*/ 2147483646 w 6447"/>
                <a:gd name="T9" fmla="*/ 2147483646 h 154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8" name="Google Shape;563;p27">
              <a:extLst>
                <a:ext uri="{FF2B5EF4-FFF2-40B4-BE49-F238E27FC236}">
                  <a16:creationId xmlns:a16="http://schemas.microsoft.com/office/drawing/2014/main" id="{C3FA0C28-7287-4DF3-AC6A-05990B193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2692" y="4373447"/>
              <a:ext cx="243685" cy="838391"/>
            </a:xfrm>
            <a:custGeom>
              <a:avLst/>
              <a:gdLst>
                <a:gd name="T0" fmla="*/ 2147483646 w 4409"/>
                <a:gd name="T1" fmla="*/ 2147483646 h 15169"/>
                <a:gd name="T2" fmla="*/ 2147483646 w 4409"/>
                <a:gd name="T3" fmla="*/ 2147483646 h 15169"/>
                <a:gd name="T4" fmla="*/ 2147483646 w 4409"/>
                <a:gd name="T5" fmla="*/ 2147483646 h 15169"/>
                <a:gd name="T6" fmla="*/ 2147483646 w 4409"/>
                <a:gd name="T7" fmla="*/ 2147483646 h 15169"/>
                <a:gd name="T8" fmla="*/ 2147483646 w 4409"/>
                <a:gd name="T9" fmla="*/ 2147483646 h 151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9" name="Google Shape;564;p27">
              <a:extLst>
                <a:ext uri="{FF2B5EF4-FFF2-40B4-BE49-F238E27FC236}">
                  <a16:creationId xmlns:a16="http://schemas.microsoft.com/office/drawing/2014/main" id="{57E5FC88-98FD-4FB0-A87C-E199D891AB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6063" y="4187684"/>
              <a:ext cx="240314" cy="242083"/>
            </a:xfrm>
            <a:custGeom>
              <a:avLst/>
              <a:gdLst>
                <a:gd name="T0" fmla="*/ 2147483646 w 4348"/>
                <a:gd name="T1" fmla="*/ 0 h 4380"/>
                <a:gd name="T2" fmla="*/ 2147483646 w 4348"/>
                <a:gd name="T3" fmla="*/ 2147483646 h 4380"/>
                <a:gd name="T4" fmla="*/ 2147483646 w 4348"/>
                <a:gd name="T5" fmla="*/ 2147483646 h 4380"/>
                <a:gd name="T6" fmla="*/ 2147483646 w 4348"/>
                <a:gd name="T7" fmla="*/ 2147483646 h 4380"/>
                <a:gd name="T8" fmla="*/ 2147483646 w 4348"/>
                <a:gd name="T9" fmla="*/ 0 h 43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0" name="Google Shape;565;p27">
              <a:extLst>
                <a:ext uri="{FF2B5EF4-FFF2-40B4-BE49-F238E27FC236}">
                  <a16:creationId xmlns:a16="http://schemas.microsoft.com/office/drawing/2014/main" id="{18773446-35E7-4C75-93DB-B832B3926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2952" y="4186493"/>
              <a:ext cx="79755" cy="77267"/>
            </a:xfrm>
            <a:custGeom>
              <a:avLst/>
              <a:gdLst>
                <a:gd name="T0" fmla="*/ 2147483646 w 1443"/>
                <a:gd name="T1" fmla="*/ 0 h 1398"/>
                <a:gd name="T2" fmla="*/ 0 w 1443"/>
                <a:gd name="T3" fmla="*/ 2147483646 h 1398"/>
                <a:gd name="T4" fmla="*/ 2147483646 w 1443"/>
                <a:gd name="T5" fmla="*/ 2147483646 h 1398"/>
                <a:gd name="T6" fmla="*/ 2147483646 w 1443"/>
                <a:gd name="T7" fmla="*/ 2147483646 h 1398"/>
                <a:gd name="T8" fmla="*/ 2147483646 w 1443"/>
                <a:gd name="T9" fmla="*/ 2147483646 h 1398"/>
                <a:gd name="T10" fmla="*/ 2147483646 w 1443"/>
                <a:gd name="T11" fmla="*/ 0 h 13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1" name="Google Shape;566;p27">
              <a:extLst>
                <a:ext uri="{FF2B5EF4-FFF2-40B4-BE49-F238E27FC236}">
                  <a16:creationId xmlns:a16="http://schemas.microsoft.com/office/drawing/2014/main" id="{199D043F-55E0-43DA-A28C-A3E0CDCA2B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9458" y="4663117"/>
              <a:ext cx="777649" cy="963467"/>
            </a:xfrm>
            <a:custGeom>
              <a:avLst/>
              <a:gdLst>
                <a:gd name="T0" fmla="*/ 0 w 14070"/>
                <a:gd name="T1" fmla="*/ 2147483646 h 17432"/>
                <a:gd name="T2" fmla="*/ 0 w 14070"/>
                <a:gd name="T3" fmla="*/ 2147483646 h 17432"/>
                <a:gd name="T4" fmla="*/ 2147483646 w 14070"/>
                <a:gd name="T5" fmla="*/ 2147483646 h 17432"/>
                <a:gd name="T6" fmla="*/ 2147483646 w 14070"/>
                <a:gd name="T7" fmla="*/ 2147483646 h 17432"/>
                <a:gd name="T8" fmla="*/ 2147483646 w 14070"/>
                <a:gd name="T9" fmla="*/ 2147483646 h 17432"/>
                <a:gd name="T10" fmla="*/ 2147483646 w 14070"/>
                <a:gd name="T11" fmla="*/ 2147483646 h 17432"/>
                <a:gd name="T12" fmla="*/ 0 w 14070"/>
                <a:gd name="T13" fmla="*/ 2147483646 h 174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2" name="Google Shape;567;p27">
              <a:extLst>
                <a:ext uri="{FF2B5EF4-FFF2-40B4-BE49-F238E27FC236}">
                  <a16:creationId xmlns:a16="http://schemas.microsoft.com/office/drawing/2014/main" id="{AC804ECB-3C2F-418A-90C1-CFF3A1F8B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5983" y="4821897"/>
              <a:ext cx="741115" cy="804661"/>
            </a:xfrm>
            <a:custGeom>
              <a:avLst/>
              <a:gdLst>
                <a:gd name="T0" fmla="*/ 2147483646 w 13409"/>
                <a:gd name="T1" fmla="*/ 2147483646 h 17432"/>
                <a:gd name="T2" fmla="*/ 2147483646 w 13409"/>
                <a:gd name="T3" fmla="*/ 2147483646 h 17432"/>
                <a:gd name="T4" fmla="*/ 2147483646 w 13409"/>
                <a:gd name="T5" fmla="*/ 2147483646 h 17432"/>
                <a:gd name="T6" fmla="*/ 2147483646 w 13409"/>
                <a:gd name="T7" fmla="*/ 2147483646 h 17432"/>
                <a:gd name="T8" fmla="*/ 2147483646 w 13409"/>
                <a:gd name="T9" fmla="*/ 2147483646 h 17432"/>
                <a:gd name="T10" fmla="*/ 2147483646 w 13409"/>
                <a:gd name="T11" fmla="*/ 2147483646 h 17432"/>
                <a:gd name="T12" fmla="*/ 2147483646 w 13409"/>
                <a:gd name="T13" fmla="*/ 2147483646 h 17432"/>
                <a:gd name="T14" fmla="*/ 2147483646 w 13409"/>
                <a:gd name="T15" fmla="*/ 2147483646 h 17432"/>
                <a:gd name="T16" fmla="*/ 2147483646 w 13409"/>
                <a:gd name="T17" fmla="*/ 2147483646 h 17432"/>
                <a:gd name="T18" fmla="*/ 2147483646 w 13409"/>
                <a:gd name="T19" fmla="*/ 2147483646 h 17432"/>
                <a:gd name="T20" fmla="*/ 2147483646 w 13409"/>
                <a:gd name="T21" fmla="*/ 2147483646 h 17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lnTo>
                    <a:pt x="11701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3" name="Google Shape;568;p27">
              <a:extLst>
                <a:ext uri="{FF2B5EF4-FFF2-40B4-BE49-F238E27FC236}">
                  <a16:creationId xmlns:a16="http://schemas.microsoft.com/office/drawing/2014/main" id="{F44988D7-AF02-463F-97CB-8BFA75E5896A}"/>
                </a:ext>
              </a:extLst>
            </p:cNvPr>
            <p:cNvSpPr/>
            <p:nvPr/>
          </p:nvSpPr>
          <p:spPr>
            <a:xfrm>
              <a:off x="2435235" y="4872304"/>
              <a:ext cx="458935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4" name="Google Shape;569;p27">
              <a:extLst>
                <a:ext uri="{FF2B5EF4-FFF2-40B4-BE49-F238E27FC236}">
                  <a16:creationId xmlns:a16="http://schemas.microsoft.com/office/drawing/2014/main" id="{901E8AC1-8961-414A-AFEC-E81665452260}"/>
                </a:ext>
              </a:extLst>
            </p:cNvPr>
            <p:cNvSpPr/>
            <p:nvPr/>
          </p:nvSpPr>
          <p:spPr>
            <a:xfrm>
              <a:off x="3376925" y="4937410"/>
              <a:ext cx="425586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5" name="Google Shape;570;p27">
              <a:extLst>
                <a:ext uri="{FF2B5EF4-FFF2-40B4-BE49-F238E27FC236}">
                  <a16:creationId xmlns:a16="http://schemas.microsoft.com/office/drawing/2014/main" id="{6C2B4E69-A5FC-4B43-BC04-38C551D155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4646" y="4821907"/>
              <a:ext cx="658432" cy="768142"/>
            </a:xfrm>
            <a:custGeom>
              <a:avLst/>
              <a:gdLst>
                <a:gd name="T0" fmla="*/ 2147483646 w 11913"/>
                <a:gd name="T1" fmla="*/ 0 h 13898"/>
                <a:gd name="T2" fmla="*/ 2147483646 w 11913"/>
                <a:gd name="T3" fmla="*/ 2147483646 h 13898"/>
                <a:gd name="T4" fmla="*/ 2147483646 w 11913"/>
                <a:gd name="T5" fmla="*/ 2147483646 h 13898"/>
                <a:gd name="T6" fmla="*/ 2147483646 w 11913"/>
                <a:gd name="T7" fmla="*/ 2147483646 h 13898"/>
                <a:gd name="T8" fmla="*/ 2147483646 w 11913"/>
                <a:gd name="T9" fmla="*/ 2147483646 h 13898"/>
                <a:gd name="T10" fmla="*/ 2147483646 w 11913"/>
                <a:gd name="T11" fmla="*/ 0 h 13898"/>
                <a:gd name="T12" fmla="*/ 2147483646 w 11913"/>
                <a:gd name="T13" fmla="*/ 0 h 138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6" name="Google Shape;571;p27">
              <a:extLst>
                <a:ext uri="{FF2B5EF4-FFF2-40B4-BE49-F238E27FC236}">
                  <a16:creationId xmlns:a16="http://schemas.microsoft.com/office/drawing/2014/main" id="{5DD1B64B-FA8E-405A-9B7A-3EE97D10D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7587" y="4821907"/>
              <a:ext cx="625491" cy="768142"/>
            </a:xfrm>
            <a:custGeom>
              <a:avLst/>
              <a:gdLst>
                <a:gd name="T0" fmla="*/ 2147483646 w 11317"/>
                <a:gd name="T1" fmla="*/ 0 h 13898"/>
                <a:gd name="T2" fmla="*/ 2147483646 w 11317"/>
                <a:gd name="T3" fmla="*/ 2147483646 h 13898"/>
                <a:gd name="T4" fmla="*/ 2147483646 w 11317"/>
                <a:gd name="T5" fmla="*/ 2147483646 h 13898"/>
                <a:gd name="T6" fmla="*/ 2147483646 w 11317"/>
                <a:gd name="T7" fmla="*/ 2147483646 h 13898"/>
                <a:gd name="T8" fmla="*/ 0 w 11317"/>
                <a:gd name="T9" fmla="*/ 2147483646 h 13898"/>
                <a:gd name="T10" fmla="*/ 0 w 11317"/>
                <a:gd name="T11" fmla="*/ 2147483646 h 13898"/>
                <a:gd name="T12" fmla="*/ 2147483646 w 11317"/>
                <a:gd name="T13" fmla="*/ 2147483646 h 13898"/>
                <a:gd name="T14" fmla="*/ 2147483646 w 11317"/>
                <a:gd name="T15" fmla="*/ 2147483646 h 13898"/>
                <a:gd name="T16" fmla="*/ 2147483646 w 11317"/>
                <a:gd name="T17" fmla="*/ 2147483646 h 13898"/>
                <a:gd name="T18" fmla="*/ 2147483646 w 11317"/>
                <a:gd name="T19" fmla="*/ 0 h 13898"/>
                <a:gd name="T20" fmla="*/ 2147483646 w 11317"/>
                <a:gd name="T21" fmla="*/ 0 h 138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lnTo>
                    <a:pt x="97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197" name="Google Shape;572;p27">
              <a:extLst>
                <a:ext uri="{FF2B5EF4-FFF2-40B4-BE49-F238E27FC236}">
                  <a16:creationId xmlns:a16="http://schemas.microsoft.com/office/drawing/2014/main" id="{C315B36A-B92B-47EE-A5E5-3C9DF9DA3E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199" name="Google Shape;573;p27">
                <a:extLst>
                  <a:ext uri="{FF2B5EF4-FFF2-40B4-BE49-F238E27FC236}">
                    <a16:creationId xmlns:a16="http://schemas.microsoft.com/office/drawing/2014/main" id="{8CA1E8BB-BC7B-4CBC-B38E-53883615B2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4143" y="4562865"/>
                <a:ext cx="112751" cy="98104"/>
              </a:xfrm>
              <a:custGeom>
                <a:avLst/>
                <a:gdLst>
                  <a:gd name="T0" fmla="*/ 2147483646 w 2040"/>
                  <a:gd name="T1" fmla="*/ 2147483646 h 1775"/>
                  <a:gd name="T2" fmla="*/ 2147483646 w 2040"/>
                  <a:gd name="T3" fmla="*/ 2147483646 h 1775"/>
                  <a:gd name="T4" fmla="*/ 2147483646 w 2040"/>
                  <a:gd name="T5" fmla="*/ 2147483646 h 1775"/>
                  <a:gd name="T6" fmla="*/ 2147483646 w 2040"/>
                  <a:gd name="T7" fmla="*/ 2147483646 h 1775"/>
                  <a:gd name="T8" fmla="*/ 2147483646 w 2040"/>
                  <a:gd name="T9" fmla="*/ 2147483646 h 1775"/>
                  <a:gd name="T10" fmla="*/ 2147483646 w 2040"/>
                  <a:gd name="T11" fmla="*/ 2147483646 h 1775"/>
                  <a:gd name="T12" fmla="*/ 2147483646 w 2040"/>
                  <a:gd name="T13" fmla="*/ 2147483646 h 1775"/>
                  <a:gd name="T14" fmla="*/ 2147483646 w 2040"/>
                  <a:gd name="T15" fmla="*/ 2147483646 h 1775"/>
                  <a:gd name="T16" fmla="*/ 2147483646 w 2040"/>
                  <a:gd name="T17" fmla="*/ 2147483646 h 1775"/>
                  <a:gd name="T18" fmla="*/ 2147483646 w 2040"/>
                  <a:gd name="T19" fmla="*/ 2147483646 h 1775"/>
                  <a:gd name="T20" fmla="*/ 2147483646 w 2040"/>
                  <a:gd name="T21" fmla="*/ 2147483646 h 1775"/>
                  <a:gd name="T22" fmla="*/ 2147483646 w 2040"/>
                  <a:gd name="T23" fmla="*/ 2147483646 h 1775"/>
                  <a:gd name="T24" fmla="*/ 2147483646 w 2040"/>
                  <a:gd name="T25" fmla="*/ 2147483646 h 1775"/>
                  <a:gd name="T26" fmla="*/ 2147483646 w 2040"/>
                  <a:gd name="T27" fmla="*/ 2147483646 h 1775"/>
                  <a:gd name="T28" fmla="*/ 2147483646 w 2040"/>
                  <a:gd name="T29" fmla="*/ 2147483646 h 1775"/>
                  <a:gd name="T30" fmla="*/ 2147483646 w 2040"/>
                  <a:gd name="T31" fmla="*/ 2147483646 h 1775"/>
                  <a:gd name="T32" fmla="*/ 2147483646 w 2040"/>
                  <a:gd name="T33" fmla="*/ 2147483646 h 1775"/>
                  <a:gd name="T34" fmla="*/ 2147483646 w 2040"/>
                  <a:gd name="T35" fmla="*/ 2147483646 h 1775"/>
                  <a:gd name="T36" fmla="*/ 2147483646 w 2040"/>
                  <a:gd name="T37" fmla="*/ 2147483646 h 1775"/>
                  <a:gd name="T38" fmla="*/ 2147483646 w 2040"/>
                  <a:gd name="T39" fmla="*/ 2147483646 h 1775"/>
                  <a:gd name="T40" fmla="*/ 2147483646 w 2040"/>
                  <a:gd name="T41" fmla="*/ 2147483646 h 1775"/>
                  <a:gd name="T42" fmla="*/ 2147483646 w 2040"/>
                  <a:gd name="T43" fmla="*/ 2147483646 h 1775"/>
                  <a:gd name="T44" fmla="*/ 2147483646 w 2040"/>
                  <a:gd name="T45" fmla="*/ 2147483646 h 1775"/>
                  <a:gd name="T46" fmla="*/ 2147483646 w 2040"/>
                  <a:gd name="T47" fmla="*/ 2147483646 h 1775"/>
                  <a:gd name="T48" fmla="*/ 2147483646 w 2040"/>
                  <a:gd name="T49" fmla="*/ 2147483646 h 1775"/>
                  <a:gd name="T50" fmla="*/ 2147483646 w 2040"/>
                  <a:gd name="T51" fmla="*/ 2147483646 h 1775"/>
                  <a:gd name="T52" fmla="*/ 2147483646 w 2040"/>
                  <a:gd name="T53" fmla="*/ 2147483646 h 1775"/>
                  <a:gd name="T54" fmla="*/ 2147483646 w 2040"/>
                  <a:gd name="T55" fmla="*/ 2147483646 h 1775"/>
                  <a:gd name="T56" fmla="*/ 2147483646 w 2040"/>
                  <a:gd name="T57" fmla="*/ 2147483646 h 1775"/>
                  <a:gd name="T58" fmla="*/ 2147483646 w 2040"/>
                  <a:gd name="T59" fmla="*/ 2147483646 h 1775"/>
                  <a:gd name="T60" fmla="*/ 2147483646 w 2040"/>
                  <a:gd name="T61" fmla="*/ 2147483646 h 1775"/>
                  <a:gd name="T62" fmla="*/ 2147483646 w 2040"/>
                  <a:gd name="T63" fmla="*/ 2147483646 h 1775"/>
                  <a:gd name="T64" fmla="*/ 2147483646 w 2040"/>
                  <a:gd name="T65" fmla="*/ 2147483646 h 1775"/>
                  <a:gd name="T66" fmla="*/ 2147483646 w 2040"/>
                  <a:gd name="T67" fmla="*/ 2147483646 h 1775"/>
                  <a:gd name="T68" fmla="*/ 2147483646 w 2040"/>
                  <a:gd name="T69" fmla="*/ 2147483646 h 1775"/>
                  <a:gd name="T70" fmla="*/ 2147483646 w 2040"/>
                  <a:gd name="T71" fmla="*/ 2147483646 h 1775"/>
                  <a:gd name="T72" fmla="*/ 2147483646 w 2040"/>
                  <a:gd name="T73" fmla="*/ 2147483646 h 1775"/>
                  <a:gd name="T74" fmla="*/ 2147483646 w 2040"/>
                  <a:gd name="T75" fmla="*/ 2147483646 h 1775"/>
                  <a:gd name="T76" fmla="*/ 2147483646 w 2040"/>
                  <a:gd name="T77" fmla="*/ 2147483646 h 1775"/>
                  <a:gd name="T78" fmla="*/ 2147483646 w 2040"/>
                  <a:gd name="T79" fmla="*/ 2147483646 h 1775"/>
                  <a:gd name="T80" fmla="*/ 2147483646 w 2040"/>
                  <a:gd name="T81" fmla="*/ 2147483646 h 1775"/>
                  <a:gd name="T82" fmla="*/ 2147483646 w 2040"/>
                  <a:gd name="T83" fmla="*/ 2147483646 h 1775"/>
                  <a:gd name="T84" fmla="*/ 2147483646 w 2040"/>
                  <a:gd name="T85" fmla="*/ 2147483646 h 177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lnTo>
                      <a:pt x="292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0" name="Google Shape;574;p27">
                <a:extLst>
                  <a:ext uri="{FF2B5EF4-FFF2-40B4-BE49-F238E27FC236}">
                    <a16:creationId xmlns:a16="http://schemas.microsoft.com/office/drawing/2014/main" id="{821EADA1-5F99-4D41-8EF0-220F0BD315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782" y="4536556"/>
                <a:ext cx="65882" cy="66600"/>
              </a:xfrm>
              <a:custGeom>
                <a:avLst/>
                <a:gdLst>
                  <a:gd name="T0" fmla="*/ 2147483646 w 1192"/>
                  <a:gd name="T1" fmla="*/ 0 h 1205"/>
                  <a:gd name="T2" fmla="*/ 2147483646 w 1192"/>
                  <a:gd name="T3" fmla="*/ 2147483646 h 1205"/>
                  <a:gd name="T4" fmla="*/ 2147483646 w 1192"/>
                  <a:gd name="T5" fmla="*/ 2147483646 h 1205"/>
                  <a:gd name="T6" fmla="*/ 2147483646 w 1192"/>
                  <a:gd name="T7" fmla="*/ 2147483646 h 1205"/>
                  <a:gd name="T8" fmla="*/ 2147483646 w 1192"/>
                  <a:gd name="T9" fmla="*/ 2147483646 h 1205"/>
                  <a:gd name="T10" fmla="*/ 2147483646 w 1192"/>
                  <a:gd name="T11" fmla="*/ 2147483646 h 1205"/>
                  <a:gd name="T12" fmla="*/ 2147483646 w 1192"/>
                  <a:gd name="T13" fmla="*/ 2147483646 h 1205"/>
                  <a:gd name="T14" fmla="*/ 2147483646 w 1192"/>
                  <a:gd name="T15" fmla="*/ 2147483646 h 1205"/>
                  <a:gd name="T16" fmla="*/ 2147483646 w 1192"/>
                  <a:gd name="T17" fmla="*/ 2147483646 h 1205"/>
                  <a:gd name="T18" fmla="*/ 2147483646 w 1192"/>
                  <a:gd name="T19" fmla="*/ 2147483646 h 1205"/>
                  <a:gd name="T20" fmla="*/ 2147483646 w 1192"/>
                  <a:gd name="T21" fmla="*/ 2147483646 h 1205"/>
                  <a:gd name="T22" fmla="*/ 2147483646 w 1192"/>
                  <a:gd name="T23" fmla="*/ 2147483646 h 1205"/>
                  <a:gd name="T24" fmla="*/ 2147483646 w 1192"/>
                  <a:gd name="T25" fmla="*/ 2147483646 h 1205"/>
                  <a:gd name="T26" fmla="*/ 2147483646 w 1192"/>
                  <a:gd name="T27" fmla="*/ 2147483646 h 1205"/>
                  <a:gd name="T28" fmla="*/ 2147483646 w 1192"/>
                  <a:gd name="T29" fmla="*/ 2147483646 h 1205"/>
                  <a:gd name="T30" fmla="*/ 2147483646 w 1192"/>
                  <a:gd name="T31" fmla="*/ 2147483646 h 1205"/>
                  <a:gd name="T32" fmla="*/ 2147483646 w 1192"/>
                  <a:gd name="T33" fmla="*/ 2147483646 h 1205"/>
                  <a:gd name="T34" fmla="*/ 2147483646 w 1192"/>
                  <a:gd name="T35" fmla="*/ 2147483646 h 1205"/>
                  <a:gd name="T36" fmla="*/ 2147483646 w 1192"/>
                  <a:gd name="T37" fmla="*/ 2147483646 h 1205"/>
                  <a:gd name="T38" fmla="*/ 2147483646 w 1192"/>
                  <a:gd name="T39" fmla="*/ 2147483646 h 1205"/>
                  <a:gd name="T40" fmla="*/ 2147483646 w 1192"/>
                  <a:gd name="T41" fmla="*/ 2147483646 h 1205"/>
                  <a:gd name="T42" fmla="*/ 2147483646 w 1192"/>
                  <a:gd name="T43" fmla="*/ 2147483646 h 1205"/>
                  <a:gd name="T44" fmla="*/ 2147483646 w 1192"/>
                  <a:gd name="T45" fmla="*/ 2147483646 h 1205"/>
                  <a:gd name="T46" fmla="*/ 2147483646 w 1192"/>
                  <a:gd name="T47" fmla="*/ 2147483646 h 1205"/>
                  <a:gd name="T48" fmla="*/ 2147483646 w 1192"/>
                  <a:gd name="T49" fmla="*/ 2147483646 h 1205"/>
                  <a:gd name="T50" fmla="*/ 2147483646 w 1192"/>
                  <a:gd name="T51" fmla="*/ 2147483646 h 1205"/>
                  <a:gd name="T52" fmla="*/ 2147483646 w 1192"/>
                  <a:gd name="T53" fmla="*/ 2147483646 h 1205"/>
                  <a:gd name="T54" fmla="*/ 2147483646 w 1192"/>
                  <a:gd name="T55" fmla="*/ 2147483646 h 1205"/>
                  <a:gd name="T56" fmla="*/ 2147483646 w 1192"/>
                  <a:gd name="T57" fmla="*/ 2147483646 h 1205"/>
                  <a:gd name="T58" fmla="*/ 2147483646 w 1192"/>
                  <a:gd name="T59" fmla="*/ 2147483646 h 1205"/>
                  <a:gd name="T60" fmla="*/ 2147483646 w 1192"/>
                  <a:gd name="T61" fmla="*/ 0 h 12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1" name="Google Shape;575;p27">
                <a:extLst>
                  <a:ext uri="{FF2B5EF4-FFF2-40B4-BE49-F238E27FC236}">
                    <a16:creationId xmlns:a16="http://schemas.microsoft.com/office/drawing/2014/main" id="{4CFBEDAF-488A-477A-91C4-798F15A353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311" y="4565794"/>
                <a:ext cx="127287" cy="127342"/>
              </a:xfrm>
              <a:custGeom>
                <a:avLst/>
                <a:gdLst>
                  <a:gd name="T0" fmla="*/ 2147483646 w 2303"/>
                  <a:gd name="T1" fmla="*/ 2147483646 h 2304"/>
                  <a:gd name="T2" fmla="*/ 2147483646 w 2303"/>
                  <a:gd name="T3" fmla="*/ 2147483646 h 2304"/>
                  <a:gd name="T4" fmla="*/ 0 w 2303"/>
                  <a:gd name="T5" fmla="*/ 2147483646 h 2304"/>
                  <a:gd name="T6" fmla="*/ 2147483646 w 2303"/>
                  <a:gd name="T7" fmla="*/ 2147483646 h 2304"/>
                  <a:gd name="T8" fmla="*/ 2147483646 w 2303"/>
                  <a:gd name="T9" fmla="*/ 2147483646 h 2304"/>
                  <a:gd name="T10" fmla="*/ 2147483646 w 2303"/>
                  <a:gd name="T11" fmla="*/ 2147483646 h 2304"/>
                  <a:gd name="T12" fmla="*/ 2147483646 w 2303"/>
                  <a:gd name="T13" fmla="*/ 2147483646 h 2304"/>
                  <a:gd name="T14" fmla="*/ 2147483646 w 2303"/>
                  <a:gd name="T15" fmla="*/ 2147483646 h 2304"/>
                  <a:gd name="T16" fmla="*/ 2147483646 w 2303"/>
                  <a:gd name="T17" fmla="*/ 2147483646 h 2304"/>
                  <a:gd name="T18" fmla="*/ 2147483646 w 2303"/>
                  <a:gd name="T19" fmla="*/ 2147483646 h 2304"/>
                  <a:gd name="T20" fmla="*/ 2147483646 w 2303"/>
                  <a:gd name="T21" fmla="*/ 2147483646 h 2304"/>
                  <a:gd name="T22" fmla="*/ 2147483646 w 2303"/>
                  <a:gd name="T23" fmla="*/ 2147483646 h 2304"/>
                  <a:gd name="T24" fmla="*/ 2147483646 w 2303"/>
                  <a:gd name="T25" fmla="*/ 2147483646 h 2304"/>
                  <a:gd name="T26" fmla="*/ 2147483646 w 2303"/>
                  <a:gd name="T27" fmla="*/ 2147483646 h 2304"/>
                  <a:gd name="T28" fmla="*/ 2147483646 w 2303"/>
                  <a:gd name="T29" fmla="*/ 2147483646 h 2304"/>
                  <a:gd name="T30" fmla="*/ 2147483646 w 2303"/>
                  <a:gd name="T31" fmla="*/ 2147483646 h 2304"/>
                  <a:gd name="T32" fmla="*/ 2147483646 w 2303"/>
                  <a:gd name="T33" fmla="*/ 2147483646 h 2304"/>
                  <a:gd name="T34" fmla="*/ 2147483646 w 2303"/>
                  <a:gd name="T35" fmla="*/ 2147483646 h 2304"/>
                  <a:gd name="T36" fmla="*/ 2147483646 w 2303"/>
                  <a:gd name="T37" fmla="*/ 2147483646 h 2304"/>
                  <a:gd name="T38" fmla="*/ 2147483646 w 2303"/>
                  <a:gd name="T39" fmla="*/ 2147483646 h 2304"/>
                  <a:gd name="T40" fmla="*/ 2147483646 w 2303"/>
                  <a:gd name="T41" fmla="*/ 2147483646 h 2304"/>
                  <a:gd name="T42" fmla="*/ 2147483646 w 2303"/>
                  <a:gd name="T43" fmla="*/ 2147483646 h 2304"/>
                  <a:gd name="T44" fmla="*/ 2147483646 w 2303"/>
                  <a:gd name="T45" fmla="*/ 2147483646 h 2304"/>
                  <a:gd name="T46" fmla="*/ 2147483646 w 2303"/>
                  <a:gd name="T47" fmla="*/ 2147483646 h 2304"/>
                  <a:gd name="T48" fmla="*/ 2147483646 w 2303"/>
                  <a:gd name="T49" fmla="*/ 2147483646 h 2304"/>
                  <a:gd name="T50" fmla="*/ 2147483646 w 2303"/>
                  <a:gd name="T51" fmla="*/ 2147483646 h 2304"/>
                  <a:gd name="T52" fmla="*/ 2147483646 w 2303"/>
                  <a:gd name="T53" fmla="*/ 2147483646 h 2304"/>
                  <a:gd name="T54" fmla="*/ 2147483646 w 2303"/>
                  <a:gd name="T55" fmla="*/ 2147483646 h 2304"/>
                  <a:gd name="T56" fmla="*/ 2147483646 w 2303"/>
                  <a:gd name="T57" fmla="*/ 2147483646 h 2304"/>
                  <a:gd name="T58" fmla="*/ 2147483646 w 2303"/>
                  <a:gd name="T59" fmla="*/ 2147483646 h 2304"/>
                  <a:gd name="T60" fmla="*/ 2147483646 w 2303"/>
                  <a:gd name="T61" fmla="*/ 2147483646 h 2304"/>
                  <a:gd name="T62" fmla="*/ 2147483646 w 2303"/>
                  <a:gd name="T63" fmla="*/ 2147483646 h 2304"/>
                  <a:gd name="T64" fmla="*/ 2147483646 w 2303"/>
                  <a:gd name="T65" fmla="*/ 2147483646 h 2304"/>
                  <a:gd name="T66" fmla="*/ 2147483646 w 2303"/>
                  <a:gd name="T67" fmla="*/ 2147483646 h 2304"/>
                  <a:gd name="T68" fmla="*/ 2147483646 w 2303"/>
                  <a:gd name="T69" fmla="*/ 2147483646 h 2304"/>
                  <a:gd name="T70" fmla="*/ 2147483646 w 2303"/>
                  <a:gd name="T71" fmla="*/ 2147483646 h 2304"/>
                  <a:gd name="T72" fmla="*/ 2147483646 w 2303"/>
                  <a:gd name="T73" fmla="*/ 2147483646 h 2304"/>
                  <a:gd name="T74" fmla="*/ 2147483646 w 2303"/>
                  <a:gd name="T75" fmla="*/ 2147483646 h 2304"/>
                  <a:gd name="T76" fmla="*/ 2147483646 w 2303"/>
                  <a:gd name="T77" fmla="*/ 2147483646 h 2304"/>
                  <a:gd name="T78" fmla="*/ 2147483646 w 2303"/>
                  <a:gd name="T79" fmla="*/ 2147483646 h 2304"/>
                  <a:gd name="T80" fmla="*/ 2147483646 w 2303"/>
                  <a:gd name="T81" fmla="*/ 2147483646 h 2304"/>
                  <a:gd name="T82" fmla="*/ 2147483646 w 2303"/>
                  <a:gd name="T83" fmla="*/ 2147483646 h 2304"/>
                  <a:gd name="T84" fmla="*/ 2147483646 w 2303"/>
                  <a:gd name="T85" fmla="*/ 2147483646 h 2304"/>
                  <a:gd name="T86" fmla="*/ 2147483646 w 2303"/>
                  <a:gd name="T87" fmla="*/ 2147483646 h 2304"/>
                  <a:gd name="T88" fmla="*/ 2147483646 w 2303"/>
                  <a:gd name="T89" fmla="*/ 2147483646 h 2304"/>
                  <a:gd name="T90" fmla="*/ 2147483646 w 2303"/>
                  <a:gd name="T91" fmla="*/ 2147483646 h 2304"/>
                  <a:gd name="T92" fmla="*/ 2147483646 w 2303"/>
                  <a:gd name="T93" fmla="*/ 2147483646 h 2304"/>
                  <a:gd name="T94" fmla="*/ 2147483646 w 2303"/>
                  <a:gd name="T95" fmla="*/ 2147483646 h 2304"/>
                  <a:gd name="T96" fmla="*/ 2147483646 w 2303"/>
                  <a:gd name="T97" fmla="*/ 2147483646 h 2304"/>
                  <a:gd name="T98" fmla="*/ 2147483646 w 2303"/>
                  <a:gd name="T99" fmla="*/ 2147483646 h 2304"/>
                  <a:gd name="T100" fmla="*/ 2147483646 w 2303"/>
                  <a:gd name="T101" fmla="*/ 2147483646 h 2304"/>
                  <a:gd name="T102" fmla="*/ 2147483646 w 2303"/>
                  <a:gd name="T103" fmla="*/ 2147483646 h 2304"/>
                  <a:gd name="T104" fmla="*/ 2147483646 w 2303"/>
                  <a:gd name="T105" fmla="*/ 2147483646 h 2304"/>
                  <a:gd name="T106" fmla="*/ 2147483646 w 2303"/>
                  <a:gd name="T107" fmla="*/ 2147483646 h 2304"/>
                  <a:gd name="T108" fmla="*/ 2147483646 w 2303"/>
                  <a:gd name="T109" fmla="*/ 2147483646 h 2304"/>
                  <a:gd name="T110" fmla="*/ 2147483646 w 2303"/>
                  <a:gd name="T111" fmla="*/ 2147483646 h 2304"/>
                  <a:gd name="T112" fmla="*/ 2147483646 w 2303"/>
                  <a:gd name="T113" fmla="*/ 2147483646 h 2304"/>
                  <a:gd name="T114" fmla="*/ 2147483646 w 2303"/>
                  <a:gd name="T115" fmla="*/ 2147483646 h 2304"/>
                  <a:gd name="T116" fmla="*/ 2147483646 w 2303"/>
                  <a:gd name="T117" fmla="*/ 2147483646 h 2304"/>
                  <a:gd name="T118" fmla="*/ 2147483646 w 2303"/>
                  <a:gd name="T119" fmla="*/ 2147483646 h 2304"/>
                  <a:gd name="T120" fmla="*/ 2147483646 w 2303"/>
                  <a:gd name="T121" fmla="*/ 2147483646 h 2304"/>
                  <a:gd name="T122" fmla="*/ 2147483646 w 2303"/>
                  <a:gd name="T123" fmla="*/ 2147483646 h 230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lnTo>
                      <a:pt x="225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198" name="Google Shape;576;p27">
              <a:extLst>
                <a:ext uri="{FF2B5EF4-FFF2-40B4-BE49-F238E27FC236}">
                  <a16:creationId xmlns:a16="http://schemas.microsoft.com/office/drawing/2014/main" id="{90731432-98E6-4010-9EE0-F4C4FBF10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8510" y="5577559"/>
              <a:ext cx="389985" cy="49024"/>
            </a:xfrm>
            <a:custGeom>
              <a:avLst/>
              <a:gdLst>
                <a:gd name="T0" fmla="*/ 2147483646 w 7056"/>
                <a:gd name="T1" fmla="*/ 0 h 887"/>
                <a:gd name="T2" fmla="*/ 2147483646 w 7056"/>
                <a:gd name="T3" fmla="*/ 2147483646 h 887"/>
                <a:gd name="T4" fmla="*/ 2147483646 w 7056"/>
                <a:gd name="T5" fmla="*/ 2147483646 h 887"/>
                <a:gd name="T6" fmla="*/ 2147483646 w 7056"/>
                <a:gd name="T7" fmla="*/ 0 h 887"/>
                <a:gd name="T8" fmla="*/ 2147483646 w 7056"/>
                <a:gd name="T9" fmla="*/ 0 h 8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28" name="Google Shape;578;p27">
            <a:extLst>
              <a:ext uri="{FF2B5EF4-FFF2-40B4-BE49-F238E27FC236}">
                <a16:creationId xmlns:a16="http://schemas.microsoft.com/office/drawing/2014/main" id="{F161C67F-12ED-4C8E-A255-CD9D42F70244}"/>
              </a:ext>
            </a:extLst>
          </p:cNvPr>
          <p:cNvSpPr>
            <a:spLocks/>
          </p:cNvSpPr>
          <p:nvPr/>
        </p:nvSpPr>
        <p:spPr bwMode="auto">
          <a:xfrm>
            <a:off x="3308350" y="6418263"/>
            <a:ext cx="265113" cy="165100"/>
          </a:xfrm>
          <a:custGeom>
            <a:avLst/>
            <a:gdLst>
              <a:gd name="T0" fmla="*/ 2147483646 w 4806"/>
              <a:gd name="T1" fmla="*/ 2147483646 h 2979"/>
              <a:gd name="T2" fmla="*/ 2147483646 w 4806"/>
              <a:gd name="T3" fmla="*/ 2147483646 h 2979"/>
              <a:gd name="T4" fmla="*/ 2147483646 w 4806"/>
              <a:gd name="T5" fmla="*/ 2147483646 h 2979"/>
              <a:gd name="T6" fmla="*/ 2147483646 w 4806"/>
              <a:gd name="T7" fmla="*/ 2147483646 h 2979"/>
              <a:gd name="T8" fmla="*/ 2147483646 w 4806"/>
              <a:gd name="T9" fmla="*/ 2147483646 h 29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lnTo>
                  <a:pt x="1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9569B2A6-012F-4924-A3FC-A19223A6689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524000" y="5626100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>
              <a:extLst>
                <a:ext uri="{FF2B5EF4-FFF2-40B4-BE49-F238E27FC236}">
                  <a16:creationId xmlns:a16="http://schemas.microsoft.com/office/drawing/2014/main" id="{8028167F-FE34-4C33-8AD5-0E116A2F9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7961" y="6403010"/>
              <a:ext cx="265628" cy="451390"/>
            </a:xfrm>
            <a:custGeom>
              <a:avLst/>
              <a:gdLst>
                <a:gd name="T0" fmla="*/ 2147483646 w 4806"/>
                <a:gd name="T1" fmla="*/ 2147483646 h 8167"/>
                <a:gd name="T2" fmla="*/ 2147483646 w 4806"/>
                <a:gd name="T3" fmla="*/ 2147483646 h 8167"/>
                <a:gd name="T4" fmla="*/ 2147483646 w 4806"/>
                <a:gd name="T5" fmla="*/ 2147483646 h 8167"/>
                <a:gd name="T6" fmla="*/ 2147483646 w 4806"/>
                <a:gd name="T7" fmla="*/ 2147483646 h 8167"/>
                <a:gd name="T8" fmla="*/ 2147483646 w 4806"/>
                <a:gd name="T9" fmla="*/ 2147483646 h 81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231" name="Google Shape;579;p27">
              <a:extLst>
                <a:ext uri="{FF2B5EF4-FFF2-40B4-BE49-F238E27FC236}">
                  <a16:creationId xmlns:a16="http://schemas.microsoft.com/office/drawing/2014/main" id="{810153F9-685A-4CF6-A6AD-068050B5832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>
                <a:extLst>
                  <a:ext uri="{FF2B5EF4-FFF2-40B4-BE49-F238E27FC236}">
                    <a16:creationId xmlns:a16="http://schemas.microsoft.com/office/drawing/2014/main" id="{C9AA455F-D151-4B2B-A0B6-EEA9C66E4B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285" y="5051507"/>
                <a:ext cx="7315206" cy="420715"/>
              </a:xfrm>
              <a:custGeom>
                <a:avLst/>
                <a:gdLst>
                  <a:gd name="T0" fmla="*/ 2147483646 w 132354"/>
                  <a:gd name="T1" fmla="*/ 2147483646 h 7612"/>
                  <a:gd name="T2" fmla="*/ 2147483646 w 132354"/>
                  <a:gd name="T3" fmla="*/ 2147483646 h 7612"/>
                  <a:gd name="T4" fmla="*/ 2147483646 w 132354"/>
                  <a:gd name="T5" fmla="*/ 2147483646 h 7612"/>
                  <a:gd name="T6" fmla="*/ 2147483646 w 132354"/>
                  <a:gd name="T7" fmla="*/ 2147483646 h 7612"/>
                  <a:gd name="T8" fmla="*/ 2147483646 w 132354"/>
                  <a:gd name="T9" fmla="*/ 2147483646 h 76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3" name="Google Shape;581;p27">
                <a:extLst>
                  <a:ext uri="{FF2B5EF4-FFF2-40B4-BE49-F238E27FC236}">
                    <a16:creationId xmlns:a16="http://schemas.microsoft.com/office/drawing/2014/main" id="{BBDD1FBF-7384-4DA1-81F3-5C50410881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285" y="5051507"/>
                <a:ext cx="7315206" cy="133919"/>
              </a:xfrm>
              <a:custGeom>
                <a:avLst/>
                <a:gdLst>
                  <a:gd name="T0" fmla="*/ 2147483646 w 132354"/>
                  <a:gd name="T1" fmla="*/ 2147483646 h 2423"/>
                  <a:gd name="T2" fmla="*/ 2147483646 w 132354"/>
                  <a:gd name="T3" fmla="*/ 2147483646 h 2423"/>
                  <a:gd name="T4" fmla="*/ 2147483646 w 132354"/>
                  <a:gd name="T5" fmla="*/ 2147483646 h 2423"/>
                  <a:gd name="T6" fmla="*/ 2147483646 w 132354"/>
                  <a:gd name="T7" fmla="*/ 2147483646 h 2423"/>
                  <a:gd name="T8" fmla="*/ 2147483646 w 132354"/>
                  <a:gd name="T9" fmla="*/ 2147483646 h 24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4" name="Google Shape;582;p27">
                <a:extLst>
                  <a:ext uri="{FF2B5EF4-FFF2-40B4-BE49-F238E27FC236}">
                    <a16:creationId xmlns:a16="http://schemas.microsoft.com/office/drawing/2014/main" id="{07B7C4CE-8FEC-4BAE-AE2A-DDE50E1BC5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8743" y="5831311"/>
                <a:ext cx="264854" cy="451390"/>
              </a:xfrm>
              <a:custGeom>
                <a:avLst/>
                <a:gdLst>
                  <a:gd name="T0" fmla="*/ 2147483646 w 4792"/>
                  <a:gd name="T1" fmla="*/ 2147483646 h 8167"/>
                  <a:gd name="T2" fmla="*/ 2147483646 w 4792"/>
                  <a:gd name="T3" fmla="*/ 2147483646 h 8167"/>
                  <a:gd name="T4" fmla="*/ 2147483646 w 4792"/>
                  <a:gd name="T5" fmla="*/ 2147483646 h 8167"/>
                  <a:gd name="T6" fmla="*/ 2147483646 w 4792"/>
                  <a:gd name="T7" fmla="*/ 2147483646 h 8167"/>
                  <a:gd name="T8" fmla="*/ 2147483646 w 4792"/>
                  <a:gd name="T9" fmla="*/ 2147483646 h 81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5" name="Google Shape;583;p27">
                <a:extLst>
                  <a:ext uri="{FF2B5EF4-FFF2-40B4-BE49-F238E27FC236}">
                    <a16:creationId xmlns:a16="http://schemas.microsoft.com/office/drawing/2014/main" id="{A84385C2-0660-4A44-94C8-8163D1E97E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8743" y="5831311"/>
                <a:ext cx="264854" cy="164649"/>
              </a:xfrm>
              <a:custGeom>
                <a:avLst/>
                <a:gdLst>
                  <a:gd name="T0" fmla="*/ 2147483646 w 4792"/>
                  <a:gd name="T1" fmla="*/ 2147483646 h 2979"/>
                  <a:gd name="T2" fmla="*/ 2147483646 w 4792"/>
                  <a:gd name="T3" fmla="*/ 2147483646 h 2979"/>
                  <a:gd name="T4" fmla="*/ 2147483646 w 4792"/>
                  <a:gd name="T5" fmla="*/ 2147483646 h 2979"/>
                  <a:gd name="T6" fmla="*/ 2147483646 w 4792"/>
                  <a:gd name="T7" fmla="*/ 2147483646 h 2979"/>
                  <a:gd name="T8" fmla="*/ 2147483646 w 4792"/>
                  <a:gd name="T9" fmla="*/ 2147483646 h 29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6" name="Google Shape;584;p27">
                <a:extLst>
                  <a:ext uri="{FF2B5EF4-FFF2-40B4-BE49-F238E27FC236}">
                    <a16:creationId xmlns:a16="http://schemas.microsoft.com/office/drawing/2014/main" id="{D5166FEB-8583-4D2F-BE67-404B108C6A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4207" y="5472167"/>
                <a:ext cx="5864644" cy="359200"/>
              </a:xfrm>
              <a:custGeom>
                <a:avLst/>
                <a:gdLst>
                  <a:gd name="T0" fmla="*/ 2147483646 w 106109"/>
                  <a:gd name="T1" fmla="*/ 0 h 6499"/>
                  <a:gd name="T2" fmla="*/ 2147483646 w 106109"/>
                  <a:gd name="T3" fmla="*/ 2147483646 h 6499"/>
                  <a:gd name="T4" fmla="*/ 2147483646 w 106109"/>
                  <a:gd name="T5" fmla="*/ 2147483646 h 6499"/>
                  <a:gd name="T6" fmla="*/ 2147483646 w 106109"/>
                  <a:gd name="T7" fmla="*/ 0 h 6499"/>
                  <a:gd name="T8" fmla="*/ 2147483646 w 106109"/>
                  <a:gd name="T9" fmla="*/ 0 h 64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7" name="Google Shape;585;p27">
                <a:extLst>
                  <a:ext uri="{FF2B5EF4-FFF2-40B4-BE49-F238E27FC236}">
                    <a16:creationId xmlns:a16="http://schemas.microsoft.com/office/drawing/2014/main" id="{6F6ACB24-838A-4915-97EE-CFEDC2641F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4207" y="5472167"/>
                <a:ext cx="5864644" cy="176311"/>
              </a:xfrm>
              <a:custGeom>
                <a:avLst/>
                <a:gdLst>
                  <a:gd name="T0" fmla="*/ 2147483646 w 106109"/>
                  <a:gd name="T1" fmla="*/ 0 h 3190"/>
                  <a:gd name="T2" fmla="*/ 2147483646 w 106109"/>
                  <a:gd name="T3" fmla="*/ 2147483646 h 3190"/>
                  <a:gd name="T4" fmla="*/ 2147483646 w 106109"/>
                  <a:gd name="T5" fmla="*/ 2147483646 h 3190"/>
                  <a:gd name="T6" fmla="*/ 2147483646 w 106109"/>
                  <a:gd name="T7" fmla="*/ 0 h 3190"/>
                  <a:gd name="T8" fmla="*/ 2147483646 w 106109"/>
                  <a:gd name="T9" fmla="*/ 0 h 31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351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6BD2B265-4F2C-4913-9EAD-147A9FD3B0D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2479FA4E-E481-4EA1-A164-6EEF0629C3AF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29F7614C-85FA-411A-88E9-2832C312DA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694BA961-F2AE-4C3E-A533-BDAB5953BB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7B894B54-3D8B-4F79-80A3-7F524445FF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3F5365FF-9321-4A46-AA2A-D4AC174BEBB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B709E841-3568-4A49-AAAF-8DB65759D6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CC572367-432A-40D3-93E9-583A3174B5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AACF608A-9F1F-4E1D-8291-51C4B9DD8203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28056DE7-BEB3-4F4E-9C64-85CC784537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E7E9AB56-5B41-446B-98A5-64A06C9C9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2746AEAE-DED7-4B7D-97AB-B874714296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B393FB39-01C0-4D3A-8FF7-CC81EA5789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4C1B5FA7-E6E6-44DA-98E5-1E0FB040D7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31C62EFD-A052-4D1A-8118-F9971B6D0F6E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45180ABC-8EE5-48AC-A476-0B6F750D64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E1241AD4-1664-4CBA-80E8-93EDFC9039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90A938E8-79ED-4679-A8C9-3C8A49767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AF15222A-4753-4CFE-8764-5644437076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2199B92B-9DF1-4EF4-AD58-1D90B29F73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BF54DED6-1215-45F8-A6D7-6DF7381C8A62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B2A14E3D-3405-4F18-8847-447395DAA69F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797DA347-1CFA-492B-BD76-50E24F22CA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D366028D-41C6-40C3-B629-97EB655DEACA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9739F7EC-7027-4FAE-BE26-85CA80692AE2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06463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2CE56DE8-2B58-451C-8B90-7EA13C37F2E8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B9004408-96C5-4F9B-8217-72E50E2273FD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603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D31B7D95-FCAA-47DD-9360-11E05EDEB754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0BABB18D-2211-4EDB-8202-D922F32428D5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85F44216-2794-41A6-A1FC-4C58AFB54EDC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AEAC81E4-F655-4D7F-BD8E-D7826EA8A2EB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BFEDD80B-5C9F-4A7C-AD5A-496978F73CF8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1562100"/>
            <a:ext cx="47625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CB67EAF7-99E9-4BE0-A5A6-8A8714F1472D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1531938"/>
            <a:ext cx="446087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21A2C9BB-6699-4873-B190-3CAB9C2FA706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DAC17EB7-1B20-4C21-B1D2-F244C19AA495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D03672DD-8A92-41D0-B3DC-498395057BC3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C98E29B8-9189-4C9B-AB95-CFE7DA427DB7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51255615-61EA-4217-88F3-478155DE6C62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3CE6D687-3307-4C14-A35F-6463BFF8624A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242C0209-5FD7-4100-89D0-1CE0EA2402BB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5592AC89-2298-455F-8416-429B1546B4C2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0C712E66-CBDD-44AF-A306-C2B7AFE4BD64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8FA8F93E-F154-4ACF-95F9-F0CEAFFBE0B2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D266361A-DCBE-4283-9411-8BC06510ED82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3336925"/>
            <a:ext cx="10953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72393ACE-5146-4171-8D4D-C256BEE3A81E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50850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535FE7D2-0990-4133-A646-240AAFF24EAB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3444875"/>
            <a:ext cx="44450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801DDF19-43DA-454F-A1E0-B8573DDD598B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FD57B985-DC49-435B-8856-FAD17BFBFD4E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0557EC5C-DC22-4D58-A982-4F3E99468447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3951288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091498FD-DD21-4ED2-8094-FDCE648BF63E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76688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79E44094-694E-4C66-AB7E-CDCEFFF662C7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7625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1635B54F-253F-4325-9DF4-FC084C39CD62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A35CDAB2-6772-451B-BEAB-ACCC3C6C8757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0D4CC23E-D62C-48B5-BBA7-D1E72E587181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F1FE0002-05B2-4C9D-AB2C-708D212C2F46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4589463"/>
            <a:ext cx="450850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3342924C-0299-4F03-9B78-E85CE00F544B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4672013"/>
            <a:ext cx="46038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73F84658-941D-4D39-BF39-A09BFF358937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630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EEDD811A-E5BC-4D06-A8F8-B0F35252F545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4600575"/>
            <a:ext cx="44608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AF5D7B76-32DC-41BE-B6D2-4C4442FEB0C5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98EEBE7E-CFA0-4ECC-B0D1-61A6CF2012A3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637CBC50-DED1-46E1-A3A5-16D1CBDD5361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60FF3816-8C5F-45D1-808E-8BAF08C47692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7625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F3A8C0BA-C83A-4D24-B2F7-2C799A4F8F14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14938"/>
            <a:ext cx="449262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95E63F87-5A5D-4A0B-929F-47648DEF2CA1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0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D8D98F0D-45E9-4C0D-9005-5209C91DF55A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983A8C98-739F-4BE6-BA7E-F7D910422C0F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9657BB8B-BF49-4EFB-A786-5532B750DCB1}"/>
              </a:ext>
            </a:extLst>
          </p:cNvPr>
          <p:cNvSpPr>
            <a:spLocks/>
          </p:cNvSpPr>
          <p:nvPr userDrawn="1"/>
        </p:nvSpPr>
        <p:spPr bwMode="auto">
          <a:xfrm>
            <a:off x="514350" y="5857875"/>
            <a:ext cx="46038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54E3B381-CAA9-4346-AE08-354472BECED8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id="{D6A597ED-8D82-4DCE-8A77-E363C10BC0BF}"/>
              </a:ext>
            </a:extLst>
          </p:cNvPr>
          <p:cNvSpPr/>
          <p:nvPr userDrawn="1"/>
        </p:nvSpPr>
        <p:spPr>
          <a:xfrm rot="126755">
            <a:off x="3092450" y="1090613"/>
            <a:ext cx="5549900" cy="4730750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id="{0D315906-6731-4148-B94B-6FC56B1FEA57}"/>
              </a:ext>
            </a:extLst>
          </p:cNvPr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id="{DD5F8CB1-ED9E-4C6D-BA07-36C375CFFD15}"/>
              </a:ext>
            </a:extLst>
          </p:cNvPr>
          <p:cNvSpPr/>
          <p:nvPr userDrawn="1"/>
        </p:nvSpPr>
        <p:spPr>
          <a:xfrm rot="4829593">
            <a:off x="7640638" y="1030288"/>
            <a:ext cx="1546225" cy="11080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73" name="Google Shape;211;p3">
            <a:extLst>
              <a:ext uri="{FF2B5EF4-FFF2-40B4-BE49-F238E27FC236}">
                <a16:creationId xmlns:a16="http://schemas.microsoft.com/office/drawing/2014/main" id="{41C15A05-E4A3-4E09-A515-3AF17D87684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74" name="Google Shape;212;p3">
              <a:extLst>
                <a:ext uri="{FF2B5EF4-FFF2-40B4-BE49-F238E27FC236}">
                  <a16:creationId xmlns:a16="http://schemas.microsoft.com/office/drawing/2014/main" id="{609CC324-C335-4F9B-B1D7-3A74381BAD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5" name="Google Shape;213;p3">
              <a:extLst>
                <a:ext uri="{FF2B5EF4-FFF2-40B4-BE49-F238E27FC236}">
                  <a16:creationId xmlns:a16="http://schemas.microsoft.com/office/drawing/2014/main" id="{18B767B8-5227-4A34-8D8F-836D034044C6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76" name="Google Shape;214;p3">
            <a:extLst>
              <a:ext uri="{FF2B5EF4-FFF2-40B4-BE49-F238E27FC236}">
                <a16:creationId xmlns:a16="http://schemas.microsoft.com/office/drawing/2014/main" id="{B17287D0-55A9-43E6-A5E8-E584C7AE9D6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0050" y="5038725"/>
            <a:ext cx="292100" cy="280988"/>
            <a:chOff x="3243875" y="2372825"/>
            <a:chExt cx="291375" cy="281375"/>
          </a:xfrm>
        </p:grpSpPr>
        <p:sp>
          <p:nvSpPr>
            <p:cNvPr id="77" name="Google Shape;215;p3">
              <a:extLst>
                <a:ext uri="{FF2B5EF4-FFF2-40B4-BE49-F238E27FC236}">
                  <a16:creationId xmlns:a16="http://schemas.microsoft.com/office/drawing/2014/main" id="{BD5D7AAA-C2A6-49C3-B228-451BCAFDA3AE}"/>
                </a:ext>
              </a:extLst>
            </p:cNvPr>
            <p:cNvSpPr/>
            <p:nvPr/>
          </p:nvSpPr>
          <p:spPr>
            <a:xfrm>
              <a:off x="3286632" y="2403030"/>
              <a:ext cx="205863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8" name="Google Shape;216;p3">
              <a:extLst>
                <a:ext uri="{FF2B5EF4-FFF2-40B4-BE49-F238E27FC236}">
                  <a16:creationId xmlns:a16="http://schemas.microsoft.com/office/drawing/2014/main" id="{F1ACDC2F-4CBC-4512-974F-842931C0F813}"/>
                </a:ext>
              </a:extLst>
            </p:cNvPr>
            <p:cNvSpPr/>
            <p:nvPr/>
          </p:nvSpPr>
          <p:spPr>
            <a:xfrm>
              <a:off x="3302467" y="2403030"/>
              <a:ext cx="193194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9" name="Google Shape;217;p3">
              <a:extLst>
                <a:ext uri="{FF2B5EF4-FFF2-40B4-BE49-F238E27FC236}">
                  <a16:creationId xmlns:a16="http://schemas.microsoft.com/office/drawing/2014/main" id="{C04421FC-DE77-463A-B20F-8FC11F229297}"/>
                </a:ext>
              </a:extLst>
            </p:cNvPr>
            <p:cNvSpPr/>
            <p:nvPr/>
          </p:nvSpPr>
          <p:spPr>
            <a:xfrm>
              <a:off x="3395897" y="2372825"/>
              <a:ext cx="1108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0" name="Google Shape;218;p3">
              <a:extLst>
                <a:ext uri="{FF2B5EF4-FFF2-40B4-BE49-F238E27FC236}">
                  <a16:creationId xmlns:a16="http://schemas.microsoft.com/office/drawing/2014/main" id="{9D14F849-60BB-4938-AA5C-383968E4344A}"/>
                </a:ext>
              </a:extLst>
            </p:cNvPr>
            <p:cNvSpPr/>
            <p:nvPr/>
          </p:nvSpPr>
          <p:spPr>
            <a:xfrm>
              <a:off x="3243875" y="2495231"/>
              <a:ext cx="285041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1" name="Google Shape;219;p3">
              <a:extLst>
                <a:ext uri="{FF2B5EF4-FFF2-40B4-BE49-F238E27FC236}">
                  <a16:creationId xmlns:a16="http://schemas.microsoft.com/office/drawing/2014/main" id="{D39BA5CB-28B4-4BE5-A165-B5A6A6A46790}"/>
                </a:ext>
              </a:extLst>
            </p:cNvPr>
            <p:cNvSpPr/>
            <p:nvPr/>
          </p:nvSpPr>
          <p:spPr>
            <a:xfrm>
              <a:off x="3340473" y="2379184"/>
              <a:ext cx="10451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2" name="Google Shape;220;p3">
              <a:extLst>
                <a:ext uri="{FF2B5EF4-FFF2-40B4-BE49-F238E27FC236}">
                  <a16:creationId xmlns:a16="http://schemas.microsoft.com/office/drawing/2014/main" id="{3F57245B-A802-420B-8930-8E51FE0FA0BF}"/>
                </a:ext>
              </a:extLst>
            </p:cNvPr>
            <p:cNvSpPr/>
            <p:nvPr/>
          </p:nvSpPr>
          <p:spPr>
            <a:xfrm>
              <a:off x="3267629" y="2458668"/>
              <a:ext cx="267621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3" name="Google Shape;221;p3">
              <a:extLst>
                <a:ext uri="{FF2B5EF4-FFF2-40B4-BE49-F238E27FC236}">
                  <a16:creationId xmlns:a16="http://schemas.microsoft.com/office/drawing/2014/main" id="{BC17474F-C822-4B11-8B14-56B808DFA853}"/>
                </a:ext>
              </a:extLst>
            </p:cNvPr>
            <p:cNvSpPr/>
            <p:nvPr/>
          </p:nvSpPr>
          <p:spPr>
            <a:xfrm>
              <a:off x="3275546" y="2452309"/>
              <a:ext cx="258121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4" name="Google Shape;222;p3">
              <a:extLst>
                <a:ext uri="{FF2B5EF4-FFF2-40B4-BE49-F238E27FC236}">
                  <a16:creationId xmlns:a16="http://schemas.microsoft.com/office/drawing/2014/main" id="{D6685E11-9D14-4A8D-8C35-2E4CFFBE6740}"/>
                </a:ext>
              </a:extLst>
            </p:cNvPr>
            <p:cNvSpPr/>
            <p:nvPr/>
          </p:nvSpPr>
          <p:spPr>
            <a:xfrm>
              <a:off x="3327804" y="2385542"/>
              <a:ext cx="120351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5" name="Google Shape;223;p3">
              <a:extLst>
                <a:ext uri="{FF2B5EF4-FFF2-40B4-BE49-F238E27FC236}">
                  <a16:creationId xmlns:a16="http://schemas.microsoft.com/office/drawing/2014/main" id="{A84D10C2-D671-4D85-B4AA-4F2867A9CB7D}"/>
                </a:ext>
              </a:extLst>
            </p:cNvPr>
            <p:cNvSpPr/>
            <p:nvPr/>
          </p:nvSpPr>
          <p:spPr>
            <a:xfrm>
              <a:off x="3327804" y="2438003"/>
              <a:ext cx="133019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6" name="Google Shape;224;p3">
              <a:extLst>
                <a:ext uri="{FF2B5EF4-FFF2-40B4-BE49-F238E27FC236}">
                  <a16:creationId xmlns:a16="http://schemas.microsoft.com/office/drawing/2014/main" id="{73630B6E-1533-4567-A250-A1C4865F8F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550" y="2469325"/>
              <a:ext cx="72075" cy="71450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87" name="Google Shape;225;p3">
            <a:extLst>
              <a:ext uri="{FF2B5EF4-FFF2-40B4-BE49-F238E27FC236}">
                <a16:creationId xmlns:a16="http://schemas.microsoft.com/office/drawing/2014/main" id="{1A364BBF-F03A-4848-8E1A-2CB3875E79C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7538" y="714375"/>
            <a:ext cx="168275" cy="168275"/>
            <a:chOff x="4954425" y="2036375"/>
            <a:chExt cx="166675" cy="168575"/>
          </a:xfrm>
        </p:grpSpPr>
        <p:sp>
          <p:nvSpPr>
            <p:cNvPr id="88" name="Google Shape;226;p3">
              <a:extLst>
                <a:ext uri="{FF2B5EF4-FFF2-40B4-BE49-F238E27FC236}">
                  <a16:creationId xmlns:a16="http://schemas.microsoft.com/office/drawing/2014/main" id="{EE345315-2FEC-47CC-B936-86DDFFF78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9" name="Google Shape;227;p3">
              <a:extLst>
                <a:ext uri="{FF2B5EF4-FFF2-40B4-BE49-F238E27FC236}">
                  <a16:creationId xmlns:a16="http://schemas.microsoft.com/office/drawing/2014/main" id="{F45AADE7-5A9F-40E8-A6F2-E794AC91850C}"/>
                </a:ext>
              </a:extLst>
            </p:cNvPr>
            <p:cNvSpPr/>
            <p:nvPr/>
          </p:nvSpPr>
          <p:spPr>
            <a:xfrm>
              <a:off x="5009459" y="2104760"/>
              <a:ext cx="51890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90" name="Google Shape;228;p3">
            <a:extLst>
              <a:ext uri="{FF2B5EF4-FFF2-40B4-BE49-F238E27FC236}">
                <a16:creationId xmlns:a16="http://schemas.microsoft.com/office/drawing/2014/main" id="{E031D7AA-3A37-415D-BF3E-A1B786796C30}"/>
              </a:ext>
            </a:extLst>
          </p:cNvPr>
          <p:cNvSpPr>
            <a:spLocks/>
          </p:cNvSpPr>
          <p:nvPr userDrawn="1"/>
        </p:nvSpPr>
        <p:spPr bwMode="auto">
          <a:xfrm>
            <a:off x="1576388" y="3597275"/>
            <a:ext cx="119062" cy="80963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91" name="Google Shape;229;p3">
            <a:extLst>
              <a:ext uri="{FF2B5EF4-FFF2-40B4-BE49-F238E27FC236}">
                <a16:creationId xmlns:a16="http://schemas.microsoft.com/office/drawing/2014/main" id="{1C5737E2-DC6F-40D0-9B5F-B26EB999D365}"/>
              </a:ext>
            </a:extLst>
          </p:cNvPr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92" name="Google Shape;230;p3">
            <a:extLst>
              <a:ext uri="{FF2B5EF4-FFF2-40B4-BE49-F238E27FC236}">
                <a16:creationId xmlns:a16="http://schemas.microsoft.com/office/drawing/2014/main" id="{FE0A52DD-F27A-4C98-80F6-6FFBF7610DB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93" name="Google Shape;231;p3">
              <a:extLst>
                <a:ext uri="{FF2B5EF4-FFF2-40B4-BE49-F238E27FC236}">
                  <a16:creationId xmlns:a16="http://schemas.microsoft.com/office/drawing/2014/main" id="{A107515E-9D77-4F1F-8B6D-B15F57F39EE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4" name="Google Shape;232;p3">
              <a:extLst>
                <a:ext uri="{FF2B5EF4-FFF2-40B4-BE49-F238E27FC236}">
                  <a16:creationId xmlns:a16="http://schemas.microsoft.com/office/drawing/2014/main" id="{D9236895-8377-410D-99B7-A05B74FFF70A}"/>
                </a:ext>
              </a:extLst>
            </p:cNvPr>
            <p:cNvSpPr/>
            <p:nvPr/>
          </p:nvSpPr>
          <p:spPr>
            <a:xfrm>
              <a:off x="5009983" y="2104759"/>
              <a:ext cx="52384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95" name="Google Shape;769;p31">
            <a:extLst>
              <a:ext uri="{FF2B5EF4-FFF2-40B4-BE49-F238E27FC236}">
                <a16:creationId xmlns:a16="http://schemas.microsoft.com/office/drawing/2014/main" id="{96360BED-04A5-48C4-ADDF-761DDD61950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547938" y="3587750"/>
            <a:ext cx="2600325" cy="2522538"/>
            <a:chOff x="5641385" y="2381306"/>
            <a:chExt cx="2599446" cy="2521829"/>
          </a:xfrm>
        </p:grpSpPr>
        <p:sp>
          <p:nvSpPr>
            <p:cNvPr id="96" name="Google Shape;770;p31">
              <a:extLst>
                <a:ext uri="{FF2B5EF4-FFF2-40B4-BE49-F238E27FC236}">
                  <a16:creationId xmlns:a16="http://schemas.microsoft.com/office/drawing/2014/main" id="{D85DF455-7151-44D7-910C-F049E6AFC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495" y="4459755"/>
              <a:ext cx="2364987" cy="361232"/>
            </a:xfrm>
            <a:custGeom>
              <a:avLst/>
              <a:gdLst>
                <a:gd name="T0" fmla="*/ 2147483646 w 38516"/>
                <a:gd name="T1" fmla="*/ 2147483646 h 5883"/>
                <a:gd name="T2" fmla="*/ 0 w 38516"/>
                <a:gd name="T3" fmla="*/ 2147483646 h 5883"/>
                <a:gd name="T4" fmla="*/ 2147483646 w 38516"/>
                <a:gd name="T5" fmla="*/ 2147483646 h 5883"/>
                <a:gd name="T6" fmla="*/ 2147483646 w 38516"/>
                <a:gd name="T7" fmla="*/ 2147483646 h 5883"/>
                <a:gd name="T8" fmla="*/ 2147483646 w 38516"/>
                <a:gd name="T9" fmla="*/ 2147483646 h 58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97" name="Google Shape;771;p31">
              <a:extLst>
                <a:ext uri="{FF2B5EF4-FFF2-40B4-BE49-F238E27FC236}">
                  <a16:creationId xmlns:a16="http://schemas.microsoft.com/office/drawing/2014/main" id="{3FC910A3-7847-4CA3-BBD9-6E92E8073531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52" name="Google Shape;772;p31">
                <a:extLst>
                  <a:ext uri="{FF2B5EF4-FFF2-40B4-BE49-F238E27FC236}">
                    <a16:creationId xmlns:a16="http://schemas.microsoft.com/office/drawing/2014/main" id="{5DE44C4F-2540-4D2E-A2DF-3F81BAAE75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2937" y="4441437"/>
                <a:ext cx="134693" cy="122202"/>
              </a:xfrm>
              <a:custGeom>
                <a:avLst/>
                <a:gdLst>
                  <a:gd name="T0" fmla="*/ 2147483646 w 2437"/>
                  <a:gd name="T1" fmla="*/ 2147483646 h 2211"/>
                  <a:gd name="T2" fmla="*/ 2147483646 w 2437"/>
                  <a:gd name="T3" fmla="*/ 2147483646 h 2211"/>
                  <a:gd name="T4" fmla="*/ 2147483646 w 2437"/>
                  <a:gd name="T5" fmla="*/ 2147483646 h 2211"/>
                  <a:gd name="T6" fmla="*/ 2147483646 w 2437"/>
                  <a:gd name="T7" fmla="*/ 2147483646 h 2211"/>
                  <a:gd name="T8" fmla="*/ 2147483646 w 2437"/>
                  <a:gd name="T9" fmla="*/ 2147483646 h 2211"/>
                  <a:gd name="T10" fmla="*/ 2147483646 w 2437"/>
                  <a:gd name="T11" fmla="*/ 2147483646 h 22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53" name="Google Shape;773;p31">
                <a:extLst>
                  <a:ext uri="{FF2B5EF4-FFF2-40B4-BE49-F238E27FC236}">
                    <a16:creationId xmlns:a16="http://schemas.microsoft.com/office/drawing/2014/main" id="{4A3666BE-D06F-4EAC-B1A4-A3DC22074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1673" y="4450943"/>
                <a:ext cx="91527" cy="79091"/>
              </a:xfrm>
              <a:custGeom>
                <a:avLst/>
                <a:gdLst>
                  <a:gd name="T0" fmla="*/ 2147483646 w 1656"/>
                  <a:gd name="T1" fmla="*/ 2147483646 h 1431"/>
                  <a:gd name="T2" fmla="*/ 2147483646 w 1656"/>
                  <a:gd name="T3" fmla="*/ 2147483646 h 1431"/>
                  <a:gd name="T4" fmla="*/ 2147483646 w 1656"/>
                  <a:gd name="T5" fmla="*/ 2147483646 h 1431"/>
                  <a:gd name="T6" fmla="*/ 2147483646 w 1656"/>
                  <a:gd name="T7" fmla="*/ 2147483646 h 1431"/>
                  <a:gd name="T8" fmla="*/ 2147483646 w 1656"/>
                  <a:gd name="T9" fmla="*/ 2147483646 h 14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54" name="Google Shape;774;p31">
                <a:extLst>
                  <a:ext uri="{FF2B5EF4-FFF2-40B4-BE49-F238E27FC236}">
                    <a16:creationId xmlns:a16="http://schemas.microsoft.com/office/drawing/2014/main" id="{5F6A0380-D0CF-46CF-ABE9-81F54AD545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0236" y="4448014"/>
                <a:ext cx="92246" cy="80528"/>
              </a:xfrm>
              <a:custGeom>
                <a:avLst/>
                <a:gdLst>
                  <a:gd name="T0" fmla="*/ 2147483646 w 1669"/>
                  <a:gd name="T1" fmla="*/ 2147483646 h 1457"/>
                  <a:gd name="T2" fmla="*/ 2147483646 w 1669"/>
                  <a:gd name="T3" fmla="*/ 2147483646 h 1457"/>
                  <a:gd name="T4" fmla="*/ 2147483646 w 1669"/>
                  <a:gd name="T5" fmla="*/ 2147483646 h 1457"/>
                  <a:gd name="T6" fmla="*/ 2147483646 w 1669"/>
                  <a:gd name="T7" fmla="*/ 2147483646 h 1457"/>
                  <a:gd name="T8" fmla="*/ 2147483646 w 1669"/>
                  <a:gd name="T9" fmla="*/ 2147483646 h 1457"/>
                  <a:gd name="T10" fmla="*/ 2147483646 w 1669"/>
                  <a:gd name="T11" fmla="*/ 2147483646 h 1457"/>
                  <a:gd name="T12" fmla="*/ 2147483646 w 1669"/>
                  <a:gd name="T13" fmla="*/ 2147483646 h 1457"/>
                  <a:gd name="T14" fmla="*/ 2147483646 w 1669"/>
                  <a:gd name="T15" fmla="*/ 2147483646 h 1457"/>
                  <a:gd name="T16" fmla="*/ 2147483646 w 1669"/>
                  <a:gd name="T17" fmla="*/ 2147483646 h 1457"/>
                  <a:gd name="T18" fmla="*/ 2147483646 w 1669"/>
                  <a:gd name="T19" fmla="*/ 2147483646 h 1457"/>
                  <a:gd name="T20" fmla="*/ 2147483646 w 1669"/>
                  <a:gd name="T21" fmla="*/ 2147483646 h 1457"/>
                  <a:gd name="T22" fmla="*/ 2147483646 w 1669"/>
                  <a:gd name="T23" fmla="*/ 2147483646 h 1457"/>
                  <a:gd name="T24" fmla="*/ 2147483646 w 1669"/>
                  <a:gd name="T25" fmla="*/ 2147483646 h 1457"/>
                  <a:gd name="T26" fmla="*/ 2147483646 w 1669"/>
                  <a:gd name="T27" fmla="*/ 2147483646 h 1457"/>
                  <a:gd name="T28" fmla="*/ 2147483646 w 1669"/>
                  <a:gd name="T29" fmla="*/ 2147483646 h 1457"/>
                  <a:gd name="T30" fmla="*/ 2147483646 w 1669"/>
                  <a:gd name="T31" fmla="*/ 2147483646 h 1457"/>
                  <a:gd name="T32" fmla="*/ 2147483646 w 1669"/>
                  <a:gd name="T33" fmla="*/ 2147483646 h 1457"/>
                  <a:gd name="T34" fmla="*/ 2147483646 w 1669"/>
                  <a:gd name="T35" fmla="*/ 2147483646 h 1457"/>
                  <a:gd name="T36" fmla="*/ 2147483646 w 1669"/>
                  <a:gd name="T37" fmla="*/ 2147483646 h 1457"/>
                  <a:gd name="T38" fmla="*/ 2147483646 w 1669"/>
                  <a:gd name="T39" fmla="*/ 2147483646 h 1457"/>
                  <a:gd name="T40" fmla="*/ 2147483646 w 1669"/>
                  <a:gd name="T41" fmla="*/ 2147483646 h 1457"/>
                  <a:gd name="T42" fmla="*/ 2147483646 w 1669"/>
                  <a:gd name="T43" fmla="*/ 2147483646 h 1457"/>
                  <a:gd name="T44" fmla="*/ 2147483646 w 1669"/>
                  <a:gd name="T45" fmla="*/ 2147483646 h 1457"/>
                  <a:gd name="T46" fmla="*/ 2147483646 w 1669"/>
                  <a:gd name="T47" fmla="*/ 2147483646 h 1457"/>
                  <a:gd name="T48" fmla="*/ 2147483646 w 1669"/>
                  <a:gd name="T49" fmla="*/ 2147483646 h 1457"/>
                  <a:gd name="T50" fmla="*/ 2147483646 w 1669"/>
                  <a:gd name="T51" fmla="*/ 2147483646 h 1457"/>
                  <a:gd name="T52" fmla="*/ 2147483646 w 1669"/>
                  <a:gd name="T53" fmla="*/ 2147483646 h 1457"/>
                  <a:gd name="T54" fmla="*/ 2147483646 w 1669"/>
                  <a:gd name="T55" fmla="*/ 2147483646 h 1457"/>
                  <a:gd name="T56" fmla="*/ 2147483646 w 1669"/>
                  <a:gd name="T57" fmla="*/ 2147483646 h 1457"/>
                  <a:gd name="T58" fmla="*/ 2147483646 w 1669"/>
                  <a:gd name="T59" fmla="*/ 2147483646 h 1457"/>
                  <a:gd name="T60" fmla="*/ 2147483646 w 1669"/>
                  <a:gd name="T61" fmla="*/ 2147483646 h 1457"/>
                  <a:gd name="T62" fmla="*/ 2147483646 w 1669"/>
                  <a:gd name="T63" fmla="*/ 2147483646 h 1457"/>
                  <a:gd name="T64" fmla="*/ 2147483646 w 1669"/>
                  <a:gd name="T65" fmla="*/ 2147483646 h 1457"/>
                  <a:gd name="T66" fmla="*/ 2147483646 w 1669"/>
                  <a:gd name="T67" fmla="*/ 2147483646 h 1457"/>
                  <a:gd name="T68" fmla="*/ 2147483646 w 1669"/>
                  <a:gd name="T69" fmla="*/ 2147483646 h 1457"/>
                  <a:gd name="T70" fmla="*/ 2147483646 w 1669"/>
                  <a:gd name="T71" fmla="*/ 2147483646 h 1457"/>
                  <a:gd name="T72" fmla="*/ 2147483646 w 1669"/>
                  <a:gd name="T73" fmla="*/ 2147483646 h 1457"/>
                  <a:gd name="T74" fmla="*/ 2147483646 w 1669"/>
                  <a:gd name="T75" fmla="*/ 2147483646 h 1457"/>
                  <a:gd name="T76" fmla="*/ 2147483646 w 1669"/>
                  <a:gd name="T77" fmla="*/ 2147483646 h 1457"/>
                  <a:gd name="T78" fmla="*/ 2147483646 w 1669"/>
                  <a:gd name="T79" fmla="*/ 2147483646 h 1457"/>
                  <a:gd name="T80" fmla="*/ 2147483646 w 1669"/>
                  <a:gd name="T81" fmla="*/ 2147483646 h 145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lnTo>
                      <a:pt x="239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55" name="Google Shape;775;p31">
                <a:extLst>
                  <a:ext uri="{FF2B5EF4-FFF2-40B4-BE49-F238E27FC236}">
                    <a16:creationId xmlns:a16="http://schemas.microsoft.com/office/drawing/2014/main" id="{2FF6D60C-C343-41C4-8089-2CEC3CFA1C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8799" y="4448014"/>
                <a:ext cx="100260" cy="84895"/>
              </a:xfrm>
              <a:custGeom>
                <a:avLst/>
                <a:gdLst>
                  <a:gd name="T0" fmla="*/ 2147483646 w 1814"/>
                  <a:gd name="T1" fmla="*/ 2147483646 h 1536"/>
                  <a:gd name="T2" fmla="*/ 2147483646 w 1814"/>
                  <a:gd name="T3" fmla="*/ 2147483646 h 1536"/>
                  <a:gd name="T4" fmla="*/ 2147483646 w 1814"/>
                  <a:gd name="T5" fmla="*/ 2147483646 h 1536"/>
                  <a:gd name="T6" fmla="*/ 2147483646 w 1814"/>
                  <a:gd name="T7" fmla="*/ 2147483646 h 1536"/>
                  <a:gd name="T8" fmla="*/ 2147483646 w 1814"/>
                  <a:gd name="T9" fmla="*/ 2147483646 h 1536"/>
                  <a:gd name="T10" fmla="*/ 2147483646 w 1814"/>
                  <a:gd name="T11" fmla="*/ 2147483646 h 1536"/>
                  <a:gd name="T12" fmla="*/ 2147483646 w 1814"/>
                  <a:gd name="T13" fmla="*/ 2147483646 h 1536"/>
                  <a:gd name="T14" fmla="*/ 2147483646 w 1814"/>
                  <a:gd name="T15" fmla="*/ 2147483646 h 1536"/>
                  <a:gd name="T16" fmla="*/ 2147483646 w 1814"/>
                  <a:gd name="T17" fmla="*/ 2147483646 h 1536"/>
                  <a:gd name="T18" fmla="*/ 2147483646 w 1814"/>
                  <a:gd name="T19" fmla="*/ 2147483646 h 1536"/>
                  <a:gd name="T20" fmla="*/ 2147483646 w 1814"/>
                  <a:gd name="T21" fmla="*/ 2147483646 h 1536"/>
                  <a:gd name="T22" fmla="*/ 2147483646 w 1814"/>
                  <a:gd name="T23" fmla="*/ 2147483646 h 1536"/>
                  <a:gd name="T24" fmla="*/ 2147483646 w 1814"/>
                  <a:gd name="T25" fmla="*/ 2147483646 h 1536"/>
                  <a:gd name="T26" fmla="*/ 2147483646 w 1814"/>
                  <a:gd name="T27" fmla="*/ 2147483646 h 1536"/>
                  <a:gd name="T28" fmla="*/ 2147483646 w 1814"/>
                  <a:gd name="T29" fmla="*/ 2147483646 h 1536"/>
                  <a:gd name="T30" fmla="*/ 2147483646 w 1814"/>
                  <a:gd name="T31" fmla="*/ 2147483646 h 1536"/>
                  <a:gd name="T32" fmla="*/ 2147483646 w 1814"/>
                  <a:gd name="T33" fmla="*/ 2147483646 h 1536"/>
                  <a:gd name="T34" fmla="*/ 2147483646 w 1814"/>
                  <a:gd name="T35" fmla="*/ 2147483646 h 1536"/>
                  <a:gd name="T36" fmla="*/ 2147483646 w 1814"/>
                  <a:gd name="T37" fmla="*/ 2147483646 h 1536"/>
                  <a:gd name="T38" fmla="*/ 2147483646 w 1814"/>
                  <a:gd name="T39" fmla="*/ 2147483646 h 1536"/>
                  <a:gd name="T40" fmla="*/ 2147483646 w 1814"/>
                  <a:gd name="T41" fmla="*/ 2147483646 h 1536"/>
                  <a:gd name="T42" fmla="*/ 2147483646 w 1814"/>
                  <a:gd name="T43" fmla="*/ 2147483646 h 1536"/>
                  <a:gd name="T44" fmla="*/ 2147483646 w 1814"/>
                  <a:gd name="T45" fmla="*/ 2147483646 h 1536"/>
                  <a:gd name="T46" fmla="*/ 2147483646 w 1814"/>
                  <a:gd name="T47" fmla="*/ 2147483646 h 1536"/>
                  <a:gd name="T48" fmla="*/ 2147483646 w 1814"/>
                  <a:gd name="T49" fmla="*/ 2147483646 h 1536"/>
                  <a:gd name="T50" fmla="*/ 2147483646 w 1814"/>
                  <a:gd name="T51" fmla="*/ 2147483646 h 1536"/>
                  <a:gd name="T52" fmla="*/ 2147483646 w 1814"/>
                  <a:gd name="T53" fmla="*/ 2147483646 h 1536"/>
                  <a:gd name="T54" fmla="*/ 2147483646 w 1814"/>
                  <a:gd name="T55" fmla="*/ 2147483646 h 1536"/>
                  <a:gd name="T56" fmla="*/ 2147483646 w 1814"/>
                  <a:gd name="T57" fmla="*/ 2147483646 h 1536"/>
                  <a:gd name="T58" fmla="*/ 2147483646 w 1814"/>
                  <a:gd name="T59" fmla="*/ 2147483646 h 1536"/>
                  <a:gd name="T60" fmla="*/ 2147483646 w 1814"/>
                  <a:gd name="T61" fmla="*/ 2147483646 h 1536"/>
                  <a:gd name="T62" fmla="*/ 2147483646 w 1814"/>
                  <a:gd name="T63" fmla="*/ 2147483646 h 1536"/>
                  <a:gd name="T64" fmla="*/ 2147483646 w 1814"/>
                  <a:gd name="T65" fmla="*/ 2147483646 h 1536"/>
                  <a:gd name="T66" fmla="*/ 2147483646 w 1814"/>
                  <a:gd name="T67" fmla="*/ 2147483646 h 1536"/>
                  <a:gd name="T68" fmla="*/ 2147483646 w 1814"/>
                  <a:gd name="T69" fmla="*/ 2147483646 h 1536"/>
                  <a:gd name="T70" fmla="*/ 2147483646 w 1814"/>
                  <a:gd name="T71" fmla="*/ 2147483646 h 1536"/>
                  <a:gd name="T72" fmla="*/ 2147483646 w 1814"/>
                  <a:gd name="T73" fmla="*/ 2147483646 h 1536"/>
                  <a:gd name="T74" fmla="*/ 2147483646 w 1814"/>
                  <a:gd name="T75" fmla="*/ 2147483646 h 1536"/>
                  <a:gd name="T76" fmla="*/ 2147483646 w 1814"/>
                  <a:gd name="T77" fmla="*/ 2147483646 h 1536"/>
                  <a:gd name="T78" fmla="*/ 2147483646 w 1814"/>
                  <a:gd name="T79" fmla="*/ 2147483646 h 1536"/>
                  <a:gd name="T80" fmla="*/ 2147483646 w 1814"/>
                  <a:gd name="T81" fmla="*/ 2147483646 h 1536"/>
                  <a:gd name="T82" fmla="*/ 2147483646 w 1814"/>
                  <a:gd name="T83" fmla="*/ 2147483646 h 1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lnTo>
                      <a:pt x="768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56" name="Google Shape;776;p31">
                <a:extLst>
                  <a:ext uri="{FF2B5EF4-FFF2-40B4-BE49-F238E27FC236}">
                    <a16:creationId xmlns:a16="http://schemas.microsoft.com/office/drawing/2014/main" id="{5FA4AAA9-9342-431C-B778-6C8D62290F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9733" y="3864528"/>
                <a:ext cx="1237772" cy="1187034"/>
              </a:xfrm>
              <a:custGeom>
                <a:avLst/>
                <a:gdLst>
                  <a:gd name="T0" fmla="*/ 2147483646 w 22395"/>
                  <a:gd name="T1" fmla="*/ 2147483646 h 21477"/>
                  <a:gd name="T2" fmla="*/ 2147483646 w 22395"/>
                  <a:gd name="T3" fmla="*/ 2147483646 h 21477"/>
                  <a:gd name="T4" fmla="*/ 2147483646 w 22395"/>
                  <a:gd name="T5" fmla="*/ 2147483646 h 21477"/>
                  <a:gd name="T6" fmla="*/ 2147483646 w 22395"/>
                  <a:gd name="T7" fmla="*/ 2147483646 h 21477"/>
                  <a:gd name="T8" fmla="*/ 2147483646 w 22395"/>
                  <a:gd name="T9" fmla="*/ 2147483646 h 21477"/>
                  <a:gd name="T10" fmla="*/ 2147483646 w 22395"/>
                  <a:gd name="T11" fmla="*/ 2147483646 h 21477"/>
                  <a:gd name="T12" fmla="*/ 2147483646 w 22395"/>
                  <a:gd name="T13" fmla="*/ 2147483646 h 21477"/>
                  <a:gd name="T14" fmla="*/ 2147483646 w 22395"/>
                  <a:gd name="T15" fmla="*/ 2147483646 h 21477"/>
                  <a:gd name="T16" fmla="*/ 2147483646 w 22395"/>
                  <a:gd name="T17" fmla="*/ 2147483646 h 21477"/>
                  <a:gd name="T18" fmla="*/ 2147483646 w 22395"/>
                  <a:gd name="T19" fmla="*/ 2147483646 h 21477"/>
                  <a:gd name="T20" fmla="*/ 2147483646 w 22395"/>
                  <a:gd name="T21" fmla="*/ 2147483646 h 21477"/>
                  <a:gd name="T22" fmla="*/ 2147483646 w 22395"/>
                  <a:gd name="T23" fmla="*/ 2147483646 h 21477"/>
                  <a:gd name="T24" fmla="*/ 2147483646 w 22395"/>
                  <a:gd name="T25" fmla="*/ 2147483646 h 21477"/>
                  <a:gd name="T26" fmla="*/ 2147483646 w 22395"/>
                  <a:gd name="T27" fmla="*/ 2147483646 h 21477"/>
                  <a:gd name="T28" fmla="*/ 2147483646 w 22395"/>
                  <a:gd name="T29" fmla="*/ 2147483646 h 21477"/>
                  <a:gd name="T30" fmla="*/ 2147483646 w 22395"/>
                  <a:gd name="T31" fmla="*/ 2147483646 h 214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57" name="Google Shape;777;p31">
                <a:extLst>
                  <a:ext uri="{FF2B5EF4-FFF2-40B4-BE49-F238E27FC236}">
                    <a16:creationId xmlns:a16="http://schemas.microsoft.com/office/drawing/2014/main" id="{63D47A69-9AE2-46BB-AE01-0F05C267E1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5828" y="3874532"/>
                <a:ext cx="1027082" cy="1046648"/>
              </a:xfrm>
              <a:custGeom>
                <a:avLst/>
                <a:gdLst>
                  <a:gd name="T0" fmla="*/ 2147483646 w 18583"/>
                  <a:gd name="T1" fmla="*/ 0 h 18937"/>
                  <a:gd name="T2" fmla="*/ 2147483646 w 18583"/>
                  <a:gd name="T3" fmla="*/ 2147483646 h 18937"/>
                  <a:gd name="T4" fmla="*/ 2147483646 w 18583"/>
                  <a:gd name="T5" fmla="*/ 2147483646 h 18937"/>
                  <a:gd name="T6" fmla="*/ 0 w 18583"/>
                  <a:gd name="T7" fmla="*/ 2147483646 h 18937"/>
                  <a:gd name="T8" fmla="*/ 0 w 18583"/>
                  <a:gd name="T9" fmla="*/ 2147483646 h 18937"/>
                  <a:gd name="T10" fmla="*/ 2147483646 w 18583"/>
                  <a:gd name="T11" fmla="*/ 2147483646 h 18937"/>
                  <a:gd name="T12" fmla="*/ 2147483646 w 18583"/>
                  <a:gd name="T13" fmla="*/ 2147483646 h 18937"/>
                  <a:gd name="T14" fmla="*/ 2147483646 w 18583"/>
                  <a:gd name="T15" fmla="*/ 2147483646 h 18937"/>
                  <a:gd name="T16" fmla="*/ 2147483646 w 18583"/>
                  <a:gd name="T17" fmla="*/ 0 h 189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58" name="Google Shape;778;p31">
                <a:extLst>
                  <a:ext uri="{FF2B5EF4-FFF2-40B4-BE49-F238E27FC236}">
                    <a16:creationId xmlns:a16="http://schemas.microsoft.com/office/drawing/2014/main" id="{1211B8E5-44A2-4385-BD53-BE1AFBFF6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8028" y="3941796"/>
                <a:ext cx="76107" cy="67374"/>
              </a:xfrm>
              <a:custGeom>
                <a:avLst/>
                <a:gdLst>
                  <a:gd name="T0" fmla="*/ 0 w 1377"/>
                  <a:gd name="T1" fmla="*/ 2147483646 h 1219"/>
                  <a:gd name="T2" fmla="*/ 0 w 1377"/>
                  <a:gd name="T3" fmla="*/ 2147483646 h 1219"/>
                  <a:gd name="T4" fmla="*/ 2147483646 w 1377"/>
                  <a:gd name="T5" fmla="*/ 2147483646 h 1219"/>
                  <a:gd name="T6" fmla="*/ 2147483646 w 1377"/>
                  <a:gd name="T7" fmla="*/ 2147483646 h 1219"/>
                  <a:gd name="T8" fmla="*/ 2147483646 w 1377"/>
                  <a:gd name="T9" fmla="*/ 2147483646 h 1219"/>
                  <a:gd name="T10" fmla="*/ 2147483646 w 1377"/>
                  <a:gd name="T11" fmla="*/ 2147483646 h 1219"/>
                  <a:gd name="T12" fmla="*/ 0 w 1377"/>
                  <a:gd name="T13" fmla="*/ 2147483646 h 12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59" name="Google Shape;779;p31">
                <a:extLst>
                  <a:ext uri="{FF2B5EF4-FFF2-40B4-BE49-F238E27FC236}">
                    <a16:creationId xmlns:a16="http://schemas.microsoft.com/office/drawing/2014/main" id="{690E24D2-27F1-4791-834C-6664897D1C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7575" y="4112967"/>
                <a:ext cx="76107" cy="69585"/>
              </a:xfrm>
              <a:custGeom>
                <a:avLst/>
                <a:gdLst>
                  <a:gd name="T0" fmla="*/ 2147483646 w 1377"/>
                  <a:gd name="T1" fmla="*/ 2147483646 h 1259"/>
                  <a:gd name="T2" fmla="*/ 2147483646 w 1377"/>
                  <a:gd name="T3" fmla="*/ 2147483646 h 1259"/>
                  <a:gd name="T4" fmla="*/ 2147483646 w 1377"/>
                  <a:gd name="T5" fmla="*/ 2147483646 h 1259"/>
                  <a:gd name="T6" fmla="*/ 2147483646 w 1377"/>
                  <a:gd name="T7" fmla="*/ 2147483646 h 1259"/>
                  <a:gd name="T8" fmla="*/ 2147483646 w 1377"/>
                  <a:gd name="T9" fmla="*/ 2147483646 h 1259"/>
                  <a:gd name="T10" fmla="*/ 2147483646 w 1377"/>
                  <a:gd name="T11" fmla="*/ 2147483646 h 1259"/>
                  <a:gd name="T12" fmla="*/ 2147483646 w 1377"/>
                  <a:gd name="T13" fmla="*/ 2147483646 h 1259"/>
                  <a:gd name="T14" fmla="*/ 2147483646 w 1377"/>
                  <a:gd name="T15" fmla="*/ 2147483646 h 12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0" name="Google Shape;780;p31">
                <a:extLst>
                  <a:ext uri="{FF2B5EF4-FFF2-40B4-BE49-F238E27FC236}">
                    <a16:creationId xmlns:a16="http://schemas.microsoft.com/office/drawing/2014/main" id="{EB7E798E-F34F-4BD4-8EEC-3B9A95936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5580" y="3984243"/>
                <a:ext cx="54883" cy="49080"/>
              </a:xfrm>
              <a:custGeom>
                <a:avLst/>
                <a:gdLst>
                  <a:gd name="T0" fmla="*/ 2147483646 w 993"/>
                  <a:gd name="T1" fmla="*/ 2147483646 h 888"/>
                  <a:gd name="T2" fmla="*/ 2147483646 w 993"/>
                  <a:gd name="T3" fmla="*/ 2147483646 h 888"/>
                  <a:gd name="T4" fmla="*/ 2147483646 w 993"/>
                  <a:gd name="T5" fmla="*/ 2147483646 h 888"/>
                  <a:gd name="T6" fmla="*/ 2147483646 w 993"/>
                  <a:gd name="T7" fmla="*/ 2147483646 h 888"/>
                  <a:gd name="T8" fmla="*/ 2147483646 w 993"/>
                  <a:gd name="T9" fmla="*/ 2147483646 h 888"/>
                  <a:gd name="T10" fmla="*/ 2147483646 w 993"/>
                  <a:gd name="T11" fmla="*/ 2147483646 h 888"/>
                  <a:gd name="T12" fmla="*/ 2147483646 w 993"/>
                  <a:gd name="T13" fmla="*/ 2147483646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1" name="Google Shape;781;p31">
                <a:extLst>
                  <a:ext uri="{FF2B5EF4-FFF2-40B4-BE49-F238E27FC236}">
                    <a16:creationId xmlns:a16="http://schemas.microsoft.com/office/drawing/2014/main" id="{B35E07F7-9F37-4165-AC15-A40A566933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6062" y="4024646"/>
                <a:ext cx="54938" cy="50351"/>
              </a:xfrm>
              <a:custGeom>
                <a:avLst/>
                <a:gdLst>
                  <a:gd name="T0" fmla="*/ 2147483646 w 994"/>
                  <a:gd name="T1" fmla="*/ 2147483646 h 911"/>
                  <a:gd name="T2" fmla="*/ 2147483646 w 994"/>
                  <a:gd name="T3" fmla="*/ 2147483646 h 911"/>
                  <a:gd name="T4" fmla="*/ 2147483646 w 994"/>
                  <a:gd name="T5" fmla="*/ 214748364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2147483646 w 994"/>
                  <a:gd name="T15" fmla="*/ 2147483646 h 911"/>
                  <a:gd name="T16" fmla="*/ 2147483646 w 994"/>
                  <a:gd name="T17" fmla="*/ 2147483646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2" name="Google Shape;782;p31">
                <a:extLst>
                  <a:ext uri="{FF2B5EF4-FFF2-40B4-BE49-F238E27FC236}">
                    <a16:creationId xmlns:a16="http://schemas.microsoft.com/office/drawing/2014/main" id="{17AAD416-7A6A-4F9C-A7CF-05A91B3F7D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5826" y="4066927"/>
                <a:ext cx="54938" cy="48306"/>
              </a:xfrm>
              <a:custGeom>
                <a:avLst/>
                <a:gdLst>
                  <a:gd name="T0" fmla="*/ 2147483646 w 994"/>
                  <a:gd name="T1" fmla="*/ 0 h 874"/>
                  <a:gd name="T2" fmla="*/ 2147483646 w 994"/>
                  <a:gd name="T3" fmla="*/ 2147483646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2147483646 w 994"/>
                  <a:gd name="T11" fmla="*/ 0 h 874"/>
                  <a:gd name="T12" fmla="*/ 2147483646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3" name="Google Shape;783;p31">
                <a:extLst>
                  <a:ext uri="{FF2B5EF4-FFF2-40B4-BE49-F238E27FC236}">
                    <a16:creationId xmlns:a16="http://schemas.microsoft.com/office/drawing/2014/main" id="{316FBB3F-4074-4B2B-BF10-CD085B4B22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4409" y="4158344"/>
                <a:ext cx="54883" cy="48361"/>
              </a:xfrm>
              <a:custGeom>
                <a:avLst/>
                <a:gdLst>
                  <a:gd name="T0" fmla="*/ 2147483646 w 993"/>
                  <a:gd name="T1" fmla="*/ 2147483646 h 875"/>
                  <a:gd name="T2" fmla="*/ 2147483646 w 993"/>
                  <a:gd name="T3" fmla="*/ 2147483646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2147483646 w 993"/>
                  <a:gd name="T11" fmla="*/ 2147483646 h 875"/>
                  <a:gd name="T12" fmla="*/ 2147483646 w 993"/>
                  <a:gd name="T13" fmla="*/ 2147483646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lnTo>
                      <a:pt x="6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4" name="Google Shape;784;p31">
                <a:extLst>
                  <a:ext uri="{FF2B5EF4-FFF2-40B4-BE49-F238E27FC236}">
                    <a16:creationId xmlns:a16="http://schemas.microsoft.com/office/drawing/2014/main" id="{42AFC25C-9FD7-4D91-823A-B501AFB1B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4891" y="4198580"/>
                <a:ext cx="54938" cy="50517"/>
              </a:xfrm>
              <a:custGeom>
                <a:avLst/>
                <a:gdLst>
                  <a:gd name="T0" fmla="*/ 2147483646 w 994"/>
                  <a:gd name="T1" fmla="*/ 2147483646 h 914"/>
                  <a:gd name="T2" fmla="*/ 2147483646 w 994"/>
                  <a:gd name="T3" fmla="*/ 2147483646 h 914"/>
                  <a:gd name="T4" fmla="*/ 2147483646 w 994"/>
                  <a:gd name="T5" fmla="*/ 2147483646 h 914"/>
                  <a:gd name="T6" fmla="*/ 2147483646 w 994"/>
                  <a:gd name="T7" fmla="*/ 2147483646 h 914"/>
                  <a:gd name="T8" fmla="*/ 2147483646 w 994"/>
                  <a:gd name="T9" fmla="*/ 2147483646 h 914"/>
                  <a:gd name="T10" fmla="*/ 2147483646 w 994"/>
                  <a:gd name="T11" fmla="*/ 2147483646 h 914"/>
                  <a:gd name="T12" fmla="*/ 2147483646 w 994"/>
                  <a:gd name="T13" fmla="*/ 2147483646 h 914"/>
                  <a:gd name="T14" fmla="*/ 2147483646 w 994"/>
                  <a:gd name="T15" fmla="*/ 2147483646 h 914"/>
                  <a:gd name="T16" fmla="*/ 2147483646 w 994"/>
                  <a:gd name="T17" fmla="*/ 2147483646 h 9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5" name="Google Shape;785;p31">
                <a:extLst>
                  <a:ext uri="{FF2B5EF4-FFF2-40B4-BE49-F238E27FC236}">
                    <a16:creationId xmlns:a16="http://schemas.microsoft.com/office/drawing/2014/main" id="{716E57C4-8250-446F-ACD2-B5251FF75F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5373" y="4240254"/>
                <a:ext cx="54938" cy="49080"/>
              </a:xfrm>
              <a:custGeom>
                <a:avLst/>
                <a:gdLst>
                  <a:gd name="T0" fmla="*/ 2147483646 w 994"/>
                  <a:gd name="T1" fmla="*/ 2147483646 h 888"/>
                  <a:gd name="T2" fmla="*/ 2147483646 w 994"/>
                  <a:gd name="T3" fmla="*/ 2147483646 h 888"/>
                  <a:gd name="T4" fmla="*/ 2147483646 w 994"/>
                  <a:gd name="T5" fmla="*/ 2147483646 h 888"/>
                  <a:gd name="T6" fmla="*/ 2147483646 w 994"/>
                  <a:gd name="T7" fmla="*/ 2147483646 h 888"/>
                  <a:gd name="T8" fmla="*/ 2147483646 w 994"/>
                  <a:gd name="T9" fmla="*/ 2147483646 h 888"/>
                  <a:gd name="T10" fmla="*/ 2147483646 w 994"/>
                  <a:gd name="T11" fmla="*/ 2147483646 h 888"/>
                  <a:gd name="T12" fmla="*/ 2147483646 w 994"/>
                  <a:gd name="T13" fmla="*/ 2147483646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6" name="Google Shape;786;p31">
                <a:extLst>
                  <a:ext uri="{FF2B5EF4-FFF2-40B4-BE49-F238E27FC236}">
                    <a16:creationId xmlns:a16="http://schemas.microsoft.com/office/drawing/2014/main" id="{FF6F1525-695B-4844-9657-9D1ED90849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3956" y="4331726"/>
                <a:ext cx="57868" cy="49080"/>
              </a:xfrm>
              <a:custGeom>
                <a:avLst/>
                <a:gdLst>
                  <a:gd name="T0" fmla="*/ 2147483646 w 1047"/>
                  <a:gd name="T1" fmla="*/ 0 h 888"/>
                  <a:gd name="T2" fmla="*/ 2147483646 w 1047"/>
                  <a:gd name="T3" fmla="*/ 2147483646 h 888"/>
                  <a:gd name="T4" fmla="*/ 2147483646 w 1047"/>
                  <a:gd name="T5" fmla="*/ 2147483646 h 888"/>
                  <a:gd name="T6" fmla="*/ 2147483646 w 1047"/>
                  <a:gd name="T7" fmla="*/ 2147483646 h 888"/>
                  <a:gd name="T8" fmla="*/ 2147483646 w 1047"/>
                  <a:gd name="T9" fmla="*/ 2147483646 h 888"/>
                  <a:gd name="T10" fmla="*/ 2147483646 w 1047"/>
                  <a:gd name="T11" fmla="*/ 0 h 888"/>
                  <a:gd name="T12" fmla="*/ 2147483646 w 1047"/>
                  <a:gd name="T13" fmla="*/ 0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7" name="Google Shape;787;p31">
                <a:extLst>
                  <a:ext uri="{FF2B5EF4-FFF2-40B4-BE49-F238E27FC236}">
                    <a16:creationId xmlns:a16="http://schemas.microsoft.com/office/drawing/2014/main" id="{CE6D813A-E32F-4D18-953B-0AB201111E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4438" y="4372128"/>
                <a:ext cx="54938" cy="50351"/>
              </a:xfrm>
              <a:custGeom>
                <a:avLst/>
                <a:gdLst>
                  <a:gd name="T0" fmla="*/ 2147483646 w 994"/>
                  <a:gd name="T1" fmla="*/ 2147483646 h 911"/>
                  <a:gd name="T2" fmla="*/ 2147483646 w 994"/>
                  <a:gd name="T3" fmla="*/ 2147483646 h 911"/>
                  <a:gd name="T4" fmla="*/ 2147483646 w 994"/>
                  <a:gd name="T5" fmla="*/ 214748364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2147483646 w 994"/>
                  <a:gd name="T15" fmla="*/ 2147483646 h 911"/>
                  <a:gd name="T16" fmla="*/ 2147483646 w 994"/>
                  <a:gd name="T17" fmla="*/ 2147483646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8" name="Google Shape;788;p31">
                <a:extLst>
                  <a:ext uri="{FF2B5EF4-FFF2-40B4-BE49-F238E27FC236}">
                    <a16:creationId xmlns:a16="http://schemas.microsoft.com/office/drawing/2014/main" id="{D0B3A9F2-2B21-4412-BD56-F3AC623679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4975" y="4414354"/>
                <a:ext cx="54883" cy="48361"/>
              </a:xfrm>
              <a:custGeom>
                <a:avLst/>
                <a:gdLst>
                  <a:gd name="T0" fmla="*/ 0 w 993"/>
                  <a:gd name="T1" fmla="*/ 2147483646 h 875"/>
                  <a:gd name="T2" fmla="*/ 2147483646 w 993"/>
                  <a:gd name="T3" fmla="*/ 2147483646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2147483646 w 993"/>
                  <a:gd name="T11" fmla="*/ 2147483646 h 875"/>
                  <a:gd name="T12" fmla="*/ 0 w 993"/>
                  <a:gd name="T13" fmla="*/ 2147483646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9" name="Google Shape;789;p31">
                <a:extLst>
                  <a:ext uri="{FF2B5EF4-FFF2-40B4-BE49-F238E27FC236}">
                    <a16:creationId xmlns:a16="http://schemas.microsoft.com/office/drawing/2014/main" id="{E9D2023E-9C0E-4B0B-8A58-4010B1904D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6433" y="4505826"/>
                <a:ext cx="54938" cy="48306"/>
              </a:xfrm>
              <a:custGeom>
                <a:avLst/>
                <a:gdLst>
                  <a:gd name="T0" fmla="*/ 2147483646 w 994"/>
                  <a:gd name="T1" fmla="*/ 0 h 874"/>
                  <a:gd name="T2" fmla="*/ 2147483646 w 994"/>
                  <a:gd name="T3" fmla="*/ 2147483646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2147483646 w 994"/>
                  <a:gd name="T11" fmla="*/ 0 h 874"/>
                  <a:gd name="T12" fmla="*/ 2147483646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0" name="Google Shape;790;p31">
                <a:extLst>
                  <a:ext uri="{FF2B5EF4-FFF2-40B4-BE49-F238E27FC236}">
                    <a16:creationId xmlns:a16="http://schemas.microsoft.com/office/drawing/2014/main" id="{9622BB76-D950-449F-ABD7-10961BED24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3986" y="4546063"/>
                <a:ext cx="57868" cy="50517"/>
              </a:xfrm>
              <a:custGeom>
                <a:avLst/>
                <a:gdLst>
                  <a:gd name="T0" fmla="*/ 2147483646 w 1047"/>
                  <a:gd name="T1" fmla="*/ 0 h 914"/>
                  <a:gd name="T2" fmla="*/ 2147483646 w 1047"/>
                  <a:gd name="T3" fmla="*/ 2147483646 h 914"/>
                  <a:gd name="T4" fmla="*/ 2147483646 w 1047"/>
                  <a:gd name="T5" fmla="*/ 2147483646 h 914"/>
                  <a:gd name="T6" fmla="*/ 2147483646 w 1047"/>
                  <a:gd name="T7" fmla="*/ 2147483646 h 914"/>
                  <a:gd name="T8" fmla="*/ 2147483646 w 1047"/>
                  <a:gd name="T9" fmla="*/ 2147483646 h 914"/>
                  <a:gd name="T10" fmla="*/ 2147483646 w 1047"/>
                  <a:gd name="T11" fmla="*/ 2147483646 h 914"/>
                  <a:gd name="T12" fmla="*/ 2147483646 w 1047"/>
                  <a:gd name="T13" fmla="*/ 2147483646 h 914"/>
                  <a:gd name="T14" fmla="*/ 2147483646 w 1047"/>
                  <a:gd name="T15" fmla="*/ 2147483646 h 914"/>
                  <a:gd name="T16" fmla="*/ 2147483646 w 1047"/>
                  <a:gd name="T17" fmla="*/ 0 h 9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1" name="Google Shape;791;p31">
                <a:extLst>
                  <a:ext uri="{FF2B5EF4-FFF2-40B4-BE49-F238E27FC236}">
                    <a16:creationId xmlns:a16="http://schemas.microsoft.com/office/drawing/2014/main" id="{499E8E56-36F8-483F-9047-CA42F53CC3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3804" y="4587736"/>
                <a:ext cx="54883" cy="49080"/>
              </a:xfrm>
              <a:custGeom>
                <a:avLst/>
                <a:gdLst>
                  <a:gd name="T0" fmla="*/ 2147483646 w 993"/>
                  <a:gd name="T1" fmla="*/ 2147483646 h 888"/>
                  <a:gd name="T2" fmla="*/ 2147483646 w 993"/>
                  <a:gd name="T3" fmla="*/ 2147483646 h 888"/>
                  <a:gd name="T4" fmla="*/ 2147483646 w 993"/>
                  <a:gd name="T5" fmla="*/ 2147483646 h 888"/>
                  <a:gd name="T6" fmla="*/ 2147483646 w 993"/>
                  <a:gd name="T7" fmla="*/ 2147483646 h 888"/>
                  <a:gd name="T8" fmla="*/ 2147483646 w 993"/>
                  <a:gd name="T9" fmla="*/ 2147483646 h 888"/>
                  <a:gd name="T10" fmla="*/ 2147483646 w 993"/>
                  <a:gd name="T11" fmla="*/ 2147483646 h 888"/>
                  <a:gd name="T12" fmla="*/ 2147483646 w 993"/>
                  <a:gd name="T13" fmla="*/ 2147483646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lnTo>
                      <a:pt x="6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2" name="Google Shape;792;p31">
                <a:extLst>
                  <a:ext uri="{FF2B5EF4-FFF2-40B4-BE49-F238E27FC236}">
                    <a16:creationId xmlns:a16="http://schemas.microsoft.com/office/drawing/2014/main" id="{F06F122E-7952-4519-A0CF-3F6766A9D3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5980" y="4679208"/>
                <a:ext cx="54938" cy="49024"/>
              </a:xfrm>
              <a:custGeom>
                <a:avLst/>
                <a:gdLst>
                  <a:gd name="T0" fmla="*/ 2147483646 w 994"/>
                  <a:gd name="T1" fmla="*/ 0 h 887"/>
                  <a:gd name="T2" fmla="*/ 2147483646 w 994"/>
                  <a:gd name="T3" fmla="*/ 2147483646 h 887"/>
                  <a:gd name="T4" fmla="*/ 2147483646 w 994"/>
                  <a:gd name="T5" fmla="*/ 2147483646 h 887"/>
                  <a:gd name="T6" fmla="*/ 2147483646 w 994"/>
                  <a:gd name="T7" fmla="*/ 2147483646 h 887"/>
                  <a:gd name="T8" fmla="*/ 2147483646 w 994"/>
                  <a:gd name="T9" fmla="*/ 2147483646 h 887"/>
                  <a:gd name="T10" fmla="*/ 2147483646 w 994"/>
                  <a:gd name="T11" fmla="*/ 0 h 887"/>
                  <a:gd name="T12" fmla="*/ 2147483646 w 994"/>
                  <a:gd name="T13" fmla="*/ 0 h 8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3" name="Google Shape;793;p31">
                <a:extLst>
                  <a:ext uri="{FF2B5EF4-FFF2-40B4-BE49-F238E27FC236}">
                    <a16:creationId xmlns:a16="http://schemas.microsoft.com/office/drawing/2014/main" id="{EF106A77-1EFF-4225-B598-A7ED9477BB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5744" y="4719611"/>
                <a:ext cx="54938" cy="50351"/>
              </a:xfrm>
              <a:custGeom>
                <a:avLst/>
                <a:gdLst>
                  <a:gd name="T0" fmla="*/ 2147483646 w 994"/>
                  <a:gd name="T1" fmla="*/ 0 h 911"/>
                  <a:gd name="T2" fmla="*/ 2147483646 w 994"/>
                  <a:gd name="T3" fmla="*/ 2147483646 h 911"/>
                  <a:gd name="T4" fmla="*/ 2147483646 w 994"/>
                  <a:gd name="T5" fmla="*/ 214748364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2147483646 w 994"/>
                  <a:gd name="T15" fmla="*/ 2147483646 h 911"/>
                  <a:gd name="T16" fmla="*/ 2147483646 w 994"/>
                  <a:gd name="T17" fmla="*/ 0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4" name="Google Shape;794;p31">
                <a:extLst>
                  <a:ext uri="{FF2B5EF4-FFF2-40B4-BE49-F238E27FC236}">
                    <a16:creationId xmlns:a16="http://schemas.microsoft.com/office/drawing/2014/main" id="{BBD1122B-26BE-430D-923B-B2D4D18824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3352" y="4761837"/>
                <a:ext cx="54883" cy="48361"/>
              </a:xfrm>
              <a:custGeom>
                <a:avLst/>
                <a:gdLst>
                  <a:gd name="T0" fmla="*/ 2147483646 w 993"/>
                  <a:gd name="T1" fmla="*/ 2147483646 h 875"/>
                  <a:gd name="T2" fmla="*/ 2147483646 w 993"/>
                  <a:gd name="T3" fmla="*/ 2147483646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2147483646 w 993"/>
                  <a:gd name="T11" fmla="*/ 2147483646 h 875"/>
                  <a:gd name="T12" fmla="*/ 2147483646 w 993"/>
                  <a:gd name="T13" fmla="*/ 2147483646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5" name="Google Shape;795;p31">
                <a:extLst>
                  <a:ext uri="{FF2B5EF4-FFF2-40B4-BE49-F238E27FC236}">
                    <a16:creationId xmlns:a16="http://schemas.microsoft.com/office/drawing/2014/main" id="{08EE60CC-6BEF-4E41-A834-5562543AEB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4809" y="4853309"/>
                <a:ext cx="54938" cy="48306"/>
              </a:xfrm>
              <a:custGeom>
                <a:avLst/>
                <a:gdLst>
                  <a:gd name="T0" fmla="*/ 2147483646 w 994"/>
                  <a:gd name="T1" fmla="*/ 0 h 874"/>
                  <a:gd name="T2" fmla="*/ 2147483646 w 994"/>
                  <a:gd name="T3" fmla="*/ 2147483646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2147483646 w 994"/>
                  <a:gd name="T11" fmla="*/ 0 h 874"/>
                  <a:gd name="T12" fmla="*/ 2147483646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6" name="Google Shape;796;p31">
                <a:extLst>
                  <a:ext uri="{FF2B5EF4-FFF2-40B4-BE49-F238E27FC236}">
                    <a16:creationId xmlns:a16="http://schemas.microsoft.com/office/drawing/2014/main" id="{CBB825E9-59BB-417D-9801-A70D19353A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5346" y="4893490"/>
                <a:ext cx="54883" cy="51291"/>
              </a:xfrm>
              <a:custGeom>
                <a:avLst/>
                <a:gdLst>
                  <a:gd name="T0" fmla="*/ 2147483646 w 993"/>
                  <a:gd name="T1" fmla="*/ 2147483646 h 928"/>
                  <a:gd name="T2" fmla="*/ 0 w 993"/>
                  <a:gd name="T3" fmla="*/ 2147483646 h 928"/>
                  <a:gd name="T4" fmla="*/ 0 w 993"/>
                  <a:gd name="T5" fmla="*/ 2147483646 h 928"/>
                  <a:gd name="T6" fmla="*/ 2147483646 w 993"/>
                  <a:gd name="T7" fmla="*/ 2147483646 h 928"/>
                  <a:gd name="T8" fmla="*/ 2147483646 w 993"/>
                  <a:gd name="T9" fmla="*/ 2147483646 h 928"/>
                  <a:gd name="T10" fmla="*/ 2147483646 w 993"/>
                  <a:gd name="T11" fmla="*/ 2147483646 h 928"/>
                  <a:gd name="T12" fmla="*/ 2147483646 w 993"/>
                  <a:gd name="T13" fmla="*/ 2147483646 h 928"/>
                  <a:gd name="T14" fmla="*/ 2147483646 w 993"/>
                  <a:gd name="T15" fmla="*/ 2147483646 h 9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7" name="Google Shape;797;p31">
                <a:extLst>
                  <a:ext uri="{FF2B5EF4-FFF2-40B4-BE49-F238E27FC236}">
                    <a16:creationId xmlns:a16="http://schemas.microsoft.com/office/drawing/2014/main" id="{563C85B5-CDC4-453B-988E-CD263871D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0051" y="4287068"/>
                <a:ext cx="76107" cy="68645"/>
              </a:xfrm>
              <a:custGeom>
                <a:avLst/>
                <a:gdLst>
                  <a:gd name="T0" fmla="*/ 2147483646 w 1377"/>
                  <a:gd name="T1" fmla="*/ 2147483646 h 1242"/>
                  <a:gd name="T2" fmla="*/ 0 w 1377"/>
                  <a:gd name="T3" fmla="*/ 2147483646 h 1242"/>
                  <a:gd name="T4" fmla="*/ 0 w 1377"/>
                  <a:gd name="T5" fmla="*/ 2147483646 h 1242"/>
                  <a:gd name="T6" fmla="*/ 2147483646 w 1377"/>
                  <a:gd name="T7" fmla="*/ 2147483646 h 1242"/>
                  <a:gd name="T8" fmla="*/ 2147483646 w 1377"/>
                  <a:gd name="T9" fmla="*/ 2147483646 h 1242"/>
                  <a:gd name="T10" fmla="*/ 2147483646 w 1377"/>
                  <a:gd name="T11" fmla="*/ 2147483646 h 1242"/>
                  <a:gd name="T12" fmla="*/ 2147483646 w 1377"/>
                  <a:gd name="T13" fmla="*/ 2147483646 h 1242"/>
                  <a:gd name="T14" fmla="*/ 2147483646 w 1377"/>
                  <a:gd name="T15" fmla="*/ 2147483646 h 1242"/>
                  <a:gd name="T16" fmla="*/ 2147483646 w 1377"/>
                  <a:gd name="T17" fmla="*/ 2147483646 h 12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8" name="Google Shape;798;p31">
                <a:extLst>
                  <a:ext uri="{FF2B5EF4-FFF2-40B4-BE49-F238E27FC236}">
                    <a16:creationId xmlns:a16="http://schemas.microsoft.com/office/drawing/2014/main" id="{4B88E1ED-C1E1-4F32-BEA8-71336D0798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8880" y="4459731"/>
                <a:ext cx="76107" cy="69530"/>
              </a:xfrm>
              <a:custGeom>
                <a:avLst/>
                <a:gdLst>
                  <a:gd name="T0" fmla="*/ 2147483646 w 1377"/>
                  <a:gd name="T1" fmla="*/ 0 h 1258"/>
                  <a:gd name="T2" fmla="*/ 2147483646 w 1377"/>
                  <a:gd name="T3" fmla="*/ 2147483646 h 1258"/>
                  <a:gd name="T4" fmla="*/ 2147483646 w 1377"/>
                  <a:gd name="T5" fmla="*/ 2147483646 h 1258"/>
                  <a:gd name="T6" fmla="*/ 2147483646 w 1377"/>
                  <a:gd name="T7" fmla="*/ 2147483646 h 1258"/>
                  <a:gd name="T8" fmla="*/ 2147483646 w 1377"/>
                  <a:gd name="T9" fmla="*/ 2147483646 h 1258"/>
                  <a:gd name="T10" fmla="*/ 2147483646 w 1377"/>
                  <a:gd name="T11" fmla="*/ 2147483646 h 1258"/>
                  <a:gd name="T12" fmla="*/ 2147483646 w 1377"/>
                  <a:gd name="T13" fmla="*/ 0 h 1258"/>
                  <a:gd name="T14" fmla="*/ 2147483646 w 1377"/>
                  <a:gd name="T15" fmla="*/ 0 h 12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9" name="Google Shape;799;p31">
                <a:extLst>
                  <a:ext uri="{FF2B5EF4-FFF2-40B4-BE49-F238E27FC236}">
                    <a16:creationId xmlns:a16="http://schemas.microsoft.com/office/drawing/2014/main" id="{0BD1B014-4019-4D0E-890F-9788900EC5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8428" y="4631621"/>
                <a:ext cx="79036" cy="68811"/>
              </a:xfrm>
              <a:custGeom>
                <a:avLst/>
                <a:gdLst>
                  <a:gd name="T0" fmla="*/ 2147483646 w 1430"/>
                  <a:gd name="T1" fmla="*/ 2147483646 h 1245"/>
                  <a:gd name="T2" fmla="*/ 2147483646 w 1430"/>
                  <a:gd name="T3" fmla="*/ 2147483646 h 1245"/>
                  <a:gd name="T4" fmla="*/ 2147483646 w 1430"/>
                  <a:gd name="T5" fmla="*/ 2147483646 h 1245"/>
                  <a:gd name="T6" fmla="*/ 2147483646 w 1430"/>
                  <a:gd name="T7" fmla="*/ 2147483646 h 1245"/>
                  <a:gd name="T8" fmla="*/ 2147483646 w 1430"/>
                  <a:gd name="T9" fmla="*/ 2147483646 h 1245"/>
                  <a:gd name="T10" fmla="*/ 2147483646 w 1430"/>
                  <a:gd name="T11" fmla="*/ 2147483646 h 1245"/>
                  <a:gd name="T12" fmla="*/ 2147483646 w 1430"/>
                  <a:gd name="T13" fmla="*/ 2147483646 h 1245"/>
                  <a:gd name="T14" fmla="*/ 2147483646 w 1430"/>
                  <a:gd name="T15" fmla="*/ 2147483646 h 12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0" name="Google Shape;800;p31">
                <a:extLst>
                  <a:ext uri="{FF2B5EF4-FFF2-40B4-BE49-F238E27FC236}">
                    <a16:creationId xmlns:a16="http://schemas.microsoft.com/office/drawing/2014/main" id="{78FC1B05-6120-4294-B1A4-3591D9C09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0904" y="4805003"/>
                <a:ext cx="76107" cy="68811"/>
              </a:xfrm>
              <a:custGeom>
                <a:avLst/>
                <a:gdLst>
                  <a:gd name="T0" fmla="*/ 2147483646 w 1377"/>
                  <a:gd name="T1" fmla="*/ 2147483646 h 1245"/>
                  <a:gd name="T2" fmla="*/ 2147483646 w 1377"/>
                  <a:gd name="T3" fmla="*/ 2147483646 h 1245"/>
                  <a:gd name="T4" fmla="*/ 2147483646 w 1377"/>
                  <a:gd name="T5" fmla="*/ 2147483646 h 1245"/>
                  <a:gd name="T6" fmla="*/ 2147483646 w 1377"/>
                  <a:gd name="T7" fmla="*/ 2147483646 h 1245"/>
                  <a:gd name="T8" fmla="*/ 2147483646 w 1377"/>
                  <a:gd name="T9" fmla="*/ 2147483646 h 1245"/>
                  <a:gd name="T10" fmla="*/ 2147483646 w 1377"/>
                  <a:gd name="T11" fmla="*/ 2147483646 h 1245"/>
                  <a:gd name="T12" fmla="*/ 2147483646 w 1377"/>
                  <a:gd name="T13" fmla="*/ 2147483646 h 1245"/>
                  <a:gd name="T14" fmla="*/ 2147483646 w 1377"/>
                  <a:gd name="T15" fmla="*/ 2147483646 h 1245"/>
                  <a:gd name="T16" fmla="*/ 2147483646 w 1377"/>
                  <a:gd name="T17" fmla="*/ 2147483646 h 12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1" name="Google Shape;801;p31">
                <a:extLst>
                  <a:ext uri="{FF2B5EF4-FFF2-40B4-BE49-F238E27FC236}">
                    <a16:creationId xmlns:a16="http://schemas.microsoft.com/office/drawing/2014/main" id="{FC17AEEF-AEFE-4F7A-BDF0-ED9FCBA826A2}"/>
                  </a:ext>
                </a:extLst>
              </p:cNvPr>
              <p:cNvSpPr/>
              <p:nvPr/>
            </p:nvSpPr>
            <p:spPr>
              <a:xfrm>
                <a:off x="5819036" y="4746787"/>
                <a:ext cx="112022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2" name="Google Shape;802;p31">
                <a:extLst>
                  <a:ext uri="{FF2B5EF4-FFF2-40B4-BE49-F238E27FC236}">
                    <a16:creationId xmlns:a16="http://schemas.microsoft.com/office/drawing/2014/main" id="{E2468EB2-A03C-45B6-A5F0-1B18BF678FFB}"/>
                  </a:ext>
                </a:extLst>
              </p:cNvPr>
              <p:cNvSpPr/>
              <p:nvPr/>
            </p:nvSpPr>
            <p:spPr>
              <a:xfrm>
                <a:off x="5980509" y="4746787"/>
                <a:ext cx="112022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3" name="Google Shape;803;p31">
                <a:extLst>
                  <a:ext uri="{FF2B5EF4-FFF2-40B4-BE49-F238E27FC236}">
                    <a16:creationId xmlns:a16="http://schemas.microsoft.com/office/drawing/2014/main" id="{0C5D6AC8-BD80-4EE0-A448-38830BBB97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2814" y="4807214"/>
                <a:ext cx="1011717" cy="182944"/>
              </a:xfrm>
              <a:custGeom>
                <a:avLst/>
                <a:gdLst>
                  <a:gd name="T0" fmla="*/ 2147483646 w 18305"/>
                  <a:gd name="T1" fmla="*/ 0 h 3310"/>
                  <a:gd name="T2" fmla="*/ 2147483646 w 18305"/>
                  <a:gd name="T3" fmla="*/ 2147483646 h 3310"/>
                  <a:gd name="T4" fmla="*/ 2147483646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2147483646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lnTo>
                      <a:pt x="82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4" name="Google Shape;804;p31">
                <a:extLst>
                  <a:ext uri="{FF2B5EF4-FFF2-40B4-BE49-F238E27FC236}">
                    <a16:creationId xmlns:a16="http://schemas.microsoft.com/office/drawing/2014/main" id="{6D97F20F-11B7-40DA-B5BE-09FAE071AD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2814" y="4898630"/>
                <a:ext cx="1011717" cy="91527"/>
              </a:xfrm>
              <a:custGeom>
                <a:avLst/>
                <a:gdLst>
                  <a:gd name="T0" fmla="*/ 2147483646 w 18305"/>
                  <a:gd name="T1" fmla="*/ 2147483646 h 1656"/>
                  <a:gd name="T2" fmla="*/ 2147483646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2147483646 h 1656"/>
                  <a:gd name="T10" fmla="*/ 2147483646 w 18305"/>
                  <a:gd name="T11" fmla="*/ 2147483646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5" name="Google Shape;805;p31">
                <a:extLst>
                  <a:ext uri="{FF2B5EF4-FFF2-40B4-BE49-F238E27FC236}">
                    <a16:creationId xmlns:a16="http://schemas.microsoft.com/office/drawing/2014/main" id="{D54BB004-80B0-4F05-BD21-CA7A9FDC5A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8028" y="4137120"/>
                <a:ext cx="1121428" cy="304372"/>
              </a:xfrm>
              <a:custGeom>
                <a:avLst/>
                <a:gdLst>
                  <a:gd name="T0" fmla="*/ 2147483646 w 20290"/>
                  <a:gd name="T1" fmla="*/ 2147483646 h 5507"/>
                  <a:gd name="T2" fmla="*/ 0 w 20290"/>
                  <a:gd name="T3" fmla="*/ 2147483646 h 5507"/>
                  <a:gd name="T4" fmla="*/ 0 w 20290"/>
                  <a:gd name="T5" fmla="*/ 2147483646 h 5507"/>
                  <a:gd name="T6" fmla="*/ 2147483646 w 20290"/>
                  <a:gd name="T7" fmla="*/ 2147483646 h 5507"/>
                  <a:gd name="T8" fmla="*/ 2147483646 w 20290"/>
                  <a:gd name="T9" fmla="*/ 2147483646 h 5507"/>
                  <a:gd name="T10" fmla="*/ 2147483646 w 20290"/>
                  <a:gd name="T11" fmla="*/ 2147483646 h 5507"/>
                  <a:gd name="T12" fmla="*/ 2147483646 w 20290"/>
                  <a:gd name="T13" fmla="*/ 2147483646 h 5507"/>
                  <a:gd name="T14" fmla="*/ 2147483646 w 20290"/>
                  <a:gd name="T15" fmla="*/ 2147483646 h 5507"/>
                  <a:gd name="T16" fmla="*/ 2147483646 w 20290"/>
                  <a:gd name="T17" fmla="*/ 2147483646 h 55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lnTo>
                      <a:pt x="2316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6" name="Google Shape;806;p31">
                <a:extLst>
                  <a:ext uri="{FF2B5EF4-FFF2-40B4-BE49-F238E27FC236}">
                    <a16:creationId xmlns:a16="http://schemas.microsoft.com/office/drawing/2014/main" id="{5D7A0E83-E173-4D6B-8C5F-46103AE63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9692" y="4137120"/>
                <a:ext cx="1121428" cy="304372"/>
              </a:xfrm>
              <a:custGeom>
                <a:avLst/>
                <a:gdLst>
                  <a:gd name="T0" fmla="*/ 2147483646 w 20290"/>
                  <a:gd name="T1" fmla="*/ 2147483646 h 5507"/>
                  <a:gd name="T2" fmla="*/ 0 w 20290"/>
                  <a:gd name="T3" fmla="*/ 2147483646 h 5507"/>
                  <a:gd name="T4" fmla="*/ 0 w 20290"/>
                  <a:gd name="T5" fmla="*/ 2147483646 h 5507"/>
                  <a:gd name="T6" fmla="*/ 2147483646 w 20290"/>
                  <a:gd name="T7" fmla="*/ 2147483646 h 5507"/>
                  <a:gd name="T8" fmla="*/ 2147483646 w 20290"/>
                  <a:gd name="T9" fmla="*/ 2147483646 h 5507"/>
                  <a:gd name="T10" fmla="*/ 2147483646 w 20290"/>
                  <a:gd name="T11" fmla="*/ 2147483646 h 5507"/>
                  <a:gd name="T12" fmla="*/ 2147483646 w 20290"/>
                  <a:gd name="T13" fmla="*/ 2147483646 h 5507"/>
                  <a:gd name="T14" fmla="*/ 2147483646 w 20290"/>
                  <a:gd name="T15" fmla="*/ 2147483646 h 5507"/>
                  <a:gd name="T16" fmla="*/ 2147483646 w 20290"/>
                  <a:gd name="T17" fmla="*/ 2147483646 h 5507"/>
                  <a:gd name="T18" fmla="*/ 2147483646 w 20290"/>
                  <a:gd name="T19" fmla="*/ 2147483646 h 5507"/>
                  <a:gd name="T20" fmla="*/ 2147483646 w 20290"/>
                  <a:gd name="T21" fmla="*/ 2147483646 h 5507"/>
                  <a:gd name="T22" fmla="*/ 2147483646 w 20290"/>
                  <a:gd name="T23" fmla="*/ 2147483646 h 5507"/>
                  <a:gd name="T24" fmla="*/ 2147483646 w 20290"/>
                  <a:gd name="T25" fmla="*/ 2147483646 h 550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lnTo>
                      <a:pt x="226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7" name="Google Shape;807;p31">
                <a:extLst>
                  <a:ext uri="{FF2B5EF4-FFF2-40B4-BE49-F238E27FC236}">
                    <a16:creationId xmlns:a16="http://schemas.microsoft.com/office/drawing/2014/main" id="{915B4B87-F42E-49C4-A610-A44ED733DA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2814" y="4197862"/>
                <a:ext cx="1011717" cy="182944"/>
              </a:xfrm>
              <a:custGeom>
                <a:avLst/>
                <a:gdLst>
                  <a:gd name="T0" fmla="*/ 2147483646 w 18305"/>
                  <a:gd name="T1" fmla="*/ 0 h 3310"/>
                  <a:gd name="T2" fmla="*/ 2147483646 w 18305"/>
                  <a:gd name="T3" fmla="*/ 2147483646 h 3310"/>
                  <a:gd name="T4" fmla="*/ 2147483646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2147483646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lnTo>
                      <a:pt x="82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8" name="Google Shape;808;p31">
                <a:extLst>
                  <a:ext uri="{FF2B5EF4-FFF2-40B4-BE49-F238E27FC236}">
                    <a16:creationId xmlns:a16="http://schemas.microsoft.com/office/drawing/2014/main" id="{F82383AA-C90B-4820-B479-353A4D6546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2814" y="4289278"/>
                <a:ext cx="1011717" cy="91527"/>
              </a:xfrm>
              <a:custGeom>
                <a:avLst/>
                <a:gdLst>
                  <a:gd name="T0" fmla="*/ 2147483646 w 18305"/>
                  <a:gd name="T1" fmla="*/ 2147483646 h 1656"/>
                  <a:gd name="T2" fmla="*/ 2147483646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2147483646 h 1656"/>
                  <a:gd name="T10" fmla="*/ 2147483646 w 18305"/>
                  <a:gd name="T11" fmla="*/ 2147483646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9" name="Google Shape;809;p31">
                <a:extLst>
                  <a:ext uri="{FF2B5EF4-FFF2-40B4-BE49-F238E27FC236}">
                    <a16:creationId xmlns:a16="http://schemas.microsoft.com/office/drawing/2014/main" id="{FF9A8952-E837-455F-9473-BC1AE0EED238}"/>
                  </a:ext>
                </a:extLst>
              </p:cNvPr>
              <p:cNvSpPr/>
              <p:nvPr/>
            </p:nvSpPr>
            <p:spPr>
              <a:xfrm>
                <a:off x="5879588" y="4441485"/>
                <a:ext cx="1120222" cy="305302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0" name="Google Shape;810;p31">
                <a:extLst>
                  <a:ext uri="{FF2B5EF4-FFF2-40B4-BE49-F238E27FC236}">
                    <a16:creationId xmlns:a16="http://schemas.microsoft.com/office/drawing/2014/main" id="{6AD07171-271D-456F-8771-C9F11CD8D7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3626" y="4441437"/>
                <a:ext cx="1121484" cy="305090"/>
              </a:xfrm>
              <a:custGeom>
                <a:avLst/>
                <a:gdLst>
                  <a:gd name="T0" fmla="*/ 2147483646 w 20291"/>
                  <a:gd name="T1" fmla="*/ 2147483646 h 5520"/>
                  <a:gd name="T2" fmla="*/ 2147483646 w 20291"/>
                  <a:gd name="T3" fmla="*/ 2147483646 h 5520"/>
                  <a:gd name="T4" fmla="*/ 2147483646 w 20291"/>
                  <a:gd name="T5" fmla="*/ 2147483646 h 5520"/>
                  <a:gd name="T6" fmla="*/ 2147483646 w 20291"/>
                  <a:gd name="T7" fmla="*/ 2147483646 h 5520"/>
                  <a:gd name="T8" fmla="*/ 2147483646 w 20291"/>
                  <a:gd name="T9" fmla="*/ 2147483646 h 5520"/>
                  <a:gd name="T10" fmla="*/ 2147483646 w 20291"/>
                  <a:gd name="T11" fmla="*/ 2147483646 h 5520"/>
                  <a:gd name="T12" fmla="*/ 2147483646 w 20291"/>
                  <a:gd name="T13" fmla="*/ 2147483646 h 5520"/>
                  <a:gd name="T14" fmla="*/ 2147483646 w 20291"/>
                  <a:gd name="T15" fmla="*/ 2147483646 h 5520"/>
                  <a:gd name="T16" fmla="*/ 2147483646 w 20291"/>
                  <a:gd name="T17" fmla="*/ 2147483646 h 5520"/>
                  <a:gd name="T18" fmla="*/ 2147483646 w 20291"/>
                  <a:gd name="T19" fmla="*/ 2147483646 h 5520"/>
                  <a:gd name="T20" fmla="*/ 2147483646 w 20291"/>
                  <a:gd name="T21" fmla="*/ 2147483646 h 5520"/>
                  <a:gd name="T22" fmla="*/ 2147483646 w 20291"/>
                  <a:gd name="T23" fmla="*/ 2147483646 h 5520"/>
                  <a:gd name="T24" fmla="*/ 2147483646 w 20291"/>
                  <a:gd name="T25" fmla="*/ 2147483646 h 55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1" name="Google Shape;811;p31">
                <a:extLst>
                  <a:ext uri="{FF2B5EF4-FFF2-40B4-BE49-F238E27FC236}">
                    <a16:creationId xmlns:a16="http://schemas.microsoft.com/office/drawing/2014/main" id="{7B25FE5B-1A3A-49F8-998D-6D6D5AD84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0215" y="4502897"/>
                <a:ext cx="1011717" cy="182944"/>
              </a:xfrm>
              <a:custGeom>
                <a:avLst/>
                <a:gdLst>
                  <a:gd name="T0" fmla="*/ 0 w 18305"/>
                  <a:gd name="T1" fmla="*/ 0 h 3310"/>
                  <a:gd name="T2" fmla="*/ 0 w 18305"/>
                  <a:gd name="T3" fmla="*/ 2147483646 h 3310"/>
                  <a:gd name="T4" fmla="*/ 2147483646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0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2" name="Google Shape;812;p31">
                <a:extLst>
                  <a:ext uri="{FF2B5EF4-FFF2-40B4-BE49-F238E27FC236}">
                    <a16:creationId xmlns:a16="http://schemas.microsoft.com/office/drawing/2014/main" id="{1424AB54-258E-41FC-983E-512DD6591B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0215" y="4594314"/>
                <a:ext cx="1011717" cy="91527"/>
              </a:xfrm>
              <a:custGeom>
                <a:avLst/>
                <a:gdLst>
                  <a:gd name="T0" fmla="*/ 0 w 18305"/>
                  <a:gd name="T1" fmla="*/ 2147483646 h 1656"/>
                  <a:gd name="T2" fmla="*/ 0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2147483646 h 1656"/>
                  <a:gd name="T10" fmla="*/ 0 w 18305"/>
                  <a:gd name="T11" fmla="*/ 2147483646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3" name="Google Shape;813;p31">
                <a:extLst>
                  <a:ext uri="{FF2B5EF4-FFF2-40B4-BE49-F238E27FC236}">
                    <a16:creationId xmlns:a16="http://schemas.microsoft.com/office/drawing/2014/main" id="{8CD54AEB-D7C3-4448-A6CE-4F1966B143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5910" y="4847726"/>
                <a:ext cx="200077" cy="203836"/>
              </a:xfrm>
              <a:custGeom>
                <a:avLst/>
                <a:gdLst>
                  <a:gd name="T0" fmla="*/ 2147483646 w 3620"/>
                  <a:gd name="T1" fmla="*/ 0 h 3688"/>
                  <a:gd name="T2" fmla="*/ 0 w 3620"/>
                  <a:gd name="T3" fmla="*/ 2147483646 h 3688"/>
                  <a:gd name="T4" fmla="*/ 2147483646 w 3620"/>
                  <a:gd name="T5" fmla="*/ 2147483646 h 3688"/>
                  <a:gd name="T6" fmla="*/ 2147483646 w 3620"/>
                  <a:gd name="T7" fmla="*/ 2147483646 h 3688"/>
                  <a:gd name="T8" fmla="*/ 2147483646 w 3620"/>
                  <a:gd name="T9" fmla="*/ 0 h 36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4" name="Google Shape;814;p31">
                <a:extLst>
                  <a:ext uri="{FF2B5EF4-FFF2-40B4-BE49-F238E27FC236}">
                    <a16:creationId xmlns:a16="http://schemas.microsoft.com/office/drawing/2014/main" id="{B8BB7B4E-890C-42A2-996A-F8D76B4C06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8302" y="4988168"/>
                <a:ext cx="64445" cy="63395"/>
              </a:xfrm>
              <a:custGeom>
                <a:avLst/>
                <a:gdLst>
                  <a:gd name="T0" fmla="*/ 2147483646 w 1166"/>
                  <a:gd name="T1" fmla="*/ 0 h 1147"/>
                  <a:gd name="T2" fmla="*/ 2147483646 w 1166"/>
                  <a:gd name="T3" fmla="*/ 2147483646 h 1147"/>
                  <a:gd name="T4" fmla="*/ 2147483646 w 1166"/>
                  <a:gd name="T5" fmla="*/ 2147483646 h 1147"/>
                  <a:gd name="T6" fmla="*/ 2147483646 w 1166"/>
                  <a:gd name="T7" fmla="*/ 2147483646 h 1147"/>
                  <a:gd name="T8" fmla="*/ 2147483646 w 1166"/>
                  <a:gd name="T9" fmla="*/ 2147483646 h 1147"/>
                  <a:gd name="T10" fmla="*/ 2147483646 w 1166"/>
                  <a:gd name="T11" fmla="*/ 0 h 11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5" name="Google Shape;815;p31">
                <a:extLst>
                  <a:ext uri="{FF2B5EF4-FFF2-40B4-BE49-F238E27FC236}">
                    <a16:creationId xmlns:a16="http://schemas.microsoft.com/office/drawing/2014/main" id="{366E3388-4E82-42EB-A7D2-DD26E02DBB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4646" y="4085222"/>
                <a:ext cx="228265" cy="152158"/>
              </a:xfrm>
              <a:custGeom>
                <a:avLst/>
                <a:gdLst>
                  <a:gd name="T0" fmla="*/ 2147483646 w 4130"/>
                  <a:gd name="T1" fmla="*/ 0 h 2753"/>
                  <a:gd name="T2" fmla="*/ 2147483646 w 4130"/>
                  <a:gd name="T3" fmla="*/ 2147483646 h 2753"/>
                  <a:gd name="T4" fmla="*/ 2147483646 w 4130"/>
                  <a:gd name="T5" fmla="*/ 2147483646 h 2753"/>
                  <a:gd name="T6" fmla="*/ 2147483646 w 4130"/>
                  <a:gd name="T7" fmla="*/ 2147483646 h 2753"/>
                  <a:gd name="T8" fmla="*/ 2147483646 w 4130"/>
                  <a:gd name="T9" fmla="*/ 2147483646 h 2753"/>
                  <a:gd name="T10" fmla="*/ 2147483646 w 4130"/>
                  <a:gd name="T11" fmla="*/ 2147483646 h 2753"/>
                  <a:gd name="T12" fmla="*/ 2147483646 w 4130"/>
                  <a:gd name="T13" fmla="*/ 2147483646 h 2753"/>
                  <a:gd name="T14" fmla="*/ 2147483646 w 4130"/>
                  <a:gd name="T15" fmla="*/ 2147483646 h 2753"/>
                  <a:gd name="T16" fmla="*/ 2147483646 w 4130"/>
                  <a:gd name="T17" fmla="*/ 2147483646 h 2753"/>
                  <a:gd name="T18" fmla="*/ 2147483646 w 4130"/>
                  <a:gd name="T19" fmla="*/ 2147483646 h 2753"/>
                  <a:gd name="T20" fmla="*/ 2147483646 w 4130"/>
                  <a:gd name="T21" fmla="*/ 2147483646 h 2753"/>
                  <a:gd name="T22" fmla="*/ 2147483646 w 4130"/>
                  <a:gd name="T23" fmla="*/ 0 h 275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6" name="Google Shape;816;p31">
                <a:extLst>
                  <a:ext uri="{FF2B5EF4-FFF2-40B4-BE49-F238E27FC236}">
                    <a16:creationId xmlns:a16="http://schemas.microsoft.com/office/drawing/2014/main" id="{2F455E68-DF51-47B7-B267-3649CEB51F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4646" y="4137120"/>
                <a:ext cx="215829" cy="100260"/>
              </a:xfrm>
              <a:custGeom>
                <a:avLst/>
                <a:gdLst>
                  <a:gd name="T0" fmla="*/ 2147483646 w 3905"/>
                  <a:gd name="T1" fmla="*/ 2147483646 h 1814"/>
                  <a:gd name="T2" fmla="*/ 2147483646 w 3905"/>
                  <a:gd name="T3" fmla="*/ 2147483646 h 1814"/>
                  <a:gd name="T4" fmla="*/ 2147483646 w 3905"/>
                  <a:gd name="T5" fmla="*/ 2147483646 h 1814"/>
                  <a:gd name="T6" fmla="*/ 2147483646 w 3905"/>
                  <a:gd name="T7" fmla="*/ 2147483646 h 1814"/>
                  <a:gd name="T8" fmla="*/ 2147483646 w 3905"/>
                  <a:gd name="T9" fmla="*/ 2147483646 h 1814"/>
                  <a:gd name="T10" fmla="*/ 2147483646 w 3905"/>
                  <a:gd name="T11" fmla="*/ 2147483646 h 1814"/>
                  <a:gd name="T12" fmla="*/ 2147483646 w 3905"/>
                  <a:gd name="T13" fmla="*/ 2147483646 h 1814"/>
                  <a:gd name="T14" fmla="*/ 2147483646 w 3905"/>
                  <a:gd name="T15" fmla="*/ 2147483646 h 1814"/>
                  <a:gd name="T16" fmla="*/ 2147483646 w 3905"/>
                  <a:gd name="T17" fmla="*/ 2147483646 h 1814"/>
                  <a:gd name="T18" fmla="*/ 2147483646 w 3905"/>
                  <a:gd name="T19" fmla="*/ 2147483646 h 18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7" name="Google Shape;817;p31">
                <a:extLst>
                  <a:ext uri="{FF2B5EF4-FFF2-40B4-BE49-F238E27FC236}">
                    <a16:creationId xmlns:a16="http://schemas.microsoft.com/office/drawing/2014/main" id="{A6A821E3-8309-4D2D-9AD7-82273ABCDB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9280" y="4231521"/>
                <a:ext cx="209971" cy="688388"/>
              </a:xfrm>
              <a:custGeom>
                <a:avLst/>
                <a:gdLst>
                  <a:gd name="T0" fmla="*/ 2147483646 w 3799"/>
                  <a:gd name="T1" fmla="*/ 0 h 12455"/>
                  <a:gd name="T2" fmla="*/ 0 w 3799"/>
                  <a:gd name="T3" fmla="*/ 2147483646 h 12455"/>
                  <a:gd name="T4" fmla="*/ 2147483646 w 3799"/>
                  <a:gd name="T5" fmla="*/ 2147483646 h 12455"/>
                  <a:gd name="T6" fmla="*/ 2147483646 w 3799"/>
                  <a:gd name="T7" fmla="*/ 2147483646 h 12455"/>
                  <a:gd name="T8" fmla="*/ 2147483646 w 3799"/>
                  <a:gd name="T9" fmla="*/ 0 h 12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8" name="Google Shape;818;p31">
                <a:extLst>
                  <a:ext uri="{FF2B5EF4-FFF2-40B4-BE49-F238E27FC236}">
                    <a16:creationId xmlns:a16="http://schemas.microsoft.com/office/drawing/2014/main" id="{D71C1F16-5C4B-44CE-A412-1194020620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9032" y="4216156"/>
                <a:ext cx="222462" cy="685459"/>
              </a:xfrm>
              <a:custGeom>
                <a:avLst/>
                <a:gdLst>
                  <a:gd name="T0" fmla="*/ 2147483646 w 4025"/>
                  <a:gd name="T1" fmla="*/ 0 h 12402"/>
                  <a:gd name="T2" fmla="*/ 2147483646 w 4025"/>
                  <a:gd name="T3" fmla="*/ 2147483646 h 12402"/>
                  <a:gd name="T4" fmla="*/ 2147483646 w 4025"/>
                  <a:gd name="T5" fmla="*/ 2147483646 h 12402"/>
                  <a:gd name="T6" fmla="*/ 2147483646 w 4025"/>
                  <a:gd name="T7" fmla="*/ 2147483646 h 12402"/>
                  <a:gd name="T8" fmla="*/ 2147483646 w 4025"/>
                  <a:gd name="T9" fmla="*/ 2147483646 h 12402"/>
                  <a:gd name="T10" fmla="*/ 2147483646 w 4025"/>
                  <a:gd name="T11" fmla="*/ 0 h 1240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9" name="Google Shape;819;p31">
                <a:extLst>
                  <a:ext uri="{FF2B5EF4-FFF2-40B4-BE49-F238E27FC236}">
                    <a16:creationId xmlns:a16="http://schemas.microsoft.com/office/drawing/2014/main" id="{99BC38C2-1BDF-44A0-BA34-8EF0A9C2C8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5910" y="4200791"/>
                <a:ext cx="225336" cy="673741"/>
              </a:xfrm>
              <a:custGeom>
                <a:avLst/>
                <a:gdLst>
                  <a:gd name="T0" fmla="*/ 2147483646 w 4077"/>
                  <a:gd name="T1" fmla="*/ 0 h 12190"/>
                  <a:gd name="T2" fmla="*/ 0 w 4077"/>
                  <a:gd name="T3" fmla="*/ 2147483646 h 12190"/>
                  <a:gd name="T4" fmla="*/ 0 w 4077"/>
                  <a:gd name="T5" fmla="*/ 2147483646 h 12190"/>
                  <a:gd name="T6" fmla="*/ 2147483646 w 4077"/>
                  <a:gd name="T7" fmla="*/ 2147483646 h 12190"/>
                  <a:gd name="T8" fmla="*/ 2147483646 w 4077"/>
                  <a:gd name="T9" fmla="*/ 2147483646 h 12190"/>
                  <a:gd name="T10" fmla="*/ 2147483646 w 4077"/>
                  <a:gd name="T11" fmla="*/ 0 h 121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0" name="Google Shape;820;p31">
                <a:extLst>
                  <a:ext uri="{FF2B5EF4-FFF2-40B4-BE49-F238E27FC236}">
                    <a16:creationId xmlns:a16="http://schemas.microsoft.com/office/drawing/2014/main" id="{A6A7989D-22B3-4BA7-AC7C-3626D9F05A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6845" y="4167132"/>
                <a:ext cx="240701" cy="161720"/>
              </a:xfrm>
              <a:custGeom>
                <a:avLst/>
                <a:gdLst>
                  <a:gd name="T0" fmla="*/ 2147483646 w 4355"/>
                  <a:gd name="T1" fmla="*/ 0 h 2926"/>
                  <a:gd name="T2" fmla="*/ 2147483646 w 4355"/>
                  <a:gd name="T3" fmla="*/ 2147483646 h 2926"/>
                  <a:gd name="T4" fmla="*/ 2147483646 w 4355"/>
                  <a:gd name="T5" fmla="*/ 2147483646 h 2926"/>
                  <a:gd name="T6" fmla="*/ 2147483646 w 4355"/>
                  <a:gd name="T7" fmla="*/ 2147483646 h 2926"/>
                  <a:gd name="T8" fmla="*/ 2147483646 w 4355"/>
                  <a:gd name="T9" fmla="*/ 2147483646 h 2926"/>
                  <a:gd name="T10" fmla="*/ 2147483646 w 4355"/>
                  <a:gd name="T11" fmla="*/ 2147483646 h 2926"/>
                  <a:gd name="T12" fmla="*/ 2147483646 w 4355"/>
                  <a:gd name="T13" fmla="*/ 2147483646 h 2926"/>
                  <a:gd name="T14" fmla="*/ 2147483646 w 4355"/>
                  <a:gd name="T15" fmla="*/ 2147483646 h 2926"/>
                  <a:gd name="T16" fmla="*/ 2147483646 w 4355"/>
                  <a:gd name="T17" fmla="*/ 2147483646 h 2926"/>
                  <a:gd name="T18" fmla="*/ 2147483646 w 4355"/>
                  <a:gd name="T19" fmla="*/ 2147483646 h 2926"/>
                  <a:gd name="T20" fmla="*/ 2147483646 w 4355"/>
                  <a:gd name="T21" fmla="*/ 2147483646 h 2926"/>
                  <a:gd name="T22" fmla="*/ 2147483646 w 4355"/>
                  <a:gd name="T23" fmla="*/ 0 h 292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1" name="Google Shape;821;p31">
                <a:extLst>
                  <a:ext uri="{FF2B5EF4-FFF2-40B4-BE49-F238E27FC236}">
                    <a16:creationId xmlns:a16="http://schemas.microsoft.com/office/drawing/2014/main" id="{8D6F00A6-229E-47E2-A99B-48F613F2F0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9280" y="4167132"/>
                <a:ext cx="228265" cy="106837"/>
              </a:xfrm>
              <a:custGeom>
                <a:avLst/>
                <a:gdLst>
                  <a:gd name="T0" fmla="*/ 2147483646 w 4130"/>
                  <a:gd name="T1" fmla="*/ 0 h 1933"/>
                  <a:gd name="T2" fmla="*/ 2147483646 w 4130"/>
                  <a:gd name="T3" fmla="*/ 2147483646 h 1933"/>
                  <a:gd name="T4" fmla="*/ 2147483646 w 4130"/>
                  <a:gd name="T5" fmla="*/ 2147483646 h 1933"/>
                  <a:gd name="T6" fmla="*/ 0 w 4130"/>
                  <a:gd name="T7" fmla="*/ 2147483646 h 1933"/>
                  <a:gd name="T8" fmla="*/ 2147483646 w 4130"/>
                  <a:gd name="T9" fmla="*/ 2147483646 h 1933"/>
                  <a:gd name="T10" fmla="*/ 2147483646 w 4130"/>
                  <a:gd name="T11" fmla="*/ 2147483646 h 1933"/>
                  <a:gd name="T12" fmla="*/ 2147483646 w 4130"/>
                  <a:gd name="T13" fmla="*/ 2147483646 h 1933"/>
                  <a:gd name="T14" fmla="*/ 2147483646 w 4130"/>
                  <a:gd name="T15" fmla="*/ 2147483646 h 1933"/>
                  <a:gd name="T16" fmla="*/ 2147483646 w 4130"/>
                  <a:gd name="T17" fmla="*/ 2147483646 h 1933"/>
                  <a:gd name="T18" fmla="*/ 2147483646 w 4130"/>
                  <a:gd name="T19" fmla="*/ 0 h 19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2" name="Google Shape;822;p31">
                <a:extLst>
                  <a:ext uri="{FF2B5EF4-FFF2-40B4-BE49-F238E27FC236}">
                    <a16:creationId xmlns:a16="http://schemas.microsoft.com/office/drawing/2014/main" id="{6D44443C-53E4-49F5-AC8D-1D0D2D2EB1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6351" y="4160499"/>
                <a:ext cx="243630" cy="80584"/>
              </a:xfrm>
              <a:custGeom>
                <a:avLst/>
                <a:gdLst>
                  <a:gd name="T0" fmla="*/ 2147483646 w 4408"/>
                  <a:gd name="T1" fmla="*/ 0 h 1458"/>
                  <a:gd name="T2" fmla="*/ 2147483646 w 4408"/>
                  <a:gd name="T3" fmla="*/ 2147483646 h 1458"/>
                  <a:gd name="T4" fmla="*/ 2147483646 w 4408"/>
                  <a:gd name="T5" fmla="*/ 2147483646 h 1458"/>
                  <a:gd name="T6" fmla="*/ 2147483646 w 4408"/>
                  <a:gd name="T7" fmla="*/ 2147483646 h 1458"/>
                  <a:gd name="T8" fmla="*/ 2147483646 w 4408"/>
                  <a:gd name="T9" fmla="*/ 2147483646 h 1458"/>
                  <a:gd name="T10" fmla="*/ 2147483646 w 4408"/>
                  <a:gd name="T11" fmla="*/ 2147483646 h 1458"/>
                  <a:gd name="T12" fmla="*/ 2147483646 w 4408"/>
                  <a:gd name="T13" fmla="*/ 2147483646 h 1458"/>
                  <a:gd name="T14" fmla="*/ 2147483646 w 4408"/>
                  <a:gd name="T15" fmla="*/ 2147483646 h 1458"/>
                  <a:gd name="T16" fmla="*/ 2147483646 w 4408"/>
                  <a:gd name="T17" fmla="*/ 0 h 14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3" name="Google Shape;823;p31">
                <a:extLst>
                  <a:ext uri="{FF2B5EF4-FFF2-40B4-BE49-F238E27FC236}">
                    <a16:creationId xmlns:a16="http://schemas.microsoft.com/office/drawing/2014/main" id="{3811324A-BB37-41F1-85EC-3B4D52584D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4409" y="4252690"/>
                <a:ext cx="244349" cy="79865"/>
              </a:xfrm>
              <a:custGeom>
                <a:avLst/>
                <a:gdLst>
                  <a:gd name="T0" fmla="*/ 2147483646 w 4421"/>
                  <a:gd name="T1" fmla="*/ 2147483646 h 1445"/>
                  <a:gd name="T2" fmla="*/ 2147483646 w 4421"/>
                  <a:gd name="T3" fmla="*/ 2147483646 h 1445"/>
                  <a:gd name="T4" fmla="*/ 2147483646 w 4421"/>
                  <a:gd name="T5" fmla="*/ 2147483646 h 1445"/>
                  <a:gd name="T6" fmla="*/ 2147483646 w 4421"/>
                  <a:gd name="T7" fmla="*/ 2147483646 h 1445"/>
                  <a:gd name="T8" fmla="*/ 2147483646 w 4421"/>
                  <a:gd name="T9" fmla="*/ 2147483646 h 1445"/>
                  <a:gd name="T10" fmla="*/ 2147483646 w 4421"/>
                  <a:gd name="T11" fmla="*/ 2147483646 h 1445"/>
                  <a:gd name="T12" fmla="*/ 2147483646 w 4421"/>
                  <a:gd name="T13" fmla="*/ 2147483646 h 1445"/>
                  <a:gd name="T14" fmla="*/ 2147483646 w 4421"/>
                  <a:gd name="T15" fmla="*/ 2147483646 h 14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4" name="Google Shape;824;p31">
                <a:extLst>
                  <a:ext uri="{FF2B5EF4-FFF2-40B4-BE49-F238E27FC236}">
                    <a16:creationId xmlns:a16="http://schemas.microsoft.com/office/drawing/2014/main" id="{BFEAA836-B3DC-431F-84B2-493700A685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6144" y="3457797"/>
                <a:ext cx="158072" cy="233903"/>
              </a:xfrm>
              <a:custGeom>
                <a:avLst/>
                <a:gdLst>
                  <a:gd name="T0" fmla="*/ 2147483646 w 2860"/>
                  <a:gd name="T1" fmla="*/ 0 h 4232"/>
                  <a:gd name="T2" fmla="*/ 2147483646 w 2860"/>
                  <a:gd name="T3" fmla="*/ 2147483646 h 4232"/>
                  <a:gd name="T4" fmla="*/ 2147483646 w 2860"/>
                  <a:gd name="T5" fmla="*/ 2147483646 h 4232"/>
                  <a:gd name="T6" fmla="*/ 2147483646 w 2860"/>
                  <a:gd name="T7" fmla="*/ 2147483646 h 4232"/>
                  <a:gd name="T8" fmla="*/ 2147483646 w 2860"/>
                  <a:gd name="T9" fmla="*/ 2147483646 h 4232"/>
                  <a:gd name="T10" fmla="*/ 2147483646 w 2860"/>
                  <a:gd name="T11" fmla="*/ 2147483646 h 4232"/>
                  <a:gd name="T12" fmla="*/ 2147483646 w 2860"/>
                  <a:gd name="T13" fmla="*/ 2147483646 h 4232"/>
                  <a:gd name="T14" fmla="*/ 2147483646 w 2860"/>
                  <a:gd name="T15" fmla="*/ 2147483646 h 4232"/>
                  <a:gd name="T16" fmla="*/ 2147483646 w 2860"/>
                  <a:gd name="T17" fmla="*/ 0 h 42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5" name="Google Shape;825;p31">
                <a:extLst>
                  <a:ext uri="{FF2B5EF4-FFF2-40B4-BE49-F238E27FC236}">
                    <a16:creationId xmlns:a16="http://schemas.microsoft.com/office/drawing/2014/main" id="{7D85B19C-781E-42DF-AD30-00E913330B88}"/>
                  </a:ext>
                </a:extLst>
              </p:cNvPr>
              <p:cNvSpPr/>
              <p:nvPr/>
            </p:nvSpPr>
            <p:spPr>
              <a:xfrm>
                <a:off x="6179829" y="3608840"/>
                <a:ext cx="527311" cy="527341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6" name="Google Shape;826;p31">
                <a:extLst>
                  <a:ext uri="{FF2B5EF4-FFF2-40B4-BE49-F238E27FC236}">
                    <a16:creationId xmlns:a16="http://schemas.microsoft.com/office/drawing/2014/main" id="{E8951FC7-CC30-4518-A03B-F8C1B825A022}"/>
                  </a:ext>
                </a:extLst>
              </p:cNvPr>
              <p:cNvSpPr/>
              <p:nvPr/>
            </p:nvSpPr>
            <p:spPr>
              <a:xfrm>
                <a:off x="6242904" y="3659304"/>
                <a:ext cx="204366" cy="146344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7" name="Google Shape;827;p31">
                <a:extLst>
                  <a:ext uri="{FF2B5EF4-FFF2-40B4-BE49-F238E27FC236}">
                    <a16:creationId xmlns:a16="http://schemas.microsoft.com/office/drawing/2014/main" id="{FF484D71-55A4-42E7-9D9E-D86471B9DE5E}"/>
                  </a:ext>
                </a:extLst>
              </p:cNvPr>
              <p:cNvSpPr/>
              <p:nvPr/>
            </p:nvSpPr>
            <p:spPr>
              <a:xfrm>
                <a:off x="6189921" y="3719860"/>
                <a:ext cx="517219" cy="41632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98" name="Google Shape;828;p31">
              <a:extLst>
                <a:ext uri="{FF2B5EF4-FFF2-40B4-BE49-F238E27FC236}">
                  <a16:creationId xmlns:a16="http://schemas.microsoft.com/office/drawing/2014/main" id="{45FA87D7-21F6-4FAE-AE5B-62A6A3674C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1385" y="4715193"/>
              <a:ext cx="204624" cy="152288"/>
            </a:xfrm>
            <a:custGeom>
              <a:avLst/>
              <a:gdLst>
                <a:gd name="T0" fmla="*/ 2147483646 w 6588"/>
                <a:gd name="T1" fmla="*/ 2147483646 h 4903"/>
                <a:gd name="T2" fmla="*/ 2147483646 w 6588"/>
                <a:gd name="T3" fmla="*/ 2147483646 h 4903"/>
                <a:gd name="T4" fmla="*/ 2147483646 w 6588"/>
                <a:gd name="T5" fmla="*/ 2147483646 h 4903"/>
                <a:gd name="T6" fmla="*/ 2147483646 w 6588"/>
                <a:gd name="T7" fmla="*/ 2147483646 h 4903"/>
                <a:gd name="T8" fmla="*/ 2147483646 w 6588"/>
                <a:gd name="T9" fmla="*/ 2147483646 h 4903"/>
                <a:gd name="T10" fmla="*/ 2147483646 w 6588"/>
                <a:gd name="T11" fmla="*/ 2147483646 h 4903"/>
                <a:gd name="T12" fmla="*/ 2147483646 w 6588"/>
                <a:gd name="T13" fmla="*/ 2147483646 h 4903"/>
                <a:gd name="T14" fmla="*/ 2147483646 w 6588"/>
                <a:gd name="T15" fmla="*/ 2147483646 h 4903"/>
                <a:gd name="T16" fmla="*/ 2147483646 w 6588"/>
                <a:gd name="T17" fmla="*/ 2147483646 h 49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9" name="Google Shape;829;p31">
              <a:extLst>
                <a:ext uri="{FF2B5EF4-FFF2-40B4-BE49-F238E27FC236}">
                  <a16:creationId xmlns:a16="http://schemas.microsoft.com/office/drawing/2014/main" id="{170E9806-87E2-4F3E-B43A-C3A9DECA4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7676" y="4250752"/>
              <a:ext cx="622196" cy="512492"/>
            </a:xfrm>
            <a:custGeom>
              <a:avLst/>
              <a:gdLst>
                <a:gd name="T0" fmla="*/ 2147483646 w 20032"/>
                <a:gd name="T1" fmla="*/ 2147483646 h 16500"/>
                <a:gd name="T2" fmla="*/ 2147483646 w 20032"/>
                <a:gd name="T3" fmla="*/ 2147483646 h 16500"/>
                <a:gd name="T4" fmla="*/ 2147483646 w 20032"/>
                <a:gd name="T5" fmla="*/ 2147483646 h 16500"/>
                <a:gd name="T6" fmla="*/ 2147483646 w 20032"/>
                <a:gd name="T7" fmla="*/ 2147483646 h 16500"/>
                <a:gd name="T8" fmla="*/ 2147483646 w 20032"/>
                <a:gd name="T9" fmla="*/ 2147483646 h 16500"/>
                <a:gd name="T10" fmla="*/ 2147483646 w 20032"/>
                <a:gd name="T11" fmla="*/ 2147483646 h 16500"/>
                <a:gd name="T12" fmla="*/ 2147483646 w 20032"/>
                <a:gd name="T13" fmla="*/ 2147483646 h 16500"/>
                <a:gd name="T14" fmla="*/ 2147483646 w 20032"/>
                <a:gd name="T15" fmla="*/ 2147483646 h 16500"/>
                <a:gd name="T16" fmla="*/ 2147483646 w 20032"/>
                <a:gd name="T17" fmla="*/ 2147483646 h 16500"/>
                <a:gd name="T18" fmla="*/ 2147483646 w 20032"/>
                <a:gd name="T19" fmla="*/ 2147483646 h 16500"/>
                <a:gd name="T20" fmla="*/ 2147483646 w 20032"/>
                <a:gd name="T21" fmla="*/ 2147483646 h 16500"/>
                <a:gd name="T22" fmla="*/ 2147483646 w 20032"/>
                <a:gd name="T23" fmla="*/ 2147483646 h 16500"/>
                <a:gd name="T24" fmla="*/ 2147483646 w 20032"/>
                <a:gd name="T25" fmla="*/ 2147483646 h 16500"/>
                <a:gd name="T26" fmla="*/ 2147483646 w 20032"/>
                <a:gd name="T27" fmla="*/ 2147483646 h 16500"/>
                <a:gd name="T28" fmla="*/ 2147483646 w 20032"/>
                <a:gd name="T29" fmla="*/ 2147483646 h 165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0" name="Google Shape;830;p31">
              <a:extLst>
                <a:ext uri="{FF2B5EF4-FFF2-40B4-BE49-F238E27FC236}">
                  <a16:creationId xmlns:a16="http://schemas.microsoft.com/office/drawing/2014/main" id="{C960336A-0A39-403D-95C3-62F4F6AEF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7676" y="4250752"/>
              <a:ext cx="622196" cy="512492"/>
            </a:xfrm>
            <a:custGeom>
              <a:avLst/>
              <a:gdLst>
                <a:gd name="T0" fmla="*/ 2147483646 w 20032"/>
                <a:gd name="T1" fmla="*/ 2147483646 h 16500"/>
                <a:gd name="T2" fmla="*/ 2147483646 w 20032"/>
                <a:gd name="T3" fmla="*/ 2147483646 h 16500"/>
                <a:gd name="T4" fmla="*/ 2147483646 w 20032"/>
                <a:gd name="T5" fmla="*/ 2147483646 h 16500"/>
                <a:gd name="T6" fmla="*/ 2147483646 w 20032"/>
                <a:gd name="T7" fmla="*/ 2147483646 h 16500"/>
                <a:gd name="T8" fmla="*/ 2147483646 w 20032"/>
                <a:gd name="T9" fmla="*/ 2147483646 h 16500"/>
                <a:gd name="T10" fmla="*/ 2147483646 w 20032"/>
                <a:gd name="T11" fmla="*/ 2147483646 h 16500"/>
                <a:gd name="T12" fmla="*/ 2147483646 w 20032"/>
                <a:gd name="T13" fmla="*/ 2147483646 h 16500"/>
                <a:gd name="T14" fmla="*/ 2147483646 w 20032"/>
                <a:gd name="T15" fmla="*/ 2147483646 h 16500"/>
                <a:gd name="T16" fmla="*/ 2147483646 w 20032"/>
                <a:gd name="T17" fmla="*/ 2147483646 h 16500"/>
                <a:gd name="T18" fmla="*/ 2147483646 w 20032"/>
                <a:gd name="T19" fmla="*/ 2147483646 h 16500"/>
                <a:gd name="T20" fmla="*/ 2147483646 w 20032"/>
                <a:gd name="T21" fmla="*/ 2147483646 h 16500"/>
                <a:gd name="T22" fmla="*/ 2147483646 w 20032"/>
                <a:gd name="T23" fmla="*/ 2147483646 h 16500"/>
                <a:gd name="T24" fmla="*/ 2147483646 w 20032"/>
                <a:gd name="T25" fmla="*/ 2147483646 h 16500"/>
                <a:gd name="T26" fmla="*/ 2147483646 w 20032"/>
                <a:gd name="T27" fmla="*/ 2147483646 h 16500"/>
                <a:gd name="T28" fmla="*/ 2147483646 w 20032"/>
                <a:gd name="T29" fmla="*/ 2147483646 h 16500"/>
                <a:gd name="T30" fmla="*/ 2147483646 w 20032"/>
                <a:gd name="T31" fmla="*/ 2147483646 h 16500"/>
                <a:gd name="T32" fmla="*/ 2147483646 w 20032"/>
                <a:gd name="T33" fmla="*/ 2147483646 h 165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" name="Google Shape;831;p31">
              <a:extLst>
                <a:ext uri="{FF2B5EF4-FFF2-40B4-BE49-F238E27FC236}">
                  <a16:creationId xmlns:a16="http://schemas.microsoft.com/office/drawing/2014/main" id="{7B6D7A22-EA86-4B93-A4BA-7D4B94106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121" y="4428136"/>
              <a:ext cx="435338" cy="335107"/>
            </a:xfrm>
            <a:custGeom>
              <a:avLst/>
              <a:gdLst>
                <a:gd name="T0" fmla="*/ 2147483646 w 14016"/>
                <a:gd name="T1" fmla="*/ 0 h 10789"/>
                <a:gd name="T2" fmla="*/ 2147483646 w 14016"/>
                <a:gd name="T3" fmla="*/ 2147483646 h 10789"/>
                <a:gd name="T4" fmla="*/ 2147483646 w 14016"/>
                <a:gd name="T5" fmla="*/ 2147483646 h 10789"/>
                <a:gd name="T6" fmla="*/ 2147483646 w 14016"/>
                <a:gd name="T7" fmla="*/ 2147483646 h 10789"/>
                <a:gd name="T8" fmla="*/ 2147483646 w 14016"/>
                <a:gd name="T9" fmla="*/ 2147483646 h 10789"/>
                <a:gd name="T10" fmla="*/ 2147483646 w 14016"/>
                <a:gd name="T11" fmla="*/ 2147483646 h 10789"/>
                <a:gd name="T12" fmla="*/ 2147483646 w 14016"/>
                <a:gd name="T13" fmla="*/ 2147483646 h 10789"/>
                <a:gd name="T14" fmla="*/ 2147483646 w 14016"/>
                <a:gd name="T15" fmla="*/ 2147483646 h 10789"/>
                <a:gd name="T16" fmla="*/ 2147483646 w 14016"/>
                <a:gd name="T17" fmla="*/ 2147483646 h 10789"/>
                <a:gd name="T18" fmla="*/ 2147483646 w 14016"/>
                <a:gd name="T19" fmla="*/ 2147483646 h 10789"/>
                <a:gd name="T20" fmla="*/ 2147483646 w 14016"/>
                <a:gd name="T21" fmla="*/ 0 h 107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" name="Google Shape;832;p31">
              <a:extLst>
                <a:ext uri="{FF2B5EF4-FFF2-40B4-BE49-F238E27FC236}">
                  <a16:creationId xmlns:a16="http://schemas.microsoft.com/office/drawing/2014/main" id="{DEB0855B-6401-40C5-BEFF-072C0C0FE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3172" y="3849238"/>
              <a:ext cx="435338" cy="325727"/>
            </a:xfrm>
            <a:custGeom>
              <a:avLst/>
              <a:gdLst>
                <a:gd name="T0" fmla="*/ 2147483646 w 14016"/>
                <a:gd name="T1" fmla="*/ 0 h 10487"/>
                <a:gd name="T2" fmla="*/ 2147483646 w 14016"/>
                <a:gd name="T3" fmla="*/ 2147483646 h 10487"/>
                <a:gd name="T4" fmla="*/ 2147483646 w 14016"/>
                <a:gd name="T5" fmla="*/ 2147483646 h 10487"/>
                <a:gd name="T6" fmla="*/ 2147483646 w 14016"/>
                <a:gd name="T7" fmla="*/ 2147483646 h 10487"/>
                <a:gd name="T8" fmla="*/ 0 w 14016"/>
                <a:gd name="T9" fmla="*/ 2147483646 h 10487"/>
                <a:gd name="T10" fmla="*/ 2147483646 w 14016"/>
                <a:gd name="T11" fmla="*/ 2147483646 h 10487"/>
                <a:gd name="T12" fmla="*/ 2147483646 w 14016"/>
                <a:gd name="T13" fmla="*/ 2147483646 h 10487"/>
                <a:gd name="T14" fmla="*/ 2147483646 w 14016"/>
                <a:gd name="T15" fmla="*/ 2147483646 h 10487"/>
                <a:gd name="T16" fmla="*/ 2147483646 w 14016"/>
                <a:gd name="T17" fmla="*/ 2147483646 h 10487"/>
                <a:gd name="T18" fmla="*/ 2147483646 w 14016"/>
                <a:gd name="T19" fmla="*/ 2147483646 h 10487"/>
                <a:gd name="T20" fmla="*/ 2147483646 w 14016"/>
                <a:gd name="T21" fmla="*/ 0 h 1048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" name="Google Shape;833;p31">
              <a:extLst>
                <a:ext uri="{FF2B5EF4-FFF2-40B4-BE49-F238E27FC236}">
                  <a16:creationId xmlns:a16="http://schemas.microsoft.com/office/drawing/2014/main" id="{499DEDA4-13B8-41F8-8C07-102F8A446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6945" y="3870700"/>
              <a:ext cx="178533" cy="304824"/>
            </a:xfrm>
            <a:custGeom>
              <a:avLst/>
              <a:gdLst>
                <a:gd name="T0" fmla="*/ 2147483646 w 5748"/>
                <a:gd name="T1" fmla="*/ 0 h 9814"/>
                <a:gd name="T2" fmla="*/ 2147483646 w 5748"/>
                <a:gd name="T3" fmla="*/ 0 h 9814"/>
                <a:gd name="T4" fmla="*/ 2147483646 w 5748"/>
                <a:gd name="T5" fmla="*/ 2147483646 h 9814"/>
                <a:gd name="T6" fmla="*/ 2147483646 w 5748"/>
                <a:gd name="T7" fmla="*/ 2147483646 h 9814"/>
                <a:gd name="T8" fmla="*/ 2147483646 w 5748"/>
                <a:gd name="T9" fmla="*/ 2147483646 h 9814"/>
                <a:gd name="T10" fmla="*/ 2147483646 w 5748"/>
                <a:gd name="T11" fmla="*/ 2147483646 h 9814"/>
                <a:gd name="T12" fmla="*/ 2147483646 w 5748"/>
                <a:gd name="T13" fmla="*/ 2147483646 h 9814"/>
                <a:gd name="T14" fmla="*/ 2147483646 w 5748"/>
                <a:gd name="T15" fmla="*/ 2147483646 h 9814"/>
                <a:gd name="T16" fmla="*/ 2147483646 w 5748"/>
                <a:gd name="T17" fmla="*/ 2147483646 h 9814"/>
                <a:gd name="T18" fmla="*/ 2147483646 w 5748"/>
                <a:gd name="T19" fmla="*/ 0 h 98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" name="Google Shape;834;p31">
              <a:extLst>
                <a:ext uri="{FF2B5EF4-FFF2-40B4-BE49-F238E27FC236}">
                  <a16:creationId xmlns:a16="http://schemas.microsoft.com/office/drawing/2014/main" id="{8CF60288-52D7-416D-9C40-71DC7C4E8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5836" y="3779880"/>
              <a:ext cx="439532" cy="506031"/>
            </a:xfrm>
            <a:custGeom>
              <a:avLst/>
              <a:gdLst>
                <a:gd name="T0" fmla="*/ 2147483646 w 14151"/>
                <a:gd name="T1" fmla="*/ 0 h 16292"/>
                <a:gd name="T2" fmla="*/ 2147483646 w 14151"/>
                <a:gd name="T3" fmla="*/ 2147483646 h 16292"/>
                <a:gd name="T4" fmla="*/ 2147483646 w 14151"/>
                <a:gd name="T5" fmla="*/ 2147483646 h 16292"/>
                <a:gd name="T6" fmla="*/ 2147483646 w 14151"/>
                <a:gd name="T7" fmla="*/ 2147483646 h 16292"/>
                <a:gd name="T8" fmla="*/ 2147483646 w 14151"/>
                <a:gd name="T9" fmla="*/ 2147483646 h 16292"/>
                <a:gd name="T10" fmla="*/ 2147483646 w 14151"/>
                <a:gd name="T11" fmla="*/ 2147483646 h 16292"/>
                <a:gd name="T12" fmla="*/ 2147483646 w 14151"/>
                <a:gd name="T13" fmla="*/ 2147483646 h 16292"/>
                <a:gd name="T14" fmla="*/ 2147483646 w 14151"/>
                <a:gd name="T15" fmla="*/ 2147483646 h 16292"/>
                <a:gd name="T16" fmla="*/ 2147483646 w 14151"/>
                <a:gd name="T17" fmla="*/ 2147483646 h 16292"/>
                <a:gd name="T18" fmla="*/ 2147483646 w 14151"/>
                <a:gd name="T19" fmla="*/ 0 h 1629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" name="Google Shape;835;p31">
              <a:extLst>
                <a:ext uri="{FF2B5EF4-FFF2-40B4-BE49-F238E27FC236}">
                  <a16:creationId xmlns:a16="http://schemas.microsoft.com/office/drawing/2014/main" id="{A0825B61-46A3-482B-BF4B-1E86EB854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215" y="3823706"/>
              <a:ext cx="169153" cy="460404"/>
            </a:xfrm>
            <a:custGeom>
              <a:avLst/>
              <a:gdLst>
                <a:gd name="T0" fmla="*/ 2147483646 w 5446"/>
                <a:gd name="T1" fmla="*/ 2147483646 h 14823"/>
                <a:gd name="T2" fmla="*/ 2147483646 w 5446"/>
                <a:gd name="T3" fmla="*/ 2147483646 h 14823"/>
                <a:gd name="T4" fmla="*/ 2147483646 w 5446"/>
                <a:gd name="T5" fmla="*/ 2147483646 h 14823"/>
                <a:gd name="T6" fmla="*/ 2147483646 w 5446"/>
                <a:gd name="T7" fmla="*/ 2147483646 h 14823"/>
                <a:gd name="T8" fmla="*/ 2147483646 w 5446"/>
                <a:gd name="T9" fmla="*/ 2147483646 h 14823"/>
                <a:gd name="T10" fmla="*/ 2147483646 w 5446"/>
                <a:gd name="T11" fmla="*/ 2147483646 h 14823"/>
                <a:gd name="T12" fmla="*/ 2147483646 w 5446"/>
                <a:gd name="T13" fmla="*/ 2147483646 h 14823"/>
                <a:gd name="T14" fmla="*/ 2147483646 w 5446"/>
                <a:gd name="T15" fmla="*/ 2147483646 h 148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" name="Google Shape;836;p31">
              <a:extLst>
                <a:ext uri="{FF2B5EF4-FFF2-40B4-BE49-F238E27FC236}">
                  <a16:creationId xmlns:a16="http://schemas.microsoft.com/office/drawing/2014/main" id="{B3CE32DD-D694-40CC-A6D6-489128155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3655" y="4195040"/>
              <a:ext cx="501093" cy="361229"/>
            </a:xfrm>
            <a:custGeom>
              <a:avLst/>
              <a:gdLst>
                <a:gd name="T0" fmla="*/ 2147483646 w 16133"/>
                <a:gd name="T1" fmla="*/ 2147483646 h 11630"/>
                <a:gd name="T2" fmla="*/ 2147483646 w 16133"/>
                <a:gd name="T3" fmla="*/ 2147483646 h 11630"/>
                <a:gd name="T4" fmla="*/ 2147483646 w 16133"/>
                <a:gd name="T5" fmla="*/ 2147483646 h 11630"/>
                <a:gd name="T6" fmla="*/ 2147483646 w 16133"/>
                <a:gd name="T7" fmla="*/ 2147483646 h 11630"/>
                <a:gd name="T8" fmla="*/ 2147483646 w 16133"/>
                <a:gd name="T9" fmla="*/ 2147483646 h 11630"/>
                <a:gd name="T10" fmla="*/ 2147483646 w 16133"/>
                <a:gd name="T11" fmla="*/ 2147483646 h 11630"/>
                <a:gd name="T12" fmla="*/ 2147483646 w 16133"/>
                <a:gd name="T13" fmla="*/ 2147483646 h 11630"/>
                <a:gd name="T14" fmla="*/ 2147483646 w 16133"/>
                <a:gd name="T15" fmla="*/ 2147483646 h 11630"/>
                <a:gd name="T16" fmla="*/ 2147483646 w 16133"/>
                <a:gd name="T17" fmla="*/ 2147483646 h 11630"/>
                <a:gd name="T18" fmla="*/ 2147483646 w 16133"/>
                <a:gd name="T19" fmla="*/ 2147483646 h 11630"/>
                <a:gd name="T20" fmla="*/ 2147483646 w 16133"/>
                <a:gd name="T21" fmla="*/ 2147483646 h 11630"/>
                <a:gd name="T22" fmla="*/ 2147483646 w 16133"/>
                <a:gd name="T23" fmla="*/ 2147483646 h 116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7" name="Google Shape;837;p31">
              <a:extLst>
                <a:ext uri="{FF2B5EF4-FFF2-40B4-BE49-F238E27FC236}">
                  <a16:creationId xmlns:a16="http://schemas.microsoft.com/office/drawing/2014/main" id="{3B93E9E7-76FA-4048-BA41-A755F0F4D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9893" y="3623306"/>
              <a:ext cx="143063" cy="253078"/>
            </a:xfrm>
            <a:custGeom>
              <a:avLst/>
              <a:gdLst>
                <a:gd name="T0" fmla="*/ 2147483646 w 4606"/>
                <a:gd name="T1" fmla="*/ 0 h 8148"/>
                <a:gd name="T2" fmla="*/ 2147483646 w 4606"/>
                <a:gd name="T3" fmla="*/ 2147483646 h 8148"/>
                <a:gd name="T4" fmla="*/ 2147483646 w 4606"/>
                <a:gd name="T5" fmla="*/ 2147483646 h 8148"/>
                <a:gd name="T6" fmla="*/ 2147483646 w 4606"/>
                <a:gd name="T7" fmla="*/ 2147483646 h 8148"/>
                <a:gd name="T8" fmla="*/ 2147483646 w 4606"/>
                <a:gd name="T9" fmla="*/ 2147483646 h 8148"/>
                <a:gd name="T10" fmla="*/ 2147483646 w 4606"/>
                <a:gd name="T11" fmla="*/ 2147483646 h 8148"/>
                <a:gd name="T12" fmla="*/ 2147483646 w 4606"/>
                <a:gd name="T13" fmla="*/ 2147483646 h 8148"/>
                <a:gd name="T14" fmla="*/ 2147483646 w 4606"/>
                <a:gd name="T15" fmla="*/ 2147483646 h 8148"/>
                <a:gd name="T16" fmla="*/ 2147483646 w 4606"/>
                <a:gd name="T17" fmla="*/ 0 h 8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8" name="Google Shape;838;p31">
              <a:extLst>
                <a:ext uri="{FF2B5EF4-FFF2-40B4-BE49-F238E27FC236}">
                  <a16:creationId xmlns:a16="http://schemas.microsoft.com/office/drawing/2014/main" id="{C2A1AFE1-7DC1-4390-B3BA-B9B17143C7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125" y="4764263"/>
              <a:ext cx="234920" cy="138872"/>
            </a:xfrm>
            <a:custGeom>
              <a:avLst/>
              <a:gdLst>
                <a:gd name="T0" fmla="*/ 2147483646 w 6420"/>
                <a:gd name="T1" fmla="*/ 2147483646 h 4389"/>
                <a:gd name="T2" fmla="*/ 2147483646 w 6420"/>
                <a:gd name="T3" fmla="*/ 2147483646 h 4389"/>
                <a:gd name="T4" fmla="*/ 2147483646 w 6420"/>
                <a:gd name="T5" fmla="*/ 2147483646 h 4389"/>
                <a:gd name="T6" fmla="*/ 2147483646 w 6420"/>
                <a:gd name="T7" fmla="*/ 2147483646 h 4389"/>
                <a:gd name="T8" fmla="*/ 2147483646 w 6420"/>
                <a:gd name="T9" fmla="*/ 2147483646 h 4389"/>
                <a:gd name="T10" fmla="*/ 2147483646 w 6420"/>
                <a:gd name="T11" fmla="*/ 2147483646 h 4389"/>
                <a:gd name="T12" fmla="*/ 2147483646 w 6420"/>
                <a:gd name="T13" fmla="*/ 2147483646 h 4389"/>
                <a:gd name="T14" fmla="*/ 2147483646 w 6420"/>
                <a:gd name="T15" fmla="*/ 2147483646 h 4389"/>
                <a:gd name="T16" fmla="*/ 2147483646 w 6420"/>
                <a:gd name="T17" fmla="*/ 2147483646 h 43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9" name="Google Shape;839;p31">
              <a:extLst>
                <a:ext uri="{FF2B5EF4-FFF2-40B4-BE49-F238E27FC236}">
                  <a16:creationId xmlns:a16="http://schemas.microsoft.com/office/drawing/2014/main" id="{F90244E9-A623-4AE8-9937-0550D15DD6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0371" y="4370395"/>
              <a:ext cx="674377" cy="457578"/>
            </a:xfrm>
            <a:custGeom>
              <a:avLst/>
              <a:gdLst>
                <a:gd name="T0" fmla="*/ 2147483646 w 21712"/>
                <a:gd name="T1" fmla="*/ 2147483646 h 14732"/>
                <a:gd name="T2" fmla="*/ 2147483646 w 21712"/>
                <a:gd name="T3" fmla="*/ 2147483646 h 14732"/>
                <a:gd name="T4" fmla="*/ 2147483646 w 21712"/>
                <a:gd name="T5" fmla="*/ 2147483646 h 14732"/>
                <a:gd name="T6" fmla="*/ 2147483646 w 21712"/>
                <a:gd name="T7" fmla="*/ 2147483646 h 14732"/>
                <a:gd name="T8" fmla="*/ 2147483646 w 21712"/>
                <a:gd name="T9" fmla="*/ 2147483646 h 14732"/>
                <a:gd name="T10" fmla="*/ 2147483646 w 21712"/>
                <a:gd name="T11" fmla="*/ 2147483646 h 14732"/>
                <a:gd name="T12" fmla="*/ 0 w 21712"/>
                <a:gd name="T13" fmla="*/ 2147483646 h 14732"/>
                <a:gd name="T14" fmla="*/ 2147483646 w 21712"/>
                <a:gd name="T15" fmla="*/ 2147483646 h 14732"/>
                <a:gd name="T16" fmla="*/ 2147483646 w 21712"/>
                <a:gd name="T17" fmla="*/ 2147483646 h 14732"/>
                <a:gd name="T18" fmla="*/ 2147483646 w 21712"/>
                <a:gd name="T19" fmla="*/ 2147483646 h 14732"/>
                <a:gd name="T20" fmla="*/ 2147483646 w 21712"/>
                <a:gd name="T21" fmla="*/ 2147483646 h 14732"/>
                <a:gd name="T22" fmla="*/ 2147483646 w 21712"/>
                <a:gd name="T23" fmla="*/ 2147483646 h 14732"/>
                <a:gd name="T24" fmla="*/ 2147483646 w 21712"/>
                <a:gd name="T25" fmla="*/ 2147483646 h 14732"/>
                <a:gd name="T26" fmla="*/ 2147483646 w 21712"/>
                <a:gd name="T27" fmla="*/ 2147483646 h 14732"/>
                <a:gd name="T28" fmla="*/ 2147483646 w 21712"/>
                <a:gd name="T29" fmla="*/ 2147483646 h 147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0" name="Google Shape;840;p31">
              <a:extLst>
                <a:ext uri="{FF2B5EF4-FFF2-40B4-BE49-F238E27FC236}">
                  <a16:creationId xmlns:a16="http://schemas.microsoft.com/office/drawing/2014/main" id="{F1F7E3FF-2359-4066-B04E-44A84540F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8479" y="4371762"/>
              <a:ext cx="196269" cy="273515"/>
            </a:xfrm>
            <a:custGeom>
              <a:avLst/>
              <a:gdLst>
                <a:gd name="T0" fmla="*/ 2147483646 w 6319"/>
                <a:gd name="T1" fmla="*/ 0 h 8806"/>
                <a:gd name="T2" fmla="*/ 2147483646 w 6319"/>
                <a:gd name="T3" fmla="*/ 2147483646 h 8806"/>
                <a:gd name="T4" fmla="*/ 2147483646 w 6319"/>
                <a:gd name="T5" fmla="*/ 2147483646 h 8806"/>
                <a:gd name="T6" fmla="*/ 2147483646 w 6319"/>
                <a:gd name="T7" fmla="*/ 2147483646 h 8806"/>
                <a:gd name="T8" fmla="*/ 0 w 6319"/>
                <a:gd name="T9" fmla="*/ 2147483646 h 8806"/>
                <a:gd name="T10" fmla="*/ 0 w 6319"/>
                <a:gd name="T11" fmla="*/ 2147483646 h 8806"/>
                <a:gd name="T12" fmla="*/ 2147483646 w 6319"/>
                <a:gd name="T13" fmla="*/ 2147483646 h 8806"/>
                <a:gd name="T14" fmla="*/ 2147483646 w 6319"/>
                <a:gd name="T15" fmla="*/ 2147483646 h 8806"/>
                <a:gd name="T16" fmla="*/ 2147483646 w 6319"/>
                <a:gd name="T17" fmla="*/ 2147483646 h 8806"/>
                <a:gd name="T18" fmla="*/ 2147483646 w 6319"/>
                <a:gd name="T19" fmla="*/ 2147483646 h 8806"/>
                <a:gd name="T20" fmla="*/ 2147483646 w 6319"/>
                <a:gd name="T21" fmla="*/ 2147483646 h 8806"/>
                <a:gd name="T22" fmla="*/ 2147483646 w 6319"/>
                <a:gd name="T23" fmla="*/ 2147483646 h 8806"/>
                <a:gd name="T24" fmla="*/ 2147483646 w 6319"/>
                <a:gd name="T25" fmla="*/ 0 h 8806"/>
                <a:gd name="T26" fmla="*/ 2147483646 w 6319"/>
                <a:gd name="T27" fmla="*/ 0 h 880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lnTo>
                    <a:pt x="2790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1" name="Google Shape;841;p31">
              <a:extLst>
                <a:ext uri="{FF2B5EF4-FFF2-40B4-BE49-F238E27FC236}">
                  <a16:creationId xmlns:a16="http://schemas.microsoft.com/office/drawing/2014/main" id="{AB1AC47C-E735-4D8E-BB69-BF500045E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6498" y="3874086"/>
              <a:ext cx="226552" cy="540508"/>
            </a:xfrm>
            <a:custGeom>
              <a:avLst/>
              <a:gdLst>
                <a:gd name="T0" fmla="*/ 2147483646 w 7294"/>
                <a:gd name="T1" fmla="*/ 0 h 17402"/>
                <a:gd name="T2" fmla="*/ 2147483646 w 7294"/>
                <a:gd name="T3" fmla="*/ 2147483646 h 17402"/>
                <a:gd name="T4" fmla="*/ 2147483646 w 7294"/>
                <a:gd name="T5" fmla="*/ 2147483646 h 17402"/>
                <a:gd name="T6" fmla="*/ 2147483646 w 7294"/>
                <a:gd name="T7" fmla="*/ 2147483646 h 17402"/>
                <a:gd name="T8" fmla="*/ 2147483646 w 7294"/>
                <a:gd name="T9" fmla="*/ 2147483646 h 17402"/>
                <a:gd name="T10" fmla="*/ 2147483646 w 7294"/>
                <a:gd name="T11" fmla="*/ 2147483646 h 17402"/>
                <a:gd name="T12" fmla="*/ 2147483646 w 7294"/>
                <a:gd name="T13" fmla="*/ 2147483646 h 17402"/>
                <a:gd name="T14" fmla="*/ 2147483646 w 7294"/>
                <a:gd name="T15" fmla="*/ 0 h 1740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2" name="Google Shape;842;p31">
              <a:extLst>
                <a:ext uri="{FF2B5EF4-FFF2-40B4-BE49-F238E27FC236}">
                  <a16:creationId xmlns:a16="http://schemas.microsoft.com/office/drawing/2014/main" id="{EA80473C-79E3-4603-A2FE-4AC3E636B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5590" y="4402045"/>
              <a:ext cx="148281" cy="95013"/>
            </a:xfrm>
            <a:custGeom>
              <a:avLst/>
              <a:gdLst>
                <a:gd name="T0" fmla="*/ 2147483646 w 4774"/>
                <a:gd name="T1" fmla="*/ 0 h 3059"/>
                <a:gd name="T2" fmla="*/ 2147483646 w 4774"/>
                <a:gd name="T3" fmla="*/ 2147483646 h 3059"/>
                <a:gd name="T4" fmla="*/ 2147483646 w 4774"/>
                <a:gd name="T5" fmla="*/ 2147483646 h 3059"/>
                <a:gd name="T6" fmla="*/ 2147483646 w 4774"/>
                <a:gd name="T7" fmla="*/ 2147483646 h 3059"/>
                <a:gd name="T8" fmla="*/ 2147483646 w 4774"/>
                <a:gd name="T9" fmla="*/ 2147483646 h 3059"/>
                <a:gd name="T10" fmla="*/ 2147483646 w 4774"/>
                <a:gd name="T11" fmla="*/ 2147483646 h 3059"/>
                <a:gd name="T12" fmla="*/ 2147483646 w 4774"/>
                <a:gd name="T13" fmla="*/ 2147483646 h 3059"/>
                <a:gd name="T14" fmla="*/ 2147483646 w 4774"/>
                <a:gd name="T15" fmla="*/ 0 h 30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3" name="Google Shape;843;p31">
              <a:extLst>
                <a:ext uri="{FF2B5EF4-FFF2-40B4-BE49-F238E27FC236}">
                  <a16:creationId xmlns:a16="http://schemas.microsoft.com/office/drawing/2014/main" id="{4E2D95F5-E0D3-4F65-B1FB-D8E1EF358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4570" y="3753790"/>
              <a:ext cx="4193" cy="26122"/>
            </a:xfrm>
            <a:custGeom>
              <a:avLst/>
              <a:gdLst>
                <a:gd name="T0" fmla="*/ 0 w 135"/>
                <a:gd name="T1" fmla="*/ 0 h 841"/>
                <a:gd name="T2" fmla="*/ 0 w 135"/>
                <a:gd name="T3" fmla="*/ 0 h 841"/>
                <a:gd name="T4" fmla="*/ 2147483646 w 135"/>
                <a:gd name="T5" fmla="*/ 2147483646 h 841"/>
                <a:gd name="T6" fmla="*/ 2147483646 w 135"/>
                <a:gd name="T7" fmla="*/ 2147483646 h 841"/>
                <a:gd name="T8" fmla="*/ 2147483646 w 135"/>
                <a:gd name="T9" fmla="*/ 2147483646 h 841"/>
                <a:gd name="T10" fmla="*/ 0 w 135"/>
                <a:gd name="T11" fmla="*/ 0 h 8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4" name="Google Shape;844;p31">
              <a:extLst>
                <a:ext uri="{FF2B5EF4-FFF2-40B4-BE49-F238E27FC236}">
                  <a16:creationId xmlns:a16="http://schemas.microsoft.com/office/drawing/2014/main" id="{F40FF7DC-2219-4451-9B4A-EA255BE32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8732" y="3779880"/>
              <a:ext cx="31" cy="31"/>
            </a:xfrm>
            <a:custGeom>
              <a:avLst/>
              <a:gdLst>
                <a:gd name="T0" fmla="*/ 2147483646 w 1"/>
                <a:gd name="T1" fmla="*/ 0 h 1"/>
                <a:gd name="T2" fmla="*/ 2147483646 w 1"/>
                <a:gd name="T3" fmla="*/ 0 h 1"/>
                <a:gd name="T4" fmla="*/ 2147483646 w 1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5" name="Google Shape;845;p31">
              <a:extLst>
                <a:ext uri="{FF2B5EF4-FFF2-40B4-BE49-F238E27FC236}">
                  <a16:creationId xmlns:a16="http://schemas.microsoft.com/office/drawing/2014/main" id="{694865BF-2455-4B87-885A-5A13A1C1A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8248" y="3762114"/>
              <a:ext cx="4224" cy="21959"/>
            </a:xfrm>
            <a:custGeom>
              <a:avLst/>
              <a:gdLst>
                <a:gd name="T0" fmla="*/ 2147483646 w 136"/>
                <a:gd name="T1" fmla="*/ 2147483646 h 707"/>
                <a:gd name="T2" fmla="*/ 2147483646 w 136"/>
                <a:gd name="T3" fmla="*/ 2147483646 h 707"/>
                <a:gd name="T4" fmla="*/ 2147483646 w 136"/>
                <a:gd name="T5" fmla="*/ 2147483646 h 707"/>
                <a:gd name="T6" fmla="*/ 2147483646 w 136"/>
                <a:gd name="T7" fmla="*/ 2147483646 h 70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6" name="Google Shape;846;p31">
              <a:extLst>
                <a:ext uri="{FF2B5EF4-FFF2-40B4-BE49-F238E27FC236}">
                  <a16:creationId xmlns:a16="http://schemas.microsoft.com/office/drawing/2014/main" id="{0D6D5C34-B8AD-49C9-BF5C-F4203D285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8248" y="3753790"/>
              <a:ext cx="130515" cy="56374"/>
            </a:xfrm>
            <a:custGeom>
              <a:avLst/>
              <a:gdLst>
                <a:gd name="T0" fmla="*/ 2147483646 w 4202"/>
                <a:gd name="T1" fmla="*/ 0 h 1815"/>
                <a:gd name="T2" fmla="*/ 2147483646 w 4202"/>
                <a:gd name="T3" fmla="*/ 2147483646 h 1815"/>
                <a:gd name="T4" fmla="*/ 2147483646 w 4202"/>
                <a:gd name="T5" fmla="*/ 2147483646 h 1815"/>
                <a:gd name="T6" fmla="*/ 2147483646 w 4202"/>
                <a:gd name="T7" fmla="*/ 2147483646 h 1815"/>
                <a:gd name="T8" fmla="*/ 2147483646 w 4202"/>
                <a:gd name="T9" fmla="*/ 2147483646 h 1815"/>
                <a:gd name="T10" fmla="*/ 2147483646 w 4202"/>
                <a:gd name="T11" fmla="*/ 2147483646 h 1815"/>
                <a:gd name="T12" fmla="*/ 2147483646 w 4202"/>
                <a:gd name="T13" fmla="*/ 0 h 18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7" name="Google Shape;847;p31">
              <a:extLst>
                <a:ext uri="{FF2B5EF4-FFF2-40B4-BE49-F238E27FC236}">
                  <a16:creationId xmlns:a16="http://schemas.microsoft.com/office/drawing/2014/main" id="{9BCEFC07-0177-4E2A-8A4F-E3CACC8705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959" y="2518871"/>
              <a:ext cx="1226595" cy="1243460"/>
            </a:xfrm>
            <a:custGeom>
              <a:avLst/>
              <a:gdLst>
                <a:gd name="T0" fmla="*/ 2147483646 w 39491"/>
                <a:gd name="T1" fmla="*/ 0 h 40034"/>
                <a:gd name="T2" fmla="*/ 2147483646 w 39491"/>
                <a:gd name="T3" fmla="*/ 2147483646 h 40034"/>
                <a:gd name="T4" fmla="*/ 2147483646 w 39491"/>
                <a:gd name="T5" fmla="*/ 2147483646 h 40034"/>
                <a:gd name="T6" fmla="*/ 2147483646 w 39491"/>
                <a:gd name="T7" fmla="*/ 2147483646 h 40034"/>
                <a:gd name="T8" fmla="*/ 2147483646 w 39491"/>
                <a:gd name="T9" fmla="*/ 2147483646 h 40034"/>
                <a:gd name="T10" fmla="*/ 2147483646 w 39491"/>
                <a:gd name="T11" fmla="*/ 2147483646 h 40034"/>
                <a:gd name="T12" fmla="*/ 2147483646 w 39491"/>
                <a:gd name="T13" fmla="*/ 2147483646 h 40034"/>
                <a:gd name="T14" fmla="*/ 2147483646 w 39491"/>
                <a:gd name="T15" fmla="*/ 2147483646 h 40034"/>
                <a:gd name="T16" fmla="*/ 2147483646 w 39491"/>
                <a:gd name="T17" fmla="*/ 2147483646 h 40034"/>
                <a:gd name="T18" fmla="*/ 2147483646 w 39491"/>
                <a:gd name="T19" fmla="*/ 2147483646 h 40034"/>
                <a:gd name="T20" fmla="*/ 2147483646 w 39491"/>
                <a:gd name="T21" fmla="*/ 2147483646 h 40034"/>
                <a:gd name="T22" fmla="*/ 2147483646 w 39491"/>
                <a:gd name="T23" fmla="*/ 2147483646 h 40034"/>
                <a:gd name="T24" fmla="*/ 2147483646 w 39491"/>
                <a:gd name="T25" fmla="*/ 2147483646 h 40034"/>
                <a:gd name="T26" fmla="*/ 2147483646 w 39491"/>
                <a:gd name="T27" fmla="*/ 2147483646 h 40034"/>
                <a:gd name="T28" fmla="*/ 2147483646 w 39491"/>
                <a:gd name="T29" fmla="*/ 0 h 4003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8" name="Google Shape;848;p31">
              <a:extLst>
                <a:ext uri="{FF2B5EF4-FFF2-40B4-BE49-F238E27FC236}">
                  <a16:creationId xmlns:a16="http://schemas.microsoft.com/office/drawing/2014/main" id="{065EA512-037C-4D22-AA3E-C0B8EC537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333" y="3348735"/>
              <a:ext cx="1026164" cy="330945"/>
            </a:xfrm>
            <a:custGeom>
              <a:avLst/>
              <a:gdLst>
                <a:gd name="T0" fmla="*/ 2147483646 w 33038"/>
                <a:gd name="T1" fmla="*/ 2147483646 h 10655"/>
                <a:gd name="T2" fmla="*/ 2147483646 w 33038"/>
                <a:gd name="T3" fmla="*/ 2147483646 h 10655"/>
                <a:gd name="T4" fmla="*/ 2147483646 w 33038"/>
                <a:gd name="T5" fmla="*/ 2147483646 h 10655"/>
                <a:gd name="T6" fmla="*/ 2147483646 w 33038"/>
                <a:gd name="T7" fmla="*/ 2147483646 h 10655"/>
                <a:gd name="T8" fmla="*/ 2147483646 w 33038"/>
                <a:gd name="T9" fmla="*/ 2147483646 h 10655"/>
                <a:gd name="T10" fmla="*/ 2147483646 w 33038"/>
                <a:gd name="T11" fmla="*/ 2147483646 h 10655"/>
                <a:gd name="T12" fmla="*/ 2147483646 w 33038"/>
                <a:gd name="T13" fmla="*/ 2147483646 h 10655"/>
                <a:gd name="T14" fmla="*/ 2147483646 w 33038"/>
                <a:gd name="T15" fmla="*/ 2147483646 h 10655"/>
                <a:gd name="T16" fmla="*/ 0 w 33038"/>
                <a:gd name="T17" fmla="*/ 2147483646 h 10655"/>
                <a:gd name="T18" fmla="*/ 0 w 33038"/>
                <a:gd name="T19" fmla="*/ 2147483646 h 10655"/>
                <a:gd name="T20" fmla="*/ 2147483646 w 33038"/>
                <a:gd name="T21" fmla="*/ 2147483646 h 10655"/>
                <a:gd name="T22" fmla="*/ 2147483646 w 33038"/>
                <a:gd name="T23" fmla="*/ 2147483646 h 10655"/>
                <a:gd name="T24" fmla="*/ 2147483646 w 33038"/>
                <a:gd name="T25" fmla="*/ 2147483646 h 10655"/>
                <a:gd name="T26" fmla="*/ 0 w 33038"/>
                <a:gd name="T27" fmla="*/ 2147483646 h 1065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9" name="Google Shape;849;p31">
              <a:extLst>
                <a:ext uri="{FF2B5EF4-FFF2-40B4-BE49-F238E27FC236}">
                  <a16:creationId xmlns:a16="http://schemas.microsoft.com/office/drawing/2014/main" id="{A8A8B4E9-BACC-42FB-A684-D775E66AB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333" y="3127432"/>
              <a:ext cx="1122202" cy="552249"/>
            </a:xfrm>
            <a:custGeom>
              <a:avLst/>
              <a:gdLst>
                <a:gd name="T0" fmla="*/ 2147483646 w 36130"/>
                <a:gd name="T1" fmla="*/ 2147483646 h 17780"/>
                <a:gd name="T2" fmla="*/ 2147483646 w 36130"/>
                <a:gd name="T3" fmla="*/ 2147483646 h 17780"/>
                <a:gd name="T4" fmla="*/ 2147483646 w 36130"/>
                <a:gd name="T5" fmla="*/ 2147483646 h 17780"/>
                <a:gd name="T6" fmla="*/ 0 w 36130"/>
                <a:gd name="T7" fmla="*/ 2147483646 h 17780"/>
                <a:gd name="T8" fmla="*/ 2147483646 w 36130"/>
                <a:gd name="T9" fmla="*/ 2147483646 h 17780"/>
                <a:gd name="T10" fmla="*/ 2147483646 w 36130"/>
                <a:gd name="T11" fmla="*/ 2147483646 h 17780"/>
                <a:gd name="T12" fmla="*/ 2147483646 w 36130"/>
                <a:gd name="T13" fmla="*/ 2147483646 h 17780"/>
                <a:gd name="T14" fmla="*/ 2147483646 w 36130"/>
                <a:gd name="T15" fmla="*/ 2147483646 h 17780"/>
                <a:gd name="T16" fmla="*/ 2147483646 w 36130"/>
                <a:gd name="T17" fmla="*/ 2147483646 h 17780"/>
                <a:gd name="T18" fmla="*/ 2147483646 w 36130"/>
                <a:gd name="T19" fmla="*/ 2147483646 h 17780"/>
                <a:gd name="T20" fmla="*/ 2147483646 w 36130"/>
                <a:gd name="T21" fmla="*/ 2147483646 h 17780"/>
                <a:gd name="T22" fmla="*/ 2147483646 w 36130"/>
                <a:gd name="T23" fmla="*/ 2147483646 h 17780"/>
                <a:gd name="T24" fmla="*/ 2147483646 w 36130"/>
                <a:gd name="T25" fmla="*/ 2147483646 h 17780"/>
                <a:gd name="T26" fmla="*/ 2147483646 w 36130"/>
                <a:gd name="T27" fmla="*/ 2147483646 h 17780"/>
                <a:gd name="T28" fmla="*/ 2147483646 w 36130"/>
                <a:gd name="T29" fmla="*/ 2147483646 h 17780"/>
                <a:gd name="T30" fmla="*/ 2147483646 w 36130"/>
                <a:gd name="T31" fmla="*/ 2147483646 h 17780"/>
                <a:gd name="T32" fmla="*/ 2147483646 w 36130"/>
                <a:gd name="T33" fmla="*/ 2147483646 h 17780"/>
                <a:gd name="T34" fmla="*/ 2147483646 w 36130"/>
                <a:gd name="T35" fmla="*/ 2147483646 h 17780"/>
                <a:gd name="T36" fmla="*/ 2147483646 w 36130"/>
                <a:gd name="T37" fmla="*/ 2147483646 h 17780"/>
                <a:gd name="T38" fmla="*/ 2147483646 w 36130"/>
                <a:gd name="T39" fmla="*/ 2147483646 h 17780"/>
                <a:gd name="T40" fmla="*/ 2147483646 w 36130"/>
                <a:gd name="T41" fmla="*/ 2147483646 h 17780"/>
                <a:gd name="T42" fmla="*/ 2147483646 w 36130"/>
                <a:gd name="T43" fmla="*/ 2147483646 h 17780"/>
                <a:gd name="T44" fmla="*/ 2147483646 w 36130"/>
                <a:gd name="T45" fmla="*/ 2147483646 h 17780"/>
                <a:gd name="T46" fmla="*/ 2147483646 w 36130"/>
                <a:gd name="T47" fmla="*/ 2147483646 h 17780"/>
                <a:gd name="T48" fmla="*/ 2147483646 w 36130"/>
                <a:gd name="T49" fmla="*/ 2147483646 h 17780"/>
                <a:gd name="T50" fmla="*/ 2147483646 w 36130"/>
                <a:gd name="T51" fmla="*/ 2147483646 h 17780"/>
                <a:gd name="T52" fmla="*/ 2147483646 w 36130"/>
                <a:gd name="T53" fmla="*/ 2147483646 h 17780"/>
                <a:gd name="T54" fmla="*/ 2147483646 w 36130"/>
                <a:gd name="T55" fmla="*/ 2147483646 h 17780"/>
                <a:gd name="T56" fmla="*/ 2147483646 w 36130"/>
                <a:gd name="T57" fmla="*/ 2147483646 h 1778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0" name="Google Shape;850;p31">
              <a:extLst>
                <a:ext uri="{FF2B5EF4-FFF2-40B4-BE49-F238E27FC236}">
                  <a16:creationId xmlns:a16="http://schemas.microsoft.com/office/drawing/2014/main" id="{B4D617C3-16FA-4B31-A284-58B2A57670BF}"/>
                </a:ext>
              </a:extLst>
            </p:cNvPr>
            <p:cNvSpPr/>
            <p:nvPr/>
          </p:nvSpPr>
          <p:spPr>
            <a:xfrm>
              <a:off x="5641385" y="2381306"/>
              <a:ext cx="1491746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1" name="Google Shape;851;p31">
              <a:extLst>
                <a:ext uri="{FF2B5EF4-FFF2-40B4-BE49-F238E27FC236}">
                  <a16:creationId xmlns:a16="http://schemas.microsoft.com/office/drawing/2014/main" id="{2CE73B8C-D3BF-460E-B816-6D8462FD84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495" y="3061677"/>
              <a:ext cx="8386" cy="5249"/>
            </a:xfrm>
            <a:custGeom>
              <a:avLst/>
              <a:gdLst>
                <a:gd name="T0" fmla="*/ 2147483646 w 270"/>
                <a:gd name="T1" fmla="*/ 2147483646 h 169"/>
                <a:gd name="T2" fmla="*/ 0 w 270"/>
                <a:gd name="T3" fmla="*/ 2147483646 h 169"/>
                <a:gd name="T4" fmla="*/ 2147483646 w 270"/>
                <a:gd name="T5" fmla="*/ 2147483646 h 16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2" name="Google Shape;852;p31">
              <a:extLst>
                <a:ext uri="{FF2B5EF4-FFF2-40B4-BE49-F238E27FC236}">
                  <a16:creationId xmlns:a16="http://schemas.microsoft.com/office/drawing/2014/main" id="{6137444F-D099-433A-B5CC-637005D170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4086" y="3197379"/>
              <a:ext cx="96069" cy="52243"/>
            </a:xfrm>
            <a:custGeom>
              <a:avLst/>
              <a:gdLst>
                <a:gd name="T0" fmla="*/ 2147483646 w 3093"/>
                <a:gd name="T1" fmla="*/ 2147483646 h 1682"/>
                <a:gd name="T2" fmla="*/ 2147483646 w 3093"/>
                <a:gd name="T3" fmla="*/ 2147483646 h 1682"/>
                <a:gd name="T4" fmla="*/ 0 w 3093"/>
                <a:gd name="T5" fmla="*/ 2147483646 h 1682"/>
                <a:gd name="T6" fmla="*/ 2147483646 w 3093"/>
                <a:gd name="T7" fmla="*/ 2147483646 h 168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3" name="Google Shape;853;p31">
              <a:extLst>
                <a:ext uri="{FF2B5EF4-FFF2-40B4-BE49-F238E27FC236}">
                  <a16:creationId xmlns:a16="http://schemas.microsoft.com/office/drawing/2014/main" id="{2E30A5B6-B125-4E54-A0F6-1F84B85E3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0124" y="3127432"/>
              <a:ext cx="221334" cy="78334"/>
            </a:xfrm>
            <a:custGeom>
              <a:avLst/>
              <a:gdLst>
                <a:gd name="T0" fmla="*/ 2147483646 w 7126"/>
                <a:gd name="T1" fmla="*/ 2147483646 h 2522"/>
                <a:gd name="T2" fmla="*/ 2147483646 w 7126"/>
                <a:gd name="T3" fmla="*/ 2147483646 h 2522"/>
                <a:gd name="T4" fmla="*/ 2147483646 w 7126"/>
                <a:gd name="T5" fmla="*/ 2147483646 h 2522"/>
                <a:gd name="T6" fmla="*/ 2147483646 w 7126"/>
                <a:gd name="T7" fmla="*/ 2147483646 h 2522"/>
                <a:gd name="T8" fmla="*/ 2147483646 w 7126"/>
                <a:gd name="T9" fmla="*/ 2147483646 h 2522"/>
                <a:gd name="T10" fmla="*/ 2147483646 w 7126"/>
                <a:gd name="T11" fmla="*/ 2147483646 h 2522"/>
                <a:gd name="T12" fmla="*/ 2147483646 w 7126"/>
                <a:gd name="T13" fmla="*/ 2147483646 h 2522"/>
                <a:gd name="T14" fmla="*/ 0 w 7126"/>
                <a:gd name="T15" fmla="*/ 2147483646 h 2522"/>
                <a:gd name="T16" fmla="*/ 0 w 7126"/>
                <a:gd name="T17" fmla="*/ 2147483646 h 2522"/>
                <a:gd name="T18" fmla="*/ 2147483646 w 7126"/>
                <a:gd name="T19" fmla="*/ 2147483646 h 25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4" name="Google Shape;854;p31">
              <a:extLst>
                <a:ext uri="{FF2B5EF4-FFF2-40B4-BE49-F238E27FC236}">
                  <a16:creationId xmlns:a16="http://schemas.microsoft.com/office/drawing/2014/main" id="{FC0AE226-37CC-4D2A-84E2-435789E057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9462" y="3187999"/>
              <a:ext cx="126353" cy="61623"/>
            </a:xfrm>
            <a:custGeom>
              <a:avLst/>
              <a:gdLst>
                <a:gd name="T0" fmla="*/ 2147483646 w 4068"/>
                <a:gd name="T1" fmla="*/ 0 h 1984"/>
                <a:gd name="T2" fmla="*/ 2147483646 w 4068"/>
                <a:gd name="T3" fmla="*/ 2147483646 h 1984"/>
                <a:gd name="T4" fmla="*/ 2147483646 w 4068"/>
                <a:gd name="T5" fmla="*/ 0 h 1984"/>
                <a:gd name="T6" fmla="*/ 2147483646 w 4068"/>
                <a:gd name="T7" fmla="*/ 0 h 19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lnTo>
                    <a:pt x="3933" y="0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5" name="Google Shape;855;p31">
              <a:extLst>
                <a:ext uri="{FF2B5EF4-FFF2-40B4-BE49-F238E27FC236}">
                  <a16:creationId xmlns:a16="http://schemas.microsoft.com/office/drawing/2014/main" id="{D09CCA50-D3EF-4836-BBC7-698656E70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333" y="3344573"/>
              <a:ext cx="31" cy="4193"/>
            </a:xfrm>
            <a:custGeom>
              <a:avLst/>
              <a:gdLst>
                <a:gd name="T0" fmla="*/ 0 w 1"/>
                <a:gd name="T1" fmla="*/ 0 h 135"/>
                <a:gd name="T2" fmla="*/ 0 w 1"/>
                <a:gd name="T3" fmla="*/ 0 h 135"/>
                <a:gd name="T4" fmla="*/ 0 w 1"/>
                <a:gd name="T5" fmla="*/ 2147483646 h 135"/>
                <a:gd name="T6" fmla="*/ 0 w 1"/>
                <a:gd name="T7" fmla="*/ 2147483646 h 135"/>
                <a:gd name="T8" fmla="*/ 0 w 1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6" name="Google Shape;856;p31">
              <a:extLst>
                <a:ext uri="{FF2B5EF4-FFF2-40B4-BE49-F238E27FC236}">
                  <a16:creationId xmlns:a16="http://schemas.microsoft.com/office/drawing/2014/main" id="{40665257-27B1-4476-AA7E-901DA4B4A2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333" y="3276272"/>
              <a:ext cx="43639" cy="72494"/>
            </a:xfrm>
            <a:custGeom>
              <a:avLst/>
              <a:gdLst>
                <a:gd name="T0" fmla="*/ 2147483646 w 1405"/>
                <a:gd name="T1" fmla="*/ 2147483646 h 2334"/>
                <a:gd name="T2" fmla="*/ 2147483646 w 1405"/>
                <a:gd name="T3" fmla="*/ 2147483646 h 2334"/>
                <a:gd name="T4" fmla="*/ 0 w 1405"/>
                <a:gd name="T5" fmla="*/ 2147483646 h 2334"/>
                <a:gd name="T6" fmla="*/ 0 w 1405"/>
                <a:gd name="T7" fmla="*/ 2147483646 h 2334"/>
                <a:gd name="T8" fmla="*/ 2147483646 w 1405"/>
                <a:gd name="T9" fmla="*/ 2147483646 h 2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7" name="Google Shape;857;p31">
              <a:extLst>
                <a:ext uri="{FF2B5EF4-FFF2-40B4-BE49-F238E27FC236}">
                  <a16:creationId xmlns:a16="http://schemas.microsoft.com/office/drawing/2014/main" id="{18E7D3A3-1221-460F-8EE0-5F25B4D87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9120" y="3179644"/>
              <a:ext cx="1465664" cy="208817"/>
            </a:xfrm>
            <a:custGeom>
              <a:avLst/>
              <a:gdLst>
                <a:gd name="T0" fmla="*/ 2147483646 w 47188"/>
                <a:gd name="T1" fmla="*/ 2147483646 h 6723"/>
                <a:gd name="T2" fmla="*/ 2147483646 w 47188"/>
                <a:gd name="T3" fmla="*/ 2147483646 h 6723"/>
                <a:gd name="T4" fmla="*/ 2147483646 w 47188"/>
                <a:gd name="T5" fmla="*/ 2147483646 h 6723"/>
                <a:gd name="T6" fmla="*/ 2147483646 w 47188"/>
                <a:gd name="T7" fmla="*/ 2147483646 h 6723"/>
                <a:gd name="T8" fmla="*/ 2147483646 w 47188"/>
                <a:gd name="T9" fmla="*/ 2147483646 h 6723"/>
                <a:gd name="T10" fmla="*/ 2147483646 w 47188"/>
                <a:gd name="T11" fmla="*/ 2147483646 h 6723"/>
                <a:gd name="T12" fmla="*/ 2147483646 w 47188"/>
                <a:gd name="T13" fmla="*/ 2147483646 h 6723"/>
                <a:gd name="T14" fmla="*/ 2147483646 w 47188"/>
                <a:gd name="T15" fmla="*/ 2147483646 h 6723"/>
                <a:gd name="T16" fmla="*/ 2147483646 w 47188"/>
                <a:gd name="T17" fmla="*/ 2147483646 h 6723"/>
                <a:gd name="T18" fmla="*/ 2147483646 w 47188"/>
                <a:gd name="T19" fmla="*/ 2147483646 h 6723"/>
                <a:gd name="T20" fmla="*/ 2147483646 w 47188"/>
                <a:gd name="T21" fmla="*/ 2147483646 h 6723"/>
                <a:gd name="T22" fmla="*/ 2147483646 w 47188"/>
                <a:gd name="T23" fmla="*/ 2147483646 h 6723"/>
                <a:gd name="T24" fmla="*/ 2147483646 w 47188"/>
                <a:gd name="T25" fmla="*/ 2147483646 h 6723"/>
                <a:gd name="T26" fmla="*/ 2147483646 w 47188"/>
                <a:gd name="T27" fmla="*/ 2147483646 h 6723"/>
                <a:gd name="T28" fmla="*/ 2147483646 w 47188"/>
                <a:gd name="T29" fmla="*/ 2147483646 h 6723"/>
                <a:gd name="T30" fmla="*/ 2147483646 w 47188"/>
                <a:gd name="T31" fmla="*/ 2147483646 h 6723"/>
                <a:gd name="T32" fmla="*/ 2147483646 w 47188"/>
                <a:gd name="T33" fmla="*/ 2147483646 h 6723"/>
                <a:gd name="T34" fmla="*/ 2147483646 w 47188"/>
                <a:gd name="T35" fmla="*/ 2147483646 h 6723"/>
                <a:gd name="T36" fmla="*/ 2147483646 w 47188"/>
                <a:gd name="T37" fmla="*/ 0 h 6723"/>
                <a:gd name="T38" fmla="*/ 2147483646 w 47188"/>
                <a:gd name="T39" fmla="*/ 2147483646 h 6723"/>
                <a:gd name="T40" fmla="*/ 2147483646 w 47188"/>
                <a:gd name="T41" fmla="*/ 2147483646 h 6723"/>
                <a:gd name="T42" fmla="*/ 2147483646 w 47188"/>
                <a:gd name="T43" fmla="*/ 0 h 672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8" name="Google Shape;858;p31">
              <a:extLst>
                <a:ext uri="{FF2B5EF4-FFF2-40B4-BE49-F238E27FC236}">
                  <a16:creationId xmlns:a16="http://schemas.microsoft.com/office/drawing/2014/main" id="{39141443-D617-44D4-86F4-0557462BFC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8149" y="3384237"/>
              <a:ext cx="31" cy="31"/>
            </a:xfrm>
            <a:custGeom>
              <a:avLst/>
              <a:gdLst>
                <a:gd name="T0" fmla="*/ 2147483646 w 1"/>
                <a:gd name="T1" fmla="*/ 2147483646 h 1"/>
                <a:gd name="T2" fmla="*/ 2147483646 w 1"/>
                <a:gd name="T3" fmla="*/ 2147483646 h 1"/>
                <a:gd name="T4" fmla="*/ 2147483646 w 1"/>
                <a:gd name="T5" fmla="*/ 2147483646 h 1"/>
                <a:gd name="T6" fmla="*/ 2147483646 w 1"/>
                <a:gd name="T7" fmla="*/ 2147483646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9" name="Google Shape;859;p31">
              <a:extLst>
                <a:ext uri="{FF2B5EF4-FFF2-40B4-BE49-F238E27FC236}">
                  <a16:creationId xmlns:a16="http://schemas.microsoft.com/office/drawing/2014/main" id="{FD49D3F4-2652-43AF-832A-5760AED88D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0497" y="3314289"/>
              <a:ext cx="87683" cy="69978"/>
            </a:xfrm>
            <a:custGeom>
              <a:avLst/>
              <a:gdLst>
                <a:gd name="T0" fmla="*/ 0 w 2823"/>
                <a:gd name="T1" fmla="*/ 2147483646 h 2253"/>
                <a:gd name="T2" fmla="*/ 2147483646 w 2823"/>
                <a:gd name="T3" fmla="*/ 2147483646 h 2253"/>
                <a:gd name="T4" fmla="*/ 0 w 2823"/>
                <a:gd name="T5" fmla="*/ 2147483646 h 22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0" name="Google Shape;860;p31">
              <a:extLst>
                <a:ext uri="{FF2B5EF4-FFF2-40B4-BE49-F238E27FC236}">
                  <a16:creationId xmlns:a16="http://schemas.microsoft.com/office/drawing/2014/main" id="{A1D9DCF6-B294-4841-803B-A28ECC0CF8B2}"/>
                </a:ext>
              </a:extLst>
            </p:cNvPr>
            <p:cNvSpPr/>
            <p:nvPr/>
          </p:nvSpPr>
          <p:spPr>
            <a:xfrm>
              <a:off x="5658841" y="2836791"/>
              <a:ext cx="1466354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1" name="Google Shape;861;p31">
              <a:extLst>
                <a:ext uri="{FF2B5EF4-FFF2-40B4-BE49-F238E27FC236}">
                  <a16:creationId xmlns:a16="http://schemas.microsoft.com/office/drawing/2014/main" id="{09A5B138-B97F-47BD-92FA-393F0D1B0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036" y="3492792"/>
              <a:ext cx="178533" cy="122190"/>
            </a:xfrm>
            <a:custGeom>
              <a:avLst/>
              <a:gdLst>
                <a:gd name="T0" fmla="*/ 2147483646 w 5748"/>
                <a:gd name="T1" fmla="*/ 2147483646 h 3934"/>
                <a:gd name="T2" fmla="*/ 2147483646 w 5748"/>
                <a:gd name="T3" fmla="*/ 2147483646 h 3934"/>
                <a:gd name="T4" fmla="*/ 2147483646 w 5748"/>
                <a:gd name="T5" fmla="*/ 2147483646 h 3934"/>
                <a:gd name="T6" fmla="*/ 2147483646 w 5748"/>
                <a:gd name="T7" fmla="*/ 2147483646 h 3934"/>
                <a:gd name="T8" fmla="*/ 2147483646 w 5748"/>
                <a:gd name="T9" fmla="*/ 2147483646 h 3934"/>
                <a:gd name="T10" fmla="*/ 2147483646 w 5748"/>
                <a:gd name="T11" fmla="*/ 2147483646 h 3934"/>
                <a:gd name="T12" fmla="*/ 2147483646 w 5748"/>
                <a:gd name="T13" fmla="*/ 2147483646 h 3934"/>
                <a:gd name="T14" fmla="*/ 2147483646 w 5748"/>
                <a:gd name="T15" fmla="*/ 2147483646 h 3934"/>
                <a:gd name="T16" fmla="*/ 2147483646 w 5748"/>
                <a:gd name="T17" fmla="*/ 2147483646 h 3934"/>
                <a:gd name="T18" fmla="*/ 2147483646 w 5748"/>
                <a:gd name="T19" fmla="*/ 2147483646 h 3934"/>
                <a:gd name="T20" fmla="*/ 2147483646 w 5748"/>
                <a:gd name="T21" fmla="*/ 2147483646 h 3934"/>
                <a:gd name="T22" fmla="*/ 2147483646 w 5748"/>
                <a:gd name="T23" fmla="*/ 2147483646 h 39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862;p31">
              <a:extLst>
                <a:ext uri="{FF2B5EF4-FFF2-40B4-BE49-F238E27FC236}">
                  <a16:creationId xmlns:a16="http://schemas.microsoft.com/office/drawing/2014/main" id="{A12C8F7D-4DBB-4C66-8C11-D1C745F3F9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7660" y="3256735"/>
              <a:ext cx="234908" cy="209376"/>
            </a:xfrm>
            <a:custGeom>
              <a:avLst/>
              <a:gdLst>
                <a:gd name="T0" fmla="*/ 2147483646 w 7563"/>
                <a:gd name="T1" fmla="*/ 0 h 6741"/>
                <a:gd name="T2" fmla="*/ 2147483646 w 7563"/>
                <a:gd name="T3" fmla="*/ 2147483646 h 6741"/>
                <a:gd name="T4" fmla="*/ 2147483646 w 7563"/>
                <a:gd name="T5" fmla="*/ 2147483646 h 6741"/>
                <a:gd name="T6" fmla="*/ 2147483646 w 7563"/>
                <a:gd name="T7" fmla="*/ 2147483646 h 6741"/>
                <a:gd name="T8" fmla="*/ 2147483646 w 7563"/>
                <a:gd name="T9" fmla="*/ 2147483646 h 6741"/>
                <a:gd name="T10" fmla="*/ 2147483646 w 7563"/>
                <a:gd name="T11" fmla="*/ 2147483646 h 6741"/>
                <a:gd name="T12" fmla="*/ 2147483646 w 7563"/>
                <a:gd name="T13" fmla="*/ 0 h 67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863;p31">
              <a:extLst>
                <a:ext uri="{FF2B5EF4-FFF2-40B4-BE49-F238E27FC236}">
                  <a16:creationId xmlns:a16="http://schemas.microsoft.com/office/drawing/2014/main" id="{A3D79A91-A9CB-4EBD-8D65-BA286764C9D4}"/>
                </a:ext>
              </a:extLst>
            </p:cNvPr>
            <p:cNvSpPr/>
            <p:nvPr/>
          </p:nvSpPr>
          <p:spPr>
            <a:xfrm>
              <a:off x="6384084" y="3439871"/>
              <a:ext cx="266610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4" name="Google Shape;864;p31">
              <a:extLst>
                <a:ext uri="{FF2B5EF4-FFF2-40B4-BE49-F238E27FC236}">
                  <a16:creationId xmlns:a16="http://schemas.microsoft.com/office/drawing/2014/main" id="{D7A98677-2854-4CE2-9516-3657BA67EC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3997" y="3288416"/>
              <a:ext cx="217172" cy="192914"/>
            </a:xfrm>
            <a:custGeom>
              <a:avLst/>
              <a:gdLst>
                <a:gd name="T0" fmla="*/ 2147483646 w 6992"/>
                <a:gd name="T1" fmla="*/ 2147483646 h 6211"/>
                <a:gd name="T2" fmla="*/ 2147483646 w 6992"/>
                <a:gd name="T3" fmla="*/ 2147483646 h 6211"/>
                <a:gd name="T4" fmla="*/ 2147483646 w 6992"/>
                <a:gd name="T5" fmla="*/ 2147483646 h 6211"/>
                <a:gd name="T6" fmla="*/ 2147483646 w 6992"/>
                <a:gd name="T7" fmla="*/ 2147483646 h 6211"/>
                <a:gd name="T8" fmla="*/ 2147483646 w 6992"/>
                <a:gd name="T9" fmla="*/ 2147483646 h 6211"/>
                <a:gd name="T10" fmla="*/ 2147483646 w 6992"/>
                <a:gd name="T11" fmla="*/ 2147483646 h 6211"/>
                <a:gd name="T12" fmla="*/ 2147483646 w 6992"/>
                <a:gd name="T13" fmla="*/ 2147483646 h 62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" name="Google Shape;865;p31">
              <a:extLst>
                <a:ext uri="{FF2B5EF4-FFF2-40B4-BE49-F238E27FC236}">
                  <a16:creationId xmlns:a16="http://schemas.microsoft.com/office/drawing/2014/main" id="{D7CE61E4-83C3-4B12-87DE-39E4C0095643}"/>
                </a:ext>
              </a:extLst>
            </p:cNvPr>
            <p:cNvSpPr/>
            <p:nvPr/>
          </p:nvSpPr>
          <p:spPr>
            <a:xfrm>
              <a:off x="5881016" y="3458916"/>
              <a:ext cx="180914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6" name="Google Shape;866;p31">
              <a:extLst>
                <a:ext uri="{FF2B5EF4-FFF2-40B4-BE49-F238E27FC236}">
                  <a16:creationId xmlns:a16="http://schemas.microsoft.com/office/drawing/2014/main" id="{33B94A49-96C2-4F4F-8CE5-EA83C2DB8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495" y="3818488"/>
              <a:ext cx="248481" cy="358775"/>
            </a:xfrm>
            <a:custGeom>
              <a:avLst/>
              <a:gdLst>
                <a:gd name="T0" fmla="*/ 2147483646 w 8000"/>
                <a:gd name="T1" fmla="*/ 2147483646 h 11551"/>
                <a:gd name="T2" fmla="*/ 2147483646 w 8000"/>
                <a:gd name="T3" fmla="*/ 2147483646 h 11551"/>
                <a:gd name="T4" fmla="*/ 2147483646 w 8000"/>
                <a:gd name="T5" fmla="*/ 2147483646 h 11551"/>
                <a:gd name="T6" fmla="*/ 2147483646 w 8000"/>
                <a:gd name="T7" fmla="*/ 2147483646 h 11551"/>
                <a:gd name="T8" fmla="*/ 2147483646 w 8000"/>
                <a:gd name="T9" fmla="*/ 2147483646 h 11551"/>
                <a:gd name="T10" fmla="*/ 2147483646 w 8000"/>
                <a:gd name="T11" fmla="*/ 2147483646 h 11551"/>
                <a:gd name="T12" fmla="*/ 2147483646 w 8000"/>
                <a:gd name="T13" fmla="*/ 2147483646 h 11551"/>
                <a:gd name="T14" fmla="*/ 2147483646 w 8000"/>
                <a:gd name="T15" fmla="*/ 2147483646 h 11551"/>
                <a:gd name="T16" fmla="*/ 2147483646 w 8000"/>
                <a:gd name="T17" fmla="*/ 2147483646 h 115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7" name="Google Shape;867;p31">
              <a:extLst>
                <a:ext uri="{FF2B5EF4-FFF2-40B4-BE49-F238E27FC236}">
                  <a16:creationId xmlns:a16="http://schemas.microsoft.com/office/drawing/2014/main" id="{4E3F3A8D-1565-4D24-8727-06DAB5139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495" y="3818488"/>
              <a:ext cx="248481" cy="357036"/>
            </a:xfrm>
            <a:custGeom>
              <a:avLst/>
              <a:gdLst>
                <a:gd name="T0" fmla="*/ 2147483646 w 8000"/>
                <a:gd name="T1" fmla="*/ 2147483646 h 11495"/>
                <a:gd name="T2" fmla="*/ 2147483646 w 8000"/>
                <a:gd name="T3" fmla="*/ 2147483646 h 11495"/>
                <a:gd name="T4" fmla="*/ 2147483646 w 8000"/>
                <a:gd name="T5" fmla="*/ 2147483646 h 11495"/>
                <a:gd name="T6" fmla="*/ 2147483646 w 8000"/>
                <a:gd name="T7" fmla="*/ 2147483646 h 11495"/>
                <a:gd name="T8" fmla="*/ 2147483646 w 8000"/>
                <a:gd name="T9" fmla="*/ 2147483646 h 11495"/>
                <a:gd name="T10" fmla="*/ 2147483646 w 8000"/>
                <a:gd name="T11" fmla="*/ 2147483646 h 11495"/>
                <a:gd name="T12" fmla="*/ 2147483646 w 8000"/>
                <a:gd name="T13" fmla="*/ 2147483646 h 11495"/>
                <a:gd name="T14" fmla="*/ 2147483646 w 8000"/>
                <a:gd name="T15" fmla="*/ 2147483646 h 11495"/>
                <a:gd name="T16" fmla="*/ 2147483646 w 8000"/>
                <a:gd name="T17" fmla="*/ 2147483646 h 11495"/>
                <a:gd name="T18" fmla="*/ 2147483646 w 8000"/>
                <a:gd name="T19" fmla="*/ 2147483646 h 11495"/>
                <a:gd name="T20" fmla="*/ 2147483646 w 8000"/>
                <a:gd name="T21" fmla="*/ 2147483646 h 11495"/>
                <a:gd name="T22" fmla="*/ 2147483646 w 8000"/>
                <a:gd name="T23" fmla="*/ 2147483646 h 11495"/>
                <a:gd name="T24" fmla="*/ 2147483646 w 8000"/>
                <a:gd name="T25" fmla="*/ 2147483646 h 11495"/>
                <a:gd name="T26" fmla="*/ 2147483646 w 8000"/>
                <a:gd name="T27" fmla="*/ 2147483646 h 11495"/>
                <a:gd name="T28" fmla="*/ 2147483646 w 8000"/>
                <a:gd name="T29" fmla="*/ 2147483646 h 11495"/>
                <a:gd name="T30" fmla="*/ 2147483646 w 8000"/>
                <a:gd name="T31" fmla="*/ 2147483646 h 11495"/>
                <a:gd name="T32" fmla="*/ 2147483646 w 8000"/>
                <a:gd name="T33" fmla="*/ 2147483646 h 11495"/>
                <a:gd name="T34" fmla="*/ 2147483646 w 8000"/>
                <a:gd name="T35" fmla="*/ 2147483646 h 11495"/>
                <a:gd name="T36" fmla="*/ 2147483646 w 8000"/>
                <a:gd name="T37" fmla="*/ 2147483646 h 114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8" name="Google Shape;868;p31">
              <a:extLst>
                <a:ext uri="{FF2B5EF4-FFF2-40B4-BE49-F238E27FC236}">
                  <a16:creationId xmlns:a16="http://schemas.microsoft.com/office/drawing/2014/main" id="{6757C544-998F-4203-8C55-0307B2F299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6945" y="3980311"/>
              <a:ext cx="31" cy="138870"/>
            </a:xfrm>
            <a:custGeom>
              <a:avLst/>
              <a:gdLst>
                <a:gd name="T0" fmla="*/ 2147483646 w 1"/>
                <a:gd name="T1" fmla="*/ 0 h 4471"/>
                <a:gd name="T2" fmla="*/ 2147483646 w 1"/>
                <a:gd name="T3" fmla="*/ 2147483646 h 4471"/>
                <a:gd name="T4" fmla="*/ 2147483646 w 1"/>
                <a:gd name="T5" fmla="*/ 2147483646 h 4471"/>
                <a:gd name="T6" fmla="*/ 2147483646 w 1"/>
                <a:gd name="T7" fmla="*/ 0 h 44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" name="Google Shape;869;p31">
              <a:extLst>
                <a:ext uri="{FF2B5EF4-FFF2-40B4-BE49-F238E27FC236}">
                  <a16:creationId xmlns:a16="http://schemas.microsoft.com/office/drawing/2014/main" id="{CD33488F-D56B-4EA7-93DE-4DBCCFEB7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0855" y="3827899"/>
              <a:ext cx="26122" cy="12548"/>
            </a:xfrm>
            <a:custGeom>
              <a:avLst/>
              <a:gdLst>
                <a:gd name="T0" fmla="*/ 2147483646 w 841"/>
                <a:gd name="T1" fmla="*/ 0 h 404"/>
                <a:gd name="T2" fmla="*/ 2147483646 w 841"/>
                <a:gd name="T3" fmla="*/ 2147483646 h 404"/>
                <a:gd name="T4" fmla="*/ 2147483646 w 841"/>
                <a:gd name="T5" fmla="*/ 2147483646 h 404"/>
                <a:gd name="T6" fmla="*/ 2147483646 w 841"/>
                <a:gd name="T7" fmla="*/ 0 h 404"/>
                <a:gd name="T8" fmla="*/ 2147483646 w 841"/>
                <a:gd name="T9" fmla="*/ 2147483646 h 404"/>
                <a:gd name="T10" fmla="*/ 2147483646 w 841"/>
                <a:gd name="T11" fmla="*/ 2147483646 h 404"/>
                <a:gd name="T12" fmla="*/ 2147483646 w 841"/>
                <a:gd name="T13" fmla="*/ 2147483646 h 404"/>
                <a:gd name="T14" fmla="*/ 2147483646 w 841"/>
                <a:gd name="T15" fmla="*/ 2147483646 h 404"/>
                <a:gd name="T16" fmla="*/ 2147483646 w 841"/>
                <a:gd name="T17" fmla="*/ 2147483646 h 404"/>
                <a:gd name="T18" fmla="*/ 2147483646 w 841"/>
                <a:gd name="T19" fmla="*/ 2147483646 h 404"/>
                <a:gd name="T20" fmla="*/ 2147483646 w 841"/>
                <a:gd name="T21" fmla="*/ 2147483646 h 404"/>
                <a:gd name="T22" fmla="*/ 0 w 841"/>
                <a:gd name="T23" fmla="*/ 2147483646 h 404"/>
                <a:gd name="T24" fmla="*/ 2147483646 w 841"/>
                <a:gd name="T25" fmla="*/ 2147483646 h 40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0" name="Google Shape;870;p31">
              <a:extLst>
                <a:ext uri="{FF2B5EF4-FFF2-40B4-BE49-F238E27FC236}">
                  <a16:creationId xmlns:a16="http://schemas.microsoft.com/office/drawing/2014/main" id="{AE03499E-F14C-41F5-9E7F-4DE1153721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495" y="3827899"/>
              <a:ext cx="248481" cy="347625"/>
            </a:xfrm>
            <a:custGeom>
              <a:avLst/>
              <a:gdLst>
                <a:gd name="T0" fmla="*/ 2147483646 w 8000"/>
                <a:gd name="T1" fmla="*/ 0 h 11192"/>
                <a:gd name="T2" fmla="*/ 2147483646 w 8000"/>
                <a:gd name="T3" fmla="*/ 2147483646 h 11192"/>
                <a:gd name="T4" fmla="*/ 2147483646 w 8000"/>
                <a:gd name="T5" fmla="*/ 2147483646 h 11192"/>
                <a:gd name="T6" fmla="*/ 2147483646 w 8000"/>
                <a:gd name="T7" fmla="*/ 2147483646 h 11192"/>
                <a:gd name="T8" fmla="*/ 2147483646 w 8000"/>
                <a:gd name="T9" fmla="*/ 2147483646 h 11192"/>
                <a:gd name="T10" fmla="*/ 2147483646 w 8000"/>
                <a:gd name="T11" fmla="*/ 2147483646 h 11192"/>
                <a:gd name="T12" fmla="*/ 2147483646 w 8000"/>
                <a:gd name="T13" fmla="*/ 2147483646 h 11192"/>
                <a:gd name="T14" fmla="*/ 2147483646 w 8000"/>
                <a:gd name="T15" fmla="*/ 2147483646 h 11192"/>
                <a:gd name="T16" fmla="*/ 2147483646 w 8000"/>
                <a:gd name="T17" fmla="*/ 0 h 11192"/>
                <a:gd name="T18" fmla="*/ 2147483646 w 8000"/>
                <a:gd name="T19" fmla="*/ 2147483646 h 11192"/>
                <a:gd name="T20" fmla="*/ 2147483646 w 8000"/>
                <a:gd name="T21" fmla="*/ 2147483646 h 11192"/>
                <a:gd name="T22" fmla="*/ 2147483646 w 8000"/>
                <a:gd name="T23" fmla="*/ 2147483646 h 11192"/>
                <a:gd name="T24" fmla="*/ 2147483646 w 8000"/>
                <a:gd name="T25" fmla="*/ 2147483646 h 11192"/>
                <a:gd name="T26" fmla="*/ 2147483646 w 8000"/>
                <a:gd name="T27" fmla="*/ 2147483646 h 11192"/>
                <a:gd name="T28" fmla="*/ 2147483646 w 8000"/>
                <a:gd name="T29" fmla="*/ 2147483646 h 11192"/>
                <a:gd name="T30" fmla="*/ 2147483646 w 8000"/>
                <a:gd name="T31" fmla="*/ 2147483646 h 11192"/>
                <a:gd name="T32" fmla="*/ 2147483646 w 8000"/>
                <a:gd name="T33" fmla="*/ 2147483646 h 11192"/>
                <a:gd name="T34" fmla="*/ 2147483646 w 8000"/>
                <a:gd name="T35" fmla="*/ 2147483646 h 11192"/>
                <a:gd name="T36" fmla="*/ 2147483646 w 8000"/>
                <a:gd name="T37" fmla="*/ 2147483646 h 11192"/>
                <a:gd name="T38" fmla="*/ 2147483646 w 8000"/>
                <a:gd name="T39" fmla="*/ 2147483646 h 11192"/>
                <a:gd name="T40" fmla="*/ 2147483646 w 8000"/>
                <a:gd name="T41" fmla="*/ 0 h 1119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" name="Google Shape;871;p31">
              <a:extLst>
                <a:ext uri="{FF2B5EF4-FFF2-40B4-BE49-F238E27FC236}">
                  <a16:creationId xmlns:a16="http://schemas.microsoft.com/office/drawing/2014/main" id="{C9FDAD18-3895-471F-86BC-538AD7789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495" y="3784042"/>
              <a:ext cx="248481" cy="69978"/>
            </a:xfrm>
            <a:custGeom>
              <a:avLst/>
              <a:gdLst>
                <a:gd name="T0" fmla="*/ 2147483646 w 8000"/>
                <a:gd name="T1" fmla="*/ 2147483646 h 2253"/>
                <a:gd name="T2" fmla="*/ 2147483646 w 8000"/>
                <a:gd name="T3" fmla="*/ 2147483646 h 2253"/>
                <a:gd name="T4" fmla="*/ 2147483646 w 8000"/>
                <a:gd name="T5" fmla="*/ 2147483646 h 2253"/>
                <a:gd name="T6" fmla="*/ 2147483646 w 8000"/>
                <a:gd name="T7" fmla="*/ 2147483646 h 2253"/>
                <a:gd name="T8" fmla="*/ 2147483646 w 8000"/>
                <a:gd name="T9" fmla="*/ 2147483646 h 2253"/>
                <a:gd name="T10" fmla="*/ 2147483646 w 8000"/>
                <a:gd name="T11" fmla="*/ 2147483646 h 2253"/>
                <a:gd name="T12" fmla="*/ 2147483646 w 8000"/>
                <a:gd name="T13" fmla="*/ 2147483646 h 2253"/>
                <a:gd name="T14" fmla="*/ 2147483646 w 8000"/>
                <a:gd name="T15" fmla="*/ 2147483646 h 2253"/>
                <a:gd name="T16" fmla="*/ 2147483646 w 8000"/>
                <a:gd name="T17" fmla="*/ 2147483646 h 2253"/>
                <a:gd name="T18" fmla="*/ 2147483646 w 8000"/>
                <a:gd name="T19" fmla="*/ 2147483646 h 2253"/>
                <a:gd name="T20" fmla="*/ 2147483646 w 8000"/>
                <a:gd name="T21" fmla="*/ 2147483646 h 22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" name="Google Shape;872;p31">
              <a:extLst>
                <a:ext uri="{FF2B5EF4-FFF2-40B4-BE49-F238E27FC236}">
                  <a16:creationId xmlns:a16="http://schemas.microsoft.com/office/drawing/2014/main" id="{99387D33-3DD8-42E3-A45E-C7B7C3C8C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2069" y="3797616"/>
              <a:ext cx="221334" cy="42832"/>
            </a:xfrm>
            <a:custGeom>
              <a:avLst/>
              <a:gdLst>
                <a:gd name="T0" fmla="*/ 2147483646 w 7126"/>
                <a:gd name="T1" fmla="*/ 2147483646 h 1379"/>
                <a:gd name="T2" fmla="*/ 2147483646 w 7126"/>
                <a:gd name="T3" fmla="*/ 2147483646 h 1379"/>
                <a:gd name="T4" fmla="*/ 2147483646 w 7126"/>
                <a:gd name="T5" fmla="*/ 2147483646 h 1379"/>
                <a:gd name="T6" fmla="*/ 2147483646 w 7126"/>
                <a:gd name="T7" fmla="*/ 2147483646 h 1379"/>
                <a:gd name="T8" fmla="*/ 2147483646 w 7126"/>
                <a:gd name="T9" fmla="*/ 2147483646 h 1379"/>
                <a:gd name="T10" fmla="*/ 2147483646 w 7126"/>
                <a:gd name="T11" fmla="*/ 2147483646 h 1379"/>
                <a:gd name="T12" fmla="*/ 2147483646 w 7126"/>
                <a:gd name="T13" fmla="*/ 2147483646 h 1379"/>
                <a:gd name="T14" fmla="*/ 2147483646 w 7126"/>
                <a:gd name="T15" fmla="*/ 2147483646 h 1379"/>
                <a:gd name="T16" fmla="*/ 2147483646 w 7126"/>
                <a:gd name="T17" fmla="*/ 2147483646 h 1379"/>
                <a:gd name="T18" fmla="*/ 2147483646 w 7126"/>
                <a:gd name="T19" fmla="*/ 2147483646 h 1379"/>
                <a:gd name="T20" fmla="*/ 2147483646 w 7126"/>
                <a:gd name="T21" fmla="*/ 2147483646 h 13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lnTo>
                    <a:pt x="3630" y="1"/>
                  </a:ln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3" name="Google Shape;873;p31">
              <a:extLst>
                <a:ext uri="{FF2B5EF4-FFF2-40B4-BE49-F238E27FC236}">
                  <a16:creationId xmlns:a16="http://schemas.microsoft.com/office/drawing/2014/main" id="{58E8C133-668B-46DE-9BC9-FAA8B66EFD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8779" y="3814326"/>
              <a:ext cx="187914" cy="39695"/>
            </a:xfrm>
            <a:custGeom>
              <a:avLst/>
              <a:gdLst>
                <a:gd name="T0" fmla="*/ 2147483646 w 6050"/>
                <a:gd name="T1" fmla="*/ 0 h 1278"/>
                <a:gd name="T2" fmla="*/ 0 w 6050"/>
                <a:gd name="T3" fmla="*/ 2147483646 h 1278"/>
                <a:gd name="T4" fmla="*/ 0 w 6050"/>
                <a:gd name="T5" fmla="*/ 2147483646 h 1278"/>
                <a:gd name="T6" fmla="*/ 2147483646 w 6050"/>
                <a:gd name="T7" fmla="*/ 2147483646 h 1278"/>
                <a:gd name="T8" fmla="*/ 2147483646 w 6050"/>
                <a:gd name="T9" fmla="*/ 2147483646 h 1278"/>
                <a:gd name="T10" fmla="*/ 2147483646 w 6050"/>
                <a:gd name="T11" fmla="*/ 2147483646 h 1278"/>
                <a:gd name="T12" fmla="*/ 2147483646 w 6050"/>
                <a:gd name="T13" fmla="*/ 0 h 12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4" name="Google Shape;874;p31">
              <a:extLst>
                <a:ext uri="{FF2B5EF4-FFF2-40B4-BE49-F238E27FC236}">
                  <a16:creationId xmlns:a16="http://schemas.microsoft.com/office/drawing/2014/main" id="{AC151C5A-4D77-4520-892E-2B08B0ED7F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7423" y="3468130"/>
              <a:ext cx="217141" cy="311781"/>
            </a:xfrm>
            <a:custGeom>
              <a:avLst/>
              <a:gdLst>
                <a:gd name="T0" fmla="*/ 2147483646 w 6991"/>
                <a:gd name="T1" fmla="*/ 2147483646 h 10038"/>
                <a:gd name="T2" fmla="*/ 2147483646 w 6991"/>
                <a:gd name="T3" fmla="*/ 2147483646 h 10038"/>
                <a:gd name="T4" fmla="*/ 2147483646 w 6991"/>
                <a:gd name="T5" fmla="*/ 2147483646 h 10038"/>
                <a:gd name="T6" fmla="*/ 2147483646 w 6991"/>
                <a:gd name="T7" fmla="*/ 2147483646 h 10038"/>
                <a:gd name="T8" fmla="*/ 2147483646 w 6991"/>
                <a:gd name="T9" fmla="*/ 2147483646 h 10038"/>
                <a:gd name="T10" fmla="*/ 2147483646 w 6991"/>
                <a:gd name="T11" fmla="*/ 2147483646 h 10038"/>
                <a:gd name="T12" fmla="*/ 2147483646 w 6991"/>
                <a:gd name="T13" fmla="*/ 2147483646 h 10038"/>
                <a:gd name="T14" fmla="*/ 2147483646 w 6991"/>
                <a:gd name="T15" fmla="*/ 2147483646 h 10038"/>
                <a:gd name="T16" fmla="*/ 2147483646 w 6991"/>
                <a:gd name="T17" fmla="*/ 2147483646 h 10038"/>
                <a:gd name="T18" fmla="*/ 2147483646 w 6991"/>
                <a:gd name="T19" fmla="*/ 2147483646 h 10038"/>
                <a:gd name="T20" fmla="*/ 2147483646 w 6991"/>
                <a:gd name="T21" fmla="*/ 2147483646 h 10038"/>
                <a:gd name="T22" fmla="*/ 2147483646 w 6991"/>
                <a:gd name="T23" fmla="*/ 2147483646 h 10038"/>
                <a:gd name="T24" fmla="*/ 2147483646 w 6991"/>
                <a:gd name="T25" fmla="*/ 2147483646 h 10038"/>
                <a:gd name="T26" fmla="*/ 2147483646 w 6991"/>
                <a:gd name="T27" fmla="*/ 2147483646 h 10038"/>
                <a:gd name="T28" fmla="*/ 2147483646 w 6991"/>
                <a:gd name="T29" fmla="*/ 2147483646 h 10038"/>
                <a:gd name="T30" fmla="*/ 2147483646 w 6991"/>
                <a:gd name="T31" fmla="*/ 2147483646 h 10038"/>
                <a:gd name="T32" fmla="*/ 2147483646 w 6991"/>
                <a:gd name="T33" fmla="*/ 2147483646 h 10038"/>
                <a:gd name="T34" fmla="*/ 2147483646 w 6991"/>
                <a:gd name="T35" fmla="*/ 2147483646 h 10038"/>
                <a:gd name="T36" fmla="*/ 2147483646 w 6991"/>
                <a:gd name="T37" fmla="*/ 2147483646 h 1003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5" name="Google Shape;875;p31">
              <a:extLst>
                <a:ext uri="{FF2B5EF4-FFF2-40B4-BE49-F238E27FC236}">
                  <a16:creationId xmlns:a16="http://schemas.microsoft.com/office/drawing/2014/main" id="{0F3D9E06-AB08-4B1A-8CCB-755B1C2C2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1869" y="3709933"/>
              <a:ext cx="143032" cy="43888"/>
            </a:xfrm>
            <a:custGeom>
              <a:avLst/>
              <a:gdLst>
                <a:gd name="T0" fmla="*/ 2147483646 w 4605"/>
                <a:gd name="T1" fmla="*/ 2147483646 h 1413"/>
                <a:gd name="T2" fmla="*/ 2147483646 w 4605"/>
                <a:gd name="T3" fmla="*/ 2147483646 h 1413"/>
                <a:gd name="T4" fmla="*/ 2147483646 w 4605"/>
                <a:gd name="T5" fmla="*/ 2147483646 h 1413"/>
                <a:gd name="T6" fmla="*/ 2147483646 w 4605"/>
                <a:gd name="T7" fmla="*/ 2147483646 h 1413"/>
                <a:gd name="T8" fmla="*/ 2147483646 w 4605"/>
                <a:gd name="T9" fmla="*/ 2147483646 h 1413"/>
                <a:gd name="T10" fmla="*/ 2147483646 w 4605"/>
                <a:gd name="T11" fmla="*/ 2147483646 h 1413"/>
                <a:gd name="T12" fmla="*/ 2147483646 w 4605"/>
                <a:gd name="T13" fmla="*/ 2147483646 h 1413"/>
                <a:gd name="T14" fmla="*/ 2147483646 w 4605"/>
                <a:gd name="T15" fmla="*/ 2147483646 h 1413"/>
                <a:gd name="T16" fmla="*/ 2147483646 w 4605"/>
                <a:gd name="T17" fmla="*/ 2147483646 h 1413"/>
                <a:gd name="T18" fmla="*/ 2147483646 w 4605"/>
                <a:gd name="T19" fmla="*/ 2147483646 h 1413"/>
                <a:gd name="T20" fmla="*/ 2147483646 w 4605"/>
                <a:gd name="T21" fmla="*/ 2147483646 h 1413"/>
                <a:gd name="T22" fmla="*/ 2147483646 w 4605"/>
                <a:gd name="T23" fmla="*/ 2147483646 h 1413"/>
                <a:gd name="T24" fmla="*/ 2147483646 w 4605"/>
                <a:gd name="T25" fmla="*/ 2147483646 h 1413"/>
                <a:gd name="T26" fmla="*/ 2147483646 w 4605"/>
                <a:gd name="T27" fmla="*/ 2147483646 h 1413"/>
                <a:gd name="T28" fmla="*/ 2147483646 w 4605"/>
                <a:gd name="T29" fmla="*/ 2147483646 h 1413"/>
                <a:gd name="T30" fmla="*/ 2147483646 w 4605"/>
                <a:gd name="T31" fmla="*/ 2147483646 h 1413"/>
                <a:gd name="T32" fmla="*/ 2147483646 w 4605"/>
                <a:gd name="T33" fmla="*/ 2147483646 h 1413"/>
                <a:gd name="T34" fmla="*/ 0 w 4605"/>
                <a:gd name="T35" fmla="*/ 2147483646 h 1413"/>
                <a:gd name="T36" fmla="*/ 2147483646 w 4605"/>
                <a:gd name="T37" fmla="*/ 2147483646 h 1413"/>
                <a:gd name="T38" fmla="*/ 0 w 4605"/>
                <a:gd name="T39" fmla="*/ 2147483646 h 14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6" name="Google Shape;876;p31">
              <a:extLst>
                <a:ext uri="{FF2B5EF4-FFF2-40B4-BE49-F238E27FC236}">
                  <a16:creationId xmlns:a16="http://schemas.microsoft.com/office/drawing/2014/main" id="{8351BB53-2416-4E76-8704-CF13C3CDD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9940" y="3583612"/>
              <a:ext cx="191051" cy="196300"/>
            </a:xfrm>
            <a:custGeom>
              <a:avLst/>
              <a:gdLst>
                <a:gd name="T0" fmla="*/ 2147483646 w 6151"/>
                <a:gd name="T1" fmla="*/ 2147483646 h 6320"/>
                <a:gd name="T2" fmla="*/ 2147483646 w 6151"/>
                <a:gd name="T3" fmla="*/ 2147483646 h 6320"/>
                <a:gd name="T4" fmla="*/ 2147483646 w 6151"/>
                <a:gd name="T5" fmla="*/ 2147483646 h 6320"/>
                <a:gd name="T6" fmla="*/ 2147483646 w 6151"/>
                <a:gd name="T7" fmla="*/ 2147483646 h 6320"/>
                <a:gd name="T8" fmla="*/ 2147483646 w 6151"/>
                <a:gd name="T9" fmla="*/ 2147483646 h 6320"/>
                <a:gd name="T10" fmla="*/ 2147483646 w 6151"/>
                <a:gd name="T11" fmla="*/ 2147483646 h 6320"/>
                <a:gd name="T12" fmla="*/ 2147483646 w 6151"/>
                <a:gd name="T13" fmla="*/ 2147483646 h 6320"/>
                <a:gd name="T14" fmla="*/ 2147483646 w 6151"/>
                <a:gd name="T15" fmla="*/ 2147483646 h 6320"/>
                <a:gd name="T16" fmla="*/ 2147483646 w 6151"/>
                <a:gd name="T17" fmla="*/ 2147483646 h 6320"/>
                <a:gd name="T18" fmla="*/ 2147483646 w 6151"/>
                <a:gd name="T19" fmla="*/ 2147483646 h 6320"/>
                <a:gd name="T20" fmla="*/ 2147483646 w 6151"/>
                <a:gd name="T21" fmla="*/ 2147483646 h 6320"/>
                <a:gd name="T22" fmla="*/ 2147483646 w 6151"/>
                <a:gd name="T23" fmla="*/ 2147483646 h 6320"/>
                <a:gd name="T24" fmla="*/ 2147483646 w 6151"/>
                <a:gd name="T25" fmla="*/ 2147483646 h 6320"/>
                <a:gd name="T26" fmla="*/ 2147483646 w 6151"/>
                <a:gd name="T27" fmla="*/ 2147483646 h 6320"/>
                <a:gd name="T28" fmla="*/ 2147483646 w 6151"/>
                <a:gd name="T29" fmla="*/ 2147483646 h 63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7" name="Google Shape;877;p31">
              <a:extLst>
                <a:ext uri="{FF2B5EF4-FFF2-40B4-BE49-F238E27FC236}">
                  <a16:creationId xmlns:a16="http://schemas.microsoft.com/office/drawing/2014/main" id="{9F8FD23A-6F9D-4826-8F65-0F741728E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17" y="3614951"/>
              <a:ext cx="91876" cy="199406"/>
            </a:xfrm>
            <a:custGeom>
              <a:avLst/>
              <a:gdLst>
                <a:gd name="T0" fmla="*/ 2147483646 w 2958"/>
                <a:gd name="T1" fmla="*/ 0 h 6420"/>
                <a:gd name="T2" fmla="*/ 2147483646 w 2958"/>
                <a:gd name="T3" fmla="*/ 2147483646 h 6420"/>
                <a:gd name="T4" fmla="*/ 2147483646 w 2958"/>
                <a:gd name="T5" fmla="*/ 2147483646 h 6420"/>
                <a:gd name="T6" fmla="*/ 2147483646 w 2958"/>
                <a:gd name="T7" fmla="*/ 2147483646 h 6420"/>
                <a:gd name="T8" fmla="*/ 2147483646 w 2958"/>
                <a:gd name="T9" fmla="*/ 2147483646 h 6420"/>
                <a:gd name="T10" fmla="*/ 2147483646 w 2958"/>
                <a:gd name="T11" fmla="*/ 2147483646 h 6420"/>
                <a:gd name="T12" fmla="*/ 0 w 2958"/>
                <a:gd name="T13" fmla="*/ 2147483646 h 6420"/>
                <a:gd name="T14" fmla="*/ 2147483646 w 2958"/>
                <a:gd name="T15" fmla="*/ 2147483646 h 6420"/>
                <a:gd name="T16" fmla="*/ 2147483646 w 2958"/>
                <a:gd name="T17" fmla="*/ 2147483646 h 6420"/>
                <a:gd name="T18" fmla="*/ 2147483646 w 2958"/>
                <a:gd name="T19" fmla="*/ 2147483646 h 6420"/>
                <a:gd name="T20" fmla="*/ 2147483646 w 2958"/>
                <a:gd name="T21" fmla="*/ 2147483646 h 6420"/>
                <a:gd name="T22" fmla="*/ 2147483646 w 2958"/>
                <a:gd name="T23" fmla="*/ 0 h 64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8" name="Google Shape;878;p31">
              <a:extLst>
                <a:ext uri="{FF2B5EF4-FFF2-40B4-BE49-F238E27FC236}">
                  <a16:creationId xmlns:a16="http://schemas.microsoft.com/office/drawing/2014/main" id="{672AE2AF-4502-4B8E-8EAE-D6E11B99F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17" y="3645204"/>
              <a:ext cx="74140" cy="169153"/>
            </a:xfrm>
            <a:custGeom>
              <a:avLst/>
              <a:gdLst>
                <a:gd name="T0" fmla="*/ 2147483646 w 2387"/>
                <a:gd name="T1" fmla="*/ 2147483646 h 5446"/>
                <a:gd name="T2" fmla="*/ 2147483646 w 2387"/>
                <a:gd name="T3" fmla="*/ 2147483646 h 5446"/>
                <a:gd name="T4" fmla="*/ 2147483646 w 2387"/>
                <a:gd name="T5" fmla="*/ 2147483646 h 5446"/>
                <a:gd name="T6" fmla="*/ 2147483646 w 2387"/>
                <a:gd name="T7" fmla="*/ 2147483646 h 5446"/>
                <a:gd name="T8" fmla="*/ 2147483646 w 2387"/>
                <a:gd name="T9" fmla="*/ 2147483646 h 5446"/>
                <a:gd name="T10" fmla="*/ 2147483646 w 2387"/>
                <a:gd name="T11" fmla="*/ 2147483646 h 5446"/>
                <a:gd name="T12" fmla="*/ 2147483646 w 2387"/>
                <a:gd name="T13" fmla="*/ 2147483646 h 5446"/>
                <a:gd name="T14" fmla="*/ 2147483646 w 2387"/>
                <a:gd name="T15" fmla="*/ 2147483646 h 5446"/>
                <a:gd name="T16" fmla="*/ 2147483646 w 2387"/>
                <a:gd name="T17" fmla="*/ 2147483646 h 5446"/>
                <a:gd name="T18" fmla="*/ 2147483646 w 2387"/>
                <a:gd name="T19" fmla="*/ 2147483646 h 5446"/>
                <a:gd name="T20" fmla="*/ 2147483646 w 2387"/>
                <a:gd name="T21" fmla="*/ 2147483646 h 5446"/>
                <a:gd name="T22" fmla="*/ 2147483646 w 2387"/>
                <a:gd name="T23" fmla="*/ 2147483646 h 5446"/>
                <a:gd name="T24" fmla="*/ 2147483646 w 2387"/>
                <a:gd name="T25" fmla="*/ 2147483646 h 5446"/>
                <a:gd name="T26" fmla="*/ 0 w 2387"/>
                <a:gd name="T27" fmla="*/ 2147483646 h 5446"/>
                <a:gd name="T28" fmla="*/ 2147483646 w 2387"/>
                <a:gd name="T29" fmla="*/ 2147483646 h 5446"/>
                <a:gd name="T30" fmla="*/ 2147483646 w 2387"/>
                <a:gd name="T31" fmla="*/ 2147483646 h 5446"/>
                <a:gd name="T32" fmla="*/ 2147483646 w 2387"/>
                <a:gd name="T33" fmla="*/ 2147483646 h 5446"/>
                <a:gd name="T34" fmla="*/ 2147483646 w 2387"/>
                <a:gd name="T35" fmla="*/ 2147483646 h 54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9" name="Google Shape;879;p31">
              <a:extLst>
                <a:ext uri="{FF2B5EF4-FFF2-40B4-BE49-F238E27FC236}">
                  <a16:creationId xmlns:a16="http://schemas.microsoft.com/office/drawing/2014/main" id="{224766ED-6FAD-4DD5-9AA5-8F918CD8C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2300" y="3370663"/>
              <a:ext cx="73084" cy="78334"/>
            </a:xfrm>
            <a:custGeom>
              <a:avLst/>
              <a:gdLst>
                <a:gd name="T0" fmla="*/ 2147483646 w 2353"/>
                <a:gd name="T1" fmla="*/ 2147483646 h 2522"/>
                <a:gd name="T2" fmla="*/ 0 w 2353"/>
                <a:gd name="T3" fmla="*/ 2147483646 h 2522"/>
                <a:gd name="T4" fmla="*/ 2147483646 w 2353"/>
                <a:gd name="T5" fmla="*/ 2147483646 h 2522"/>
                <a:gd name="T6" fmla="*/ 2147483646 w 2353"/>
                <a:gd name="T7" fmla="*/ 2147483646 h 2522"/>
                <a:gd name="T8" fmla="*/ 2147483646 w 2353"/>
                <a:gd name="T9" fmla="*/ 2147483646 h 25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0" name="Google Shape;880;p31">
              <a:extLst>
                <a:ext uri="{FF2B5EF4-FFF2-40B4-BE49-F238E27FC236}">
                  <a16:creationId xmlns:a16="http://schemas.microsoft.com/office/drawing/2014/main" id="{3720D63B-1437-4BE6-A4BA-DEDC027CB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8196" y="3353953"/>
              <a:ext cx="74140" cy="73115"/>
            </a:xfrm>
            <a:custGeom>
              <a:avLst/>
              <a:gdLst>
                <a:gd name="T0" fmla="*/ 2147483646 w 2387"/>
                <a:gd name="T1" fmla="*/ 2147483646 h 2354"/>
                <a:gd name="T2" fmla="*/ 0 w 2387"/>
                <a:gd name="T3" fmla="*/ 2147483646 h 2354"/>
                <a:gd name="T4" fmla="*/ 2147483646 w 2387"/>
                <a:gd name="T5" fmla="*/ 2147483646 h 2354"/>
                <a:gd name="T6" fmla="*/ 2147483646 w 2387"/>
                <a:gd name="T7" fmla="*/ 2147483646 h 2354"/>
                <a:gd name="T8" fmla="*/ 2147483646 w 2387"/>
                <a:gd name="T9" fmla="*/ 2147483646 h 23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1" name="Google Shape;881;p31">
              <a:extLst>
                <a:ext uri="{FF2B5EF4-FFF2-40B4-BE49-F238E27FC236}">
                  <a16:creationId xmlns:a16="http://schemas.microsoft.com/office/drawing/2014/main" id="{CAD51220-7922-41FE-88ED-4DD0BACEDCAD}"/>
                </a:ext>
              </a:extLst>
            </p:cNvPr>
            <p:cNvSpPr/>
            <p:nvPr/>
          </p:nvSpPr>
          <p:spPr>
            <a:xfrm>
              <a:off x="5950842" y="4373059"/>
              <a:ext cx="672872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208" name="TextBox 207">
            <a:extLst>
              <a:ext uri="{FF2B5EF4-FFF2-40B4-BE49-F238E27FC236}">
                <a16:creationId xmlns:a16="http://schemas.microsoft.com/office/drawing/2014/main" id="{DA639D68-1C05-4202-8660-D632BDE65A8F}"/>
              </a:ext>
            </a:extLst>
          </p:cNvPr>
          <p:cNvSpPr txBox="1"/>
          <p:nvPr userDrawn="1"/>
        </p:nvSpPr>
        <p:spPr>
          <a:xfrm>
            <a:off x="4335463" y="1571625"/>
            <a:ext cx="3724275" cy="2746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8625" i="0" dirty="0">
                <a:solidFill>
                  <a:srgbClr val="F79646">
                    <a:lumMod val="50000"/>
                  </a:srgbClr>
                </a:solidFill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60852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20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C89F13D5-6370-459C-B84C-8DF62D0F376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F5C1BB68-22E8-45DA-8DBC-6FAA8194862F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3F4B5D18-F65D-469F-BECE-115F33A163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0DE6A302-5CE7-48CF-9C12-6511D3FBC3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512771F3-24BB-47C4-8BE8-20385E36FF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2E667DCA-55BF-4109-B17E-0A3B344B02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5ECF8F47-A764-40D6-9161-4F378FD8B7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C33260D9-B7C8-445C-B480-0FA31633FD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BE430579-1011-4486-92B3-92120C775B7E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39F297D8-0E0A-4A04-A5CF-24D6DF86D2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1FC48AB5-A6C5-40CD-97E4-16C42BB93E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F45BABEC-8F73-40A1-9AE8-6EAFCB83FB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0EEEF32E-451F-448A-8A9E-F5CD516667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E8C5CA43-7CB4-4721-961D-8DAA8D464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0C70AD06-8076-44C8-BFC8-C61F7327EB86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88073670-030C-4109-8CD8-E533C1C4DF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6A37DB47-8701-402D-B0C9-54FD819E70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E49F3036-77C0-49C2-B5E1-17A5A8EF51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E99DE98A-6877-4479-825E-440971F72F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E53BB909-5565-4B6C-A453-A9247A4AB1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E2CF0A1A-A3B2-4194-8E63-9B9541B9606E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07C2749A-632F-4328-8F80-B28E5BB07286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EAC023DB-D7AE-4251-B10B-DC433E234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E879FC0C-6745-498A-AB3E-C803A2D99DBA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147177A8-9370-46D3-B10D-B8B45D7111E9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06463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32FFC824-D719-42F5-9066-CBA23928A975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EE92ADA9-C9A0-4A05-A3F9-5A4941DFFD75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603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E19E111D-DCA0-461F-8967-D7FF77C42C2E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BB52CF96-EFCF-42AB-AF0E-C02B2812411D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9885131D-5C1F-4B2A-85BB-EB99404EDB72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A4C1DFFB-CC3F-44FB-804F-07DF289908C5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BE29782D-4DE3-4774-9ADA-67A5C987DC59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1562100"/>
            <a:ext cx="47625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FD9DF448-0291-4BD2-B10E-074AF62308BD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1531938"/>
            <a:ext cx="446087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D46CCECD-F3A3-4754-99A7-2A3AC0E60569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2AF35C6F-4E72-405A-AB76-CA47818D2D09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5E6E7A2C-B1D2-40AE-ACBA-7615B410C017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FF6E0289-C3EF-40DD-AC89-778DD33EE130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DF3918B7-43A2-4184-AF46-51BB7D3CF9DD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284DDF5B-CDBF-4FD8-B482-8466A03E79B8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F6DE2CB7-663C-4BCE-8FAB-A3442AF80A85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8FDFFA03-01DB-4662-B729-FCA363780DA7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099DDD96-BC33-4030-95F0-31B7262AA687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F3FD20C4-DECA-4835-9115-A539C075FC60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C03FECB9-6074-4280-A51D-F331F12269F0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3336925"/>
            <a:ext cx="10953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F4B58946-18E5-4B37-BF17-3D889A9DAF94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50850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4C016374-10C5-4953-BF22-96D2730684B1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3444875"/>
            <a:ext cx="44450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67E819FD-CEB8-46A5-84FF-8A7045ACCADF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802139D8-4E59-4112-8ABC-29EF8AAB524F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0A28CFB4-B19A-45E0-A7D6-96844C8344F0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3951288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9E067BF5-257F-4F43-9308-DFC4466D7670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76688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E98B814C-7172-4184-89B0-4FDE3873A581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7625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E91421A8-533B-44C3-8187-0B46FD36AB28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484F462D-E0CD-484D-BC7B-63E6A7945D62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82D53EA8-8E90-4E51-B3F4-1A8239B5945F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889D3981-B390-451F-B375-042577492C9A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4589463"/>
            <a:ext cx="450850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C941B923-4568-4580-8B33-91E86474F66C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4672013"/>
            <a:ext cx="46038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3D45DDE8-9018-43F7-93C9-4005AFDE36BE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630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145B50CF-DC66-41B6-9039-7C673BB5AD83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4600575"/>
            <a:ext cx="44608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87019CB1-2DE2-4CD5-ADC0-375D88958D2F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64493F3B-9B61-40C2-B5BD-AA65F8292242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6FDCE927-E931-43F3-A192-2A52E6F18A59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958DEF56-41CA-4833-A66D-838088A0CAE3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7625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16DEEB26-5626-4384-AA8F-87AFF1A8A82D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14938"/>
            <a:ext cx="449262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1C59D967-A532-4F94-8010-27627347327A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0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7BD96BF1-AE18-49B8-BEAC-B03CDD39DD0F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373D1009-2F2A-419A-B66A-FB2AA12D0C3B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69A6E774-273F-406C-81ED-78E6C41E4024}"/>
              </a:ext>
            </a:extLst>
          </p:cNvPr>
          <p:cNvSpPr>
            <a:spLocks/>
          </p:cNvSpPr>
          <p:nvPr userDrawn="1"/>
        </p:nvSpPr>
        <p:spPr bwMode="auto">
          <a:xfrm>
            <a:off x="514350" y="5857875"/>
            <a:ext cx="46038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9F342EE2-4AAA-48AE-93EE-41B0FF7E7179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id="{BD192771-A428-464B-BC9A-862C2ABF4D47}"/>
              </a:ext>
            </a:extLst>
          </p:cNvPr>
          <p:cNvSpPr/>
          <p:nvPr userDrawn="1"/>
        </p:nvSpPr>
        <p:spPr>
          <a:xfrm rot="126755">
            <a:off x="3092450" y="1090613"/>
            <a:ext cx="5549900" cy="4730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id="{1AA39624-1E63-4ECF-9F74-19EBB2D12935}"/>
              </a:ext>
            </a:extLst>
          </p:cNvPr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id="{AAC3BCDC-F62E-414D-9F03-4B0F03F86D59}"/>
              </a:ext>
            </a:extLst>
          </p:cNvPr>
          <p:cNvSpPr/>
          <p:nvPr userDrawn="1"/>
        </p:nvSpPr>
        <p:spPr>
          <a:xfrm rot="4829593">
            <a:off x="7640638" y="1030288"/>
            <a:ext cx="1546225" cy="11080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73" name="Google Shape;631;p30">
            <a:extLst>
              <a:ext uri="{FF2B5EF4-FFF2-40B4-BE49-F238E27FC236}">
                <a16:creationId xmlns:a16="http://schemas.microsoft.com/office/drawing/2014/main" id="{EEA73589-9C3B-434B-AF9F-AD9F5CA8C3C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672388" y="3622675"/>
            <a:ext cx="1311275" cy="2486025"/>
            <a:chOff x="961250" y="234750"/>
            <a:chExt cx="1222525" cy="2320700"/>
          </a:xfrm>
        </p:grpSpPr>
        <p:sp>
          <p:nvSpPr>
            <p:cNvPr id="74" name="Google Shape;632;p30">
              <a:extLst>
                <a:ext uri="{FF2B5EF4-FFF2-40B4-BE49-F238E27FC236}">
                  <a16:creationId xmlns:a16="http://schemas.microsoft.com/office/drawing/2014/main" id="{5A4ACD64-E0D5-43C3-8F4E-1E9C46937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9225" y="1558100"/>
              <a:ext cx="189075" cy="241150"/>
            </a:xfrm>
            <a:custGeom>
              <a:avLst/>
              <a:gdLst>
                <a:gd name="T0" fmla="*/ 2147483646 w 7563"/>
                <a:gd name="T1" fmla="*/ 0 h 9646"/>
                <a:gd name="T2" fmla="*/ 2147483646 w 7563"/>
                <a:gd name="T3" fmla="*/ 2147483646 h 9646"/>
                <a:gd name="T4" fmla="*/ 2147483646 w 7563"/>
                <a:gd name="T5" fmla="*/ 2147483646 h 9646"/>
                <a:gd name="T6" fmla="*/ 2147483646 w 7563"/>
                <a:gd name="T7" fmla="*/ 2147483646 h 9646"/>
                <a:gd name="T8" fmla="*/ 2147483646 w 7563"/>
                <a:gd name="T9" fmla="*/ 2147483646 h 9646"/>
                <a:gd name="T10" fmla="*/ 2147483646 w 7563"/>
                <a:gd name="T11" fmla="*/ 2147483646 h 9646"/>
                <a:gd name="T12" fmla="*/ 2147483646 w 7563"/>
                <a:gd name="T13" fmla="*/ 2147483646 h 9646"/>
                <a:gd name="T14" fmla="*/ 2147483646 w 7563"/>
                <a:gd name="T15" fmla="*/ 2147483646 h 9646"/>
                <a:gd name="T16" fmla="*/ 2147483646 w 7563"/>
                <a:gd name="T17" fmla="*/ 0 h 96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5" name="Google Shape;633;p30">
              <a:extLst>
                <a:ext uri="{FF2B5EF4-FFF2-40B4-BE49-F238E27FC236}">
                  <a16:creationId xmlns:a16="http://schemas.microsoft.com/office/drawing/2014/main" id="{FE912E58-BD2C-467B-9B14-26FC33684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7700" y="1816875"/>
              <a:ext cx="206725" cy="252400"/>
            </a:xfrm>
            <a:custGeom>
              <a:avLst/>
              <a:gdLst>
                <a:gd name="T0" fmla="*/ 2147483646 w 8269"/>
                <a:gd name="T1" fmla="*/ 2147483646 h 10096"/>
                <a:gd name="T2" fmla="*/ 0 w 8269"/>
                <a:gd name="T3" fmla="*/ 2147483646 h 10096"/>
                <a:gd name="T4" fmla="*/ 2147483646 w 8269"/>
                <a:gd name="T5" fmla="*/ 2147483646 h 10096"/>
                <a:gd name="T6" fmla="*/ 2147483646 w 8269"/>
                <a:gd name="T7" fmla="*/ 2147483646 h 10096"/>
                <a:gd name="T8" fmla="*/ 2147483646 w 8269"/>
                <a:gd name="T9" fmla="*/ 2147483646 h 10096"/>
                <a:gd name="T10" fmla="*/ 2147483646 w 8269"/>
                <a:gd name="T11" fmla="*/ 2147483646 h 10096"/>
                <a:gd name="T12" fmla="*/ 2147483646 w 8269"/>
                <a:gd name="T13" fmla="*/ 2147483646 h 10096"/>
                <a:gd name="T14" fmla="*/ 2147483646 w 8269"/>
                <a:gd name="T15" fmla="*/ 2147483646 h 10096"/>
                <a:gd name="T16" fmla="*/ 2147483646 w 8269"/>
                <a:gd name="T17" fmla="*/ 2147483646 h 100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6" name="Google Shape;634;p30">
              <a:extLst>
                <a:ext uri="{FF2B5EF4-FFF2-40B4-BE49-F238E27FC236}">
                  <a16:creationId xmlns:a16="http://schemas.microsoft.com/office/drawing/2014/main" id="{AB0FC52D-A43B-4188-AAD9-14B666986A80}"/>
                </a:ext>
              </a:extLst>
            </p:cNvPr>
            <p:cNvSpPr/>
            <p:nvPr/>
          </p:nvSpPr>
          <p:spPr>
            <a:xfrm>
              <a:off x="1599153" y="1737425"/>
              <a:ext cx="164287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7" name="Google Shape;635;p30">
              <a:extLst>
                <a:ext uri="{FF2B5EF4-FFF2-40B4-BE49-F238E27FC236}">
                  <a16:creationId xmlns:a16="http://schemas.microsoft.com/office/drawing/2014/main" id="{EC38E2DD-C092-474D-840F-55AD9E4DA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250" y="1496000"/>
              <a:ext cx="392400" cy="420700"/>
            </a:xfrm>
            <a:custGeom>
              <a:avLst/>
              <a:gdLst>
                <a:gd name="T0" fmla="*/ 2147483646 w 15696"/>
                <a:gd name="T1" fmla="*/ 0 h 16828"/>
                <a:gd name="T2" fmla="*/ 2147483646 w 15696"/>
                <a:gd name="T3" fmla="*/ 2147483646 h 16828"/>
                <a:gd name="T4" fmla="*/ 2147483646 w 15696"/>
                <a:gd name="T5" fmla="*/ 2147483646 h 16828"/>
                <a:gd name="T6" fmla="*/ 0 w 15696"/>
                <a:gd name="T7" fmla="*/ 2147483646 h 16828"/>
                <a:gd name="T8" fmla="*/ 0 w 15696"/>
                <a:gd name="T9" fmla="*/ 2147483646 h 16828"/>
                <a:gd name="T10" fmla="*/ 2147483646 w 15696"/>
                <a:gd name="T11" fmla="*/ 2147483646 h 16828"/>
                <a:gd name="T12" fmla="*/ 2147483646 w 15696"/>
                <a:gd name="T13" fmla="*/ 2147483646 h 16828"/>
                <a:gd name="T14" fmla="*/ 2147483646 w 15696"/>
                <a:gd name="T15" fmla="*/ 2147483646 h 16828"/>
                <a:gd name="T16" fmla="*/ 2147483646 w 15696"/>
                <a:gd name="T17" fmla="*/ 2147483646 h 16828"/>
                <a:gd name="T18" fmla="*/ 2147483646 w 15696"/>
                <a:gd name="T19" fmla="*/ 0 h 168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8" name="Google Shape;636;p30">
              <a:extLst>
                <a:ext uri="{FF2B5EF4-FFF2-40B4-BE49-F238E27FC236}">
                  <a16:creationId xmlns:a16="http://schemas.microsoft.com/office/drawing/2014/main" id="{CBBC9226-C28E-4A8E-B7CD-C6B596D8B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025" y="1904250"/>
              <a:ext cx="4225" cy="25"/>
            </a:xfrm>
            <a:custGeom>
              <a:avLst/>
              <a:gdLst>
                <a:gd name="T0" fmla="*/ 2147483646 w 169"/>
                <a:gd name="T1" fmla="*/ 2147483646 h 1"/>
                <a:gd name="T2" fmla="*/ 2147483646 w 169"/>
                <a:gd name="T3" fmla="*/ 2147483646 h 1"/>
                <a:gd name="T4" fmla="*/ 2147483646 w 169"/>
                <a:gd name="T5" fmla="*/ 2147483646 h 1"/>
                <a:gd name="T6" fmla="*/ 2147483646 w 169"/>
                <a:gd name="T7" fmla="*/ 2147483646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9" name="Google Shape;637;p30">
              <a:extLst>
                <a:ext uri="{FF2B5EF4-FFF2-40B4-BE49-F238E27FC236}">
                  <a16:creationId xmlns:a16="http://schemas.microsoft.com/office/drawing/2014/main" id="{64031529-C564-4681-87D5-E8FF8CEDE7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025" y="1575725"/>
              <a:ext cx="7600" cy="328550"/>
            </a:xfrm>
            <a:custGeom>
              <a:avLst/>
              <a:gdLst>
                <a:gd name="T0" fmla="*/ 2147483646 w 304"/>
                <a:gd name="T1" fmla="*/ 2147483646 h 13142"/>
                <a:gd name="T2" fmla="*/ 2147483646 w 304"/>
                <a:gd name="T3" fmla="*/ 2147483646 h 13142"/>
                <a:gd name="T4" fmla="*/ 2147483646 w 304"/>
                <a:gd name="T5" fmla="*/ 2147483646 h 13142"/>
                <a:gd name="T6" fmla="*/ 2147483646 w 304"/>
                <a:gd name="T7" fmla="*/ 2147483646 h 13142"/>
                <a:gd name="T8" fmla="*/ 2147483646 w 304"/>
                <a:gd name="T9" fmla="*/ 2147483646 h 13142"/>
                <a:gd name="T10" fmla="*/ 2147483646 w 304"/>
                <a:gd name="T11" fmla="*/ 2147483646 h 13142"/>
                <a:gd name="T12" fmla="*/ 2147483646 w 304"/>
                <a:gd name="T13" fmla="*/ 2147483646 h 13142"/>
                <a:gd name="T14" fmla="*/ 2147483646 w 304"/>
                <a:gd name="T15" fmla="*/ 2147483646 h 131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0" name="Google Shape;638;p30">
              <a:extLst>
                <a:ext uri="{FF2B5EF4-FFF2-40B4-BE49-F238E27FC236}">
                  <a16:creationId xmlns:a16="http://schemas.microsoft.com/office/drawing/2014/main" id="{89B91D3D-C1FD-4B0D-BB57-3651AB55C4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00" y="1915175"/>
              <a:ext cx="49600" cy="3400"/>
            </a:xfrm>
            <a:custGeom>
              <a:avLst/>
              <a:gdLst>
                <a:gd name="T0" fmla="*/ 2147483646 w 1984"/>
                <a:gd name="T1" fmla="*/ 2147483646 h 136"/>
                <a:gd name="T2" fmla="*/ 2147483646 w 1984"/>
                <a:gd name="T3" fmla="*/ 2147483646 h 136"/>
                <a:gd name="T4" fmla="*/ 2147483646 w 1984"/>
                <a:gd name="T5" fmla="*/ 2147483646 h 136"/>
                <a:gd name="T6" fmla="*/ 2147483646 w 1984"/>
                <a:gd name="T7" fmla="*/ 2147483646 h 136"/>
                <a:gd name="T8" fmla="*/ 2147483646 w 1984"/>
                <a:gd name="T9" fmla="*/ 2147483646 h 136"/>
                <a:gd name="T10" fmla="*/ 2147483646 w 1984"/>
                <a:gd name="T11" fmla="*/ 2147483646 h 136"/>
                <a:gd name="T12" fmla="*/ 2147483646 w 1984"/>
                <a:gd name="T13" fmla="*/ 2147483646 h 1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1" name="Google Shape;639;p30">
              <a:extLst>
                <a:ext uri="{FF2B5EF4-FFF2-40B4-BE49-F238E27FC236}">
                  <a16:creationId xmlns:a16="http://schemas.microsoft.com/office/drawing/2014/main" id="{383FE24C-67AB-4FCA-81CC-C5CD72D623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00" y="1533725"/>
              <a:ext cx="73975" cy="384850"/>
            </a:xfrm>
            <a:custGeom>
              <a:avLst/>
              <a:gdLst>
                <a:gd name="T0" fmla="*/ 2147483646 w 2959"/>
                <a:gd name="T1" fmla="*/ 2147483646 h 15394"/>
                <a:gd name="T2" fmla="*/ 2147483646 w 2959"/>
                <a:gd name="T3" fmla="*/ 2147483646 h 15394"/>
                <a:gd name="T4" fmla="*/ 2147483646 w 2959"/>
                <a:gd name="T5" fmla="*/ 2147483646 h 15394"/>
                <a:gd name="T6" fmla="*/ 2147483646 w 2959"/>
                <a:gd name="T7" fmla="*/ 2147483646 h 15394"/>
                <a:gd name="T8" fmla="*/ 2147483646 w 2959"/>
                <a:gd name="T9" fmla="*/ 2147483646 h 15394"/>
                <a:gd name="T10" fmla="*/ 2147483646 w 2959"/>
                <a:gd name="T11" fmla="*/ 2147483646 h 15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2" name="Google Shape;640;p30">
              <a:extLst>
                <a:ext uri="{FF2B5EF4-FFF2-40B4-BE49-F238E27FC236}">
                  <a16:creationId xmlns:a16="http://schemas.microsoft.com/office/drawing/2014/main" id="{2E3D6726-8AF4-48E1-9B9E-D0F1B0E2F7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2325" y="1519450"/>
              <a:ext cx="3375" cy="14300"/>
            </a:xfrm>
            <a:custGeom>
              <a:avLst/>
              <a:gdLst>
                <a:gd name="T0" fmla="*/ 2147483646 w 135"/>
                <a:gd name="T1" fmla="*/ 0 h 572"/>
                <a:gd name="T2" fmla="*/ 0 w 135"/>
                <a:gd name="T3" fmla="*/ 2147483646 h 572"/>
                <a:gd name="T4" fmla="*/ 2147483646 w 135"/>
                <a:gd name="T5" fmla="*/ 2147483646 h 572"/>
                <a:gd name="T6" fmla="*/ 2147483646 w 135"/>
                <a:gd name="T7" fmla="*/ 0 h 5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3" name="Google Shape;641;p30">
              <a:extLst>
                <a:ext uri="{FF2B5EF4-FFF2-40B4-BE49-F238E27FC236}">
                  <a16:creationId xmlns:a16="http://schemas.microsoft.com/office/drawing/2014/main" id="{F8E0E452-3026-4BDA-89C7-CB0E2C24E3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1225" y="1533725"/>
              <a:ext cx="34475" cy="370550"/>
            </a:xfrm>
            <a:custGeom>
              <a:avLst/>
              <a:gdLst>
                <a:gd name="T0" fmla="*/ 2147483646 w 1379"/>
                <a:gd name="T1" fmla="*/ 2147483646 h 14822"/>
                <a:gd name="T2" fmla="*/ 2147483646 w 1379"/>
                <a:gd name="T3" fmla="*/ 2147483646 h 14822"/>
                <a:gd name="T4" fmla="*/ 2147483646 w 1379"/>
                <a:gd name="T5" fmla="*/ 2147483646 h 14822"/>
                <a:gd name="T6" fmla="*/ 2147483646 w 1379"/>
                <a:gd name="T7" fmla="*/ 2147483646 h 14822"/>
                <a:gd name="T8" fmla="*/ 2147483646 w 1379"/>
                <a:gd name="T9" fmla="*/ 2147483646 h 14822"/>
                <a:gd name="T10" fmla="*/ 2147483646 w 1379"/>
                <a:gd name="T11" fmla="*/ 2147483646 h 148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lnTo>
                    <a:pt x="1244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4" name="Google Shape;642;p30">
              <a:extLst>
                <a:ext uri="{FF2B5EF4-FFF2-40B4-BE49-F238E27FC236}">
                  <a16:creationId xmlns:a16="http://schemas.microsoft.com/office/drawing/2014/main" id="{CAB19B47-A864-4A1F-BE49-550023917B1E}"/>
                </a:ext>
              </a:extLst>
            </p:cNvPr>
            <p:cNvSpPr/>
            <p:nvPr/>
          </p:nvSpPr>
          <p:spPr>
            <a:xfrm>
              <a:off x="1517750" y="1953787"/>
              <a:ext cx="253089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5" name="Google Shape;643;p30">
              <a:extLst>
                <a:ext uri="{FF2B5EF4-FFF2-40B4-BE49-F238E27FC236}">
                  <a16:creationId xmlns:a16="http://schemas.microsoft.com/office/drawing/2014/main" id="{FFDCFA17-977A-45B2-BDDB-4AD19A81CD4E}"/>
                </a:ext>
              </a:extLst>
            </p:cNvPr>
            <p:cNvSpPr/>
            <p:nvPr/>
          </p:nvSpPr>
          <p:spPr>
            <a:xfrm>
              <a:off x="1517750" y="2272402"/>
              <a:ext cx="85843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6" name="Google Shape;644;p30">
              <a:extLst>
                <a:ext uri="{FF2B5EF4-FFF2-40B4-BE49-F238E27FC236}">
                  <a16:creationId xmlns:a16="http://schemas.microsoft.com/office/drawing/2014/main" id="{093ABC4D-EE42-427D-AB17-327D62B09D47}"/>
                </a:ext>
              </a:extLst>
            </p:cNvPr>
            <p:cNvSpPr/>
            <p:nvPr/>
          </p:nvSpPr>
          <p:spPr>
            <a:xfrm>
              <a:off x="1264661" y="1989353"/>
              <a:ext cx="358173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7" name="Google Shape;645;p30">
              <a:extLst>
                <a:ext uri="{FF2B5EF4-FFF2-40B4-BE49-F238E27FC236}">
                  <a16:creationId xmlns:a16="http://schemas.microsoft.com/office/drawing/2014/main" id="{540DEE4B-3F0C-4591-9ADF-ACE7E61591D9}"/>
                </a:ext>
              </a:extLst>
            </p:cNvPr>
            <p:cNvSpPr/>
            <p:nvPr/>
          </p:nvSpPr>
          <p:spPr>
            <a:xfrm>
              <a:off x="1273541" y="1873763"/>
              <a:ext cx="42033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8" name="Google Shape;646;p30">
              <a:extLst>
                <a:ext uri="{FF2B5EF4-FFF2-40B4-BE49-F238E27FC236}">
                  <a16:creationId xmlns:a16="http://schemas.microsoft.com/office/drawing/2014/main" id="{8B1E96D1-19B8-4293-9D54-06EBBAE98F60}"/>
                </a:ext>
              </a:extLst>
            </p:cNvPr>
            <p:cNvSpPr/>
            <p:nvPr/>
          </p:nvSpPr>
          <p:spPr>
            <a:xfrm>
              <a:off x="1559192" y="2072341"/>
              <a:ext cx="121364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9" name="Google Shape;647;p30">
              <a:extLst>
                <a:ext uri="{FF2B5EF4-FFF2-40B4-BE49-F238E27FC236}">
                  <a16:creationId xmlns:a16="http://schemas.microsoft.com/office/drawing/2014/main" id="{3CBC2D8B-05A0-4296-BE97-0C86C44E98F7}"/>
                </a:ext>
              </a:extLst>
            </p:cNvPr>
            <p:cNvSpPr/>
            <p:nvPr/>
          </p:nvSpPr>
          <p:spPr>
            <a:xfrm>
              <a:off x="1494070" y="1995281"/>
              <a:ext cx="111004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0" name="Google Shape;648;p30">
              <a:extLst>
                <a:ext uri="{FF2B5EF4-FFF2-40B4-BE49-F238E27FC236}">
                  <a16:creationId xmlns:a16="http://schemas.microsoft.com/office/drawing/2014/main" id="{3E723F2B-827A-45B4-B51A-D87599849BAC}"/>
                </a:ext>
              </a:extLst>
            </p:cNvPr>
            <p:cNvSpPr/>
            <p:nvPr/>
          </p:nvSpPr>
          <p:spPr>
            <a:xfrm>
              <a:off x="1529591" y="2488764"/>
              <a:ext cx="152445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1" name="Google Shape;649;p30">
              <a:extLst>
                <a:ext uri="{FF2B5EF4-FFF2-40B4-BE49-F238E27FC236}">
                  <a16:creationId xmlns:a16="http://schemas.microsoft.com/office/drawing/2014/main" id="{73D640C7-F741-4790-80C9-8203791459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0650" y="1379125"/>
              <a:ext cx="112625" cy="203350"/>
            </a:xfrm>
            <a:custGeom>
              <a:avLst/>
              <a:gdLst>
                <a:gd name="T0" fmla="*/ 2147483646 w 4505"/>
                <a:gd name="T1" fmla="*/ 2147483646 h 8134"/>
                <a:gd name="T2" fmla="*/ 2147483646 w 4505"/>
                <a:gd name="T3" fmla="*/ 2147483646 h 8134"/>
                <a:gd name="T4" fmla="*/ 2147483646 w 4505"/>
                <a:gd name="T5" fmla="*/ 2147483646 h 8134"/>
                <a:gd name="T6" fmla="*/ 2147483646 w 4505"/>
                <a:gd name="T7" fmla="*/ 2147483646 h 8134"/>
                <a:gd name="T8" fmla="*/ 2147483646 w 4505"/>
                <a:gd name="T9" fmla="*/ 2147483646 h 8134"/>
                <a:gd name="T10" fmla="*/ 2147483646 w 4505"/>
                <a:gd name="T11" fmla="*/ 2147483646 h 8134"/>
                <a:gd name="T12" fmla="*/ 2147483646 w 4505"/>
                <a:gd name="T13" fmla="*/ 2147483646 h 8134"/>
                <a:gd name="T14" fmla="*/ 2147483646 w 4505"/>
                <a:gd name="T15" fmla="*/ 2147483646 h 81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" name="Google Shape;650;p30">
              <a:extLst>
                <a:ext uri="{FF2B5EF4-FFF2-40B4-BE49-F238E27FC236}">
                  <a16:creationId xmlns:a16="http://schemas.microsoft.com/office/drawing/2014/main" id="{1F996809-7B7F-4687-AE7A-A857E9C2A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550" y="406000"/>
              <a:ext cx="1015850" cy="1068100"/>
            </a:xfrm>
            <a:custGeom>
              <a:avLst/>
              <a:gdLst>
                <a:gd name="T0" fmla="*/ 2147483646 w 40634"/>
                <a:gd name="T1" fmla="*/ 2147483646 h 42724"/>
                <a:gd name="T2" fmla="*/ 2147483646 w 40634"/>
                <a:gd name="T3" fmla="*/ 2147483646 h 42724"/>
                <a:gd name="T4" fmla="*/ 2147483646 w 40634"/>
                <a:gd name="T5" fmla="*/ 2147483646 h 42724"/>
                <a:gd name="T6" fmla="*/ 2147483646 w 40634"/>
                <a:gd name="T7" fmla="*/ 2147483646 h 42724"/>
                <a:gd name="T8" fmla="*/ 2147483646 w 40634"/>
                <a:gd name="T9" fmla="*/ 2147483646 h 42724"/>
                <a:gd name="T10" fmla="*/ 2147483646 w 40634"/>
                <a:gd name="T11" fmla="*/ 2147483646 h 42724"/>
                <a:gd name="T12" fmla="*/ 2147483646 w 40634"/>
                <a:gd name="T13" fmla="*/ 2147483646 h 42724"/>
                <a:gd name="T14" fmla="*/ 2147483646 w 40634"/>
                <a:gd name="T15" fmla="*/ 2147483646 h 42724"/>
                <a:gd name="T16" fmla="*/ 2147483646 w 40634"/>
                <a:gd name="T17" fmla="*/ 2147483646 h 42724"/>
                <a:gd name="T18" fmla="*/ 2147483646 w 40634"/>
                <a:gd name="T19" fmla="*/ 2147483646 h 42724"/>
                <a:gd name="T20" fmla="*/ 2147483646 w 40634"/>
                <a:gd name="T21" fmla="*/ 2147483646 h 42724"/>
                <a:gd name="T22" fmla="*/ 2147483646 w 40634"/>
                <a:gd name="T23" fmla="*/ 2147483646 h 42724"/>
                <a:gd name="T24" fmla="*/ 2147483646 w 40634"/>
                <a:gd name="T25" fmla="*/ 2147483646 h 427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3" name="Google Shape;651;p30">
              <a:extLst>
                <a:ext uri="{FF2B5EF4-FFF2-40B4-BE49-F238E27FC236}">
                  <a16:creationId xmlns:a16="http://schemas.microsoft.com/office/drawing/2014/main" id="{9792694C-BF0F-4DB6-8C2C-57BE662674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200" y="1176625"/>
              <a:ext cx="651175" cy="297475"/>
            </a:xfrm>
            <a:custGeom>
              <a:avLst/>
              <a:gdLst>
                <a:gd name="T0" fmla="*/ 2147483646 w 26047"/>
                <a:gd name="T1" fmla="*/ 2147483646 h 11899"/>
                <a:gd name="T2" fmla="*/ 2147483646 w 26047"/>
                <a:gd name="T3" fmla="*/ 2147483646 h 11899"/>
                <a:gd name="T4" fmla="*/ 2147483646 w 26047"/>
                <a:gd name="T5" fmla="*/ 2147483646 h 11899"/>
                <a:gd name="T6" fmla="*/ 2147483646 w 26047"/>
                <a:gd name="T7" fmla="*/ 2147483646 h 11899"/>
                <a:gd name="T8" fmla="*/ 2147483646 w 26047"/>
                <a:gd name="T9" fmla="*/ 2147483646 h 11899"/>
                <a:gd name="T10" fmla="*/ 2147483646 w 26047"/>
                <a:gd name="T11" fmla="*/ 2147483646 h 11899"/>
                <a:gd name="T12" fmla="*/ 2147483646 w 26047"/>
                <a:gd name="T13" fmla="*/ 2147483646 h 11899"/>
                <a:gd name="T14" fmla="*/ 0 w 26047"/>
                <a:gd name="T15" fmla="*/ 2147483646 h 11899"/>
                <a:gd name="T16" fmla="*/ 2147483646 w 26047"/>
                <a:gd name="T17" fmla="*/ 2147483646 h 11899"/>
                <a:gd name="T18" fmla="*/ 2147483646 w 26047"/>
                <a:gd name="T19" fmla="*/ 2147483646 h 11899"/>
                <a:gd name="T20" fmla="*/ 2147483646 w 26047"/>
                <a:gd name="T21" fmla="*/ 2147483646 h 11899"/>
                <a:gd name="T22" fmla="*/ 0 w 26047"/>
                <a:gd name="T23" fmla="*/ 2147483646 h 118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4" name="Google Shape;652;p30">
              <a:extLst>
                <a:ext uri="{FF2B5EF4-FFF2-40B4-BE49-F238E27FC236}">
                  <a16:creationId xmlns:a16="http://schemas.microsoft.com/office/drawing/2014/main" id="{29A75023-2817-48C9-AA83-255D63431F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0325" y="1467350"/>
              <a:ext cx="48750" cy="3375"/>
            </a:xfrm>
            <a:custGeom>
              <a:avLst/>
              <a:gdLst>
                <a:gd name="T0" fmla="*/ 0 w 1950"/>
                <a:gd name="T1" fmla="*/ 0 h 135"/>
                <a:gd name="T2" fmla="*/ 2147483646 w 1950"/>
                <a:gd name="T3" fmla="*/ 2147483646 h 135"/>
                <a:gd name="T4" fmla="*/ 2147483646 w 1950"/>
                <a:gd name="T5" fmla="*/ 2147483646 h 135"/>
                <a:gd name="T6" fmla="*/ 0 w 1950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5" name="Google Shape;653;p30">
              <a:extLst>
                <a:ext uri="{FF2B5EF4-FFF2-40B4-BE49-F238E27FC236}">
                  <a16:creationId xmlns:a16="http://schemas.microsoft.com/office/drawing/2014/main" id="{8B541588-7812-4344-A513-07ED1F803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200" y="1078325"/>
              <a:ext cx="651175" cy="395775"/>
            </a:xfrm>
            <a:custGeom>
              <a:avLst/>
              <a:gdLst>
                <a:gd name="T0" fmla="*/ 2147483646 w 26047"/>
                <a:gd name="T1" fmla="*/ 2147483646 h 15831"/>
                <a:gd name="T2" fmla="*/ 2147483646 w 26047"/>
                <a:gd name="T3" fmla="*/ 2147483646 h 15831"/>
                <a:gd name="T4" fmla="*/ 0 w 26047"/>
                <a:gd name="T5" fmla="*/ 2147483646 h 15831"/>
                <a:gd name="T6" fmla="*/ 0 w 26047"/>
                <a:gd name="T7" fmla="*/ 2147483646 h 15831"/>
                <a:gd name="T8" fmla="*/ 2147483646 w 26047"/>
                <a:gd name="T9" fmla="*/ 2147483646 h 15831"/>
                <a:gd name="T10" fmla="*/ 2147483646 w 26047"/>
                <a:gd name="T11" fmla="*/ 2147483646 h 15831"/>
                <a:gd name="T12" fmla="*/ 2147483646 w 26047"/>
                <a:gd name="T13" fmla="*/ 2147483646 h 15831"/>
                <a:gd name="T14" fmla="*/ 2147483646 w 26047"/>
                <a:gd name="T15" fmla="*/ 2147483646 h 15831"/>
                <a:gd name="T16" fmla="*/ 2147483646 w 26047"/>
                <a:gd name="T17" fmla="*/ 2147483646 h 15831"/>
                <a:gd name="T18" fmla="*/ 2147483646 w 26047"/>
                <a:gd name="T19" fmla="*/ 2147483646 h 15831"/>
                <a:gd name="T20" fmla="*/ 2147483646 w 26047"/>
                <a:gd name="T21" fmla="*/ 2147483646 h 15831"/>
                <a:gd name="T22" fmla="*/ 2147483646 w 26047"/>
                <a:gd name="T23" fmla="*/ 2147483646 h 15831"/>
                <a:gd name="T24" fmla="*/ 2147483646 w 26047"/>
                <a:gd name="T25" fmla="*/ 2147483646 h 15831"/>
                <a:gd name="T26" fmla="*/ 2147483646 w 26047"/>
                <a:gd name="T27" fmla="*/ 2147483646 h 15831"/>
                <a:gd name="T28" fmla="*/ 2147483646 w 26047"/>
                <a:gd name="T29" fmla="*/ 2147483646 h 15831"/>
                <a:gd name="T30" fmla="*/ 2147483646 w 26047"/>
                <a:gd name="T31" fmla="*/ 2147483646 h 15831"/>
                <a:gd name="T32" fmla="*/ 2147483646 w 26047"/>
                <a:gd name="T33" fmla="*/ 2147483646 h 158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lnTo>
                    <a:pt x="3798" y="1"/>
                  </a:ln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6" name="Google Shape;654;p30">
              <a:extLst>
                <a:ext uri="{FF2B5EF4-FFF2-40B4-BE49-F238E27FC236}">
                  <a16:creationId xmlns:a16="http://schemas.microsoft.com/office/drawing/2014/main" id="{97C0D255-81C1-470F-9E04-0A1C430D685E}"/>
                </a:ext>
              </a:extLst>
            </p:cNvPr>
            <p:cNvSpPr/>
            <p:nvPr/>
          </p:nvSpPr>
          <p:spPr>
            <a:xfrm>
              <a:off x="1232100" y="1481052"/>
              <a:ext cx="279731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7" name="Google Shape;655;p30">
              <a:extLst>
                <a:ext uri="{FF2B5EF4-FFF2-40B4-BE49-F238E27FC236}">
                  <a16:creationId xmlns:a16="http://schemas.microsoft.com/office/drawing/2014/main" id="{80675E6B-7AF6-4341-A2E4-075FFC463DDE}"/>
                </a:ext>
              </a:extLst>
            </p:cNvPr>
            <p:cNvSpPr/>
            <p:nvPr/>
          </p:nvSpPr>
          <p:spPr>
            <a:xfrm>
              <a:off x="1235060" y="1481052"/>
              <a:ext cx="273811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8" name="Google Shape;656;p30">
              <a:extLst>
                <a:ext uri="{FF2B5EF4-FFF2-40B4-BE49-F238E27FC236}">
                  <a16:creationId xmlns:a16="http://schemas.microsoft.com/office/drawing/2014/main" id="{35541666-64EB-434F-A67C-9394D701B0BC}"/>
                </a:ext>
              </a:extLst>
            </p:cNvPr>
            <p:cNvSpPr/>
            <p:nvPr/>
          </p:nvSpPr>
          <p:spPr>
            <a:xfrm>
              <a:off x="1605073" y="1516619"/>
              <a:ext cx="158366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9" name="Google Shape;657;p30">
              <a:extLst>
                <a:ext uri="{FF2B5EF4-FFF2-40B4-BE49-F238E27FC236}">
                  <a16:creationId xmlns:a16="http://schemas.microsoft.com/office/drawing/2014/main" id="{D2B147CC-61FE-42F6-BADB-C7CBA38894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2650" y="1988275"/>
              <a:ext cx="25" cy="56325"/>
            </a:xfrm>
            <a:custGeom>
              <a:avLst/>
              <a:gdLst>
                <a:gd name="T0" fmla="*/ 0 w 1"/>
                <a:gd name="T1" fmla="*/ 2147483646 h 2253"/>
                <a:gd name="T2" fmla="*/ 0 w 1"/>
                <a:gd name="T3" fmla="*/ 2147483646 h 2253"/>
                <a:gd name="T4" fmla="*/ 0 w 1"/>
                <a:gd name="T5" fmla="*/ 2147483646 h 2253"/>
                <a:gd name="T6" fmla="*/ 0 w 1"/>
                <a:gd name="T7" fmla="*/ 2147483646 h 22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0" name="Google Shape;658;p30">
              <a:extLst>
                <a:ext uri="{FF2B5EF4-FFF2-40B4-BE49-F238E27FC236}">
                  <a16:creationId xmlns:a16="http://schemas.microsoft.com/office/drawing/2014/main" id="{86831BBD-290D-4D3A-95AD-E252ECD54943}"/>
                </a:ext>
              </a:extLst>
            </p:cNvPr>
            <p:cNvSpPr/>
            <p:nvPr/>
          </p:nvSpPr>
          <p:spPr>
            <a:xfrm>
              <a:off x="1612474" y="1526992"/>
              <a:ext cx="128764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1" name="Google Shape;659;p30">
              <a:extLst>
                <a:ext uri="{FF2B5EF4-FFF2-40B4-BE49-F238E27FC236}">
                  <a16:creationId xmlns:a16="http://schemas.microsoft.com/office/drawing/2014/main" id="{51698BC8-568C-48DD-9184-00372DC3D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2050" y="1203050"/>
              <a:ext cx="133625" cy="120650"/>
            </a:xfrm>
            <a:custGeom>
              <a:avLst/>
              <a:gdLst>
                <a:gd name="T0" fmla="*/ 2147483646 w 5345"/>
                <a:gd name="T1" fmla="*/ 0 h 4826"/>
                <a:gd name="T2" fmla="*/ 2147483646 w 5345"/>
                <a:gd name="T3" fmla="*/ 2147483646 h 4826"/>
                <a:gd name="T4" fmla="*/ 2147483646 w 5345"/>
                <a:gd name="T5" fmla="*/ 2147483646 h 4826"/>
                <a:gd name="T6" fmla="*/ 2147483646 w 5345"/>
                <a:gd name="T7" fmla="*/ 2147483646 h 4826"/>
                <a:gd name="T8" fmla="*/ 2147483646 w 5345"/>
                <a:gd name="T9" fmla="*/ 2147483646 h 4826"/>
                <a:gd name="T10" fmla="*/ 2147483646 w 5345"/>
                <a:gd name="T11" fmla="*/ 2147483646 h 4826"/>
                <a:gd name="T12" fmla="*/ 2147483646 w 5345"/>
                <a:gd name="T13" fmla="*/ 2147483646 h 4826"/>
                <a:gd name="T14" fmla="*/ 2147483646 w 5345"/>
                <a:gd name="T15" fmla="*/ 2147483646 h 4826"/>
                <a:gd name="T16" fmla="*/ 2147483646 w 5345"/>
                <a:gd name="T17" fmla="*/ 2147483646 h 4826"/>
                <a:gd name="T18" fmla="*/ 2147483646 w 5345"/>
                <a:gd name="T19" fmla="*/ 2147483646 h 4826"/>
                <a:gd name="T20" fmla="*/ 2147483646 w 5345"/>
                <a:gd name="T21" fmla="*/ 2147483646 h 4826"/>
                <a:gd name="T22" fmla="*/ 2147483646 w 5345"/>
                <a:gd name="T23" fmla="*/ 2147483646 h 4826"/>
                <a:gd name="T24" fmla="*/ 2147483646 w 5345"/>
                <a:gd name="T25" fmla="*/ 0 h 48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" name="Google Shape;660;p30">
              <a:extLst>
                <a:ext uri="{FF2B5EF4-FFF2-40B4-BE49-F238E27FC236}">
                  <a16:creationId xmlns:a16="http://schemas.microsoft.com/office/drawing/2014/main" id="{B7D5B1F2-49EB-47DD-A763-F8D798FEA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575" y="981325"/>
              <a:ext cx="189075" cy="169625"/>
            </a:xfrm>
            <a:custGeom>
              <a:avLst/>
              <a:gdLst>
                <a:gd name="T0" fmla="*/ 2147483646 w 7563"/>
                <a:gd name="T1" fmla="*/ 0 h 6785"/>
                <a:gd name="T2" fmla="*/ 2147483646 w 7563"/>
                <a:gd name="T3" fmla="*/ 2147483646 h 6785"/>
                <a:gd name="T4" fmla="*/ 2147483646 w 7563"/>
                <a:gd name="T5" fmla="*/ 2147483646 h 6785"/>
                <a:gd name="T6" fmla="*/ 2147483646 w 7563"/>
                <a:gd name="T7" fmla="*/ 2147483646 h 6785"/>
                <a:gd name="T8" fmla="*/ 2147483646 w 7563"/>
                <a:gd name="T9" fmla="*/ 2147483646 h 6785"/>
                <a:gd name="T10" fmla="*/ 2147483646 w 7563"/>
                <a:gd name="T11" fmla="*/ 2147483646 h 6785"/>
                <a:gd name="T12" fmla="*/ 2147483646 w 7563"/>
                <a:gd name="T13" fmla="*/ 0 h 67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" name="Google Shape;661;p30">
              <a:extLst>
                <a:ext uri="{FF2B5EF4-FFF2-40B4-BE49-F238E27FC236}">
                  <a16:creationId xmlns:a16="http://schemas.microsoft.com/office/drawing/2014/main" id="{34E9D0DF-8E48-4148-B33D-4B55CB6D49CE}"/>
                </a:ext>
              </a:extLst>
            </p:cNvPr>
            <p:cNvSpPr/>
            <p:nvPr/>
          </p:nvSpPr>
          <p:spPr>
            <a:xfrm>
              <a:off x="1417107" y="1104642"/>
              <a:ext cx="217568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4" name="Google Shape;662;p30">
              <a:extLst>
                <a:ext uri="{FF2B5EF4-FFF2-40B4-BE49-F238E27FC236}">
                  <a16:creationId xmlns:a16="http://schemas.microsoft.com/office/drawing/2014/main" id="{6BCA8A95-6DF6-4702-8B25-14E7A1F661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025" y="1079925"/>
              <a:ext cx="161350" cy="143875"/>
            </a:xfrm>
            <a:custGeom>
              <a:avLst/>
              <a:gdLst>
                <a:gd name="T0" fmla="*/ 2147483646 w 6454"/>
                <a:gd name="T1" fmla="*/ 0 h 5755"/>
                <a:gd name="T2" fmla="*/ 2147483646 w 6454"/>
                <a:gd name="T3" fmla="*/ 2147483646 h 5755"/>
                <a:gd name="T4" fmla="*/ 2147483646 w 6454"/>
                <a:gd name="T5" fmla="*/ 2147483646 h 5755"/>
                <a:gd name="T6" fmla="*/ 2147483646 w 6454"/>
                <a:gd name="T7" fmla="*/ 2147483646 h 5755"/>
                <a:gd name="T8" fmla="*/ 2147483646 w 6454"/>
                <a:gd name="T9" fmla="*/ 2147483646 h 5755"/>
                <a:gd name="T10" fmla="*/ 2147483646 w 6454"/>
                <a:gd name="T11" fmla="*/ 2147483646 h 5755"/>
                <a:gd name="T12" fmla="*/ 2147483646 w 6454"/>
                <a:gd name="T13" fmla="*/ 0 h 57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" name="Google Shape;663;p30">
              <a:extLst>
                <a:ext uri="{FF2B5EF4-FFF2-40B4-BE49-F238E27FC236}">
                  <a16:creationId xmlns:a16="http://schemas.microsoft.com/office/drawing/2014/main" id="{E3DAC027-357C-46E1-8683-EFBB872AD7AF}"/>
                </a:ext>
              </a:extLst>
            </p:cNvPr>
            <p:cNvSpPr/>
            <p:nvPr/>
          </p:nvSpPr>
          <p:spPr>
            <a:xfrm>
              <a:off x="1861123" y="1212823"/>
              <a:ext cx="131724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6" name="Google Shape;664;p30">
              <a:extLst>
                <a:ext uri="{FF2B5EF4-FFF2-40B4-BE49-F238E27FC236}">
                  <a16:creationId xmlns:a16="http://schemas.microsoft.com/office/drawing/2014/main" id="{5108D1EC-2F14-40BF-A7FC-4D5BE00BC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9050" y="1010500"/>
              <a:ext cx="70600" cy="61000"/>
            </a:xfrm>
            <a:custGeom>
              <a:avLst/>
              <a:gdLst>
                <a:gd name="T0" fmla="*/ 2147483646 w 2824"/>
                <a:gd name="T1" fmla="*/ 0 h 2440"/>
                <a:gd name="T2" fmla="*/ 2147483646 w 2824"/>
                <a:gd name="T3" fmla="*/ 2147483646 h 2440"/>
                <a:gd name="T4" fmla="*/ 2147483646 w 2824"/>
                <a:gd name="T5" fmla="*/ 2147483646 h 2440"/>
                <a:gd name="T6" fmla="*/ 2147483646 w 2824"/>
                <a:gd name="T7" fmla="*/ 2147483646 h 2440"/>
                <a:gd name="T8" fmla="*/ 2147483646 w 2824"/>
                <a:gd name="T9" fmla="*/ 2147483646 h 2440"/>
                <a:gd name="T10" fmla="*/ 2147483646 w 2824"/>
                <a:gd name="T11" fmla="*/ 2147483646 h 2440"/>
                <a:gd name="T12" fmla="*/ 2147483646 w 2824"/>
                <a:gd name="T13" fmla="*/ 0 h 24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7" name="Google Shape;665;p30">
              <a:extLst>
                <a:ext uri="{FF2B5EF4-FFF2-40B4-BE49-F238E27FC236}">
                  <a16:creationId xmlns:a16="http://schemas.microsoft.com/office/drawing/2014/main" id="{E25B4106-7367-4503-BA43-734FE83A1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775" y="1096000"/>
              <a:ext cx="70600" cy="61125"/>
            </a:xfrm>
            <a:custGeom>
              <a:avLst/>
              <a:gdLst>
                <a:gd name="T0" fmla="*/ 2147483646 w 2824"/>
                <a:gd name="T1" fmla="*/ 2147483646 h 2445"/>
                <a:gd name="T2" fmla="*/ 2147483646 w 2824"/>
                <a:gd name="T3" fmla="*/ 2147483646 h 2445"/>
                <a:gd name="T4" fmla="*/ 2147483646 w 2824"/>
                <a:gd name="T5" fmla="*/ 2147483646 h 2445"/>
                <a:gd name="T6" fmla="*/ 2147483646 w 2824"/>
                <a:gd name="T7" fmla="*/ 2147483646 h 2445"/>
                <a:gd name="T8" fmla="*/ 2147483646 w 2824"/>
                <a:gd name="T9" fmla="*/ 2147483646 h 2445"/>
                <a:gd name="T10" fmla="*/ 2147483646 w 2824"/>
                <a:gd name="T11" fmla="*/ 2147483646 h 2445"/>
                <a:gd name="T12" fmla="*/ 2147483646 w 2824"/>
                <a:gd name="T13" fmla="*/ 2147483646 h 24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8" name="Google Shape;666;p30">
              <a:extLst>
                <a:ext uri="{FF2B5EF4-FFF2-40B4-BE49-F238E27FC236}">
                  <a16:creationId xmlns:a16="http://schemas.microsoft.com/office/drawing/2014/main" id="{75C7E3D3-78A1-43F4-9A7E-E924169A8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50" y="236825"/>
              <a:ext cx="1222525" cy="946550"/>
            </a:xfrm>
            <a:custGeom>
              <a:avLst/>
              <a:gdLst>
                <a:gd name="T0" fmla="*/ 2147483646 w 48901"/>
                <a:gd name="T1" fmla="*/ 0 h 37862"/>
                <a:gd name="T2" fmla="*/ 2147483646 w 48901"/>
                <a:gd name="T3" fmla="*/ 2147483646 h 37862"/>
                <a:gd name="T4" fmla="*/ 2147483646 w 48901"/>
                <a:gd name="T5" fmla="*/ 2147483646 h 37862"/>
                <a:gd name="T6" fmla="*/ 2147483646 w 48901"/>
                <a:gd name="T7" fmla="*/ 2147483646 h 37862"/>
                <a:gd name="T8" fmla="*/ 2147483646 w 48901"/>
                <a:gd name="T9" fmla="*/ 2147483646 h 37862"/>
                <a:gd name="T10" fmla="*/ 2147483646 w 48901"/>
                <a:gd name="T11" fmla="*/ 2147483646 h 37862"/>
                <a:gd name="T12" fmla="*/ 2147483646 w 48901"/>
                <a:gd name="T13" fmla="*/ 2147483646 h 37862"/>
                <a:gd name="T14" fmla="*/ 2147483646 w 48901"/>
                <a:gd name="T15" fmla="*/ 2147483646 h 37862"/>
                <a:gd name="T16" fmla="*/ 2147483646 w 48901"/>
                <a:gd name="T17" fmla="*/ 2147483646 h 37862"/>
                <a:gd name="T18" fmla="*/ 2147483646 w 48901"/>
                <a:gd name="T19" fmla="*/ 2147483646 h 37862"/>
                <a:gd name="T20" fmla="*/ 2147483646 w 48901"/>
                <a:gd name="T21" fmla="*/ 2147483646 h 37862"/>
                <a:gd name="T22" fmla="*/ 2147483646 w 48901"/>
                <a:gd name="T23" fmla="*/ 2147483646 h 37862"/>
                <a:gd name="T24" fmla="*/ 2147483646 w 48901"/>
                <a:gd name="T25" fmla="*/ 2147483646 h 37862"/>
                <a:gd name="T26" fmla="*/ 2147483646 w 48901"/>
                <a:gd name="T27" fmla="*/ 2147483646 h 37862"/>
                <a:gd name="T28" fmla="*/ 2147483646 w 48901"/>
                <a:gd name="T29" fmla="*/ 2147483646 h 37862"/>
                <a:gd name="T30" fmla="*/ 2147483646 w 48901"/>
                <a:gd name="T31" fmla="*/ 2147483646 h 37862"/>
                <a:gd name="T32" fmla="*/ 2147483646 w 48901"/>
                <a:gd name="T33" fmla="*/ 2147483646 h 37862"/>
                <a:gd name="T34" fmla="*/ 2147483646 w 48901"/>
                <a:gd name="T35" fmla="*/ 2147483646 h 37862"/>
                <a:gd name="T36" fmla="*/ 2147483646 w 48901"/>
                <a:gd name="T37" fmla="*/ 2147483646 h 37862"/>
                <a:gd name="T38" fmla="*/ 2147483646 w 48901"/>
                <a:gd name="T39" fmla="*/ 2147483646 h 37862"/>
                <a:gd name="T40" fmla="*/ 2147483646 w 48901"/>
                <a:gd name="T41" fmla="*/ 2147483646 h 37862"/>
                <a:gd name="T42" fmla="*/ 2147483646 w 48901"/>
                <a:gd name="T43" fmla="*/ 2147483646 h 37862"/>
                <a:gd name="T44" fmla="*/ 2147483646 w 48901"/>
                <a:gd name="T45" fmla="*/ 2147483646 h 37862"/>
                <a:gd name="T46" fmla="*/ 2147483646 w 48901"/>
                <a:gd name="T47" fmla="*/ 2147483646 h 37862"/>
                <a:gd name="T48" fmla="*/ 2147483646 w 48901"/>
                <a:gd name="T49" fmla="*/ 2147483646 h 37862"/>
                <a:gd name="T50" fmla="*/ 2147483646 w 48901"/>
                <a:gd name="T51" fmla="*/ 2147483646 h 37862"/>
                <a:gd name="T52" fmla="*/ 2147483646 w 48901"/>
                <a:gd name="T53" fmla="*/ 2147483646 h 37862"/>
                <a:gd name="T54" fmla="*/ 2147483646 w 48901"/>
                <a:gd name="T55" fmla="*/ 2147483646 h 37862"/>
                <a:gd name="T56" fmla="*/ 2147483646 w 48901"/>
                <a:gd name="T57" fmla="*/ 2147483646 h 37862"/>
                <a:gd name="T58" fmla="*/ 2147483646 w 48901"/>
                <a:gd name="T59" fmla="*/ 2147483646 h 37862"/>
                <a:gd name="T60" fmla="*/ 2147483646 w 48901"/>
                <a:gd name="T61" fmla="*/ 2147483646 h 37862"/>
                <a:gd name="T62" fmla="*/ 2147483646 w 48901"/>
                <a:gd name="T63" fmla="*/ 2147483646 h 37862"/>
                <a:gd name="T64" fmla="*/ 2147483646 w 48901"/>
                <a:gd name="T65" fmla="*/ 2147483646 h 37862"/>
                <a:gd name="T66" fmla="*/ 2147483646 w 48901"/>
                <a:gd name="T67" fmla="*/ 2147483646 h 37862"/>
                <a:gd name="T68" fmla="*/ 2147483646 w 48901"/>
                <a:gd name="T69" fmla="*/ 2147483646 h 37862"/>
                <a:gd name="T70" fmla="*/ 2147483646 w 48901"/>
                <a:gd name="T71" fmla="*/ 2147483646 h 37862"/>
                <a:gd name="T72" fmla="*/ 2147483646 w 48901"/>
                <a:gd name="T73" fmla="*/ 2147483646 h 37862"/>
                <a:gd name="T74" fmla="*/ 2147483646 w 48901"/>
                <a:gd name="T75" fmla="*/ 2147483646 h 37862"/>
                <a:gd name="T76" fmla="*/ 2147483646 w 48901"/>
                <a:gd name="T77" fmla="*/ 2147483646 h 37862"/>
                <a:gd name="T78" fmla="*/ 2147483646 w 48901"/>
                <a:gd name="T79" fmla="*/ 2147483646 h 37862"/>
                <a:gd name="T80" fmla="*/ 2147483646 w 48901"/>
                <a:gd name="T81" fmla="*/ 2147483646 h 37862"/>
                <a:gd name="T82" fmla="*/ 2147483646 w 48901"/>
                <a:gd name="T83" fmla="*/ 2147483646 h 37862"/>
                <a:gd name="T84" fmla="*/ 2147483646 w 48901"/>
                <a:gd name="T85" fmla="*/ 2147483646 h 37862"/>
                <a:gd name="T86" fmla="*/ 2147483646 w 48901"/>
                <a:gd name="T87" fmla="*/ 2147483646 h 37862"/>
                <a:gd name="T88" fmla="*/ 2147483646 w 48901"/>
                <a:gd name="T89" fmla="*/ 2147483646 h 37862"/>
                <a:gd name="T90" fmla="*/ 2147483646 w 48901"/>
                <a:gd name="T91" fmla="*/ 2147483646 h 37862"/>
                <a:gd name="T92" fmla="*/ 2147483646 w 48901"/>
                <a:gd name="T93" fmla="*/ 2147483646 h 37862"/>
                <a:gd name="T94" fmla="*/ 2147483646 w 48901"/>
                <a:gd name="T95" fmla="*/ 2147483646 h 37862"/>
                <a:gd name="T96" fmla="*/ 2147483646 w 48901"/>
                <a:gd name="T97" fmla="*/ 2147483646 h 37862"/>
                <a:gd name="T98" fmla="*/ 2147483646 w 48901"/>
                <a:gd name="T99" fmla="*/ 2147483646 h 37862"/>
                <a:gd name="T100" fmla="*/ 2147483646 w 48901"/>
                <a:gd name="T101" fmla="*/ 2147483646 h 37862"/>
                <a:gd name="T102" fmla="*/ 2147483646 w 48901"/>
                <a:gd name="T103" fmla="*/ 2147483646 h 37862"/>
                <a:gd name="T104" fmla="*/ 2147483646 w 48901"/>
                <a:gd name="T105" fmla="*/ 0 h 3786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9" name="Google Shape;667;p30">
              <a:extLst>
                <a:ext uri="{FF2B5EF4-FFF2-40B4-BE49-F238E27FC236}">
                  <a16:creationId xmlns:a16="http://schemas.microsoft.com/office/drawing/2014/main" id="{4765D2A8-3747-42A8-A529-E85EE32E0D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0" y="234750"/>
              <a:ext cx="1193975" cy="706225"/>
            </a:xfrm>
            <a:custGeom>
              <a:avLst/>
              <a:gdLst>
                <a:gd name="T0" fmla="*/ 2147483646 w 47759"/>
                <a:gd name="T1" fmla="*/ 2147483646 h 28249"/>
                <a:gd name="T2" fmla="*/ 2147483646 w 47759"/>
                <a:gd name="T3" fmla="*/ 2147483646 h 28249"/>
                <a:gd name="T4" fmla="*/ 2147483646 w 47759"/>
                <a:gd name="T5" fmla="*/ 2147483646 h 28249"/>
                <a:gd name="T6" fmla="*/ 2147483646 w 47759"/>
                <a:gd name="T7" fmla="*/ 2147483646 h 28249"/>
                <a:gd name="T8" fmla="*/ 2147483646 w 47759"/>
                <a:gd name="T9" fmla="*/ 2147483646 h 28249"/>
                <a:gd name="T10" fmla="*/ 2147483646 w 47759"/>
                <a:gd name="T11" fmla="*/ 2147483646 h 28249"/>
                <a:gd name="T12" fmla="*/ 2147483646 w 47759"/>
                <a:gd name="T13" fmla="*/ 2147483646 h 28249"/>
                <a:gd name="T14" fmla="*/ 2147483646 w 47759"/>
                <a:gd name="T15" fmla="*/ 2147483646 h 28249"/>
                <a:gd name="T16" fmla="*/ 2147483646 w 47759"/>
                <a:gd name="T17" fmla="*/ 2147483646 h 28249"/>
                <a:gd name="T18" fmla="*/ 2147483646 w 47759"/>
                <a:gd name="T19" fmla="*/ 2147483646 h 28249"/>
                <a:gd name="T20" fmla="*/ 2147483646 w 47759"/>
                <a:gd name="T21" fmla="*/ 2147483646 h 28249"/>
                <a:gd name="T22" fmla="*/ 2147483646 w 47759"/>
                <a:gd name="T23" fmla="*/ 2147483646 h 28249"/>
                <a:gd name="T24" fmla="*/ 2147483646 w 47759"/>
                <a:gd name="T25" fmla="*/ 2147483646 h 28249"/>
                <a:gd name="T26" fmla="*/ 2147483646 w 47759"/>
                <a:gd name="T27" fmla="*/ 2147483646 h 28249"/>
                <a:gd name="T28" fmla="*/ 2147483646 w 47759"/>
                <a:gd name="T29" fmla="*/ 2147483646 h 28249"/>
                <a:gd name="T30" fmla="*/ 2147483646 w 47759"/>
                <a:gd name="T31" fmla="*/ 2147483646 h 28249"/>
                <a:gd name="T32" fmla="*/ 2147483646 w 47759"/>
                <a:gd name="T33" fmla="*/ 2147483646 h 28249"/>
                <a:gd name="T34" fmla="*/ 2147483646 w 47759"/>
                <a:gd name="T35" fmla="*/ 2147483646 h 28249"/>
                <a:gd name="T36" fmla="*/ 2147483646 w 47759"/>
                <a:gd name="T37" fmla="*/ 2147483646 h 28249"/>
                <a:gd name="T38" fmla="*/ 2147483646 w 47759"/>
                <a:gd name="T39" fmla="*/ 2147483646 h 28249"/>
                <a:gd name="T40" fmla="*/ 2147483646 w 47759"/>
                <a:gd name="T41" fmla="*/ 2147483646 h 28249"/>
                <a:gd name="T42" fmla="*/ 2147483646 w 47759"/>
                <a:gd name="T43" fmla="*/ 2147483646 h 28249"/>
                <a:gd name="T44" fmla="*/ 2147483646 w 47759"/>
                <a:gd name="T45" fmla="*/ 2147483646 h 28249"/>
                <a:gd name="T46" fmla="*/ 2147483646 w 47759"/>
                <a:gd name="T47" fmla="*/ 2147483646 h 28249"/>
                <a:gd name="T48" fmla="*/ 2147483646 w 47759"/>
                <a:gd name="T49" fmla="*/ 2147483646 h 28249"/>
                <a:gd name="T50" fmla="*/ 2147483646 w 47759"/>
                <a:gd name="T51" fmla="*/ 2147483646 h 28249"/>
                <a:gd name="T52" fmla="*/ 2147483646 w 47759"/>
                <a:gd name="T53" fmla="*/ 2147483646 h 28249"/>
                <a:gd name="T54" fmla="*/ 2147483646 w 47759"/>
                <a:gd name="T55" fmla="*/ 2147483646 h 28249"/>
                <a:gd name="T56" fmla="*/ 2147483646 w 47759"/>
                <a:gd name="T57" fmla="*/ 2147483646 h 28249"/>
                <a:gd name="T58" fmla="*/ 2147483646 w 47759"/>
                <a:gd name="T59" fmla="*/ 2147483646 h 28249"/>
                <a:gd name="T60" fmla="*/ 2147483646 w 47759"/>
                <a:gd name="T61" fmla="*/ 2147483646 h 28249"/>
                <a:gd name="T62" fmla="*/ 2147483646 w 47759"/>
                <a:gd name="T63" fmla="*/ 2147483646 h 28249"/>
                <a:gd name="T64" fmla="*/ 2147483646 w 47759"/>
                <a:gd name="T65" fmla="*/ 2147483646 h 28249"/>
                <a:gd name="T66" fmla="*/ 2147483646 w 47759"/>
                <a:gd name="T67" fmla="*/ 2147483646 h 28249"/>
                <a:gd name="T68" fmla="*/ 2147483646 w 47759"/>
                <a:gd name="T69" fmla="*/ 2147483646 h 28249"/>
                <a:gd name="T70" fmla="*/ 2147483646 w 47759"/>
                <a:gd name="T71" fmla="*/ 2147483646 h 28249"/>
                <a:gd name="T72" fmla="*/ 2147483646 w 47759"/>
                <a:gd name="T73" fmla="*/ 2147483646 h 28249"/>
                <a:gd name="T74" fmla="*/ 2147483646 w 47759"/>
                <a:gd name="T75" fmla="*/ 2147483646 h 28249"/>
                <a:gd name="T76" fmla="*/ 2147483646 w 47759"/>
                <a:gd name="T77" fmla="*/ 2147483646 h 28249"/>
                <a:gd name="T78" fmla="*/ 2147483646 w 47759"/>
                <a:gd name="T79" fmla="*/ 2147483646 h 28249"/>
                <a:gd name="T80" fmla="*/ 2147483646 w 47759"/>
                <a:gd name="T81" fmla="*/ 2147483646 h 28249"/>
                <a:gd name="T82" fmla="*/ 2147483646 w 47759"/>
                <a:gd name="T83" fmla="*/ 2147483646 h 28249"/>
                <a:gd name="T84" fmla="*/ 2147483646 w 47759"/>
                <a:gd name="T85" fmla="*/ 2147483646 h 28249"/>
                <a:gd name="T86" fmla="*/ 2147483646 w 47759"/>
                <a:gd name="T87" fmla="*/ 2147483646 h 28249"/>
                <a:gd name="T88" fmla="*/ 2147483646 w 47759"/>
                <a:gd name="T89" fmla="*/ 2147483646 h 28249"/>
                <a:gd name="T90" fmla="*/ 2147483646 w 47759"/>
                <a:gd name="T91" fmla="*/ 2147483646 h 28249"/>
                <a:gd name="T92" fmla="*/ 2147483646 w 47759"/>
                <a:gd name="T93" fmla="*/ 2147483646 h 28249"/>
                <a:gd name="T94" fmla="*/ 2147483646 w 47759"/>
                <a:gd name="T95" fmla="*/ 2147483646 h 28249"/>
                <a:gd name="T96" fmla="*/ 2147483646 w 47759"/>
                <a:gd name="T97" fmla="*/ 2147483646 h 28249"/>
                <a:gd name="T98" fmla="*/ 2147483646 w 47759"/>
                <a:gd name="T99" fmla="*/ 2147483646 h 28249"/>
                <a:gd name="T100" fmla="*/ 2147483646 w 47759"/>
                <a:gd name="T101" fmla="*/ 2147483646 h 28249"/>
                <a:gd name="T102" fmla="*/ 2147483646 w 47759"/>
                <a:gd name="T103" fmla="*/ 2147483646 h 28249"/>
                <a:gd name="T104" fmla="*/ 2147483646 w 47759"/>
                <a:gd name="T105" fmla="*/ 2147483646 h 2824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0" name="Google Shape;668;p30">
              <a:extLst>
                <a:ext uri="{FF2B5EF4-FFF2-40B4-BE49-F238E27FC236}">
                  <a16:creationId xmlns:a16="http://schemas.microsoft.com/office/drawing/2014/main" id="{A8067FEA-7BE3-4A7C-83C1-8F8BCAF42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0" y="238125"/>
              <a:ext cx="1193975" cy="935175"/>
            </a:xfrm>
            <a:custGeom>
              <a:avLst/>
              <a:gdLst>
                <a:gd name="T0" fmla="*/ 2147483646 w 47759"/>
                <a:gd name="T1" fmla="*/ 0 h 37407"/>
                <a:gd name="T2" fmla="*/ 2147483646 w 47759"/>
                <a:gd name="T3" fmla="*/ 2147483646 h 37407"/>
                <a:gd name="T4" fmla="*/ 2147483646 w 47759"/>
                <a:gd name="T5" fmla="*/ 2147483646 h 37407"/>
                <a:gd name="T6" fmla="*/ 2147483646 w 47759"/>
                <a:gd name="T7" fmla="*/ 2147483646 h 37407"/>
                <a:gd name="T8" fmla="*/ 2147483646 w 47759"/>
                <a:gd name="T9" fmla="*/ 2147483646 h 37407"/>
                <a:gd name="T10" fmla="*/ 2147483646 w 47759"/>
                <a:gd name="T11" fmla="*/ 2147483646 h 37407"/>
                <a:gd name="T12" fmla="*/ 2147483646 w 47759"/>
                <a:gd name="T13" fmla="*/ 2147483646 h 37407"/>
                <a:gd name="T14" fmla="*/ 2147483646 w 47759"/>
                <a:gd name="T15" fmla="*/ 2147483646 h 37407"/>
                <a:gd name="T16" fmla="*/ 2147483646 w 47759"/>
                <a:gd name="T17" fmla="*/ 2147483646 h 37407"/>
                <a:gd name="T18" fmla="*/ 2147483646 w 47759"/>
                <a:gd name="T19" fmla="*/ 2147483646 h 37407"/>
                <a:gd name="T20" fmla="*/ 2147483646 w 47759"/>
                <a:gd name="T21" fmla="*/ 2147483646 h 37407"/>
                <a:gd name="T22" fmla="*/ 2147483646 w 47759"/>
                <a:gd name="T23" fmla="*/ 2147483646 h 37407"/>
                <a:gd name="T24" fmla="*/ 2147483646 w 47759"/>
                <a:gd name="T25" fmla="*/ 2147483646 h 37407"/>
                <a:gd name="T26" fmla="*/ 2147483646 w 47759"/>
                <a:gd name="T27" fmla="*/ 2147483646 h 37407"/>
                <a:gd name="T28" fmla="*/ 2147483646 w 47759"/>
                <a:gd name="T29" fmla="*/ 2147483646 h 37407"/>
                <a:gd name="T30" fmla="*/ 2147483646 w 47759"/>
                <a:gd name="T31" fmla="*/ 2147483646 h 37407"/>
                <a:gd name="T32" fmla="*/ 2147483646 w 47759"/>
                <a:gd name="T33" fmla="*/ 2147483646 h 37407"/>
                <a:gd name="T34" fmla="*/ 2147483646 w 47759"/>
                <a:gd name="T35" fmla="*/ 2147483646 h 37407"/>
                <a:gd name="T36" fmla="*/ 2147483646 w 47759"/>
                <a:gd name="T37" fmla="*/ 2147483646 h 37407"/>
                <a:gd name="T38" fmla="*/ 2147483646 w 47759"/>
                <a:gd name="T39" fmla="*/ 2147483646 h 37407"/>
                <a:gd name="T40" fmla="*/ 2147483646 w 47759"/>
                <a:gd name="T41" fmla="*/ 2147483646 h 37407"/>
                <a:gd name="T42" fmla="*/ 2147483646 w 47759"/>
                <a:gd name="T43" fmla="*/ 2147483646 h 37407"/>
                <a:gd name="T44" fmla="*/ 2147483646 w 47759"/>
                <a:gd name="T45" fmla="*/ 2147483646 h 37407"/>
                <a:gd name="T46" fmla="*/ 2147483646 w 47759"/>
                <a:gd name="T47" fmla="*/ 2147483646 h 37407"/>
                <a:gd name="T48" fmla="*/ 2147483646 w 47759"/>
                <a:gd name="T49" fmla="*/ 2147483646 h 37407"/>
                <a:gd name="T50" fmla="*/ 2147483646 w 47759"/>
                <a:gd name="T51" fmla="*/ 2147483646 h 37407"/>
                <a:gd name="T52" fmla="*/ 2147483646 w 47759"/>
                <a:gd name="T53" fmla="*/ 2147483646 h 37407"/>
                <a:gd name="T54" fmla="*/ 2147483646 w 47759"/>
                <a:gd name="T55" fmla="*/ 2147483646 h 37407"/>
                <a:gd name="T56" fmla="*/ 2147483646 w 47759"/>
                <a:gd name="T57" fmla="*/ 2147483646 h 37407"/>
                <a:gd name="T58" fmla="*/ 2147483646 w 47759"/>
                <a:gd name="T59" fmla="*/ 2147483646 h 37407"/>
                <a:gd name="T60" fmla="*/ 2147483646 w 47759"/>
                <a:gd name="T61" fmla="*/ 2147483646 h 37407"/>
                <a:gd name="T62" fmla="*/ 2147483646 w 47759"/>
                <a:gd name="T63" fmla="*/ 2147483646 h 37407"/>
                <a:gd name="T64" fmla="*/ 2147483646 w 47759"/>
                <a:gd name="T65" fmla="*/ 2147483646 h 37407"/>
                <a:gd name="T66" fmla="*/ 2147483646 w 47759"/>
                <a:gd name="T67" fmla="*/ 2147483646 h 37407"/>
                <a:gd name="T68" fmla="*/ 2147483646 w 47759"/>
                <a:gd name="T69" fmla="*/ 2147483646 h 37407"/>
                <a:gd name="T70" fmla="*/ 2147483646 w 47759"/>
                <a:gd name="T71" fmla="*/ 2147483646 h 37407"/>
                <a:gd name="T72" fmla="*/ 2147483646 w 47759"/>
                <a:gd name="T73" fmla="*/ 2147483646 h 37407"/>
                <a:gd name="T74" fmla="*/ 2147483646 w 47759"/>
                <a:gd name="T75" fmla="*/ 2147483646 h 37407"/>
                <a:gd name="T76" fmla="*/ 2147483646 w 47759"/>
                <a:gd name="T77" fmla="*/ 0 h 3740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1" name="Google Shape;669;p30">
              <a:extLst>
                <a:ext uri="{FF2B5EF4-FFF2-40B4-BE49-F238E27FC236}">
                  <a16:creationId xmlns:a16="http://schemas.microsoft.com/office/drawing/2014/main" id="{09E7A7C8-6972-4C9D-96AB-4364CFE6B8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475" y="1736225"/>
              <a:ext cx="244525" cy="252075"/>
            </a:xfrm>
            <a:custGeom>
              <a:avLst/>
              <a:gdLst>
                <a:gd name="T0" fmla="*/ 2147483646 w 9781"/>
                <a:gd name="T1" fmla="*/ 0 h 10083"/>
                <a:gd name="T2" fmla="*/ 2147483646 w 9781"/>
                <a:gd name="T3" fmla="*/ 2147483646 h 10083"/>
                <a:gd name="T4" fmla="*/ 2147483646 w 9781"/>
                <a:gd name="T5" fmla="*/ 2147483646 h 10083"/>
                <a:gd name="T6" fmla="*/ 2147483646 w 9781"/>
                <a:gd name="T7" fmla="*/ 2147483646 h 10083"/>
                <a:gd name="T8" fmla="*/ 2147483646 w 9781"/>
                <a:gd name="T9" fmla="*/ 2147483646 h 10083"/>
                <a:gd name="T10" fmla="*/ 2147483646 w 9781"/>
                <a:gd name="T11" fmla="*/ 2147483646 h 10083"/>
                <a:gd name="T12" fmla="*/ 2147483646 w 9781"/>
                <a:gd name="T13" fmla="*/ 2147483646 h 10083"/>
                <a:gd name="T14" fmla="*/ 2147483646 w 9781"/>
                <a:gd name="T15" fmla="*/ 0 h 100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2" name="Google Shape;670;p30">
              <a:extLst>
                <a:ext uri="{FF2B5EF4-FFF2-40B4-BE49-F238E27FC236}">
                  <a16:creationId xmlns:a16="http://schemas.microsoft.com/office/drawing/2014/main" id="{7703078B-677F-44FB-B7C3-2B1EAAF438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2950" y="1526175"/>
              <a:ext cx="203375" cy="224350"/>
            </a:xfrm>
            <a:custGeom>
              <a:avLst/>
              <a:gdLst>
                <a:gd name="T0" fmla="*/ 2147483646 w 8135"/>
                <a:gd name="T1" fmla="*/ 0 h 8974"/>
                <a:gd name="T2" fmla="*/ 2147483646 w 8135"/>
                <a:gd name="T3" fmla="*/ 2147483646 h 8974"/>
                <a:gd name="T4" fmla="*/ 2147483646 w 8135"/>
                <a:gd name="T5" fmla="*/ 2147483646 h 8974"/>
                <a:gd name="T6" fmla="*/ 2147483646 w 8135"/>
                <a:gd name="T7" fmla="*/ 2147483646 h 8974"/>
                <a:gd name="T8" fmla="*/ 2147483646 w 8135"/>
                <a:gd name="T9" fmla="*/ 2147483646 h 8974"/>
                <a:gd name="T10" fmla="*/ 2147483646 w 8135"/>
                <a:gd name="T11" fmla="*/ 2147483646 h 8974"/>
                <a:gd name="T12" fmla="*/ 2147483646 w 8135"/>
                <a:gd name="T13" fmla="*/ 2147483646 h 8974"/>
                <a:gd name="T14" fmla="*/ 2147483646 w 8135"/>
                <a:gd name="T15" fmla="*/ 2147483646 h 8974"/>
                <a:gd name="T16" fmla="*/ 2147483646 w 8135"/>
                <a:gd name="T17" fmla="*/ 0 h 89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3" name="Google Shape;671;p30">
              <a:extLst>
                <a:ext uri="{FF2B5EF4-FFF2-40B4-BE49-F238E27FC236}">
                  <a16:creationId xmlns:a16="http://schemas.microsoft.com/office/drawing/2014/main" id="{8D5406A6-A1C6-4126-BB5A-1867C6F16E24}"/>
                </a:ext>
              </a:extLst>
            </p:cNvPr>
            <p:cNvSpPr/>
            <p:nvPr/>
          </p:nvSpPr>
          <p:spPr>
            <a:xfrm>
              <a:off x="1273541" y="1525510"/>
              <a:ext cx="199808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14" name="Google Shape;672;p30">
              <a:extLst>
                <a:ext uri="{FF2B5EF4-FFF2-40B4-BE49-F238E27FC236}">
                  <a16:creationId xmlns:a16="http://schemas.microsoft.com/office/drawing/2014/main" id="{979E770B-4B9D-4839-8769-1A21200AC835}"/>
                </a:ext>
              </a:extLst>
            </p:cNvPr>
            <p:cNvSpPr/>
            <p:nvPr/>
          </p:nvSpPr>
          <p:spPr>
            <a:xfrm>
              <a:off x="1220259" y="1658884"/>
              <a:ext cx="153926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15" name="Google Shape;211;p3">
            <a:extLst>
              <a:ext uri="{FF2B5EF4-FFF2-40B4-BE49-F238E27FC236}">
                <a16:creationId xmlns:a16="http://schemas.microsoft.com/office/drawing/2014/main" id="{0FF633AE-7DCA-4F1C-B65F-83A731D3632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16" name="Google Shape;212;p3">
              <a:extLst>
                <a:ext uri="{FF2B5EF4-FFF2-40B4-BE49-F238E27FC236}">
                  <a16:creationId xmlns:a16="http://schemas.microsoft.com/office/drawing/2014/main" id="{0FF6AB72-E814-4CE0-8BA5-365CDAE021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7" name="Google Shape;213;p3">
              <a:extLst>
                <a:ext uri="{FF2B5EF4-FFF2-40B4-BE49-F238E27FC236}">
                  <a16:creationId xmlns:a16="http://schemas.microsoft.com/office/drawing/2014/main" id="{7D04E8BC-0120-479A-A56D-2AFF24F9D707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18" name="Google Shape;214;p3">
            <a:extLst>
              <a:ext uri="{FF2B5EF4-FFF2-40B4-BE49-F238E27FC236}">
                <a16:creationId xmlns:a16="http://schemas.microsoft.com/office/drawing/2014/main" id="{5D6F9E8D-F5F3-43AA-B7BA-DBB0B2144E0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0050" y="5038725"/>
            <a:ext cx="292100" cy="280988"/>
            <a:chOff x="3243875" y="2372825"/>
            <a:chExt cx="291375" cy="281375"/>
          </a:xfrm>
        </p:grpSpPr>
        <p:sp>
          <p:nvSpPr>
            <p:cNvPr id="119" name="Google Shape;215;p3">
              <a:extLst>
                <a:ext uri="{FF2B5EF4-FFF2-40B4-BE49-F238E27FC236}">
                  <a16:creationId xmlns:a16="http://schemas.microsoft.com/office/drawing/2014/main" id="{175F0A89-2AF3-4B33-81B5-9B41F9DD7095}"/>
                </a:ext>
              </a:extLst>
            </p:cNvPr>
            <p:cNvSpPr/>
            <p:nvPr/>
          </p:nvSpPr>
          <p:spPr>
            <a:xfrm>
              <a:off x="3286632" y="2403030"/>
              <a:ext cx="205863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0" name="Google Shape;216;p3">
              <a:extLst>
                <a:ext uri="{FF2B5EF4-FFF2-40B4-BE49-F238E27FC236}">
                  <a16:creationId xmlns:a16="http://schemas.microsoft.com/office/drawing/2014/main" id="{2831CF45-83A2-4CFB-BFBA-36601732C7CB}"/>
                </a:ext>
              </a:extLst>
            </p:cNvPr>
            <p:cNvSpPr/>
            <p:nvPr/>
          </p:nvSpPr>
          <p:spPr>
            <a:xfrm>
              <a:off x="3302467" y="2403030"/>
              <a:ext cx="193194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1" name="Google Shape;217;p3">
              <a:extLst>
                <a:ext uri="{FF2B5EF4-FFF2-40B4-BE49-F238E27FC236}">
                  <a16:creationId xmlns:a16="http://schemas.microsoft.com/office/drawing/2014/main" id="{AF490145-81CC-4D5E-BFD4-8A84E6C18CA0}"/>
                </a:ext>
              </a:extLst>
            </p:cNvPr>
            <p:cNvSpPr/>
            <p:nvPr/>
          </p:nvSpPr>
          <p:spPr>
            <a:xfrm>
              <a:off x="3395897" y="2372825"/>
              <a:ext cx="1108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2" name="Google Shape;218;p3">
              <a:extLst>
                <a:ext uri="{FF2B5EF4-FFF2-40B4-BE49-F238E27FC236}">
                  <a16:creationId xmlns:a16="http://schemas.microsoft.com/office/drawing/2014/main" id="{CE7E9658-E836-4792-9B3F-A306181DDCBB}"/>
                </a:ext>
              </a:extLst>
            </p:cNvPr>
            <p:cNvSpPr/>
            <p:nvPr/>
          </p:nvSpPr>
          <p:spPr>
            <a:xfrm>
              <a:off x="3243875" y="2495231"/>
              <a:ext cx="285041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3" name="Google Shape;219;p3">
              <a:extLst>
                <a:ext uri="{FF2B5EF4-FFF2-40B4-BE49-F238E27FC236}">
                  <a16:creationId xmlns:a16="http://schemas.microsoft.com/office/drawing/2014/main" id="{2A5E6158-81F0-4B70-A01E-A1E8B56B772F}"/>
                </a:ext>
              </a:extLst>
            </p:cNvPr>
            <p:cNvSpPr/>
            <p:nvPr/>
          </p:nvSpPr>
          <p:spPr>
            <a:xfrm>
              <a:off x="3340473" y="2379184"/>
              <a:ext cx="10451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4" name="Google Shape;220;p3">
              <a:extLst>
                <a:ext uri="{FF2B5EF4-FFF2-40B4-BE49-F238E27FC236}">
                  <a16:creationId xmlns:a16="http://schemas.microsoft.com/office/drawing/2014/main" id="{592ED394-45C1-4855-B981-1E0341E67942}"/>
                </a:ext>
              </a:extLst>
            </p:cNvPr>
            <p:cNvSpPr/>
            <p:nvPr/>
          </p:nvSpPr>
          <p:spPr>
            <a:xfrm>
              <a:off x="3267629" y="2458668"/>
              <a:ext cx="267621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5" name="Google Shape;221;p3">
              <a:extLst>
                <a:ext uri="{FF2B5EF4-FFF2-40B4-BE49-F238E27FC236}">
                  <a16:creationId xmlns:a16="http://schemas.microsoft.com/office/drawing/2014/main" id="{65F3F241-EDC1-4717-8D8E-F5CD0F73816C}"/>
                </a:ext>
              </a:extLst>
            </p:cNvPr>
            <p:cNvSpPr/>
            <p:nvPr/>
          </p:nvSpPr>
          <p:spPr>
            <a:xfrm>
              <a:off x="3275546" y="2452309"/>
              <a:ext cx="258121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6" name="Google Shape;222;p3">
              <a:extLst>
                <a:ext uri="{FF2B5EF4-FFF2-40B4-BE49-F238E27FC236}">
                  <a16:creationId xmlns:a16="http://schemas.microsoft.com/office/drawing/2014/main" id="{66849000-E240-47DE-95DC-46FE844E4783}"/>
                </a:ext>
              </a:extLst>
            </p:cNvPr>
            <p:cNvSpPr/>
            <p:nvPr/>
          </p:nvSpPr>
          <p:spPr>
            <a:xfrm>
              <a:off x="3327804" y="2385542"/>
              <a:ext cx="120351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7" name="Google Shape;223;p3">
              <a:extLst>
                <a:ext uri="{FF2B5EF4-FFF2-40B4-BE49-F238E27FC236}">
                  <a16:creationId xmlns:a16="http://schemas.microsoft.com/office/drawing/2014/main" id="{DB2889EE-1353-4FFA-B04F-C11B07E91D89}"/>
                </a:ext>
              </a:extLst>
            </p:cNvPr>
            <p:cNvSpPr/>
            <p:nvPr/>
          </p:nvSpPr>
          <p:spPr>
            <a:xfrm>
              <a:off x="3327804" y="2438003"/>
              <a:ext cx="133019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8" name="Google Shape;224;p3">
              <a:extLst>
                <a:ext uri="{FF2B5EF4-FFF2-40B4-BE49-F238E27FC236}">
                  <a16:creationId xmlns:a16="http://schemas.microsoft.com/office/drawing/2014/main" id="{F60037C1-84BD-49D7-93F8-09FD22139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550" y="2469325"/>
              <a:ext cx="72075" cy="71450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29" name="Google Shape;225;p3">
            <a:extLst>
              <a:ext uri="{FF2B5EF4-FFF2-40B4-BE49-F238E27FC236}">
                <a16:creationId xmlns:a16="http://schemas.microsoft.com/office/drawing/2014/main" id="{A66C6771-566E-41A1-BFC4-0E69FBFD4BF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7538" y="714375"/>
            <a:ext cx="168275" cy="168275"/>
            <a:chOff x="4954425" y="2036375"/>
            <a:chExt cx="166675" cy="168575"/>
          </a:xfrm>
        </p:grpSpPr>
        <p:sp>
          <p:nvSpPr>
            <p:cNvPr id="130" name="Google Shape;226;p3">
              <a:extLst>
                <a:ext uri="{FF2B5EF4-FFF2-40B4-BE49-F238E27FC236}">
                  <a16:creationId xmlns:a16="http://schemas.microsoft.com/office/drawing/2014/main" id="{C4B8EFFC-2BDA-4D68-AA97-E88E2C998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227;p3">
              <a:extLst>
                <a:ext uri="{FF2B5EF4-FFF2-40B4-BE49-F238E27FC236}">
                  <a16:creationId xmlns:a16="http://schemas.microsoft.com/office/drawing/2014/main" id="{22C2B304-3E22-469A-B69E-9255FC16F0F1}"/>
                </a:ext>
              </a:extLst>
            </p:cNvPr>
            <p:cNvSpPr/>
            <p:nvPr/>
          </p:nvSpPr>
          <p:spPr>
            <a:xfrm>
              <a:off x="5009459" y="2104760"/>
              <a:ext cx="51890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32" name="Google Shape;228;p3">
            <a:extLst>
              <a:ext uri="{FF2B5EF4-FFF2-40B4-BE49-F238E27FC236}">
                <a16:creationId xmlns:a16="http://schemas.microsoft.com/office/drawing/2014/main" id="{E4BD928B-D83E-4887-A932-701FF7FEA297}"/>
              </a:ext>
            </a:extLst>
          </p:cNvPr>
          <p:cNvSpPr>
            <a:spLocks/>
          </p:cNvSpPr>
          <p:nvPr userDrawn="1"/>
        </p:nvSpPr>
        <p:spPr bwMode="auto">
          <a:xfrm>
            <a:off x="1576388" y="3597275"/>
            <a:ext cx="119062" cy="80963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133" name="Google Shape;229;p3">
            <a:extLst>
              <a:ext uri="{FF2B5EF4-FFF2-40B4-BE49-F238E27FC236}">
                <a16:creationId xmlns:a16="http://schemas.microsoft.com/office/drawing/2014/main" id="{D90AEFB9-BF9A-4DCD-8C41-0BF801867B76}"/>
              </a:ext>
            </a:extLst>
          </p:cNvPr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34" name="Google Shape;230;p3">
            <a:extLst>
              <a:ext uri="{FF2B5EF4-FFF2-40B4-BE49-F238E27FC236}">
                <a16:creationId xmlns:a16="http://schemas.microsoft.com/office/drawing/2014/main" id="{73295FC2-4BA3-4C56-9B3C-B49C929AA3E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35" name="Google Shape;231;p3">
              <a:extLst>
                <a:ext uri="{FF2B5EF4-FFF2-40B4-BE49-F238E27FC236}">
                  <a16:creationId xmlns:a16="http://schemas.microsoft.com/office/drawing/2014/main" id="{369F125E-032A-4FC0-80D7-F5640FF228EB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6" name="Google Shape;232;p3">
              <a:extLst>
                <a:ext uri="{FF2B5EF4-FFF2-40B4-BE49-F238E27FC236}">
                  <a16:creationId xmlns:a16="http://schemas.microsoft.com/office/drawing/2014/main" id="{CE557BC1-6B42-4374-A641-F18B9005CACE}"/>
                </a:ext>
              </a:extLst>
            </p:cNvPr>
            <p:cNvSpPr/>
            <p:nvPr/>
          </p:nvSpPr>
          <p:spPr>
            <a:xfrm>
              <a:off x="5009983" y="2104759"/>
              <a:ext cx="52384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399EBD8B-2CE7-4FD4-9262-405C9AB71F4A}"/>
              </a:ext>
            </a:extLst>
          </p:cNvPr>
          <p:cNvSpPr txBox="1"/>
          <p:nvPr userDrawn="1"/>
        </p:nvSpPr>
        <p:spPr>
          <a:xfrm>
            <a:off x="3557588" y="1522413"/>
            <a:ext cx="4519612" cy="2746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8625" i="0" dirty="0">
                <a:solidFill>
                  <a:srgbClr val="C00000"/>
                </a:solidFill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99589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137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06342-1C2E-49D5-A213-6CB4DC938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08C02852-A8CA-4861-B750-0283AE78D5BC}" type="datetimeFigureOut">
              <a:rPr lang="en-US"/>
              <a:pPr>
                <a:defRPr/>
              </a:pPr>
              <a:t>11/28/2021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3694F7-C26D-468F-AD8C-D3C73ED4C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89C1F0-CE37-4850-8196-8FF52CEC4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A8158054-381C-416F-A539-9B3707915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815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9F67C290-F020-4792-820F-552A7C2EE49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B203EB4A-E05F-47B3-9750-2A85716B70B2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E3FB0F4E-CDBE-4E95-95AA-6BE2EB075F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4DD0CBA6-4B7F-4AE5-8563-5B81AE343B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23515C85-A7A8-4815-975D-A45DAB10DE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A7ABDA35-940B-408A-B8BE-62FD95E6B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01BCD73C-FD05-4283-9ACF-F7BA49977A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34A1951F-E43A-482C-96A2-5B5284D39A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4C5C3F5D-3092-4C01-A654-4BE9A1C3961F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68374757-5B2A-4029-89C1-76A5C2BD8F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FDB7F735-F488-431B-935B-9952A8BC94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198C417D-AE47-4764-A915-B66DFC3585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2E2EF2B2-48DD-4EAA-93A6-699CD89846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2C0E020F-7154-44B0-BBC1-801AF5C09B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82BED066-5F45-4CD9-AE15-60783B69F8BE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2CCF8980-D4C6-4D6C-A18B-EEB9660E0D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AADE4E7F-C897-4E40-9676-C18B06778B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6CE59DD1-2CA9-4087-A09E-A40C392DAB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208F2AFD-ACF2-4D7B-BDC1-17819C1310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E820ED1B-A1A1-4D27-B105-C9C4D63369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FCFEDC1F-BF57-4F3B-B5B3-A29FAE6B7922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F28FF1A2-458E-4806-88F2-4C140D734115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97EB05A8-B0A8-432B-B79C-3DA03881E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9A3DCCF7-8AE3-4618-8722-4DF1C52435A0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457B0284-AB7C-400E-B25B-43A5CADDA5B1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06463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14A6FD6F-2063-474D-B027-8B17CDF18256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7855A21E-F8CE-464D-B79E-848CC2655EF7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603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A46685E3-BE60-44DB-8405-C4E33D275ECF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731911CB-BFEF-44BD-95F7-B62E6854460A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86D9EC3C-A103-4FA1-B3C3-E921FA48552F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1946D038-CE21-4B9B-98A8-29A1BE1F8843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E3EEAE0A-2DCE-49DB-A67A-314FF2AB4B95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1562100"/>
            <a:ext cx="47625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95B08E44-FEA4-4660-B8F9-25CB9865261B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1531938"/>
            <a:ext cx="446087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EE40C314-29E8-423F-9147-56338F9AE2AE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C793A0E2-F74F-4A11-A772-768FE14C3C2D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7E96BCFE-9635-4C2B-8ED5-35978004449B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DB26D4E9-740B-41A3-BD6E-5E73E4BA56DE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896F18E1-889A-429D-8F7C-F65AED4A2C1C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9788F720-3065-467E-9810-E0A015947B93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1A0FE9E2-E472-4176-992C-470EDA2B5882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49C3E2EE-81B1-46A8-A5EB-648DD5BC5F3C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6941C88B-97A6-478C-8D49-0AF10F7640D0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7ED98A87-8F2A-43CB-9BEB-82147BFC5260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BE9891F5-5BAC-4607-B28E-BE9920B7CA84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3336925"/>
            <a:ext cx="10953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53FD15A0-1688-439E-99FC-3A399C9BD3DD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50850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E0430757-B1FE-47F3-A002-D52B37456B46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3444875"/>
            <a:ext cx="44450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60923ABA-D3A3-4B4F-A1F5-48BC55835838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6449E6DF-1DF2-45AF-8DBD-8AA30486072A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7642425B-8688-4DA2-8E38-C6D6A0184A8D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3951288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55B07886-0AD8-4B4A-A017-0FD794626722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76688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A7856825-0B73-4679-B5E1-4706F6E03AFA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7625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1871D383-4131-4D6D-9400-81AE78F6B23A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FFA0C8E5-0CC7-4F32-B9E2-20BB5D64C1D7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1780D458-CA75-42E2-8543-E521F420D1DB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6F266CE1-6AD3-4DA0-AEE6-B7874C75E93D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4589463"/>
            <a:ext cx="450850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A27C6BEF-FA97-4C82-B607-D3A5B3E2FCE7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4672013"/>
            <a:ext cx="46038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F5490745-4EE3-425B-8252-639B2B4AF970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630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0A03A6E0-5C71-4ECC-822D-262DC32D0B53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4600575"/>
            <a:ext cx="44608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7E9DDBF6-B975-41E9-B887-0E604000AE80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66E6CC8B-A2AF-4CCC-B2E5-32D7549AFD8C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FBF0218B-C29E-41F9-9795-BA7B59EB2813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E6637DC9-1A13-4F84-BACF-E476C7F7A8A8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7625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37D757F9-7F2D-4857-9044-E2243C8C37FE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14938"/>
            <a:ext cx="449262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20290BFB-7218-460B-BD43-CECBF8B5456F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0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0FB578A1-8542-4AD6-87A5-5ED41B684419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B94EC908-C33C-4E97-8588-F06FFCDF9C2C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CDC796B5-D24D-4500-92B5-2AC64C2C3F4B}"/>
              </a:ext>
            </a:extLst>
          </p:cNvPr>
          <p:cNvSpPr>
            <a:spLocks/>
          </p:cNvSpPr>
          <p:nvPr userDrawn="1"/>
        </p:nvSpPr>
        <p:spPr bwMode="auto">
          <a:xfrm>
            <a:off x="514350" y="5857875"/>
            <a:ext cx="46038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2D26CD88-D10F-4510-AEAC-25A4C6C0C037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id="{267B98AB-6542-4486-8E4C-591860834023}"/>
              </a:ext>
            </a:extLst>
          </p:cNvPr>
          <p:cNvSpPr/>
          <p:nvPr userDrawn="1"/>
        </p:nvSpPr>
        <p:spPr>
          <a:xfrm rot="126755">
            <a:off x="3092450" y="1090613"/>
            <a:ext cx="5549900" cy="4730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id="{6A6C6396-D793-470A-81DB-21A925F3DCF7}"/>
              </a:ext>
            </a:extLst>
          </p:cNvPr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id="{CFECAB6E-0974-4DFF-8B63-4E699ADF8100}"/>
              </a:ext>
            </a:extLst>
          </p:cNvPr>
          <p:cNvSpPr/>
          <p:nvPr userDrawn="1"/>
        </p:nvSpPr>
        <p:spPr>
          <a:xfrm rot="4829593">
            <a:off x="7640638" y="1030288"/>
            <a:ext cx="1546225" cy="11080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73" name="Google Shape;939;p32">
            <a:extLst>
              <a:ext uri="{FF2B5EF4-FFF2-40B4-BE49-F238E27FC236}">
                <a16:creationId xmlns:a16="http://schemas.microsoft.com/office/drawing/2014/main" id="{CF2F1FCA-7A76-46B6-B563-4CE5B455EAD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203450" y="3949700"/>
            <a:ext cx="1974850" cy="2020888"/>
            <a:chOff x="2718975" y="493050"/>
            <a:chExt cx="2013175" cy="2066600"/>
          </a:xfrm>
        </p:grpSpPr>
        <p:sp>
          <p:nvSpPr>
            <p:cNvPr id="74" name="Google Shape;940;p32">
              <a:extLst>
                <a:ext uri="{FF2B5EF4-FFF2-40B4-BE49-F238E27FC236}">
                  <a16:creationId xmlns:a16="http://schemas.microsoft.com/office/drawing/2014/main" id="{9EC8B586-77DC-4EC1-BE20-127EABA6A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7025" y="2415950"/>
              <a:ext cx="962925" cy="143700"/>
            </a:xfrm>
            <a:custGeom>
              <a:avLst/>
              <a:gdLst>
                <a:gd name="T0" fmla="*/ 2147483646 w 38517"/>
                <a:gd name="T1" fmla="*/ 2147483646 h 5748"/>
                <a:gd name="T2" fmla="*/ 2147483646 w 38517"/>
                <a:gd name="T3" fmla="*/ 2147483646 h 5748"/>
                <a:gd name="T4" fmla="*/ 2147483646 w 38517"/>
                <a:gd name="T5" fmla="*/ 2147483646 h 5748"/>
                <a:gd name="T6" fmla="*/ 2147483646 w 38517"/>
                <a:gd name="T7" fmla="*/ 2147483646 h 5748"/>
                <a:gd name="T8" fmla="*/ 2147483646 w 38517"/>
                <a:gd name="T9" fmla="*/ 2147483646 h 5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5" name="Google Shape;941;p32">
              <a:extLst>
                <a:ext uri="{FF2B5EF4-FFF2-40B4-BE49-F238E27FC236}">
                  <a16:creationId xmlns:a16="http://schemas.microsoft.com/office/drawing/2014/main" id="{C4150496-DB02-4C9A-BA37-F91F976F2E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3250" y="2190975"/>
              <a:ext cx="381500" cy="366800"/>
            </a:xfrm>
            <a:custGeom>
              <a:avLst/>
              <a:gdLst>
                <a:gd name="T0" fmla="*/ 2147483646 w 15260"/>
                <a:gd name="T1" fmla="*/ 2147483646 h 14672"/>
                <a:gd name="T2" fmla="*/ 2147483646 w 15260"/>
                <a:gd name="T3" fmla="*/ 2147483646 h 14672"/>
                <a:gd name="T4" fmla="*/ 2147483646 w 15260"/>
                <a:gd name="T5" fmla="*/ 2147483646 h 14672"/>
                <a:gd name="T6" fmla="*/ 2147483646 w 15260"/>
                <a:gd name="T7" fmla="*/ 2147483646 h 14672"/>
                <a:gd name="T8" fmla="*/ 2147483646 w 15260"/>
                <a:gd name="T9" fmla="*/ 2147483646 h 14672"/>
                <a:gd name="T10" fmla="*/ 2147483646 w 15260"/>
                <a:gd name="T11" fmla="*/ 2147483646 h 14672"/>
                <a:gd name="T12" fmla="*/ 2147483646 w 15260"/>
                <a:gd name="T13" fmla="*/ 2147483646 h 14672"/>
                <a:gd name="T14" fmla="*/ 2147483646 w 15260"/>
                <a:gd name="T15" fmla="*/ 2147483646 h 14672"/>
                <a:gd name="T16" fmla="*/ 2147483646 w 15260"/>
                <a:gd name="T17" fmla="*/ 2147483646 h 14672"/>
                <a:gd name="T18" fmla="*/ 2147483646 w 15260"/>
                <a:gd name="T19" fmla="*/ 2147483646 h 14672"/>
                <a:gd name="T20" fmla="*/ 2147483646 w 15260"/>
                <a:gd name="T21" fmla="*/ 2147483646 h 14672"/>
                <a:gd name="T22" fmla="*/ 2147483646 w 15260"/>
                <a:gd name="T23" fmla="*/ 2147483646 h 14672"/>
                <a:gd name="T24" fmla="*/ 2147483646 w 15260"/>
                <a:gd name="T25" fmla="*/ 2147483646 h 14672"/>
                <a:gd name="T26" fmla="*/ 2147483646 w 15260"/>
                <a:gd name="T27" fmla="*/ 2147483646 h 14672"/>
                <a:gd name="T28" fmla="*/ 2147483646 w 15260"/>
                <a:gd name="T29" fmla="*/ 2147483646 h 14672"/>
                <a:gd name="T30" fmla="*/ 2147483646 w 15260"/>
                <a:gd name="T31" fmla="*/ 2147483646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6" name="Google Shape;942;p32">
              <a:extLst>
                <a:ext uri="{FF2B5EF4-FFF2-40B4-BE49-F238E27FC236}">
                  <a16:creationId xmlns:a16="http://schemas.microsoft.com/office/drawing/2014/main" id="{F13FB178-9DE6-4E07-A67B-E96378D981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925" y="2373950"/>
              <a:ext cx="195800" cy="181500"/>
            </a:xfrm>
            <a:custGeom>
              <a:avLst/>
              <a:gdLst>
                <a:gd name="T0" fmla="*/ 2147483646 w 7832"/>
                <a:gd name="T1" fmla="*/ 0 h 7260"/>
                <a:gd name="T2" fmla="*/ 2147483646 w 7832"/>
                <a:gd name="T3" fmla="*/ 2147483646 h 7260"/>
                <a:gd name="T4" fmla="*/ 2147483646 w 7832"/>
                <a:gd name="T5" fmla="*/ 2147483646 h 7260"/>
                <a:gd name="T6" fmla="*/ 2147483646 w 7832"/>
                <a:gd name="T7" fmla="*/ 2147483646 h 7260"/>
                <a:gd name="T8" fmla="*/ 2147483646 w 7832"/>
                <a:gd name="T9" fmla="*/ 2147483646 h 7260"/>
                <a:gd name="T10" fmla="*/ 2147483646 w 7832"/>
                <a:gd name="T11" fmla="*/ 2147483646 h 7260"/>
                <a:gd name="T12" fmla="*/ 2147483646 w 7832"/>
                <a:gd name="T13" fmla="*/ 2147483646 h 7260"/>
                <a:gd name="T14" fmla="*/ 2147483646 w 7832"/>
                <a:gd name="T15" fmla="*/ 2147483646 h 7260"/>
                <a:gd name="T16" fmla="*/ 2147483646 w 7832"/>
                <a:gd name="T17" fmla="*/ 2147483646 h 7260"/>
                <a:gd name="T18" fmla="*/ 2147483646 w 7832"/>
                <a:gd name="T19" fmla="*/ 0 h 72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7" name="Google Shape;943;p32">
              <a:extLst>
                <a:ext uri="{FF2B5EF4-FFF2-40B4-BE49-F238E27FC236}">
                  <a16:creationId xmlns:a16="http://schemas.microsoft.com/office/drawing/2014/main" id="{572ADF9C-58BB-4EB1-B041-78A135C1B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6775" y="2190975"/>
              <a:ext cx="381475" cy="366800"/>
            </a:xfrm>
            <a:custGeom>
              <a:avLst/>
              <a:gdLst>
                <a:gd name="T0" fmla="*/ 2147483646 w 15259"/>
                <a:gd name="T1" fmla="*/ 2147483646 h 14672"/>
                <a:gd name="T2" fmla="*/ 2147483646 w 15259"/>
                <a:gd name="T3" fmla="*/ 2147483646 h 14672"/>
                <a:gd name="T4" fmla="*/ 2147483646 w 15259"/>
                <a:gd name="T5" fmla="*/ 2147483646 h 14672"/>
                <a:gd name="T6" fmla="*/ 2147483646 w 15259"/>
                <a:gd name="T7" fmla="*/ 2147483646 h 14672"/>
                <a:gd name="T8" fmla="*/ 2147483646 w 15259"/>
                <a:gd name="T9" fmla="*/ 2147483646 h 14672"/>
                <a:gd name="T10" fmla="*/ 2147483646 w 15259"/>
                <a:gd name="T11" fmla="*/ 2147483646 h 14672"/>
                <a:gd name="T12" fmla="*/ 2147483646 w 15259"/>
                <a:gd name="T13" fmla="*/ 2147483646 h 14672"/>
                <a:gd name="T14" fmla="*/ 2147483646 w 15259"/>
                <a:gd name="T15" fmla="*/ 2147483646 h 14672"/>
                <a:gd name="T16" fmla="*/ 2147483646 w 15259"/>
                <a:gd name="T17" fmla="*/ 2147483646 h 14672"/>
                <a:gd name="T18" fmla="*/ 2147483646 w 15259"/>
                <a:gd name="T19" fmla="*/ 2147483646 h 14672"/>
                <a:gd name="T20" fmla="*/ 2147483646 w 15259"/>
                <a:gd name="T21" fmla="*/ 2147483646 h 14672"/>
                <a:gd name="T22" fmla="*/ 2147483646 w 15259"/>
                <a:gd name="T23" fmla="*/ 2147483646 h 14672"/>
                <a:gd name="T24" fmla="*/ 2147483646 w 15259"/>
                <a:gd name="T25" fmla="*/ 2147483646 h 14672"/>
                <a:gd name="T26" fmla="*/ 2147483646 w 15259"/>
                <a:gd name="T27" fmla="*/ 2147483646 h 14672"/>
                <a:gd name="T28" fmla="*/ 2147483646 w 15259"/>
                <a:gd name="T29" fmla="*/ 2147483646 h 14672"/>
                <a:gd name="T30" fmla="*/ 2147483646 w 15259"/>
                <a:gd name="T31" fmla="*/ 2147483646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8" name="Google Shape;944;p32">
              <a:extLst>
                <a:ext uri="{FF2B5EF4-FFF2-40B4-BE49-F238E27FC236}">
                  <a16:creationId xmlns:a16="http://schemas.microsoft.com/office/drawing/2014/main" id="{4893CB26-F410-420C-B5E6-57F3163ECE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425" y="2377300"/>
              <a:ext cx="199150" cy="178150"/>
            </a:xfrm>
            <a:custGeom>
              <a:avLst/>
              <a:gdLst>
                <a:gd name="T0" fmla="*/ 2147483646 w 7966"/>
                <a:gd name="T1" fmla="*/ 2147483646 h 7126"/>
                <a:gd name="T2" fmla="*/ 2147483646 w 7966"/>
                <a:gd name="T3" fmla="*/ 2147483646 h 7126"/>
                <a:gd name="T4" fmla="*/ 2147483646 w 7966"/>
                <a:gd name="T5" fmla="*/ 2147483646 h 7126"/>
                <a:gd name="T6" fmla="*/ 2147483646 w 7966"/>
                <a:gd name="T7" fmla="*/ 2147483646 h 7126"/>
                <a:gd name="T8" fmla="*/ 2147483646 w 7966"/>
                <a:gd name="T9" fmla="*/ 2147483646 h 7126"/>
                <a:gd name="T10" fmla="*/ 2147483646 w 7966"/>
                <a:gd name="T11" fmla="*/ 2147483646 h 7126"/>
                <a:gd name="T12" fmla="*/ 2147483646 w 7966"/>
                <a:gd name="T13" fmla="*/ 2147483646 h 7126"/>
                <a:gd name="T14" fmla="*/ 2147483646 w 7966"/>
                <a:gd name="T15" fmla="*/ 2147483646 h 7126"/>
                <a:gd name="T16" fmla="*/ 2147483646 w 7966"/>
                <a:gd name="T17" fmla="*/ 2147483646 h 7126"/>
                <a:gd name="T18" fmla="*/ 2147483646 w 7966"/>
                <a:gd name="T19" fmla="*/ 2147483646 h 71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9" name="Google Shape;945;p32">
              <a:extLst>
                <a:ext uri="{FF2B5EF4-FFF2-40B4-BE49-F238E27FC236}">
                  <a16:creationId xmlns:a16="http://schemas.microsoft.com/office/drawing/2014/main" id="{D4A42C3F-1F25-4876-9E4C-E294BA1A92A7}"/>
                </a:ext>
              </a:extLst>
            </p:cNvPr>
            <p:cNvSpPr/>
            <p:nvPr/>
          </p:nvSpPr>
          <p:spPr>
            <a:xfrm>
              <a:off x="3366298" y="2481726"/>
              <a:ext cx="11166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0" name="Google Shape;946;p32">
              <a:extLst>
                <a:ext uri="{FF2B5EF4-FFF2-40B4-BE49-F238E27FC236}">
                  <a16:creationId xmlns:a16="http://schemas.microsoft.com/office/drawing/2014/main" id="{AF26A6A3-C294-4E5C-8830-301442964AEB}"/>
                </a:ext>
              </a:extLst>
            </p:cNvPr>
            <p:cNvSpPr/>
            <p:nvPr/>
          </p:nvSpPr>
          <p:spPr>
            <a:xfrm>
              <a:off x="4123666" y="2481726"/>
              <a:ext cx="110045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1" name="Google Shape;947;p32">
              <a:extLst>
                <a:ext uri="{FF2B5EF4-FFF2-40B4-BE49-F238E27FC236}">
                  <a16:creationId xmlns:a16="http://schemas.microsoft.com/office/drawing/2014/main" id="{21605216-8687-4F66-AFDC-5EC2E9C9CFC5}"/>
                </a:ext>
              </a:extLst>
            </p:cNvPr>
            <p:cNvSpPr/>
            <p:nvPr/>
          </p:nvSpPr>
          <p:spPr>
            <a:xfrm>
              <a:off x="3558877" y="1746322"/>
              <a:ext cx="474164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2" name="Google Shape;948;p32">
              <a:extLst>
                <a:ext uri="{FF2B5EF4-FFF2-40B4-BE49-F238E27FC236}">
                  <a16:creationId xmlns:a16="http://schemas.microsoft.com/office/drawing/2014/main" id="{6A664D7B-14FD-431E-AB57-D9C63EA23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825" y="2020200"/>
              <a:ext cx="14325" cy="111775"/>
            </a:xfrm>
            <a:custGeom>
              <a:avLst/>
              <a:gdLst>
                <a:gd name="T0" fmla="*/ 2147483646 w 573"/>
                <a:gd name="T1" fmla="*/ 2147483646 h 4471"/>
                <a:gd name="T2" fmla="*/ 2147483646 w 573"/>
                <a:gd name="T3" fmla="*/ 2147483646 h 4471"/>
                <a:gd name="T4" fmla="*/ 2147483646 w 573"/>
                <a:gd name="T5" fmla="*/ 2147483646 h 4471"/>
                <a:gd name="T6" fmla="*/ 2147483646 w 573"/>
                <a:gd name="T7" fmla="*/ 2147483646 h 44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3" name="Google Shape;949;p32">
              <a:extLst>
                <a:ext uri="{FF2B5EF4-FFF2-40B4-BE49-F238E27FC236}">
                  <a16:creationId xmlns:a16="http://schemas.microsoft.com/office/drawing/2014/main" id="{201A6FDC-2CF6-46DD-93ED-5E56C7F17118}"/>
                </a:ext>
              </a:extLst>
            </p:cNvPr>
            <p:cNvSpPr/>
            <p:nvPr/>
          </p:nvSpPr>
          <p:spPr>
            <a:xfrm>
              <a:off x="3594480" y="1907040"/>
              <a:ext cx="6149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4" name="Google Shape;950;p32">
              <a:extLst>
                <a:ext uri="{FF2B5EF4-FFF2-40B4-BE49-F238E27FC236}">
                  <a16:creationId xmlns:a16="http://schemas.microsoft.com/office/drawing/2014/main" id="{05A11417-8261-4222-87C9-1CA247294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850" y="1984925"/>
              <a:ext cx="31100" cy="147050"/>
            </a:xfrm>
            <a:custGeom>
              <a:avLst/>
              <a:gdLst>
                <a:gd name="T0" fmla="*/ 0 w 1244"/>
                <a:gd name="T1" fmla="*/ 0 h 5882"/>
                <a:gd name="T2" fmla="*/ 2147483646 w 1244"/>
                <a:gd name="T3" fmla="*/ 2147483646 h 5882"/>
                <a:gd name="T4" fmla="*/ 2147483646 w 1244"/>
                <a:gd name="T5" fmla="*/ 2147483646 h 5882"/>
                <a:gd name="T6" fmla="*/ 2147483646 w 1244"/>
                <a:gd name="T7" fmla="*/ 2147483646 h 5882"/>
                <a:gd name="T8" fmla="*/ 2147483646 w 1244"/>
                <a:gd name="T9" fmla="*/ 2147483646 h 5882"/>
                <a:gd name="T10" fmla="*/ 0 w 1244"/>
                <a:gd name="T11" fmla="*/ 0 h 58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5" name="Google Shape;951;p32">
              <a:extLst>
                <a:ext uri="{FF2B5EF4-FFF2-40B4-BE49-F238E27FC236}">
                  <a16:creationId xmlns:a16="http://schemas.microsoft.com/office/drawing/2014/main" id="{0AD16091-ECFE-4DC2-AEB6-1D136903F887}"/>
                </a:ext>
              </a:extLst>
            </p:cNvPr>
            <p:cNvSpPr/>
            <p:nvPr/>
          </p:nvSpPr>
          <p:spPr>
            <a:xfrm>
              <a:off x="3877683" y="1851844"/>
              <a:ext cx="116518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6" name="Google Shape;952;p32">
              <a:extLst>
                <a:ext uri="{FF2B5EF4-FFF2-40B4-BE49-F238E27FC236}">
                  <a16:creationId xmlns:a16="http://schemas.microsoft.com/office/drawing/2014/main" id="{9EC7D9B1-DAFF-44C7-BE80-960EC6F7F64B}"/>
                </a:ext>
              </a:extLst>
            </p:cNvPr>
            <p:cNvSpPr/>
            <p:nvPr/>
          </p:nvSpPr>
          <p:spPr>
            <a:xfrm>
              <a:off x="3487672" y="2127823"/>
              <a:ext cx="6214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7" name="Google Shape;953;p32">
              <a:extLst>
                <a:ext uri="{FF2B5EF4-FFF2-40B4-BE49-F238E27FC236}">
                  <a16:creationId xmlns:a16="http://schemas.microsoft.com/office/drawing/2014/main" id="{F95BC122-DD62-497F-BB21-13F136EBC8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075" y="2131950"/>
              <a:ext cx="111775" cy="224375"/>
            </a:xfrm>
            <a:custGeom>
              <a:avLst/>
              <a:gdLst>
                <a:gd name="T0" fmla="*/ 2147483646 w 4471"/>
                <a:gd name="T1" fmla="*/ 2147483646 h 8975"/>
                <a:gd name="T2" fmla="*/ 2147483646 w 4471"/>
                <a:gd name="T3" fmla="*/ 2147483646 h 8975"/>
                <a:gd name="T4" fmla="*/ 2147483646 w 4471"/>
                <a:gd name="T5" fmla="*/ 2147483646 h 8975"/>
                <a:gd name="T6" fmla="*/ 2147483646 w 4471"/>
                <a:gd name="T7" fmla="*/ 2147483646 h 8975"/>
                <a:gd name="T8" fmla="*/ 2147483646 w 4471"/>
                <a:gd name="T9" fmla="*/ 2147483646 h 8975"/>
                <a:gd name="T10" fmla="*/ 2147483646 w 4471"/>
                <a:gd name="T11" fmla="*/ 2147483646 h 8975"/>
                <a:gd name="T12" fmla="*/ 2147483646 w 4471"/>
                <a:gd name="T13" fmla="*/ 2147483646 h 89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8" name="Google Shape;954;p32">
              <a:extLst>
                <a:ext uri="{FF2B5EF4-FFF2-40B4-BE49-F238E27FC236}">
                  <a16:creationId xmlns:a16="http://schemas.microsoft.com/office/drawing/2014/main" id="{E7B5D44F-F18A-4D8F-B648-901EE99E0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825" y="2131950"/>
              <a:ext cx="25" cy="25"/>
            </a:xfrm>
            <a:custGeom>
              <a:avLst/>
              <a:gdLst>
                <a:gd name="T0" fmla="*/ 2147483646 w 1"/>
                <a:gd name="T1" fmla="*/ 2147483646 h 1"/>
                <a:gd name="T2" fmla="*/ 2147483646 w 1"/>
                <a:gd name="T3" fmla="*/ 2147483646 h 1"/>
                <a:gd name="T4" fmla="*/ 2147483646 w 1"/>
                <a:gd name="T5" fmla="*/ 2147483646 h 1"/>
                <a:gd name="T6" fmla="*/ 2147483646 w 1"/>
                <a:gd name="T7" fmla="*/ 2147483646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9" name="Google Shape;955;p32">
              <a:extLst>
                <a:ext uri="{FF2B5EF4-FFF2-40B4-BE49-F238E27FC236}">
                  <a16:creationId xmlns:a16="http://schemas.microsoft.com/office/drawing/2014/main" id="{2D0DA7F9-4E9D-4C9A-AE86-D9C059F41510}"/>
                </a:ext>
              </a:extLst>
            </p:cNvPr>
            <p:cNvSpPr/>
            <p:nvPr/>
          </p:nvSpPr>
          <p:spPr>
            <a:xfrm>
              <a:off x="3487672" y="2132693"/>
              <a:ext cx="158594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0" name="Google Shape;956;p32">
              <a:extLst>
                <a:ext uri="{FF2B5EF4-FFF2-40B4-BE49-F238E27FC236}">
                  <a16:creationId xmlns:a16="http://schemas.microsoft.com/office/drawing/2014/main" id="{942AD257-03D1-4753-86EE-0915DFF15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6925" y="2131950"/>
              <a:ext cx="111775" cy="224375"/>
            </a:xfrm>
            <a:custGeom>
              <a:avLst/>
              <a:gdLst>
                <a:gd name="T0" fmla="*/ 2147483646 w 4471"/>
                <a:gd name="T1" fmla="*/ 2147483646 h 8975"/>
                <a:gd name="T2" fmla="*/ 2147483646 w 4471"/>
                <a:gd name="T3" fmla="*/ 2147483646 h 8975"/>
                <a:gd name="T4" fmla="*/ 2147483646 w 4471"/>
                <a:gd name="T5" fmla="*/ 2147483646 h 8975"/>
                <a:gd name="T6" fmla="*/ 2147483646 w 4471"/>
                <a:gd name="T7" fmla="*/ 2147483646 h 8975"/>
                <a:gd name="T8" fmla="*/ 2147483646 w 4471"/>
                <a:gd name="T9" fmla="*/ 2147483646 h 8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1" name="Google Shape;957;p32">
              <a:extLst>
                <a:ext uri="{FF2B5EF4-FFF2-40B4-BE49-F238E27FC236}">
                  <a16:creationId xmlns:a16="http://schemas.microsoft.com/office/drawing/2014/main" id="{CD4872A6-F883-4861-8889-DEAEF8D66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3575" y="2128600"/>
              <a:ext cx="3375" cy="3375"/>
            </a:xfrm>
            <a:custGeom>
              <a:avLst/>
              <a:gdLst>
                <a:gd name="T0" fmla="*/ 0 w 135"/>
                <a:gd name="T1" fmla="*/ 0 h 135"/>
                <a:gd name="T2" fmla="*/ 0 w 135"/>
                <a:gd name="T3" fmla="*/ 2147483646 h 135"/>
                <a:gd name="T4" fmla="*/ 2147483646 w 135"/>
                <a:gd name="T5" fmla="*/ 2147483646 h 135"/>
                <a:gd name="T6" fmla="*/ 0 w 135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" name="Google Shape;958;p32">
              <a:extLst>
                <a:ext uri="{FF2B5EF4-FFF2-40B4-BE49-F238E27FC236}">
                  <a16:creationId xmlns:a16="http://schemas.microsoft.com/office/drawing/2014/main" id="{16360CE1-3DB3-4C05-9627-DCB7BB676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925" y="2128600"/>
              <a:ext cx="59675" cy="24400"/>
            </a:xfrm>
            <a:custGeom>
              <a:avLst/>
              <a:gdLst>
                <a:gd name="T0" fmla="*/ 2147483646 w 2387"/>
                <a:gd name="T1" fmla="*/ 0 h 976"/>
                <a:gd name="T2" fmla="*/ 2147483646 w 2387"/>
                <a:gd name="T3" fmla="*/ 0 h 976"/>
                <a:gd name="T4" fmla="*/ 2147483646 w 2387"/>
                <a:gd name="T5" fmla="*/ 2147483646 h 976"/>
                <a:gd name="T6" fmla="*/ 2147483646 w 2387"/>
                <a:gd name="T7" fmla="*/ 2147483646 h 976"/>
                <a:gd name="T8" fmla="*/ 2147483646 w 2387"/>
                <a:gd name="T9" fmla="*/ 0 h 976"/>
                <a:gd name="T10" fmla="*/ 2147483646 w 2387"/>
                <a:gd name="T11" fmla="*/ 2147483646 h 976"/>
                <a:gd name="T12" fmla="*/ 2147483646 w 2387"/>
                <a:gd name="T13" fmla="*/ 2147483646 h 976"/>
                <a:gd name="T14" fmla="*/ 0 w 2387"/>
                <a:gd name="T15" fmla="*/ 2147483646 h 976"/>
                <a:gd name="T16" fmla="*/ 2147483646 w 2387"/>
                <a:gd name="T17" fmla="*/ 2147483646 h 9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3" name="Google Shape;959;p32">
              <a:extLst>
                <a:ext uri="{FF2B5EF4-FFF2-40B4-BE49-F238E27FC236}">
                  <a16:creationId xmlns:a16="http://schemas.microsoft.com/office/drawing/2014/main" id="{1689DCFC-9F77-477D-8729-D6F7A1EBA98F}"/>
                </a:ext>
              </a:extLst>
            </p:cNvPr>
            <p:cNvSpPr/>
            <p:nvPr/>
          </p:nvSpPr>
          <p:spPr>
            <a:xfrm>
              <a:off x="3934325" y="2127823"/>
              <a:ext cx="174777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4" name="Google Shape;960;p32">
              <a:extLst>
                <a:ext uri="{FF2B5EF4-FFF2-40B4-BE49-F238E27FC236}">
                  <a16:creationId xmlns:a16="http://schemas.microsoft.com/office/drawing/2014/main" id="{0A99AA2E-1782-4138-B90A-5AE8D8D53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1175" y="2093300"/>
              <a:ext cx="108400" cy="238650"/>
            </a:xfrm>
            <a:custGeom>
              <a:avLst/>
              <a:gdLst>
                <a:gd name="T0" fmla="*/ 2147483646 w 4336"/>
                <a:gd name="T1" fmla="*/ 2147483646 h 9546"/>
                <a:gd name="T2" fmla="*/ 2147483646 w 4336"/>
                <a:gd name="T3" fmla="*/ 2147483646 h 9546"/>
                <a:gd name="T4" fmla="*/ 0 w 4336"/>
                <a:gd name="T5" fmla="*/ 2147483646 h 9546"/>
                <a:gd name="T6" fmla="*/ 2147483646 w 4336"/>
                <a:gd name="T7" fmla="*/ 2147483646 h 9546"/>
                <a:gd name="T8" fmla="*/ 2147483646 w 4336"/>
                <a:gd name="T9" fmla="*/ 2147483646 h 9546"/>
                <a:gd name="T10" fmla="*/ 2147483646 w 4336"/>
                <a:gd name="T11" fmla="*/ 2147483646 h 9546"/>
                <a:gd name="T12" fmla="*/ 2147483646 w 4336"/>
                <a:gd name="T13" fmla="*/ 2147483646 h 9546"/>
                <a:gd name="T14" fmla="*/ 2147483646 w 4336"/>
                <a:gd name="T15" fmla="*/ 2147483646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5" name="Google Shape;961;p32">
              <a:extLst>
                <a:ext uri="{FF2B5EF4-FFF2-40B4-BE49-F238E27FC236}">
                  <a16:creationId xmlns:a16="http://schemas.microsoft.com/office/drawing/2014/main" id="{E9D4F6CD-5739-46ED-9FA6-73C465B73CB4}"/>
                </a:ext>
              </a:extLst>
            </p:cNvPr>
            <p:cNvSpPr/>
            <p:nvPr/>
          </p:nvSpPr>
          <p:spPr>
            <a:xfrm>
              <a:off x="3814570" y="1806388"/>
              <a:ext cx="147266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6" name="Google Shape;962;p32">
              <a:extLst>
                <a:ext uri="{FF2B5EF4-FFF2-40B4-BE49-F238E27FC236}">
                  <a16:creationId xmlns:a16="http://schemas.microsoft.com/office/drawing/2014/main" id="{B81FB227-C3BE-4065-89D9-3A20BDE820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7875" y="2044575"/>
              <a:ext cx="140350" cy="52950"/>
            </a:xfrm>
            <a:custGeom>
              <a:avLst/>
              <a:gdLst>
                <a:gd name="T0" fmla="*/ 2147483646 w 5614"/>
                <a:gd name="T1" fmla="*/ 2147483646 h 2118"/>
                <a:gd name="T2" fmla="*/ 2147483646 w 5614"/>
                <a:gd name="T3" fmla="*/ 2147483646 h 2118"/>
                <a:gd name="T4" fmla="*/ 2147483646 w 5614"/>
                <a:gd name="T5" fmla="*/ 2147483646 h 2118"/>
                <a:gd name="T6" fmla="*/ 2147483646 w 5614"/>
                <a:gd name="T7" fmla="*/ 2147483646 h 2118"/>
                <a:gd name="T8" fmla="*/ 2147483646 w 5614"/>
                <a:gd name="T9" fmla="*/ 2147483646 h 21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7" name="Google Shape;963;p32">
              <a:extLst>
                <a:ext uri="{FF2B5EF4-FFF2-40B4-BE49-F238E27FC236}">
                  <a16:creationId xmlns:a16="http://schemas.microsoft.com/office/drawing/2014/main" id="{F5EEF82C-C7D0-4728-91F4-70480CC35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850" y="2044575"/>
              <a:ext cx="143700" cy="48750"/>
            </a:xfrm>
            <a:custGeom>
              <a:avLst/>
              <a:gdLst>
                <a:gd name="T0" fmla="*/ 0 w 5748"/>
                <a:gd name="T1" fmla="*/ 2147483646 h 1950"/>
                <a:gd name="T2" fmla="*/ 2147483646 w 5748"/>
                <a:gd name="T3" fmla="*/ 2147483646 h 1950"/>
                <a:gd name="T4" fmla="*/ 2147483646 w 5748"/>
                <a:gd name="T5" fmla="*/ 2147483646 h 1950"/>
                <a:gd name="T6" fmla="*/ 2147483646 w 5748"/>
                <a:gd name="T7" fmla="*/ 2147483646 h 1950"/>
                <a:gd name="T8" fmla="*/ 0 w 5748"/>
                <a:gd name="T9" fmla="*/ 2147483646 h 19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8" name="Google Shape;964;p32">
              <a:extLst>
                <a:ext uri="{FF2B5EF4-FFF2-40B4-BE49-F238E27FC236}">
                  <a16:creationId xmlns:a16="http://schemas.microsoft.com/office/drawing/2014/main" id="{879DFB85-5F05-4750-A674-087C9A937ED4}"/>
                </a:ext>
              </a:extLst>
            </p:cNvPr>
            <p:cNvSpPr/>
            <p:nvPr/>
          </p:nvSpPr>
          <p:spPr>
            <a:xfrm>
              <a:off x="3612281" y="1806388"/>
              <a:ext cx="144030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9" name="Google Shape;965;p32">
              <a:extLst>
                <a:ext uri="{FF2B5EF4-FFF2-40B4-BE49-F238E27FC236}">
                  <a16:creationId xmlns:a16="http://schemas.microsoft.com/office/drawing/2014/main" id="{654AD608-F0D5-43DA-98FC-E2EDDE41C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4125" y="2093300"/>
              <a:ext cx="105050" cy="238650"/>
            </a:xfrm>
            <a:custGeom>
              <a:avLst/>
              <a:gdLst>
                <a:gd name="T0" fmla="*/ 2147483646 w 4202"/>
                <a:gd name="T1" fmla="*/ 2147483646 h 9546"/>
                <a:gd name="T2" fmla="*/ 2147483646 w 4202"/>
                <a:gd name="T3" fmla="*/ 2147483646 h 9546"/>
                <a:gd name="T4" fmla="*/ 2147483646 w 4202"/>
                <a:gd name="T5" fmla="*/ 2147483646 h 9546"/>
                <a:gd name="T6" fmla="*/ 2147483646 w 4202"/>
                <a:gd name="T7" fmla="*/ 2147483646 h 9546"/>
                <a:gd name="T8" fmla="*/ 2147483646 w 4202"/>
                <a:gd name="T9" fmla="*/ 2147483646 h 9546"/>
                <a:gd name="T10" fmla="*/ 2147483646 w 4202"/>
                <a:gd name="T11" fmla="*/ 2147483646 h 9546"/>
                <a:gd name="T12" fmla="*/ 2147483646 w 4202"/>
                <a:gd name="T13" fmla="*/ 2147483646 h 9546"/>
                <a:gd name="T14" fmla="*/ 2147483646 w 4202"/>
                <a:gd name="T15" fmla="*/ 2147483646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0" name="Google Shape;966;p32">
              <a:extLst>
                <a:ext uri="{FF2B5EF4-FFF2-40B4-BE49-F238E27FC236}">
                  <a16:creationId xmlns:a16="http://schemas.microsoft.com/office/drawing/2014/main" id="{EC26F38C-99C3-4C13-8A03-177E1D8C0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6225" y="1631200"/>
              <a:ext cx="119325" cy="203350"/>
            </a:xfrm>
            <a:custGeom>
              <a:avLst/>
              <a:gdLst>
                <a:gd name="T0" fmla="*/ 2147483646 w 4773"/>
                <a:gd name="T1" fmla="*/ 0 h 8134"/>
                <a:gd name="T2" fmla="*/ 0 w 4773"/>
                <a:gd name="T3" fmla="*/ 2147483646 h 8134"/>
                <a:gd name="T4" fmla="*/ 0 w 4773"/>
                <a:gd name="T5" fmla="*/ 2147483646 h 8134"/>
                <a:gd name="T6" fmla="*/ 2147483646 w 4773"/>
                <a:gd name="T7" fmla="*/ 2147483646 h 8134"/>
                <a:gd name="T8" fmla="*/ 2147483646 w 4773"/>
                <a:gd name="T9" fmla="*/ 2147483646 h 8134"/>
                <a:gd name="T10" fmla="*/ 2147483646 w 4773"/>
                <a:gd name="T11" fmla="*/ 2147483646 h 8134"/>
                <a:gd name="T12" fmla="*/ 2147483646 w 4773"/>
                <a:gd name="T13" fmla="*/ 2147483646 h 8134"/>
                <a:gd name="T14" fmla="*/ 2147483646 w 4773"/>
                <a:gd name="T15" fmla="*/ 2147483646 h 8134"/>
                <a:gd name="T16" fmla="*/ 2147483646 w 4773"/>
                <a:gd name="T17" fmla="*/ 2147483646 h 8134"/>
                <a:gd name="T18" fmla="*/ 2147483646 w 4773"/>
                <a:gd name="T19" fmla="*/ 0 h 81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" name="Google Shape;967;p32">
              <a:extLst>
                <a:ext uri="{FF2B5EF4-FFF2-40B4-BE49-F238E27FC236}">
                  <a16:creationId xmlns:a16="http://schemas.microsoft.com/office/drawing/2014/main" id="{065A5CD6-F706-4D32-A577-5049BEA149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150" y="1729500"/>
              <a:ext cx="101675" cy="42025"/>
            </a:xfrm>
            <a:custGeom>
              <a:avLst/>
              <a:gdLst>
                <a:gd name="T0" fmla="*/ 2147483646 w 4067"/>
                <a:gd name="T1" fmla="*/ 0 h 1681"/>
                <a:gd name="T2" fmla="*/ 2147483646 w 4067"/>
                <a:gd name="T3" fmla="*/ 2147483646 h 1681"/>
                <a:gd name="T4" fmla="*/ 0 w 4067"/>
                <a:gd name="T5" fmla="*/ 2147483646 h 1681"/>
                <a:gd name="T6" fmla="*/ 2147483646 w 4067"/>
                <a:gd name="T7" fmla="*/ 2147483646 h 1681"/>
                <a:gd name="T8" fmla="*/ 2147483646 w 4067"/>
                <a:gd name="T9" fmla="*/ 2147483646 h 1681"/>
                <a:gd name="T10" fmla="*/ 2147483646 w 4067"/>
                <a:gd name="T11" fmla="*/ 2147483646 h 1681"/>
                <a:gd name="T12" fmla="*/ 2147483646 w 4067"/>
                <a:gd name="T13" fmla="*/ 0 h 16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" name="Google Shape;968;p32">
              <a:extLst>
                <a:ext uri="{FF2B5EF4-FFF2-40B4-BE49-F238E27FC236}">
                  <a16:creationId xmlns:a16="http://schemas.microsoft.com/office/drawing/2014/main" id="{625B59EF-CD5D-4B9A-A5C3-195F0D37E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1900" y="493050"/>
              <a:ext cx="840250" cy="1409575"/>
            </a:xfrm>
            <a:custGeom>
              <a:avLst/>
              <a:gdLst>
                <a:gd name="T0" fmla="*/ 2147483646 w 33610"/>
                <a:gd name="T1" fmla="*/ 2147483646 h 56383"/>
                <a:gd name="T2" fmla="*/ 2147483646 w 33610"/>
                <a:gd name="T3" fmla="*/ 2147483646 h 56383"/>
                <a:gd name="T4" fmla="*/ 2147483646 w 33610"/>
                <a:gd name="T5" fmla="*/ 2147483646 h 56383"/>
                <a:gd name="T6" fmla="*/ 2147483646 w 33610"/>
                <a:gd name="T7" fmla="*/ 2147483646 h 56383"/>
                <a:gd name="T8" fmla="*/ 2147483646 w 33610"/>
                <a:gd name="T9" fmla="*/ 2147483646 h 56383"/>
                <a:gd name="T10" fmla="*/ 2147483646 w 33610"/>
                <a:gd name="T11" fmla="*/ 2147483646 h 56383"/>
                <a:gd name="T12" fmla="*/ 2147483646 w 33610"/>
                <a:gd name="T13" fmla="*/ 2147483646 h 56383"/>
                <a:gd name="T14" fmla="*/ 2147483646 w 33610"/>
                <a:gd name="T15" fmla="*/ 2147483646 h 56383"/>
                <a:gd name="T16" fmla="*/ 2147483646 w 33610"/>
                <a:gd name="T17" fmla="*/ 2147483646 h 56383"/>
                <a:gd name="T18" fmla="*/ 2147483646 w 33610"/>
                <a:gd name="T19" fmla="*/ 2147483646 h 56383"/>
                <a:gd name="T20" fmla="*/ 2147483646 w 33610"/>
                <a:gd name="T21" fmla="*/ 2147483646 h 56383"/>
                <a:gd name="T22" fmla="*/ 2147483646 w 33610"/>
                <a:gd name="T23" fmla="*/ 2147483646 h 56383"/>
                <a:gd name="T24" fmla="*/ 2147483646 w 33610"/>
                <a:gd name="T25" fmla="*/ 2147483646 h 56383"/>
                <a:gd name="T26" fmla="*/ 2147483646 w 33610"/>
                <a:gd name="T27" fmla="*/ 2147483646 h 56383"/>
                <a:gd name="T28" fmla="*/ 2147483646 w 33610"/>
                <a:gd name="T29" fmla="*/ 2147483646 h 56383"/>
                <a:gd name="T30" fmla="*/ 2147483646 w 33610"/>
                <a:gd name="T31" fmla="*/ 2147483646 h 56383"/>
                <a:gd name="T32" fmla="*/ 2147483646 w 33610"/>
                <a:gd name="T33" fmla="*/ 2147483646 h 56383"/>
                <a:gd name="T34" fmla="*/ 2147483646 w 33610"/>
                <a:gd name="T35" fmla="*/ 2147483646 h 56383"/>
                <a:gd name="T36" fmla="*/ 2147483646 w 33610"/>
                <a:gd name="T37" fmla="*/ 2147483646 h 56383"/>
                <a:gd name="T38" fmla="*/ 2147483646 w 33610"/>
                <a:gd name="T39" fmla="*/ 2147483646 h 56383"/>
                <a:gd name="T40" fmla="*/ 2147483646 w 33610"/>
                <a:gd name="T41" fmla="*/ 2147483646 h 56383"/>
                <a:gd name="T42" fmla="*/ 2147483646 w 33610"/>
                <a:gd name="T43" fmla="*/ 2147483646 h 56383"/>
                <a:gd name="T44" fmla="*/ 2147483646 w 33610"/>
                <a:gd name="T45" fmla="*/ 2147483646 h 56383"/>
                <a:gd name="T46" fmla="*/ 2147483646 w 33610"/>
                <a:gd name="T47" fmla="*/ 2147483646 h 56383"/>
                <a:gd name="T48" fmla="*/ 2147483646 w 33610"/>
                <a:gd name="T49" fmla="*/ 2147483646 h 56383"/>
                <a:gd name="T50" fmla="*/ 2147483646 w 33610"/>
                <a:gd name="T51" fmla="*/ 2147483646 h 56383"/>
                <a:gd name="T52" fmla="*/ 2147483646 w 33610"/>
                <a:gd name="T53" fmla="*/ 2147483646 h 56383"/>
                <a:gd name="T54" fmla="*/ 2147483646 w 33610"/>
                <a:gd name="T55" fmla="*/ 2147483646 h 5638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" name="Google Shape;969;p32">
              <a:extLst>
                <a:ext uri="{FF2B5EF4-FFF2-40B4-BE49-F238E27FC236}">
                  <a16:creationId xmlns:a16="http://schemas.microsoft.com/office/drawing/2014/main" id="{70766231-FE9D-4021-9C10-62E3FA019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6600" y="538900"/>
              <a:ext cx="304175" cy="1172975"/>
            </a:xfrm>
            <a:custGeom>
              <a:avLst/>
              <a:gdLst>
                <a:gd name="T0" fmla="*/ 2147483646 w 12167"/>
                <a:gd name="T1" fmla="*/ 2147483646 h 46919"/>
                <a:gd name="T2" fmla="*/ 2147483646 w 12167"/>
                <a:gd name="T3" fmla="*/ 2147483646 h 46919"/>
                <a:gd name="T4" fmla="*/ 0 w 12167"/>
                <a:gd name="T5" fmla="*/ 2147483646 h 46919"/>
                <a:gd name="T6" fmla="*/ 2147483646 w 12167"/>
                <a:gd name="T7" fmla="*/ 2147483646 h 46919"/>
                <a:gd name="T8" fmla="*/ 2147483646 w 12167"/>
                <a:gd name="T9" fmla="*/ 2147483646 h 46919"/>
                <a:gd name="T10" fmla="*/ 2147483646 w 12167"/>
                <a:gd name="T11" fmla="*/ 2147483646 h 46919"/>
                <a:gd name="T12" fmla="*/ 2147483646 w 12167"/>
                <a:gd name="T13" fmla="*/ 2147483646 h 46919"/>
                <a:gd name="T14" fmla="*/ 2147483646 w 12167"/>
                <a:gd name="T15" fmla="*/ 2147483646 h 46919"/>
                <a:gd name="T16" fmla="*/ 2147483646 w 12167"/>
                <a:gd name="T17" fmla="*/ 2147483646 h 46919"/>
                <a:gd name="T18" fmla="*/ 2147483646 w 12167"/>
                <a:gd name="T19" fmla="*/ 2147483646 h 46919"/>
                <a:gd name="T20" fmla="*/ 2147483646 w 12167"/>
                <a:gd name="T21" fmla="*/ 2147483646 h 46919"/>
                <a:gd name="T22" fmla="*/ 2147483646 w 12167"/>
                <a:gd name="T23" fmla="*/ 2147483646 h 46919"/>
                <a:gd name="T24" fmla="*/ 2147483646 w 12167"/>
                <a:gd name="T25" fmla="*/ 2147483646 h 46919"/>
                <a:gd name="T26" fmla="*/ 2147483646 w 12167"/>
                <a:gd name="T27" fmla="*/ 2147483646 h 46919"/>
                <a:gd name="T28" fmla="*/ 2147483646 w 12167"/>
                <a:gd name="T29" fmla="*/ 2147483646 h 46919"/>
                <a:gd name="T30" fmla="*/ 2147483646 w 12167"/>
                <a:gd name="T31" fmla="*/ 2147483646 h 46919"/>
                <a:gd name="T32" fmla="*/ 2147483646 w 12167"/>
                <a:gd name="T33" fmla="*/ 2147483646 h 46919"/>
                <a:gd name="T34" fmla="*/ 2147483646 w 12167"/>
                <a:gd name="T35" fmla="*/ 2147483646 h 46919"/>
                <a:gd name="T36" fmla="*/ 2147483646 w 12167"/>
                <a:gd name="T37" fmla="*/ 2147483646 h 46919"/>
                <a:gd name="T38" fmla="*/ 2147483646 w 12167"/>
                <a:gd name="T39" fmla="*/ 2147483646 h 46919"/>
                <a:gd name="T40" fmla="*/ 2147483646 w 12167"/>
                <a:gd name="T41" fmla="*/ 2147483646 h 46919"/>
                <a:gd name="T42" fmla="*/ 2147483646 w 12167"/>
                <a:gd name="T43" fmla="*/ 2147483646 h 46919"/>
                <a:gd name="T44" fmla="*/ 2147483646 w 12167"/>
                <a:gd name="T45" fmla="*/ 2147483646 h 46919"/>
                <a:gd name="T46" fmla="*/ 2147483646 w 12167"/>
                <a:gd name="T47" fmla="*/ 2147483646 h 46919"/>
                <a:gd name="T48" fmla="*/ 2147483646 w 12167"/>
                <a:gd name="T49" fmla="*/ 2147483646 h 46919"/>
                <a:gd name="T50" fmla="*/ 2147483646 w 12167"/>
                <a:gd name="T51" fmla="*/ 2147483646 h 469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" name="Google Shape;970;p32">
              <a:extLst>
                <a:ext uri="{FF2B5EF4-FFF2-40B4-BE49-F238E27FC236}">
                  <a16:creationId xmlns:a16="http://schemas.microsoft.com/office/drawing/2014/main" id="{58A9A814-C7B4-4FD8-90BB-30FB66597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8975" y="714525"/>
              <a:ext cx="861250" cy="1396700"/>
            </a:xfrm>
            <a:custGeom>
              <a:avLst/>
              <a:gdLst>
                <a:gd name="T0" fmla="*/ 0 w 34450"/>
                <a:gd name="T1" fmla="*/ 2147483646 h 55868"/>
                <a:gd name="T2" fmla="*/ 0 w 34450"/>
                <a:gd name="T3" fmla="*/ 2147483646 h 55868"/>
                <a:gd name="T4" fmla="*/ 2147483646 w 34450"/>
                <a:gd name="T5" fmla="*/ 2147483646 h 55868"/>
                <a:gd name="T6" fmla="*/ 2147483646 w 34450"/>
                <a:gd name="T7" fmla="*/ 2147483646 h 55868"/>
                <a:gd name="T8" fmla="*/ 0 w 34450"/>
                <a:gd name="T9" fmla="*/ 2147483646 h 55868"/>
                <a:gd name="T10" fmla="*/ 2147483646 w 34450"/>
                <a:gd name="T11" fmla="*/ 0 h 55868"/>
                <a:gd name="T12" fmla="*/ 2147483646 w 34450"/>
                <a:gd name="T13" fmla="*/ 2147483646 h 55868"/>
                <a:gd name="T14" fmla="*/ 2147483646 w 34450"/>
                <a:gd name="T15" fmla="*/ 2147483646 h 55868"/>
                <a:gd name="T16" fmla="*/ 2147483646 w 34450"/>
                <a:gd name="T17" fmla="*/ 2147483646 h 55868"/>
                <a:gd name="T18" fmla="*/ 2147483646 w 34450"/>
                <a:gd name="T19" fmla="*/ 2147483646 h 55868"/>
                <a:gd name="T20" fmla="*/ 2147483646 w 34450"/>
                <a:gd name="T21" fmla="*/ 2147483646 h 55868"/>
                <a:gd name="T22" fmla="*/ 2147483646 w 34450"/>
                <a:gd name="T23" fmla="*/ 2147483646 h 55868"/>
                <a:gd name="T24" fmla="*/ 2147483646 w 34450"/>
                <a:gd name="T25" fmla="*/ 2147483646 h 55868"/>
                <a:gd name="T26" fmla="*/ 2147483646 w 34450"/>
                <a:gd name="T27" fmla="*/ 2147483646 h 55868"/>
                <a:gd name="T28" fmla="*/ 2147483646 w 34450"/>
                <a:gd name="T29" fmla="*/ 2147483646 h 55868"/>
                <a:gd name="T30" fmla="*/ 2147483646 w 34450"/>
                <a:gd name="T31" fmla="*/ 2147483646 h 55868"/>
                <a:gd name="T32" fmla="*/ 2147483646 w 34450"/>
                <a:gd name="T33" fmla="*/ 2147483646 h 55868"/>
                <a:gd name="T34" fmla="*/ 2147483646 w 34450"/>
                <a:gd name="T35" fmla="*/ 2147483646 h 55868"/>
                <a:gd name="T36" fmla="*/ 2147483646 w 34450"/>
                <a:gd name="T37" fmla="*/ 2147483646 h 55868"/>
                <a:gd name="T38" fmla="*/ 2147483646 w 34450"/>
                <a:gd name="T39" fmla="*/ 2147483646 h 55868"/>
                <a:gd name="T40" fmla="*/ 2147483646 w 34450"/>
                <a:gd name="T41" fmla="*/ 2147483646 h 55868"/>
                <a:gd name="T42" fmla="*/ 2147483646 w 34450"/>
                <a:gd name="T43" fmla="*/ 2147483646 h 55868"/>
                <a:gd name="T44" fmla="*/ 2147483646 w 34450"/>
                <a:gd name="T45" fmla="*/ 2147483646 h 55868"/>
                <a:gd name="T46" fmla="*/ 2147483646 w 34450"/>
                <a:gd name="T47" fmla="*/ 2147483646 h 55868"/>
                <a:gd name="T48" fmla="*/ 2147483646 w 34450"/>
                <a:gd name="T49" fmla="*/ 2147483646 h 55868"/>
                <a:gd name="T50" fmla="*/ 2147483646 w 34450"/>
                <a:gd name="T51" fmla="*/ 2147483646 h 55868"/>
                <a:gd name="T52" fmla="*/ 2147483646 w 34450"/>
                <a:gd name="T53" fmla="*/ 2147483646 h 55868"/>
                <a:gd name="T54" fmla="*/ 2147483646 w 34450"/>
                <a:gd name="T55" fmla="*/ 2147483646 h 55868"/>
                <a:gd name="T56" fmla="*/ 2147483646 w 34450"/>
                <a:gd name="T57" fmla="*/ 2147483646 h 55868"/>
                <a:gd name="T58" fmla="*/ 2147483646 w 34450"/>
                <a:gd name="T59" fmla="*/ 2147483646 h 55868"/>
                <a:gd name="T60" fmla="*/ 2147483646 w 34450"/>
                <a:gd name="T61" fmla="*/ 2147483646 h 55868"/>
                <a:gd name="T62" fmla="*/ 2147483646 w 34450"/>
                <a:gd name="T63" fmla="*/ 0 h 558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" name="Google Shape;971;p32">
              <a:extLst>
                <a:ext uri="{FF2B5EF4-FFF2-40B4-BE49-F238E27FC236}">
                  <a16:creationId xmlns:a16="http://schemas.microsoft.com/office/drawing/2014/main" id="{7F91F858-7D3C-4EE0-9A86-8D1560B684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725" y="1369050"/>
              <a:ext cx="315100" cy="514225"/>
            </a:xfrm>
            <a:custGeom>
              <a:avLst/>
              <a:gdLst>
                <a:gd name="T0" fmla="*/ 2147483646 w 12604"/>
                <a:gd name="T1" fmla="*/ 0 h 20569"/>
                <a:gd name="T2" fmla="*/ 2147483646 w 12604"/>
                <a:gd name="T3" fmla="*/ 2147483646 h 20569"/>
                <a:gd name="T4" fmla="*/ 0 w 12604"/>
                <a:gd name="T5" fmla="*/ 2147483646 h 20569"/>
                <a:gd name="T6" fmla="*/ 2147483646 w 12604"/>
                <a:gd name="T7" fmla="*/ 2147483646 h 20569"/>
                <a:gd name="T8" fmla="*/ 2147483646 w 12604"/>
                <a:gd name="T9" fmla="*/ 2147483646 h 20569"/>
                <a:gd name="T10" fmla="*/ 2147483646 w 12604"/>
                <a:gd name="T11" fmla="*/ 0 h 20569"/>
                <a:gd name="T12" fmla="*/ 2147483646 w 12604"/>
                <a:gd name="T13" fmla="*/ 2147483646 h 20569"/>
                <a:gd name="T14" fmla="*/ 2147483646 w 12604"/>
                <a:gd name="T15" fmla="*/ 2147483646 h 20569"/>
                <a:gd name="T16" fmla="*/ 2147483646 w 12604"/>
                <a:gd name="T17" fmla="*/ 2147483646 h 20569"/>
                <a:gd name="T18" fmla="*/ 2147483646 w 12604"/>
                <a:gd name="T19" fmla="*/ 2147483646 h 20569"/>
                <a:gd name="T20" fmla="*/ 2147483646 w 12604"/>
                <a:gd name="T21" fmla="*/ 2147483646 h 20569"/>
                <a:gd name="T22" fmla="*/ 2147483646 w 12604"/>
                <a:gd name="T23" fmla="*/ 2147483646 h 20569"/>
                <a:gd name="T24" fmla="*/ 2147483646 w 12604"/>
                <a:gd name="T25" fmla="*/ 2147483646 h 20569"/>
                <a:gd name="T26" fmla="*/ 2147483646 w 12604"/>
                <a:gd name="T27" fmla="*/ 2147483646 h 20569"/>
                <a:gd name="T28" fmla="*/ 2147483646 w 12604"/>
                <a:gd name="T29" fmla="*/ 2147483646 h 20569"/>
                <a:gd name="T30" fmla="*/ 2147483646 w 12604"/>
                <a:gd name="T31" fmla="*/ 2147483646 h 20569"/>
                <a:gd name="T32" fmla="*/ 2147483646 w 12604"/>
                <a:gd name="T33" fmla="*/ 2147483646 h 20569"/>
                <a:gd name="T34" fmla="*/ 2147483646 w 12604"/>
                <a:gd name="T35" fmla="*/ 2147483646 h 20569"/>
                <a:gd name="T36" fmla="*/ 2147483646 w 12604"/>
                <a:gd name="T37" fmla="*/ 2147483646 h 20569"/>
                <a:gd name="T38" fmla="*/ 2147483646 w 12604"/>
                <a:gd name="T39" fmla="*/ 2147483646 h 20569"/>
                <a:gd name="T40" fmla="*/ 2147483646 w 12604"/>
                <a:gd name="T41" fmla="*/ 2147483646 h 20569"/>
                <a:gd name="T42" fmla="*/ 2147483646 w 12604"/>
                <a:gd name="T43" fmla="*/ 2147483646 h 2056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" name="Google Shape;972;p32">
              <a:extLst>
                <a:ext uri="{FF2B5EF4-FFF2-40B4-BE49-F238E27FC236}">
                  <a16:creationId xmlns:a16="http://schemas.microsoft.com/office/drawing/2014/main" id="{500F85CD-CDB2-4E94-88A0-B3E0D5B646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725" y="661575"/>
              <a:ext cx="1124250" cy="1071300"/>
            </a:xfrm>
            <a:custGeom>
              <a:avLst/>
              <a:gdLst>
                <a:gd name="T0" fmla="*/ 2147483646 w 44970"/>
                <a:gd name="T1" fmla="*/ 2147483646 h 42852"/>
                <a:gd name="T2" fmla="*/ 2147483646 w 44970"/>
                <a:gd name="T3" fmla="*/ 2147483646 h 42852"/>
                <a:gd name="T4" fmla="*/ 2147483646 w 44970"/>
                <a:gd name="T5" fmla="*/ 2147483646 h 42852"/>
                <a:gd name="T6" fmla="*/ 2147483646 w 44970"/>
                <a:gd name="T7" fmla="*/ 2147483646 h 42852"/>
                <a:gd name="T8" fmla="*/ 2147483646 w 44970"/>
                <a:gd name="T9" fmla="*/ 2147483646 h 42852"/>
                <a:gd name="T10" fmla="*/ 2147483646 w 44970"/>
                <a:gd name="T11" fmla="*/ 2147483646 h 42852"/>
                <a:gd name="T12" fmla="*/ 2147483646 w 44970"/>
                <a:gd name="T13" fmla="*/ 2147483646 h 42852"/>
                <a:gd name="T14" fmla="*/ 2147483646 w 44970"/>
                <a:gd name="T15" fmla="*/ 2147483646 h 42852"/>
                <a:gd name="T16" fmla="*/ 2147483646 w 44970"/>
                <a:gd name="T17" fmla="*/ 2147483646 h 42852"/>
                <a:gd name="T18" fmla="*/ 2147483646 w 44970"/>
                <a:gd name="T19" fmla="*/ 2147483646 h 42852"/>
                <a:gd name="T20" fmla="*/ 2147483646 w 44970"/>
                <a:gd name="T21" fmla="*/ 2147483646 h 42852"/>
                <a:gd name="T22" fmla="*/ 2147483646 w 44970"/>
                <a:gd name="T23" fmla="*/ 2147483646 h 42852"/>
                <a:gd name="T24" fmla="*/ 2147483646 w 44970"/>
                <a:gd name="T25" fmla="*/ 2147483646 h 428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7" name="Google Shape;973;p32">
              <a:extLst>
                <a:ext uri="{FF2B5EF4-FFF2-40B4-BE49-F238E27FC236}">
                  <a16:creationId xmlns:a16="http://schemas.microsoft.com/office/drawing/2014/main" id="{43D7109E-CF9A-42B3-A4F0-1ED624672A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500" y="1064050"/>
              <a:ext cx="830150" cy="259650"/>
            </a:xfrm>
            <a:custGeom>
              <a:avLst/>
              <a:gdLst>
                <a:gd name="T0" fmla="*/ 2147483646 w 33206"/>
                <a:gd name="T1" fmla="*/ 0 h 10386"/>
                <a:gd name="T2" fmla="*/ 2147483646 w 33206"/>
                <a:gd name="T3" fmla="*/ 2147483646 h 10386"/>
                <a:gd name="T4" fmla="*/ 2147483646 w 33206"/>
                <a:gd name="T5" fmla="*/ 2147483646 h 10386"/>
                <a:gd name="T6" fmla="*/ 2147483646 w 33206"/>
                <a:gd name="T7" fmla="*/ 2147483646 h 10386"/>
                <a:gd name="T8" fmla="*/ 2147483646 w 33206"/>
                <a:gd name="T9" fmla="*/ 0 h 10386"/>
                <a:gd name="T10" fmla="*/ 0 w 33206"/>
                <a:gd name="T11" fmla="*/ 2147483646 h 10386"/>
                <a:gd name="T12" fmla="*/ 2147483646 w 33206"/>
                <a:gd name="T13" fmla="*/ 2147483646 h 10386"/>
                <a:gd name="T14" fmla="*/ 2147483646 w 33206"/>
                <a:gd name="T15" fmla="*/ 2147483646 h 10386"/>
                <a:gd name="T16" fmla="*/ 0 w 33206"/>
                <a:gd name="T17" fmla="*/ 2147483646 h 10386"/>
                <a:gd name="T18" fmla="*/ 2147483646 w 33206"/>
                <a:gd name="T19" fmla="*/ 2147483646 h 10386"/>
                <a:gd name="T20" fmla="*/ 2147483646 w 33206"/>
                <a:gd name="T21" fmla="*/ 2147483646 h 10386"/>
                <a:gd name="T22" fmla="*/ 2147483646 w 33206"/>
                <a:gd name="T23" fmla="*/ 2147483646 h 10386"/>
                <a:gd name="T24" fmla="*/ 2147483646 w 33206"/>
                <a:gd name="T25" fmla="*/ 2147483646 h 10386"/>
                <a:gd name="T26" fmla="*/ 2147483646 w 33206"/>
                <a:gd name="T27" fmla="*/ 2147483646 h 10386"/>
                <a:gd name="T28" fmla="*/ 2147483646 w 33206"/>
                <a:gd name="T29" fmla="*/ 2147483646 h 10386"/>
                <a:gd name="T30" fmla="*/ 2147483646 w 33206"/>
                <a:gd name="T31" fmla="*/ 2147483646 h 103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8" name="Google Shape;974;p32">
              <a:extLst>
                <a:ext uri="{FF2B5EF4-FFF2-40B4-BE49-F238E27FC236}">
                  <a16:creationId xmlns:a16="http://schemas.microsoft.com/office/drawing/2014/main" id="{E96C7E07-7BFA-460C-9D8F-4FA80C4911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650" y="1267375"/>
              <a:ext cx="56325" cy="94975"/>
            </a:xfrm>
            <a:custGeom>
              <a:avLst/>
              <a:gdLst>
                <a:gd name="T0" fmla="*/ 2147483646 w 2253"/>
                <a:gd name="T1" fmla="*/ 2147483646 h 3799"/>
                <a:gd name="T2" fmla="*/ 2147483646 w 2253"/>
                <a:gd name="T3" fmla="*/ 2147483646 h 3799"/>
                <a:gd name="T4" fmla="*/ 2147483646 w 2253"/>
                <a:gd name="T5" fmla="*/ 2147483646 h 379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9" name="Google Shape;975;p32">
              <a:extLst>
                <a:ext uri="{FF2B5EF4-FFF2-40B4-BE49-F238E27FC236}">
                  <a16:creationId xmlns:a16="http://schemas.microsoft.com/office/drawing/2014/main" id="{2D2CF68F-69D2-4974-AF39-6B7E7AC76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0350" y="1463150"/>
              <a:ext cx="52950" cy="10950"/>
            </a:xfrm>
            <a:custGeom>
              <a:avLst/>
              <a:gdLst>
                <a:gd name="T0" fmla="*/ 2147483646 w 2118"/>
                <a:gd name="T1" fmla="*/ 2147483646 h 438"/>
                <a:gd name="T2" fmla="*/ 2147483646 w 2118"/>
                <a:gd name="T3" fmla="*/ 2147483646 h 438"/>
                <a:gd name="T4" fmla="*/ 0 w 2118"/>
                <a:gd name="T5" fmla="*/ 2147483646 h 438"/>
                <a:gd name="T6" fmla="*/ 2147483646 w 2118"/>
                <a:gd name="T7" fmla="*/ 2147483646 h 4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0" name="Google Shape;976;p32">
              <a:extLst>
                <a:ext uri="{FF2B5EF4-FFF2-40B4-BE49-F238E27FC236}">
                  <a16:creationId xmlns:a16="http://schemas.microsoft.com/office/drawing/2014/main" id="{FAC52E44-4C04-47AA-B3CF-4B4B08D1A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2700" y="1243000"/>
              <a:ext cx="130275" cy="231100"/>
            </a:xfrm>
            <a:custGeom>
              <a:avLst/>
              <a:gdLst>
                <a:gd name="T0" fmla="*/ 2147483646 w 5211"/>
                <a:gd name="T1" fmla="*/ 2147483646 h 9244"/>
                <a:gd name="T2" fmla="*/ 2147483646 w 5211"/>
                <a:gd name="T3" fmla="*/ 2147483646 h 9244"/>
                <a:gd name="T4" fmla="*/ 2147483646 w 5211"/>
                <a:gd name="T5" fmla="*/ 2147483646 h 9244"/>
                <a:gd name="T6" fmla="*/ 2147483646 w 5211"/>
                <a:gd name="T7" fmla="*/ 2147483646 h 9244"/>
                <a:gd name="T8" fmla="*/ 2147483646 w 5211"/>
                <a:gd name="T9" fmla="*/ 2147483646 h 9244"/>
                <a:gd name="T10" fmla="*/ 2147483646 w 5211"/>
                <a:gd name="T11" fmla="*/ 2147483646 h 9244"/>
                <a:gd name="T12" fmla="*/ 2147483646 w 5211"/>
                <a:gd name="T13" fmla="*/ 2147483646 h 9244"/>
                <a:gd name="T14" fmla="*/ 2147483646 w 5211"/>
                <a:gd name="T15" fmla="*/ 2147483646 h 9244"/>
                <a:gd name="T16" fmla="*/ 2147483646 w 5211"/>
                <a:gd name="T17" fmla="*/ 2147483646 h 92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1" name="Google Shape;977;p32">
              <a:extLst>
                <a:ext uri="{FF2B5EF4-FFF2-40B4-BE49-F238E27FC236}">
                  <a16:creationId xmlns:a16="http://schemas.microsoft.com/office/drawing/2014/main" id="{B495A110-3990-492D-990A-14508CB85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9650" y="1446350"/>
              <a:ext cx="10100" cy="21025"/>
            </a:xfrm>
            <a:custGeom>
              <a:avLst/>
              <a:gdLst>
                <a:gd name="T0" fmla="*/ 2147483646 w 404"/>
                <a:gd name="T1" fmla="*/ 0 h 841"/>
                <a:gd name="T2" fmla="*/ 2147483646 w 404"/>
                <a:gd name="T3" fmla="*/ 2147483646 h 841"/>
                <a:gd name="T4" fmla="*/ 2147483646 w 404"/>
                <a:gd name="T5" fmla="*/ 2147483646 h 841"/>
                <a:gd name="T6" fmla="*/ 2147483646 w 404"/>
                <a:gd name="T7" fmla="*/ 2147483646 h 841"/>
                <a:gd name="T8" fmla="*/ 2147483646 w 404"/>
                <a:gd name="T9" fmla="*/ 0 h 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2" name="Google Shape;978;p32">
              <a:extLst>
                <a:ext uri="{FF2B5EF4-FFF2-40B4-BE49-F238E27FC236}">
                  <a16:creationId xmlns:a16="http://schemas.microsoft.com/office/drawing/2014/main" id="{44C265E4-36CE-4A50-920A-5A525C4A5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100" y="1421125"/>
              <a:ext cx="38675" cy="83975"/>
            </a:xfrm>
            <a:custGeom>
              <a:avLst/>
              <a:gdLst>
                <a:gd name="T0" fmla="*/ 2147483646 w 1547"/>
                <a:gd name="T1" fmla="*/ 2147483646 h 3359"/>
                <a:gd name="T2" fmla="*/ 2147483646 w 1547"/>
                <a:gd name="T3" fmla="*/ 2147483646 h 3359"/>
                <a:gd name="T4" fmla="*/ 2147483646 w 1547"/>
                <a:gd name="T5" fmla="*/ 2147483646 h 3359"/>
                <a:gd name="T6" fmla="*/ 2147483646 w 1547"/>
                <a:gd name="T7" fmla="*/ 2147483646 h 3359"/>
                <a:gd name="T8" fmla="*/ 2147483646 w 1547"/>
                <a:gd name="T9" fmla="*/ 2147483646 h 3359"/>
                <a:gd name="T10" fmla="*/ 2147483646 w 1547"/>
                <a:gd name="T11" fmla="*/ 2147483646 h 3359"/>
                <a:gd name="T12" fmla="*/ 2147483646 w 1547"/>
                <a:gd name="T13" fmla="*/ 2147483646 h 3359"/>
                <a:gd name="T14" fmla="*/ 2147483646 w 1547"/>
                <a:gd name="T15" fmla="*/ 2147483646 h 3359"/>
                <a:gd name="T16" fmla="*/ 2147483646 w 1547"/>
                <a:gd name="T17" fmla="*/ 2147483646 h 3359"/>
                <a:gd name="T18" fmla="*/ 2147483646 w 1547"/>
                <a:gd name="T19" fmla="*/ 2147483646 h 3359"/>
                <a:gd name="T20" fmla="*/ 2147483646 w 1547"/>
                <a:gd name="T21" fmla="*/ 2147483646 h 3359"/>
                <a:gd name="T22" fmla="*/ 0 w 1547"/>
                <a:gd name="T23" fmla="*/ 2147483646 h 3359"/>
                <a:gd name="T24" fmla="*/ 0 w 1547"/>
                <a:gd name="T25" fmla="*/ 2147483646 h 3359"/>
                <a:gd name="T26" fmla="*/ 2147483646 w 1547"/>
                <a:gd name="T27" fmla="*/ 2147483646 h 335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cubicBezTo>
                    <a:pt x="104" y="2474"/>
                    <a:pt x="232" y="2123"/>
                    <a:pt x="437" y="1849"/>
                  </a:cubicBezTo>
                  <a:lnTo>
                    <a:pt x="303" y="1849"/>
                  </a:ln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3" name="Google Shape;979;p32">
              <a:extLst>
                <a:ext uri="{FF2B5EF4-FFF2-40B4-BE49-F238E27FC236}">
                  <a16:creationId xmlns:a16="http://schemas.microsoft.com/office/drawing/2014/main" id="{D5584DF9-D65E-439A-922A-6495EC5C3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100" y="1320300"/>
              <a:ext cx="175625" cy="297475"/>
            </a:xfrm>
            <a:custGeom>
              <a:avLst/>
              <a:gdLst>
                <a:gd name="T0" fmla="*/ 2147483646 w 7025"/>
                <a:gd name="T1" fmla="*/ 2147483646 h 11899"/>
                <a:gd name="T2" fmla="*/ 2147483646 w 7025"/>
                <a:gd name="T3" fmla="*/ 2147483646 h 11899"/>
                <a:gd name="T4" fmla="*/ 2147483646 w 7025"/>
                <a:gd name="T5" fmla="*/ 2147483646 h 11899"/>
                <a:gd name="T6" fmla="*/ 2147483646 w 7025"/>
                <a:gd name="T7" fmla="*/ 2147483646 h 11899"/>
                <a:gd name="T8" fmla="*/ 2147483646 w 7025"/>
                <a:gd name="T9" fmla="*/ 2147483646 h 11899"/>
                <a:gd name="T10" fmla="*/ 2147483646 w 7025"/>
                <a:gd name="T11" fmla="*/ 2147483646 h 11899"/>
                <a:gd name="T12" fmla="*/ 2147483646 w 7025"/>
                <a:gd name="T13" fmla="*/ 2147483646 h 11899"/>
                <a:gd name="T14" fmla="*/ 2147483646 w 7025"/>
                <a:gd name="T15" fmla="*/ 2147483646 h 11899"/>
                <a:gd name="T16" fmla="*/ 0 w 7025"/>
                <a:gd name="T17" fmla="*/ 2147483646 h 11899"/>
                <a:gd name="T18" fmla="*/ 2147483646 w 7025"/>
                <a:gd name="T19" fmla="*/ 2147483646 h 11899"/>
                <a:gd name="T20" fmla="*/ 2147483646 w 7025"/>
                <a:gd name="T21" fmla="*/ 2147483646 h 11899"/>
                <a:gd name="T22" fmla="*/ 2147483646 w 7025"/>
                <a:gd name="T23" fmla="*/ 2147483646 h 11899"/>
                <a:gd name="T24" fmla="*/ 2147483646 w 7025"/>
                <a:gd name="T25" fmla="*/ 2147483646 h 11899"/>
                <a:gd name="T26" fmla="*/ 2147483646 w 7025"/>
                <a:gd name="T27" fmla="*/ 2147483646 h 11899"/>
                <a:gd name="T28" fmla="*/ 2147483646 w 7025"/>
                <a:gd name="T29" fmla="*/ 2147483646 h 11899"/>
                <a:gd name="T30" fmla="*/ 2147483646 w 7025"/>
                <a:gd name="T31" fmla="*/ 2147483646 h 1189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4" name="Google Shape;980;p32">
              <a:extLst>
                <a:ext uri="{FF2B5EF4-FFF2-40B4-BE49-F238E27FC236}">
                  <a16:creationId xmlns:a16="http://schemas.microsoft.com/office/drawing/2014/main" id="{74B61FC5-799B-430C-B36B-8EE1C029B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425" y="530950"/>
              <a:ext cx="1320000" cy="898800"/>
            </a:xfrm>
            <a:custGeom>
              <a:avLst/>
              <a:gdLst>
                <a:gd name="T0" fmla="*/ 2147483646 w 52800"/>
                <a:gd name="T1" fmla="*/ 0 h 35952"/>
                <a:gd name="T2" fmla="*/ 2147483646 w 52800"/>
                <a:gd name="T3" fmla="*/ 2147483646 h 35952"/>
                <a:gd name="T4" fmla="*/ 2147483646 w 52800"/>
                <a:gd name="T5" fmla="*/ 2147483646 h 35952"/>
                <a:gd name="T6" fmla="*/ 2147483646 w 52800"/>
                <a:gd name="T7" fmla="*/ 2147483646 h 35952"/>
                <a:gd name="T8" fmla="*/ 2147483646 w 52800"/>
                <a:gd name="T9" fmla="*/ 2147483646 h 35952"/>
                <a:gd name="T10" fmla="*/ 2147483646 w 52800"/>
                <a:gd name="T11" fmla="*/ 2147483646 h 35952"/>
                <a:gd name="T12" fmla="*/ 2147483646 w 52800"/>
                <a:gd name="T13" fmla="*/ 2147483646 h 35952"/>
                <a:gd name="T14" fmla="*/ 2147483646 w 52800"/>
                <a:gd name="T15" fmla="*/ 2147483646 h 35952"/>
                <a:gd name="T16" fmla="*/ 2147483646 w 52800"/>
                <a:gd name="T17" fmla="*/ 2147483646 h 35952"/>
                <a:gd name="T18" fmla="*/ 2147483646 w 52800"/>
                <a:gd name="T19" fmla="*/ 2147483646 h 35952"/>
                <a:gd name="T20" fmla="*/ 2147483646 w 52800"/>
                <a:gd name="T21" fmla="*/ 2147483646 h 35952"/>
                <a:gd name="T22" fmla="*/ 2147483646 w 52800"/>
                <a:gd name="T23" fmla="*/ 2147483646 h 35952"/>
                <a:gd name="T24" fmla="*/ 0 w 52800"/>
                <a:gd name="T25" fmla="*/ 2147483646 h 35952"/>
                <a:gd name="T26" fmla="*/ 2147483646 w 52800"/>
                <a:gd name="T27" fmla="*/ 2147483646 h 35952"/>
                <a:gd name="T28" fmla="*/ 2147483646 w 52800"/>
                <a:gd name="T29" fmla="*/ 2147483646 h 35952"/>
                <a:gd name="T30" fmla="*/ 2147483646 w 52800"/>
                <a:gd name="T31" fmla="*/ 2147483646 h 35952"/>
                <a:gd name="T32" fmla="*/ 2147483646 w 52800"/>
                <a:gd name="T33" fmla="*/ 2147483646 h 35952"/>
                <a:gd name="T34" fmla="*/ 2147483646 w 52800"/>
                <a:gd name="T35" fmla="*/ 2147483646 h 35952"/>
                <a:gd name="T36" fmla="*/ 2147483646 w 52800"/>
                <a:gd name="T37" fmla="*/ 2147483646 h 35952"/>
                <a:gd name="T38" fmla="*/ 2147483646 w 52800"/>
                <a:gd name="T39" fmla="*/ 2147483646 h 35952"/>
                <a:gd name="T40" fmla="*/ 2147483646 w 52800"/>
                <a:gd name="T41" fmla="*/ 2147483646 h 35952"/>
                <a:gd name="T42" fmla="*/ 2147483646 w 52800"/>
                <a:gd name="T43" fmla="*/ 2147483646 h 35952"/>
                <a:gd name="T44" fmla="*/ 2147483646 w 52800"/>
                <a:gd name="T45" fmla="*/ 2147483646 h 35952"/>
                <a:gd name="T46" fmla="*/ 2147483646 w 52800"/>
                <a:gd name="T47" fmla="*/ 2147483646 h 35952"/>
                <a:gd name="T48" fmla="*/ 2147483646 w 52800"/>
                <a:gd name="T49" fmla="*/ 2147483646 h 35952"/>
                <a:gd name="T50" fmla="*/ 2147483646 w 52800"/>
                <a:gd name="T51" fmla="*/ 2147483646 h 35952"/>
                <a:gd name="T52" fmla="*/ 2147483646 w 52800"/>
                <a:gd name="T53" fmla="*/ 2147483646 h 35952"/>
                <a:gd name="T54" fmla="*/ 2147483646 w 52800"/>
                <a:gd name="T55" fmla="*/ 2147483646 h 35952"/>
                <a:gd name="T56" fmla="*/ 2147483646 w 52800"/>
                <a:gd name="T57" fmla="*/ 2147483646 h 35952"/>
                <a:gd name="T58" fmla="*/ 2147483646 w 52800"/>
                <a:gd name="T59" fmla="*/ 2147483646 h 35952"/>
                <a:gd name="T60" fmla="*/ 2147483646 w 52800"/>
                <a:gd name="T61" fmla="*/ 2147483646 h 35952"/>
                <a:gd name="T62" fmla="*/ 2147483646 w 52800"/>
                <a:gd name="T63" fmla="*/ 2147483646 h 35952"/>
                <a:gd name="T64" fmla="*/ 2147483646 w 52800"/>
                <a:gd name="T65" fmla="*/ 2147483646 h 35952"/>
                <a:gd name="T66" fmla="*/ 2147483646 w 52800"/>
                <a:gd name="T67" fmla="*/ 2147483646 h 35952"/>
                <a:gd name="T68" fmla="*/ 2147483646 w 52800"/>
                <a:gd name="T69" fmla="*/ 2147483646 h 35952"/>
                <a:gd name="T70" fmla="*/ 2147483646 w 52800"/>
                <a:gd name="T71" fmla="*/ 2147483646 h 35952"/>
                <a:gd name="T72" fmla="*/ 2147483646 w 52800"/>
                <a:gd name="T73" fmla="*/ 2147483646 h 35952"/>
                <a:gd name="T74" fmla="*/ 2147483646 w 52800"/>
                <a:gd name="T75" fmla="*/ 2147483646 h 35952"/>
                <a:gd name="T76" fmla="*/ 2147483646 w 52800"/>
                <a:gd name="T77" fmla="*/ 2147483646 h 35952"/>
                <a:gd name="T78" fmla="*/ 2147483646 w 52800"/>
                <a:gd name="T79" fmla="*/ 2147483646 h 35952"/>
                <a:gd name="T80" fmla="*/ 2147483646 w 52800"/>
                <a:gd name="T81" fmla="*/ 2147483646 h 35952"/>
                <a:gd name="T82" fmla="*/ 2147483646 w 52800"/>
                <a:gd name="T83" fmla="*/ 2147483646 h 35952"/>
                <a:gd name="T84" fmla="*/ 2147483646 w 52800"/>
                <a:gd name="T85" fmla="*/ 2147483646 h 35952"/>
                <a:gd name="T86" fmla="*/ 2147483646 w 52800"/>
                <a:gd name="T87" fmla="*/ 2147483646 h 35952"/>
                <a:gd name="T88" fmla="*/ 2147483646 w 52800"/>
                <a:gd name="T89" fmla="*/ 2147483646 h 35952"/>
                <a:gd name="T90" fmla="*/ 2147483646 w 52800"/>
                <a:gd name="T91" fmla="*/ 2147483646 h 35952"/>
                <a:gd name="T92" fmla="*/ 2147483646 w 52800"/>
                <a:gd name="T93" fmla="*/ 2147483646 h 35952"/>
                <a:gd name="T94" fmla="*/ 2147483646 w 52800"/>
                <a:gd name="T95" fmla="*/ 2147483646 h 35952"/>
                <a:gd name="T96" fmla="*/ 2147483646 w 52800"/>
                <a:gd name="T97" fmla="*/ 0 h 3595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5" name="Google Shape;981;p32">
              <a:extLst>
                <a:ext uri="{FF2B5EF4-FFF2-40B4-BE49-F238E27FC236}">
                  <a16:creationId xmlns:a16="http://schemas.microsoft.com/office/drawing/2014/main" id="{9C38EE14-57C3-421C-A7A6-B5C17BFD2C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650" y="996350"/>
              <a:ext cx="80675" cy="246675"/>
            </a:xfrm>
            <a:custGeom>
              <a:avLst/>
              <a:gdLst>
                <a:gd name="T0" fmla="*/ 2147483646 w 3227"/>
                <a:gd name="T1" fmla="*/ 0 h 9867"/>
                <a:gd name="T2" fmla="*/ 2147483646 w 3227"/>
                <a:gd name="T3" fmla="*/ 2147483646 h 9867"/>
                <a:gd name="T4" fmla="*/ 2147483646 w 3227"/>
                <a:gd name="T5" fmla="*/ 2147483646 h 9867"/>
                <a:gd name="T6" fmla="*/ 2147483646 w 3227"/>
                <a:gd name="T7" fmla="*/ 0 h 9867"/>
                <a:gd name="T8" fmla="*/ 2147483646 w 3227"/>
                <a:gd name="T9" fmla="*/ 2147483646 h 9867"/>
                <a:gd name="T10" fmla="*/ 2147483646 w 3227"/>
                <a:gd name="T11" fmla="*/ 2147483646 h 9867"/>
                <a:gd name="T12" fmla="*/ 0 w 3227"/>
                <a:gd name="T13" fmla="*/ 2147483646 h 9867"/>
                <a:gd name="T14" fmla="*/ 0 w 3227"/>
                <a:gd name="T15" fmla="*/ 2147483646 h 9867"/>
                <a:gd name="T16" fmla="*/ 2147483646 w 3227"/>
                <a:gd name="T17" fmla="*/ 2147483646 h 986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6" name="Google Shape;982;p32">
              <a:extLst>
                <a:ext uri="{FF2B5EF4-FFF2-40B4-BE49-F238E27FC236}">
                  <a16:creationId xmlns:a16="http://schemas.microsoft.com/office/drawing/2014/main" id="{DD21B06E-8200-4F8B-BD7D-7E6A776789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7650" y="1162350"/>
              <a:ext cx="24400" cy="48750"/>
            </a:xfrm>
            <a:custGeom>
              <a:avLst/>
              <a:gdLst>
                <a:gd name="T0" fmla="*/ 2147483646 w 976"/>
                <a:gd name="T1" fmla="*/ 2147483646 h 1950"/>
                <a:gd name="T2" fmla="*/ 0 w 976"/>
                <a:gd name="T3" fmla="*/ 2147483646 h 1950"/>
                <a:gd name="T4" fmla="*/ 2147483646 w 976"/>
                <a:gd name="T5" fmla="*/ 2147483646 h 1950"/>
                <a:gd name="T6" fmla="*/ 2147483646 w 976"/>
                <a:gd name="T7" fmla="*/ 2147483646 h 19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7" name="Google Shape;983;p32">
              <a:extLst>
                <a:ext uri="{FF2B5EF4-FFF2-40B4-BE49-F238E27FC236}">
                  <a16:creationId xmlns:a16="http://schemas.microsoft.com/office/drawing/2014/main" id="{6A7455E8-D19E-4CDF-8AFA-72E03002F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9150" y="1134625"/>
              <a:ext cx="241150" cy="122700"/>
            </a:xfrm>
            <a:custGeom>
              <a:avLst/>
              <a:gdLst>
                <a:gd name="T0" fmla="*/ 2147483646 w 9646"/>
                <a:gd name="T1" fmla="*/ 2147483646 h 4908"/>
                <a:gd name="T2" fmla="*/ 2147483646 w 9646"/>
                <a:gd name="T3" fmla="*/ 2147483646 h 4908"/>
                <a:gd name="T4" fmla="*/ 2147483646 w 9646"/>
                <a:gd name="T5" fmla="*/ 2147483646 h 4908"/>
                <a:gd name="T6" fmla="*/ 2147483646 w 9646"/>
                <a:gd name="T7" fmla="*/ 2147483646 h 4908"/>
                <a:gd name="T8" fmla="*/ 2147483646 w 9646"/>
                <a:gd name="T9" fmla="*/ 2147483646 h 4908"/>
                <a:gd name="T10" fmla="*/ 2147483646 w 9646"/>
                <a:gd name="T11" fmla="*/ 2147483646 h 4908"/>
                <a:gd name="T12" fmla="*/ 2147483646 w 9646"/>
                <a:gd name="T13" fmla="*/ 2147483646 h 4908"/>
                <a:gd name="T14" fmla="*/ 2147483646 w 9646"/>
                <a:gd name="T15" fmla="*/ 0 h 4908"/>
                <a:gd name="T16" fmla="*/ 2147483646 w 9646"/>
                <a:gd name="T17" fmla="*/ 0 h 4908"/>
                <a:gd name="T18" fmla="*/ 2147483646 w 9646"/>
                <a:gd name="T19" fmla="*/ 2147483646 h 4908"/>
                <a:gd name="T20" fmla="*/ 2147483646 w 9646"/>
                <a:gd name="T21" fmla="*/ 0 h 490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8" name="Google Shape;984;p32">
              <a:extLst>
                <a:ext uri="{FF2B5EF4-FFF2-40B4-BE49-F238E27FC236}">
                  <a16:creationId xmlns:a16="http://schemas.microsoft.com/office/drawing/2014/main" id="{E18CA4C4-D153-4E04-8D7D-1697BEBB74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425" y="1190075"/>
              <a:ext cx="56300" cy="21025"/>
            </a:xfrm>
            <a:custGeom>
              <a:avLst/>
              <a:gdLst>
                <a:gd name="T0" fmla="*/ 2147483646 w 2252"/>
                <a:gd name="T1" fmla="*/ 2147483646 h 841"/>
                <a:gd name="T2" fmla="*/ 0 w 2252"/>
                <a:gd name="T3" fmla="*/ 2147483646 h 841"/>
                <a:gd name="T4" fmla="*/ 2147483646 w 2252"/>
                <a:gd name="T5" fmla="*/ 2147483646 h 841"/>
                <a:gd name="T6" fmla="*/ 2147483646 w 2252"/>
                <a:gd name="T7" fmla="*/ 2147483646 h 8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9" name="Google Shape;985;p32">
              <a:extLst>
                <a:ext uri="{FF2B5EF4-FFF2-40B4-BE49-F238E27FC236}">
                  <a16:creationId xmlns:a16="http://schemas.microsoft.com/office/drawing/2014/main" id="{5F3EA26C-57D6-4635-9940-342D23C2F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800" y="1239650"/>
              <a:ext cx="87375" cy="27750"/>
            </a:xfrm>
            <a:custGeom>
              <a:avLst/>
              <a:gdLst>
                <a:gd name="T0" fmla="*/ 0 w 3495"/>
                <a:gd name="T1" fmla="*/ 2147483646 h 1110"/>
                <a:gd name="T2" fmla="*/ 0 w 3495"/>
                <a:gd name="T3" fmla="*/ 2147483646 h 1110"/>
                <a:gd name="T4" fmla="*/ 2147483646 w 3495"/>
                <a:gd name="T5" fmla="*/ 2147483646 h 1110"/>
                <a:gd name="T6" fmla="*/ 2147483646 w 3495"/>
                <a:gd name="T7" fmla="*/ 2147483646 h 1110"/>
                <a:gd name="T8" fmla="*/ 0 w 3495"/>
                <a:gd name="T9" fmla="*/ 2147483646 h 1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0" name="Google Shape;986;p32">
              <a:extLst>
                <a:ext uri="{FF2B5EF4-FFF2-40B4-BE49-F238E27FC236}">
                  <a16:creationId xmlns:a16="http://schemas.microsoft.com/office/drawing/2014/main" id="{22488E8F-AE1B-4F1A-8FF1-E52C937473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7075" y="1260650"/>
              <a:ext cx="136975" cy="157150"/>
            </a:xfrm>
            <a:custGeom>
              <a:avLst/>
              <a:gdLst>
                <a:gd name="T0" fmla="*/ 2147483646 w 5479"/>
                <a:gd name="T1" fmla="*/ 2147483646 h 6286"/>
                <a:gd name="T2" fmla="*/ 2147483646 w 5479"/>
                <a:gd name="T3" fmla="*/ 2147483646 h 6286"/>
                <a:gd name="T4" fmla="*/ 2147483646 w 5479"/>
                <a:gd name="T5" fmla="*/ 2147483646 h 6286"/>
                <a:gd name="T6" fmla="*/ 2147483646 w 5479"/>
                <a:gd name="T7" fmla="*/ 2147483646 h 6286"/>
                <a:gd name="T8" fmla="*/ 2147483646 w 5479"/>
                <a:gd name="T9" fmla="*/ 2147483646 h 6286"/>
                <a:gd name="T10" fmla="*/ 0 w 5479"/>
                <a:gd name="T11" fmla="*/ 2147483646 h 6286"/>
                <a:gd name="T12" fmla="*/ 2147483646 w 5479"/>
                <a:gd name="T13" fmla="*/ 2147483646 h 6286"/>
                <a:gd name="T14" fmla="*/ 2147483646 w 5479"/>
                <a:gd name="T15" fmla="*/ 2147483646 h 6286"/>
                <a:gd name="T16" fmla="*/ 2147483646 w 5479"/>
                <a:gd name="T17" fmla="*/ 2147483646 h 6286"/>
                <a:gd name="T18" fmla="*/ 2147483646 w 5479"/>
                <a:gd name="T19" fmla="*/ 2147483646 h 6286"/>
                <a:gd name="T20" fmla="*/ 0 w 5479"/>
                <a:gd name="T21" fmla="*/ 2147483646 h 62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1" name="Google Shape;987;p32">
              <a:extLst>
                <a:ext uri="{FF2B5EF4-FFF2-40B4-BE49-F238E27FC236}">
                  <a16:creationId xmlns:a16="http://schemas.microsoft.com/office/drawing/2014/main" id="{110CDEAC-48BA-43A7-8C8B-8F4855327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025" y="1417775"/>
              <a:ext cx="6750" cy="3375"/>
            </a:xfrm>
            <a:custGeom>
              <a:avLst/>
              <a:gdLst>
                <a:gd name="T0" fmla="*/ 0 w 270"/>
                <a:gd name="T1" fmla="*/ 2147483646 h 135"/>
                <a:gd name="T2" fmla="*/ 2147483646 w 270"/>
                <a:gd name="T3" fmla="*/ 2147483646 h 135"/>
                <a:gd name="T4" fmla="*/ 0 w 270"/>
                <a:gd name="T5" fmla="*/ 2147483646 h 1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2" name="Google Shape;988;p32">
              <a:extLst>
                <a:ext uri="{FF2B5EF4-FFF2-40B4-BE49-F238E27FC236}">
                  <a16:creationId xmlns:a16="http://schemas.microsoft.com/office/drawing/2014/main" id="{4D85A55B-93B5-4343-9730-99877DA19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900" y="1351525"/>
              <a:ext cx="16775" cy="24275"/>
            </a:xfrm>
            <a:custGeom>
              <a:avLst/>
              <a:gdLst>
                <a:gd name="T0" fmla="*/ 2147483646 w 671"/>
                <a:gd name="T1" fmla="*/ 2147483646 h 971"/>
                <a:gd name="T2" fmla="*/ 2147483646 w 671"/>
                <a:gd name="T3" fmla="*/ 2147483646 h 971"/>
                <a:gd name="T4" fmla="*/ 2147483646 w 671"/>
                <a:gd name="T5" fmla="*/ 2147483646 h 971"/>
                <a:gd name="T6" fmla="*/ 2147483646 w 671"/>
                <a:gd name="T7" fmla="*/ 2147483646 h 971"/>
                <a:gd name="T8" fmla="*/ 2147483646 w 671"/>
                <a:gd name="T9" fmla="*/ 2147483646 h 9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3" name="Google Shape;989;p32">
              <a:extLst>
                <a:ext uri="{FF2B5EF4-FFF2-40B4-BE49-F238E27FC236}">
                  <a16:creationId xmlns:a16="http://schemas.microsoft.com/office/drawing/2014/main" id="{4703272B-E124-4C60-B8BA-6677DB9A3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0300" y="1074975"/>
              <a:ext cx="161350" cy="147050"/>
            </a:xfrm>
            <a:custGeom>
              <a:avLst/>
              <a:gdLst>
                <a:gd name="T0" fmla="*/ 2147483646 w 6454"/>
                <a:gd name="T1" fmla="*/ 2147483646 h 5882"/>
                <a:gd name="T2" fmla="*/ 2147483646 w 6454"/>
                <a:gd name="T3" fmla="*/ 2147483646 h 5882"/>
                <a:gd name="T4" fmla="*/ 0 w 6454"/>
                <a:gd name="T5" fmla="*/ 2147483646 h 5882"/>
                <a:gd name="T6" fmla="*/ 2147483646 w 6454"/>
                <a:gd name="T7" fmla="*/ 2147483646 h 5882"/>
                <a:gd name="T8" fmla="*/ 2147483646 w 6454"/>
                <a:gd name="T9" fmla="*/ 2147483646 h 5882"/>
                <a:gd name="T10" fmla="*/ 2147483646 w 6454"/>
                <a:gd name="T11" fmla="*/ 0 h 5882"/>
                <a:gd name="T12" fmla="*/ 2147483646 w 6454"/>
                <a:gd name="T13" fmla="*/ 2147483646 h 5882"/>
                <a:gd name="T14" fmla="*/ 2147483646 w 6454"/>
                <a:gd name="T15" fmla="*/ 0 h 588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4" name="Google Shape;990;p32">
              <a:extLst>
                <a:ext uri="{FF2B5EF4-FFF2-40B4-BE49-F238E27FC236}">
                  <a16:creationId xmlns:a16="http://schemas.microsoft.com/office/drawing/2014/main" id="{18F593E0-1D4C-4B79-A31F-A5BE6CC052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650" y="1239650"/>
              <a:ext cx="25" cy="3375"/>
            </a:xfrm>
            <a:custGeom>
              <a:avLst/>
              <a:gdLst>
                <a:gd name="T0" fmla="*/ 0 w 1"/>
                <a:gd name="T1" fmla="*/ 2147483646 h 135"/>
                <a:gd name="T2" fmla="*/ 0 w 1"/>
                <a:gd name="T3" fmla="*/ 2147483646 h 135"/>
                <a:gd name="T4" fmla="*/ 0 w 1"/>
                <a:gd name="T5" fmla="*/ 2147483646 h 135"/>
                <a:gd name="T6" fmla="*/ 0 w 1"/>
                <a:gd name="T7" fmla="*/ 2147483646 h 135"/>
                <a:gd name="T8" fmla="*/ 0 w 1"/>
                <a:gd name="T9" fmla="*/ 2147483646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5" name="Google Shape;991;p32">
              <a:extLst>
                <a:ext uri="{FF2B5EF4-FFF2-40B4-BE49-F238E27FC236}">
                  <a16:creationId xmlns:a16="http://schemas.microsoft.com/office/drawing/2014/main" id="{D7B3A8F8-C7F6-4349-AED8-7A467951A1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5100" y="1239650"/>
              <a:ext cx="1001575" cy="126050"/>
            </a:xfrm>
            <a:custGeom>
              <a:avLst/>
              <a:gdLst>
                <a:gd name="T0" fmla="*/ 2147483646 w 40063"/>
                <a:gd name="T1" fmla="*/ 2147483646 h 5042"/>
                <a:gd name="T2" fmla="*/ 2147483646 w 40063"/>
                <a:gd name="T3" fmla="*/ 2147483646 h 5042"/>
                <a:gd name="T4" fmla="*/ 2147483646 w 40063"/>
                <a:gd name="T5" fmla="*/ 2147483646 h 5042"/>
                <a:gd name="T6" fmla="*/ 2147483646 w 40063"/>
                <a:gd name="T7" fmla="*/ 2147483646 h 5042"/>
                <a:gd name="T8" fmla="*/ 2147483646 w 40063"/>
                <a:gd name="T9" fmla="*/ 2147483646 h 5042"/>
                <a:gd name="T10" fmla="*/ 2147483646 w 40063"/>
                <a:gd name="T11" fmla="*/ 2147483646 h 5042"/>
                <a:gd name="T12" fmla="*/ 2147483646 w 40063"/>
                <a:gd name="T13" fmla="*/ 2147483646 h 5042"/>
                <a:gd name="T14" fmla="*/ 2147483646 w 40063"/>
                <a:gd name="T15" fmla="*/ 2147483646 h 5042"/>
                <a:gd name="T16" fmla="*/ 2147483646 w 40063"/>
                <a:gd name="T17" fmla="*/ 2147483646 h 5042"/>
                <a:gd name="T18" fmla="*/ 2147483646 w 40063"/>
                <a:gd name="T19" fmla="*/ 2147483646 h 5042"/>
                <a:gd name="T20" fmla="*/ 2147483646 w 40063"/>
                <a:gd name="T21" fmla="*/ 2147483646 h 5042"/>
                <a:gd name="T22" fmla="*/ 2147483646 w 40063"/>
                <a:gd name="T23" fmla="*/ 2147483646 h 5042"/>
                <a:gd name="T24" fmla="*/ 2147483646 w 40063"/>
                <a:gd name="T25" fmla="*/ 2147483646 h 50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lnTo>
                    <a:pt x="135" y="3227"/>
                  </a:ln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6" name="Google Shape;992;p32">
              <a:extLst>
                <a:ext uri="{FF2B5EF4-FFF2-40B4-BE49-F238E27FC236}">
                  <a16:creationId xmlns:a16="http://schemas.microsoft.com/office/drawing/2014/main" id="{E8BD4EBC-D645-458E-8FBD-894EB2F96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0750" y="1421125"/>
              <a:ext cx="25" cy="4250"/>
            </a:xfrm>
            <a:custGeom>
              <a:avLst/>
              <a:gdLst>
                <a:gd name="T0" fmla="*/ 0 w 1"/>
                <a:gd name="T1" fmla="*/ 2147483646 h 170"/>
                <a:gd name="T2" fmla="*/ 0 w 1"/>
                <a:gd name="T3" fmla="*/ 2147483646 h 170"/>
                <a:gd name="T4" fmla="*/ 0 w 1"/>
                <a:gd name="T5" fmla="*/ 2147483646 h 170"/>
                <a:gd name="T6" fmla="*/ 0 w 1"/>
                <a:gd name="T7" fmla="*/ 2147483646 h 1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7" name="Google Shape;993;p32">
              <a:extLst>
                <a:ext uri="{FF2B5EF4-FFF2-40B4-BE49-F238E27FC236}">
                  <a16:creationId xmlns:a16="http://schemas.microsoft.com/office/drawing/2014/main" id="{983413A7-A93F-4AF4-A29B-6F038B8F4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0750" y="1421125"/>
              <a:ext cx="48750" cy="10950"/>
            </a:xfrm>
            <a:custGeom>
              <a:avLst/>
              <a:gdLst>
                <a:gd name="T0" fmla="*/ 0 w 1950"/>
                <a:gd name="T1" fmla="*/ 2147483646 h 438"/>
                <a:gd name="T2" fmla="*/ 0 w 1950"/>
                <a:gd name="T3" fmla="*/ 2147483646 h 438"/>
                <a:gd name="T4" fmla="*/ 2147483646 w 1950"/>
                <a:gd name="T5" fmla="*/ 2147483646 h 438"/>
                <a:gd name="T6" fmla="*/ 0 w 1950"/>
                <a:gd name="T7" fmla="*/ 2147483646 h 438"/>
                <a:gd name="T8" fmla="*/ 2147483646 w 1950"/>
                <a:gd name="T9" fmla="*/ 2147483646 h 438"/>
                <a:gd name="T10" fmla="*/ 2147483646 w 1950"/>
                <a:gd name="T11" fmla="*/ 2147483646 h 438"/>
                <a:gd name="T12" fmla="*/ 2147483646 w 1950"/>
                <a:gd name="T13" fmla="*/ 2147483646 h 438"/>
                <a:gd name="T14" fmla="*/ 2147483646 w 1950"/>
                <a:gd name="T15" fmla="*/ 2147483646 h 4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8" name="Google Shape;994;p32">
              <a:extLst>
                <a:ext uri="{FF2B5EF4-FFF2-40B4-BE49-F238E27FC236}">
                  <a16:creationId xmlns:a16="http://schemas.microsoft.com/office/drawing/2014/main" id="{94663C92-5BE9-4ADC-AB4A-250B4D55E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425" y="819550"/>
              <a:ext cx="1316625" cy="612525"/>
            </a:xfrm>
            <a:custGeom>
              <a:avLst/>
              <a:gdLst>
                <a:gd name="T0" fmla="*/ 2147483646 w 52665"/>
                <a:gd name="T1" fmla="*/ 0 h 24501"/>
                <a:gd name="T2" fmla="*/ 2147483646 w 52665"/>
                <a:gd name="T3" fmla="*/ 2147483646 h 24501"/>
                <a:gd name="T4" fmla="*/ 2147483646 w 52665"/>
                <a:gd name="T5" fmla="*/ 2147483646 h 24501"/>
                <a:gd name="T6" fmla="*/ 2147483646 w 52665"/>
                <a:gd name="T7" fmla="*/ 2147483646 h 24501"/>
                <a:gd name="T8" fmla="*/ 2147483646 w 52665"/>
                <a:gd name="T9" fmla="*/ 2147483646 h 24501"/>
                <a:gd name="T10" fmla="*/ 2147483646 w 52665"/>
                <a:gd name="T11" fmla="*/ 2147483646 h 24501"/>
                <a:gd name="T12" fmla="*/ 2147483646 w 52665"/>
                <a:gd name="T13" fmla="*/ 2147483646 h 24501"/>
                <a:gd name="T14" fmla="*/ 2147483646 w 52665"/>
                <a:gd name="T15" fmla="*/ 2147483646 h 24501"/>
                <a:gd name="T16" fmla="*/ 2147483646 w 52665"/>
                <a:gd name="T17" fmla="*/ 2147483646 h 24501"/>
                <a:gd name="T18" fmla="*/ 2147483646 w 52665"/>
                <a:gd name="T19" fmla="*/ 2147483646 h 24501"/>
                <a:gd name="T20" fmla="*/ 2147483646 w 52665"/>
                <a:gd name="T21" fmla="*/ 2147483646 h 24501"/>
                <a:gd name="T22" fmla="*/ 0 w 52665"/>
                <a:gd name="T23" fmla="*/ 2147483646 h 24501"/>
                <a:gd name="T24" fmla="*/ 2147483646 w 52665"/>
                <a:gd name="T25" fmla="*/ 2147483646 h 24501"/>
                <a:gd name="T26" fmla="*/ 2147483646 w 52665"/>
                <a:gd name="T27" fmla="*/ 2147483646 h 24501"/>
                <a:gd name="T28" fmla="*/ 2147483646 w 52665"/>
                <a:gd name="T29" fmla="*/ 2147483646 h 24501"/>
                <a:gd name="T30" fmla="*/ 2147483646 w 52665"/>
                <a:gd name="T31" fmla="*/ 2147483646 h 24501"/>
                <a:gd name="T32" fmla="*/ 2147483646 w 52665"/>
                <a:gd name="T33" fmla="*/ 2147483646 h 24501"/>
                <a:gd name="T34" fmla="*/ 2147483646 w 52665"/>
                <a:gd name="T35" fmla="*/ 2147483646 h 24501"/>
                <a:gd name="T36" fmla="*/ 2147483646 w 52665"/>
                <a:gd name="T37" fmla="*/ 2147483646 h 24501"/>
                <a:gd name="T38" fmla="*/ 2147483646 w 52665"/>
                <a:gd name="T39" fmla="*/ 2147483646 h 24501"/>
                <a:gd name="T40" fmla="*/ 2147483646 w 52665"/>
                <a:gd name="T41" fmla="*/ 2147483646 h 24501"/>
                <a:gd name="T42" fmla="*/ 2147483646 w 52665"/>
                <a:gd name="T43" fmla="*/ 2147483646 h 24501"/>
                <a:gd name="T44" fmla="*/ 2147483646 w 52665"/>
                <a:gd name="T45" fmla="*/ 2147483646 h 24501"/>
                <a:gd name="T46" fmla="*/ 2147483646 w 52665"/>
                <a:gd name="T47" fmla="*/ 2147483646 h 24501"/>
                <a:gd name="T48" fmla="*/ 2147483646 w 52665"/>
                <a:gd name="T49" fmla="*/ 2147483646 h 24501"/>
                <a:gd name="T50" fmla="*/ 2147483646 w 52665"/>
                <a:gd name="T51" fmla="*/ 2147483646 h 24501"/>
                <a:gd name="T52" fmla="*/ 2147483646 w 52665"/>
                <a:gd name="T53" fmla="*/ 2147483646 h 24501"/>
                <a:gd name="T54" fmla="*/ 2147483646 w 52665"/>
                <a:gd name="T55" fmla="*/ 2147483646 h 24501"/>
                <a:gd name="T56" fmla="*/ 2147483646 w 52665"/>
                <a:gd name="T57" fmla="*/ 2147483646 h 24501"/>
                <a:gd name="T58" fmla="*/ 2147483646 w 52665"/>
                <a:gd name="T59" fmla="*/ 2147483646 h 24501"/>
                <a:gd name="T60" fmla="*/ 2147483646 w 52665"/>
                <a:gd name="T61" fmla="*/ 2147483646 h 24501"/>
                <a:gd name="T62" fmla="*/ 2147483646 w 52665"/>
                <a:gd name="T63" fmla="*/ 2147483646 h 24501"/>
                <a:gd name="T64" fmla="*/ 2147483646 w 52665"/>
                <a:gd name="T65" fmla="*/ 2147483646 h 24501"/>
                <a:gd name="T66" fmla="*/ 2147483646 w 52665"/>
                <a:gd name="T67" fmla="*/ 2147483646 h 24501"/>
                <a:gd name="T68" fmla="*/ 2147483646 w 52665"/>
                <a:gd name="T69" fmla="*/ 2147483646 h 24501"/>
                <a:gd name="T70" fmla="*/ 2147483646 w 52665"/>
                <a:gd name="T71" fmla="*/ 0 h 245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9" name="Google Shape;995;p32">
              <a:extLst>
                <a:ext uri="{FF2B5EF4-FFF2-40B4-BE49-F238E27FC236}">
                  <a16:creationId xmlns:a16="http://schemas.microsoft.com/office/drawing/2014/main" id="{7B726A30-0199-409C-8E9B-BCF826D2CE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4200" y="1449700"/>
              <a:ext cx="175650" cy="115150"/>
            </a:xfrm>
            <a:custGeom>
              <a:avLst/>
              <a:gdLst>
                <a:gd name="T0" fmla="*/ 2147483646 w 7026"/>
                <a:gd name="T1" fmla="*/ 2147483646 h 4606"/>
                <a:gd name="T2" fmla="*/ 2147483646 w 7026"/>
                <a:gd name="T3" fmla="*/ 2147483646 h 4606"/>
                <a:gd name="T4" fmla="*/ 2147483646 w 7026"/>
                <a:gd name="T5" fmla="*/ 2147483646 h 4606"/>
                <a:gd name="T6" fmla="*/ 2147483646 w 7026"/>
                <a:gd name="T7" fmla="*/ 2147483646 h 4606"/>
                <a:gd name="T8" fmla="*/ 2147483646 w 7026"/>
                <a:gd name="T9" fmla="*/ 2147483646 h 4606"/>
                <a:gd name="T10" fmla="*/ 2147483646 w 7026"/>
                <a:gd name="T11" fmla="*/ 2147483646 h 4606"/>
                <a:gd name="T12" fmla="*/ 2147483646 w 7026"/>
                <a:gd name="T13" fmla="*/ 2147483646 h 4606"/>
                <a:gd name="T14" fmla="*/ 2147483646 w 7026"/>
                <a:gd name="T15" fmla="*/ 2147483646 h 4606"/>
                <a:gd name="T16" fmla="*/ 2147483646 w 7026"/>
                <a:gd name="T17" fmla="*/ 2147483646 h 4606"/>
                <a:gd name="T18" fmla="*/ 2147483646 w 7026"/>
                <a:gd name="T19" fmla="*/ 2147483646 h 4606"/>
                <a:gd name="T20" fmla="*/ 2147483646 w 7026"/>
                <a:gd name="T21" fmla="*/ 2147483646 h 460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0" name="Google Shape;996;p32">
              <a:extLst>
                <a:ext uri="{FF2B5EF4-FFF2-40B4-BE49-F238E27FC236}">
                  <a16:creationId xmlns:a16="http://schemas.microsoft.com/office/drawing/2014/main" id="{C53BCA69-75AE-47C2-83DB-03DD155491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050" y="1294800"/>
              <a:ext cx="231100" cy="168725"/>
            </a:xfrm>
            <a:custGeom>
              <a:avLst/>
              <a:gdLst>
                <a:gd name="T0" fmla="*/ 2147483646 w 9244"/>
                <a:gd name="T1" fmla="*/ 0 h 6749"/>
                <a:gd name="T2" fmla="*/ 2147483646 w 9244"/>
                <a:gd name="T3" fmla="*/ 2147483646 h 6749"/>
                <a:gd name="T4" fmla="*/ 2147483646 w 9244"/>
                <a:gd name="T5" fmla="*/ 2147483646 h 6749"/>
                <a:gd name="T6" fmla="*/ 2147483646 w 9244"/>
                <a:gd name="T7" fmla="*/ 2147483646 h 6749"/>
                <a:gd name="T8" fmla="*/ 2147483646 w 9244"/>
                <a:gd name="T9" fmla="*/ 2147483646 h 6749"/>
                <a:gd name="T10" fmla="*/ 2147483646 w 9244"/>
                <a:gd name="T11" fmla="*/ 2147483646 h 6749"/>
                <a:gd name="T12" fmla="*/ 2147483646 w 9244"/>
                <a:gd name="T13" fmla="*/ 2147483646 h 6749"/>
                <a:gd name="T14" fmla="*/ 2147483646 w 9244"/>
                <a:gd name="T15" fmla="*/ 2147483646 h 6749"/>
                <a:gd name="T16" fmla="*/ 2147483646 w 9244"/>
                <a:gd name="T17" fmla="*/ 2147483646 h 6749"/>
                <a:gd name="T18" fmla="*/ 2147483646 w 9244"/>
                <a:gd name="T19" fmla="*/ 2147483646 h 6749"/>
                <a:gd name="T20" fmla="*/ 2147483646 w 9244"/>
                <a:gd name="T21" fmla="*/ 0 h 67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997;p32">
              <a:extLst>
                <a:ext uri="{FF2B5EF4-FFF2-40B4-BE49-F238E27FC236}">
                  <a16:creationId xmlns:a16="http://schemas.microsoft.com/office/drawing/2014/main" id="{9E9914E0-4B05-4CAE-9342-070D275D1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7100" y="1306025"/>
              <a:ext cx="59675" cy="59675"/>
            </a:xfrm>
            <a:custGeom>
              <a:avLst/>
              <a:gdLst>
                <a:gd name="T0" fmla="*/ 2147483646 w 2387"/>
                <a:gd name="T1" fmla="*/ 2147483646 h 2387"/>
                <a:gd name="T2" fmla="*/ 0 w 2387"/>
                <a:gd name="T3" fmla="*/ 2147483646 h 2387"/>
                <a:gd name="T4" fmla="*/ 2147483646 w 2387"/>
                <a:gd name="T5" fmla="*/ 2147483646 h 2387"/>
                <a:gd name="T6" fmla="*/ 2147483646 w 2387"/>
                <a:gd name="T7" fmla="*/ 2147483646 h 2387"/>
                <a:gd name="T8" fmla="*/ 2147483646 w 2387"/>
                <a:gd name="T9" fmla="*/ 2147483646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998;p32">
              <a:extLst>
                <a:ext uri="{FF2B5EF4-FFF2-40B4-BE49-F238E27FC236}">
                  <a16:creationId xmlns:a16="http://schemas.microsoft.com/office/drawing/2014/main" id="{85D919AE-B6EA-4977-9695-7F4C03F25D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7625" y="1246025"/>
              <a:ext cx="227725" cy="168650"/>
            </a:xfrm>
            <a:custGeom>
              <a:avLst/>
              <a:gdLst>
                <a:gd name="T0" fmla="*/ 2147483646 w 9109"/>
                <a:gd name="T1" fmla="*/ 0 h 6746"/>
                <a:gd name="T2" fmla="*/ 2147483646 w 9109"/>
                <a:gd name="T3" fmla="*/ 2147483646 h 6746"/>
                <a:gd name="T4" fmla="*/ 2147483646 w 9109"/>
                <a:gd name="T5" fmla="*/ 2147483646 h 6746"/>
                <a:gd name="T6" fmla="*/ 2147483646 w 9109"/>
                <a:gd name="T7" fmla="*/ 2147483646 h 6746"/>
                <a:gd name="T8" fmla="*/ 2147483646 w 9109"/>
                <a:gd name="T9" fmla="*/ 2147483646 h 6746"/>
                <a:gd name="T10" fmla="*/ 2147483646 w 9109"/>
                <a:gd name="T11" fmla="*/ 2147483646 h 6746"/>
                <a:gd name="T12" fmla="*/ 2147483646 w 9109"/>
                <a:gd name="T13" fmla="*/ 2147483646 h 6746"/>
                <a:gd name="T14" fmla="*/ 2147483646 w 9109"/>
                <a:gd name="T15" fmla="*/ 2147483646 h 6746"/>
                <a:gd name="T16" fmla="*/ 2147483646 w 9109"/>
                <a:gd name="T17" fmla="*/ 2147483646 h 6746"/>
                <a:gd name="T18" fmla="*/ 2147483646 w 9109"/>
                <a:gd name="T19" fmla="*/ 2147483646 h 6746"/>
                <a:gd name="T20" fmla="*/ 2147483646 w 9109"/>
                <a:gd name="T21" fmla="*/ 0 h 67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999;p32">
              <a:extLst>
                <a:ext uri="{FF2B5EF4-FFF2-40B4-BE49-F238E27FC236}">
                  <a16:creationId xmlns:a16="http://schemas.microsoft.com/office/drawing/2014/main" id="{2CDC5DBF-3776-4B9A-AA9A-3CB8ED45C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6275" y="1264025"/>
              <a:ext cx="59675" cy="59675"/>
            </a:xfrm>
            <a:custGeom>
              <a:avLst/>
              <a:gdLst>
                <a:gd name="T0" fmla="*/ 2147483646 w 2387"/>
                <a:gd name="T1" fmla="*/ 0 h 2387"/>
                <a:gd name="T2" fmla="*/ 0 w 2387"/>
                <a:gd name="T3" fmla="*/ 2147483646 h 2387"/>
                <a:gd name="T4" fmla="*/ 2147483646 w 2387"/>
                <a:gd name="T5" fmla="*/ 2147483646 h 2387"/>
                <a:gd name="T6" fmla="*/ 2147483646 w 2387"/>
                <a:gd name="T7" fmla="*/ 2147483646 h 2387"/>
                <a:gd name="T8" fmla="*/ 2147483646 w 2387"/>
                <a:gd name="T9" fmla="*/ 0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4" name="Google Shape;1000;p32">
              <a:extLst>
                <a:ext uri="{FF2B5EF4-FFF2-40B4-BE49-F238E27FC236}">
                  <a16:creationId xmlns:a16="http://schemas.microsoft.com/office/drawing/2014/main" id="{6FD8C4BA-5175-4ECD-B5F7-56C0FD1DB189}"/>
                </a:ext>
              </a:extLst>
            </p:cNvPr>
            <p:cNvSpPr/>
            <p:nvPr/>
          </p:nvSpPr>
          <p:spPr>
            <a:xfrm>
              <a:off x="3372771" y="1445992"/>
              <a:ext cx="207143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5" name="Google Shape;1001;p32">
              <a:extLst>
                <a:ext uri="{FF2B5EF4-FFF2-40B4-BE49-F238E27FC236}">
                  <a16:creationId xmlns:a16="http://schemas.microsoft.com/office/drawing/2014/main" id="{DC1C6035-2D9E-422F-AB20-030125705509}"/>
                </a:ext>
              </a:extLst>
            </p:cNvPr>
            <p:cNvSpPr/>
            <p:nvPr/>
          </p:nvSpPr>
          <p:spPr>
            <a:xfrm>
              <a:off x="3931088" y="1374562"/>
              <a:ext cx="211998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6" name="Google Shape;1002;p32">
              <a:extLst>
                <a:ext uri="{FF2B5EF4-FFF2-40B4-BE49-F238E27FC236}">
                  <a16:creationId xmlns:a16="http://schemas.microsoft.com/office/drawing/2014/main" id="{42CA3F17-BC07-4CA8-8E15-9D5D2C0FA8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825" y="2131950"/>
              <a:ext cx="48775" cy="21050"/>
            </a:xfrm>
            <a:custGeom>
              <a:avLst/>
              <a:gdLst>
                <a:gd name="T0" fmla="*/ 2147483646 w 1951"/>
                <a:gd name="T1" fmla="*/ 2147483646 h 842"/>
                <a:gd name="T2" fmla="*/ 2147483646 w 1951"/>
                <a:gd name="T3" fmla="*/ 2147483646 h 842"/>
                <a:gd name="T4" fmla="*/ 2147483646 w 1951"/>
                <a:gd name="T5" fmla="*/ 2147483646 h 842"/>
                <a:gd name="T6" fmla="*/ 2147483646 w 1951"/>
                <a:gd name="T7" fmla="*/ 2147483646 h 842"/>
                <a:gd name="T8" fmla="*/ 2147483646 w 1951"/>
                <a:gd name="T9" fmla="*/ 2147483646 h 842"/>
                <a:gd name="T10" fmla="*/ 2147483646 w 1951"/>
                <a:gd name="T11" fmla="*/ 2147483646 h 842"/>
                <a:gd name="T12" fmla="*/ 2147483646 w 1951"/>
                <a:gd name="T13" fmla="*/ 2147483646 h 8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37" name="Google Shape;211;p3">
            <a:extLst>
              <a:ext uri="{FF2B5EF4-FFF2-40B4-BE49-F238E27FC236}">
                <a16:creationId xmlns:a16="http://schemas.microsoft.com/office/drawing/2014/main" id="{DA050CA9-4357-41D4-8FFB-98CCB051406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38" name="Google Shape;212;p3">
              <a:extLst>
                <a:ext uri="{FF2B5EF4-FFF2-40B4-BE49-F238E27FC236}">
                  <a16:creationId xmlns:a16="http://schemas.microsoft.com/office/drawing/2014/main" id="{237FC9BB-13AC-4222-9DD5-4E435F32D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" name="Google Shape;213;p3">
              <a:extLst>
                <a:ext uri="{FF2B5EF4-FFF2-40B4-BE49-F238E27FC236}">
                  <a16:creationId xmlns:a16="http://schemas.microsoft.com/office/drawing/2014/main" id="{FF4C51D7-18CD-4CE3-95AC-8A6547D74BCE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40" name="Google Shape;214;p3">
            <a:extLst>
              <a:ext uri="{FF2B5EF4-FFF2-40B4-BE49-F238E27FC236}">
                <a16:creationId xmlns:a16="http://schemas.microsoft.com/office/drawing/2014/main" id="{46BEAC53-DCA7-403A-B777-DF34C4C9FED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0050" y="5038725"/>
            <a:ext cx="292100" cy="280988"/>
            <a:chOff x="3243875" y="2372825"/>
            <a:chExt cx="291375" cy="281375"/>
          </a:xfrm>
        </p:grpSpPr>
        <p:sp>
          <p:nvSpPr>
            <p:cNvPr id="141" name="Google Shape;215;p3">
              <a:extLst>
                <a:ext uri="{FF2B5EF4-FFF2-40B4-BE49-F238E27FC236}">
                  <a16:creationId xmlns:a16="http://schemas.microsoft.com/office/drawing/2014/main" id="{E2F47ACB-4135-4659-B416-491C1C4552BE}"/>
                </a:ext>
              </a:extLst>
            </p:cNvPr>
            <p:cNvSpPr/>
            <p:nvPr/>
          </p:nvSpPr>
          <p:spPr>
            <a:xfrm>
              <a:off x="3286632" y="2403030"/>
              <a:ext cx="205863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2" name="Google Shape;216;p3">
              <a:extLst>
                <a:ext uri="{FF2B5EF4-FFF2-40B4-BE49-F238E27FC236}">
                  <a16:creationId xmlns:a16="http://schemas.microsoft.com/office/drawing/2014/main" id="{AF0DC5DB-2EA3-4910-A3DE-0305CD3409FF}"/>
                </a:ext>
              </a:extLst>
            </p:cNvPr>
            <p:cNvSpPr/>
            <p:nvPr/>
          </p:nvSpPr>
          <p:spPr>
            <a:xfrm>
              <a:off x="3302467" y="2403030"/>
              <a:ext cx="193194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3" name="Google Shape;217;p3">
              <a:extLst>
                <a:ext uri="{FF2B5EF4-FFF2-40B4-BE49-F238E27FC236}">
                  <a16:creationId xmlns:a16="http://schemas.microsoft.com/office/drawing/2014/main" id="{0E579D19-A332-4015-AA9D-A4E7FC1DA6E4}"/>
                </a:ext>
              </a:extLst>
            </p:cNvPr>
            <p:cNvSpPr/>
            <p:nvPr/>
          </p:nvSpPr>
          <p:spPr>
            <a:xfrm>
              <a:off x="3395897" y="2372825"/>
              <a:ext cx="1108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4" name="Google Shape;218;p3">
              <a:extLst>
                <a:ext uri="{FF2B5EF4-FFF2-40B4-BE49-F238E27FC236}">
                  <a16:creationId xmlns:a16="http://schemas.microsoft.com/office/drawing/2014/main" id="{F6DF22E2-86DD-4568-A200-84E33482A862}"/>
                </a:ext>
              </a:extLst>
            </p:cNvPr>
            <p:cNvSpPr/>
            <p:nvPr/>
          </p:nvSpPr>
          <p:spPr>
            <a:xfrm>
              <a:off x="3243875" y="2495231"/>
              <a:ext cx="285041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5" name="Google Shape;219;p3">
              <a:extLst>
                <a:ext uri="{FF2B5EF4-FFF2-40B4-BE49-F238E27FC236}">
                  <a16:creationId xmlns:a16="http://schemas.microsoft.com/office/drawing/2014/main" id="{51625AD5-971A-49E1-B01E-C9FC6C191F33}"/>
                </a:ext>
              </a:extLst>
            </p:cNvPr>
            <p:cNvSpPr/>
            <p:nvPr/>
          </p:nvSpPr>
          <p:spPr>
            <a:xfrm>
              <a:off x="3340473" y="2379184"/>
              <a:ext cx="10451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6" name="Google Shape;220;p3">
              <a:extLst>
                <a:ext uri="{FF2B5EF4-FFF2-40B4-BE49-F238E27FC236}">
                  <a16:creationId xmlns:a16="http://schemas.microsoft.com/office/drawing/2014/main" id="{2553D8D9-49FB-40C7-80B5-3481B4350DDB}"/>
                </a:ext>
              </a:extLst>
            </p:cNvPr>
            <p:cNvSpPr/>
            <p:nvPr/>
          </p:nvSpPr>
          <p:spPr>
            <a:xfrm>
              <a:off x="3267629" y="2458668"/>
              <a:ext cx="267621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7" name="Google Shape;221;p3">
              <a:extLst>
                <a:ext uri="{FF2B5EF4-FFF2-40B4-BE49-F238E27FC236}">
                  <a16:creationId xmlns:a16="http://schemas.microsoft.com/office/drawing/2014/main" id="{DCA8D298-A5B1-4DA1-9329-92515D5C6360}"/>
                </a:ext>
              </a:extLst>
            </p:cNvPr>
            <p:cNvSpPr/>
            <p:nvPr/>
          </p:nvSpPr>
          <p:spPr>
            <a:xfrm>
              <a:off x="3275546" y="2452309"/>
              <a:ext cx="258121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8" name="Google Shape;222;p3">
              <a:extLst>
                <a:ext uri="{FF2B5EF4-FFF2-40B4-BE49-F238E27FC236}">
                  <a16:creationId xmlns:a16="http://schemas.microsoft.com/office/drawing/2014/main" id="{1BC3B89E-0F46-4914-9BA0-7DEF36B3CE0A}"/>
                </a:ext>
              </a:extLst>
            </p:cNvPr>
            <p:cNvSpPr/>
            <p:nvPr/>
          </p:nvSpPr>
          <p:spPr>
            <a:xfrm>
              <a:off x="3327804" y="2385542"/>
              <a:ext cx="120351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9" name="Google Shape;223;p3">
              <a:extLst>
                <a:ext uri="{FF2B5EF4-FFF2-40B4-BE49-F238E27FC236}">
                  <a16:creationId xmlns:a16="http://schemas.microsoft.com/office/drawing/2014/main" id="{45A1910B-3EC1-4F83-BFBE-BE13ADF612D2}"/>
                </a:ext>
              </a:extLst>
            </p:cNvPr>
            <p:cNvSpPr/>
            <p:nvPr/>
          </p:nvSpPr>
          <p:spPr>
            <a:xfrm>
              <a:off x="3327804" y="2438003"/>
              <a:ext cx="133019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0" name="Google Shape;224;p3">
              <a:extLst>
                <a:ext uri="{FF2B5EF4-FFF2-40B4-BE49-F238E27FC236}">
                  <a16:creationId xmlns:a16="http://schemas.microsoft.com/office/drawing/2014/main" id="{571D6535-C5D0-4E1C-A706-947DFFEC9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550" y="2469325"/>
              <a:ext cx="72075" cy="71450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51" name="Google Shape;225;p3">
            <a:extLst>
              <a:ext uri="{FF2B5EF4-FFF2-40B4-BE49-F238E27FC236}">
                <a16:creationId xmlns:a16="http://schemas.microsoft.com/office/drawing/2014/main" id="{56C44219-61AD-4917-B9B7-0E0B5DE5F81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7538" y="714375"/>
            <a:ext cx="168275" cy="168275"/>
            <a:chOff x="4954425" y="2036375"/>
            <a:chExt cx="166675" cy="168575"/>
          </a:xfrm>
        </p:grpSpPr>
        <p:sp>
          <p:nvSpPr>
            <p:cNvPr id="152" name="Google Shape;226;p3">
              <a:extLst>
                <a:ext uri="{FF2B5EF4-FFF2-40B4-BE49-F238E27FC236}">
                  <a16:creationId xmlns:a16="http://schemas.microsoft.com/office/drawing/2014/main" id="{D4A2B0A0-376D-4CAB-A52B-DDDAD85FB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3" name="Google Shape;227;p3">
              <a:extLst>
                <a:ext uri="{FF2B5EF4-FFF2-40B4-BE49-F238E27FC236}">
                  <a16:creationId xmlns:a16="http://schemas.microsoft.com/office/drawing/2014/main" id="{57C5ADEA-1A46-496A-A1C2-E678650875E6}"/>
                </a:ext>
              </a:extLst>
            </p:cNvPr>
            <p:cNvSpPr/>
            <p:nvPr/>
          </p:nvSpPr>
          <p:spPr>
            <a:xfrm>
              <a:off x="5009459" y="2104760"/>
              <a:ext cx="51890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54" name="Google Shape;228;p3">
            <a:extLst>
              <a:ext uri="{FF2B5EF4-FFF2-40B4-BE49-F238E27FC236}">
                <a16:creationId xmlns:a16="http://schemas.microsoft.com/office/drawing/2014/main" id="{9AD64904-12C6-45F7-AE2E-0A70B44AE8B2}"/>
              </a:ext>
            </a:extLst>
          </p:cNvPr>
          <p:cNvSpPr>
            <a:spLocks/>
          </p:cNvSpPr>
          <p:nvPr userDrawn="1"/>
        </p:nvSpPr>
        <p:spPr bwMode="auto">
          <a:xfrm>
            <a:off x="1576388" y="3597275"/>
            <a:ext cx="119062" cy="80963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155" name="Google Shape;229;p3">
            <a:extLst>
              <a:ext uri="{FF2B5EF4-FFF2-40B4-BE49-F238E27FC236}">
                <a16:creationId xmlns:a16="http://schemas.microsoft.com/office/drawing/2014/main" id="{FAA6926B-E576-4C9A-8035-76CCC1804FA0}"/>
              </a:ext>
            </a:extLst>
          </p:cNvPr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56" name="Google Shape;230;p3">
            <a:extLst>
              <a:ext uri="{FF2B5EF4-FFF2-40B4-BE49-F238E27FC236}">
                <a16:creationId xmlns:a16="http://schemas.microsoft.com/office/drawing/2014/main" id="{5D0B5760-4E8D-4327-800F-C82C1BCABEB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57" name="Google Shape;231;p3">
              <a:extLst>
                <a:ext uri="{FF2B5EF4-FFF2-40B4-BE49-F238E27FC236}">
                  <a16:creationId xmlns:a16="http://schemas.microsoft.com/office/drawing/2014/main" id="{E0F01B22-FB2D-42F6-AF3B-212A2F36209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8" name="Google Shape;232;p3">
              <a:extLst>
                <a:ext uri="{FF2B5EF4-FFF2-40B4-BE49-F238E27FC236}">
                  <a16:creationId xmlns:a16="http://schemas.microsoft.com/office/drawing/2014/main" id="{2C6D42E4-79DB-42FD-AF83-771F164D3EC9}"/>
                </a:ext>
              </a:extLst>
            </p:cNvPr>
            <p:cNvSpPr/>
            <p:nvPr/>
          </p:nvSpPr>
          <p:spPr>
            <a:xfrm>
              <a:off x="5009983" y="2104759"/>
              <a:ext cx="52384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59" name="TextBox 158">
            <a:extLst>
              <a:ext uri="{FF2B5EF4-FFF2-40B4-BE49-F238E27FC236}">
                <a16:creationId xmlns:a16="http://schemas.microsoft.com/office/drawing/2014/main" id="{CC0E266F-9113-47E7-BCC8-632F813BAA9F}"/>
              </a:ext>
            </a:extLst>
          </p:cNvPr>
          <p:cNvSpPr txBox="1"/>
          <p:nvPr userDrawn="1"/>
        </p:nvSpPr>
        <p:spPr>
          <a:xfrm>
            <a:off x="3643313" y="1503363"/>
            <a:ext cx="4727575" cy="2746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8625" i="0" dirty="0">
                <a:solidFill>
                  <a:srgbClr val="002060"/>
                </a:solidFill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61223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159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4099167D-FA5D-41E4-AD7C-AA56344B423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035C079E-30EE-4D5B-B5EF-A35ED502CC9F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522530F4-DA0C-44AC-B599-D5114B774D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5D246804-2400-4CB5-A53E-56B634BF4C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70B9DEF9-0CDE-49AF-A56F-65DCEEF430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9A502757-AE34-4FFF-A230-5F0494D83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18BDD1A1-8328-4172-A80C-8E36DDB03F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7F6A045F-746C-4989-AD85-831C23E3C3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0A29E711-FB20-40C2-81B7-F10129FFE7B7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4E42F7AD-B128-45AD-B72C-273FDD4771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B58099BA-0B76-4A3A-9F41-67DB179567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1AEAB353-B993-4A02-8D6F-D2F64324B4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121C3526-EAB0-4908-B712-7F2763252D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ED2AFE75-A6F9-4F8D-BC57-FC6B9C1DFB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E15BFEAA-9E2A-4E17-A34E-FE8EDCAC6573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AA6338DC-9DD7-4949-94B8-E9D45CE0A7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AE77A95D-BF0F-4EEA-BE1D-0A32C551A8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F9009888-A33B-40CE-838A-BD4A5DED1E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CFD2F5DF-9173-4356-8A27-C9561A2D1F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C3D7E997-7EF6-4C15-9287-2771B9BCCF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BA4A0384-C458-4CDC-9FA0-9E2ACA46D082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F2F5592B-1560-4A6D-8546-9EB4D9C374AC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100DCA58-BA42-4A9F-B315-13789AA186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1802D4BE-94FE-430F-9671-27491C55DA0B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5A612538-E4DC-4C48-9C48-903B6430E680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06463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DDDD19C4-BE1A-41BE-B016-0BEFC7FF32E5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526C2F46-224E-4700-8706-65D91F02BEC0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603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DE56B48D-DA7E-409A-B746-452A65F6AF1A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6575EF1F-1F4A-47D7-92E5-642B95F7147F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0123E64E-75D3-4C4C-B112-023FAFC99321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EECCCF17-4DA3-475E-8A4D-CCAE51F60DD7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529AFFA7-952E-4A11-B255-EB74CA6A8287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1562100"/>
            <a:ext cx="47625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4272F2A8-C597-44CB-B7C9-7EEC826C7291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1531938"/>
            <a:ext cx="446087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D5973415-D40A-4BB9-900E-A3BB372A6C7A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F23DF544-17C1-4CFE-99C0-A25E0E9CDF93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F30E78A2-CCB6-4391-AEF3-0D90509151E7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32FAD192-587C-45AA-9C5E-23DDAE2D0A87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9E25968F-9629-4C5B-857A-27122F523D6F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2C389EEA-C02D-4017-B9B7-34343C1EE492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9084272E-36AC-4E35-B071-11E382245D77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C2CB4EF0-C05D-4ED0-9A44-9593425D42D7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A198F45E-D3FF-4E68-9E1B-4EBF3F67E9A2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265B47AC-725A-4575-A77C-5CBD5DDE3FB3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84D65428-BE6C-4296-A583-4B57ADA6A47B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3336925"/>
            <a:ext cx="10953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C8FF73E2-4769-4A77-A515-B2D786FAFDFE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50850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C6D7C2A8-E8E4-4FBF-A641-148EF3203DBE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3444875"/>
            <a:ext cx="44450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810F0AE7-8653-4267-AE84-6E42FFEA29DC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DCC53E75-D9F8-4457-B1C4-28AB5CD1A65E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636D0A28-794D-4359-9F5C-3D67345BCE08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3951288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A2ABDB6F-7BA3-426C-A67F-BCB51DB8AB2F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76688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44054CA5-3C0C-41A7-AA0C-A27E953088AE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7625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6D18B7DA-4B66-4457-92FB-7AA37454F7BB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B1F01021-A5B9-49FE-A9EA-0CF07F213624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87F6E02B-1BE1-48D2-A918-8D16ECFAAC4C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17E58786-E5C4-4673-97AB-0710F7A5535D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4589463"/>
            <a:ext cx="450850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C2924B2B-B7F6-4CF1-BEF9-283926A1EFF6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4672013"/>
            <a:ext cx="46038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68A251ED-69AF-4B0D-A13C-8022F942B660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630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31301723-7526-41B2-B3F2-144AC654D011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4600575"/>
            <a:ext cx="44608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779E4763-9581-40BA-84B5-F9B265198510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61C976F3-90DD-4760-BAF8-7810DA251B12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885FF3C6-661D-43BB-83EF-9883FF9824A1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87611051-A450-4DCA-8224-5E172099B4ED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7625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D7843DEC-96B2-4768-833F-1650216289E3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14938"/>
            <a:ext cx="449262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320FABD2-5E6C-4441-93D0-08F323D8768B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0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F5D39A5D-82A7-422B-AA4A-9BFE162BC9F5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1E3E7676-482E-4F0F-8266-D4EF81D708C2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946DDA28-8053-4E35-88ED-042212DA3F49}"/>
              </a:ext>
            </a:extLst>
          </p:cNvPr>
          <p:cNvSpPr>
            <a:spLocks/>
          </p:cNvSpPr>
          <p:nvPr userDrawn="1"/>
        </p:nvSpPr>
        <p:spPr bwMode="auto">
          <a:xfrm>
            <a:off x="514350" y="5857875"/>
            <a:ext cx="46038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C42F6D55-B21A-412B-911B-744B272C8C89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990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4F62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1A91624D-6849-43F9-99B3-52ED9161CB5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19E9B7EF-6494-41CF-B032-F8D8F62CCDCF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DB38FFEE-ECDD-4D3D-8B53-228158DE51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4AFD2DCA-C03A-4271-A69D-C7C4ADDA23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3378B806-B830-484C-8BFC-D230AEDA45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78433538-0F1C-42AE-9518-72C291D4A7E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1A880FDC-7DCD-4502-8218-71D02E69C3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2CBC8E31-BDB8-4E0F-8613-E1D9E87531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4A6AF6F0-C9F3-4CE7-A1E1-DE4F76C87A19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B030E4E2-9D56-4DFD-8D87-04A8A4A262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499573D3-26E4-4FAA-9229-E0BA07CAD1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53DFA547-D9FC-433F-B1C0-214E605CD5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A167406B-012B-4B50-A586-DC61BF6117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B5603959-9F2A-40AC-AC10-2A097789F3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9703431D-120B-41D6-B07D-57BF94CCD400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D7249FD0-5093-4997-8307-233C2F7283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290FD963-DE50-4E5C-876A-DF4CDEA395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664B45DA-58CB-4CA0-A2B8-EBC0249755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FE96F4A9-BE9D-45F1-8C3D-B430DCDB77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052CB69B-D12E-46B8-910F-DAFC9442EB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76EC5C1D-D947-45CA-807F-BB622C884898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08E6E0AE-7E35-4244-9BBD-4F5DA39424DA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B027A5B3-658C-4CFC-9335-F93C3D782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5" name="Google Shape;1016;p14">
            <a:extLst>
              <a:ext uri="{FF2B5EF4-FFF2-40B4-BE49-F238E27FC236}">
                <a16:creationId xmlns:a16="http://schemas.microsoft.com/office/drawing/2014/main" id="{4E8ECC6E-D4FB-4B19-85B0-7CE109B98D1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989013" y="5645150"/>
            <a:ext cx="615950" cy="536575"/>
            <a:chOff x="2495125" y="2142250"/>
            <a:chExt cx="444275" cy="398525"/>
          </a:xfrm>
        </p:grpSpPr>
        <p:sp>
          <p:nvSpPr>
            <p:cNvPr id="26" name="Google Shape;1017;p14">
              <a:extLst>
                <a:ext uri="{FF2B5EF4-FFF2-40B4-BE49-F238E27FC236}">
                  <a16:creationId xmlns:a16="http://schemas.microsoft.com/office/drawing/2014/main" id="{5BF5E505-B2F9-4453-AF91-2C283847E4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1018;p14">
              <a:extLst>
                <a:ext uri="{FF2B5EF4-FFF2-40B4-BE49-F238E27FC236}">
                  <a16:creationId xmlns:a16="http://schemas.microsoft.com/office/drawing/2014/main" id="{565D0BDD-B397-4DBD-824A-FC75BD52050D}"/>
                </a:ext>
              </a:extLst>
            </p:cNvPr>
            <p:cNvSpPr/>
            <p:nvPr/>
          </p:nvSpPr>
          <p:spPr>
            <a:xfrm>
              <a:off x="2655430" y="2307320"/>
              <a:ext cx="95038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8" name="Google Shape;1019;p14">
            <a:extLst>
              <a:ext uri="{FF2B5EF4-FFF2-40B4-BE49-F238E27FC236}">
                <a16:creationId xmlns:a16="http://schemas.microsoft.com/office/drawing/2014/main" id="{825F3471-4133-42C7-BFE6-FB353E44785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177463" y="427038"/>
            <a:ext cx="403225" cy="379412"/>
            <a:chOff x="3243875" y="2372825"/>
            <a:chExt cx="291375" cy="281375"/>
          </a:xfrm>
        </p:grpSpPr>
        <p:sp>
          <p:nvSpPr>
            <p:cNvPr id="29" name="Google Shape;1020;p14">
              <a:extLst>
                <a:ext uri="{FF2B5EF4-FFF2-40B4-BE49-F238E27FC236}">
                  <a16:creationId xmlns:a16="http://schemas.microsoft.com/office/drawing/2014/main" id="{B5FEFA96-F671-45D1-BF43-CCF214B96477}"/>
                </a:ext>
              </a:extLst>
            </p:cNvPr>
            <p:cNvSpPr/>
            <p:nvPr/>
          </p:nvSpPr>
          <p:spPr>
            <a:xfrm>
              <a:off x="3286319" y="2403435"/>
              <a:ext cx="206486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1021;p14">
              <a:extLst>
                <a:ext uri="{FF2B5EF4-FFF2-40B4-BE49-F238E27FC236}">
                  <a16:creationId xmlns:a16="http://schemas.microsoft.com/office/drawing/2014/main" id="{5E5F7B53-1D0C-4D5C-BA63-A12D2C675AFF}"/>
                </a:ext>
              </a:extLst>
            </p:cNvPr>
            <p:cNvSpPr/>
            <p:nvPr/>
          </p:nvSpPr>
          <p:spPr>
            <a:xfrm>
              <a:off x="3303527" y="2403435"/>
              <a:ext cx="191573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1022;p14">
              <a:extLst>
                <a:ext uri="{FF2B5EF4-FFF2-40B4-BE49-F238E27FC236}">
                  <a16:creationId xmlns:a16="http://schemas.microsoft.com/office/drawing/2014/main" id="{1B8EB76A-CCFD-4349-84DB-D0FA2EB01431}"/>
                </a:ext>
              </a:extLst>
            </p:cNvPr>
            <p:cNvSpPr/>
            <p:nvPr/>
          </p:nvSpPr>
          <p:spPr>
            <a:xfrm>
              <a:off x="3396445" y="2372825"/>
              <a:ext cx="1032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1023;p14">
              <a:extLst>
                <a:ext uri="{FF2B5EF4-FFF2-40B4-BE49-F238E27FC236}">
                  <a16:creationId xmlns:a16="http://schemas.microsoft.com/office/drawing/2014/main" id="{987E748A-7EC8-4098-9226-9D3DFAB51514}"/>
                </a:ext>
              </a:extLst>
            </p:cNvPr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3" name="Google Shape;1024;p14">
              <a:extLst>
                <a:ext uri="{FF2B5EF4-FFF2-40B4-BE49-F238E27FC236}">
                  <a16:creationId xmlns:a16="http://schemas.microsoft.com/office/drawing/2014/main" id="{235A14F2-C158-42A4-9DE4-55D9A76AE7BD}"/>
                </a:ext>
              </a:extLst>
            </p:cNvPr>
            <p:cNvSpPr/>
            <p:nvPr/>
          </p:nvSpPr>
          <p:spPr>
            <a:xfrm>
              <a:off x="3340235" y="2378711"/>
              <a:ext cx="105537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1025;p14">
              <a:extLst>
                <a:ext uri="{FF2B5EF4-FFF2-40B4-BE49-F238E27FC236}">
                  <a16:creationId xmlns:a16="http://schemas.microsoft.com/office/drawing/2014/main" id="{E75D4F49-6A3A-4A58-8992-BCE906CBDDC1}"/>
                </a:ext>
              </a:extLst>
            </p:cNvPr>
            <p:cNvSpPr/>
            <p:nvPr/>
          </p:nvSpPr>
          <p:spPr>
            <a:xfrm>
              <a:off x="3266818" y="2458768"/>
              <a:ext cx="26843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1026;p14">
              <a:extLst>
                <a:ext uri="{FF2B5EF4-FFF2-40B4-BE49-F238E27FC236}">
                  <a16:creationId xmlns:a16="http://schemas.microsoft.com/office/drawing/2014/main" id="{83E4DF90-4DBF-4DB6-9774-753CDAE25F5E}"/>
                </a:ext>
              </a:extLst>
            </p:cNvPr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6" name="Google Shape;1027;p14">
              <a:extLst>
                <a:ext uri="{FF2B5EF4-FFF2-40B4-BE49-F238E27FC236}">
                  <a16:creationId xmlns:a16="http://schemas.microsoft.com/office/drawing/2014/main" id="{535D34AD-3418-426D-911A-5F0A1D0EA0D9}"/>
                </a:ext>
              </a:extLst>
            </p:cNvPr>
            <p:cNvSpPr/>
            <p:nvPr/>
          </p:nvSpPr>
          <p:spPr>
            <a:xfrm>
              <a:off x="3328764" y="2385775"/>
              <a:ext cx="121597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7" name="Google Shape;1028;p14">
              <a:extLst>
                <a:ext uri="{FF2B5EF4-FFF2-40B4-BE49-F238E27FC236}">
                  <a16:creationId xmlns:a16="http://schemas.microsoft.com/office/drawing/2014/main" id="{D23095C4-63AB-4E23-BB69-9549DB6B9C57}"/>
                </a:ext>
              </a:extLst>
            </p:cNvPr>
            <p:cNvSpPr/>
            <p:nvPr/>
          </p:nvSpPr>
          <p:spPr>
            <a:xfrm>
              <a:off x="3327616" y="2438754"/>
              <a:ext cx="13421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8" name="Google Shape;1029;p14">
              <a:extLst>
                <a:ext uri="{FF2B5EF4-FFF2-40B4-BE49-F238E27FC236}">
                  <a16:creationId xmlns:a16="http://schemas.microsoft.com/office/drawing/2014/main" id="{A40E7430-7B0C-46F7-ADA5-FA4E9E6F9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550" y="2469325"/>
              <a:ext cx="72075" cy="71450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39" name="Google Shape;1030;p14">
            <a:extLst>
              <a:ext uri="{FF2B5EF4-FFF2-40B4-BE49-F238E27FC236}">
                <a16:creationId xmlns:a16="http://schemas.microsoft.com/office/drawing/2014/main" id="{3E3CAC76-755E-44D3-81E5-F2B42360014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004550" y="1042988"/>
            <a:ext cx="230188" cy="227012"/>
            <a:chOff x="4954425" y="2036375"/>
            <a:chExt cx="166675" cy="168575"/>
          </a:xfrm>
        </p:grpSpPr>
        <p:sp>
          <p:nvSpPr>
            <p:cNvPr id="40" name="Google Shape;1031;p14">
              <a:extLst>
                <a:ext uri="{FF2B5EF4-FFF2-40B4-BE49-F238E27FC236}">
                  <a16:creationId xmlns:a16="http://schemas.microsoft.com/office/drawing/2014/main" id="{FFFF1BF3-A489-4E6F-B81D-5CFB510F1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" name="Google Shape;1032;p14">
              <a:extLst>
                <a:ext uri="{FF2B5EF4-FFF2-40B4-BE49-F238E27FC236}">
                  <a16:creationId xmlns:a16="http://schemas.microsoft.com/office/drawing/2014/main" id="{7295DCA3-5BBE-492E-AF18-20A447783615}"/>
                </a:ext>
              </a:extLst>
            </p:cNvPr>
            <p:cNvSpPr/>
            <p:nvPr/>
          </p:nvSpPr>
          <p:spPr>
            <a:xfrm>
              <a:off x="5009600" y="2104748"/>
              <a:ext cx="51727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42" name="Google Shape;1033;p14">
            <a:extLst>
              <a:ext uri="{FF2B5EF4-FFF2-40B4-BE49-F238E27FC236}">
                <a16:creationId xmlns:a16="http://schemas.microsoft.com/office/drawing/2014/main" id="{AE24D855-EF53-48B7-B8CF-DE9BB13F17F5}"/>
              </a:ext>
            </a:extLst>
          </p:cNvPr>
          <p:cNvSpPr>
            <a:spLocks/>
          </p:cNvSpPr>
          <p:nvPr userDrawn="1"/>
        </p:nvSpPr>
        <p:spPr bwMode="auto">
          <a:xfrm>
            <a:off x="2055813" y="6264275"/>
            <a:ext cx="165100" cy="109538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3" name="Google Shape;1034;p14">
            <a:extLst>
              <a:ext uri="{FF2B5EF4-FFF2-40B4-BE49-F238E27FC236}">
                <a16:creationId xmlns:a16="http://schemas.microsoft.com/office/drawing/2014/main" id="{E9A8ABFE-83CC-4883-BC84-F897AE7EBE74}"/>
              </a:ext>
            </a:extLst>
          </p:cNvPr>
          <p:cNvSpPr/>
          <p:nvPr userDrawn="1"/>
        </p:nvSpPr>
        <p:spPr>
          <a:xfrm>
            <a:off x="10996613" y="6181725"/>
            <a:ext cx="120650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44" name="Google Shape;1035;p14">
            <a:extLst>
              <a:ext uri="{FF2B5EF4-FFF2-40B4-BE49-F238E27FC236}">
                <a16:creationId xmlns:a16="http://schemas.microsoft.com/office/drawing/2014/main" id="{EC344C22-744E-47EE-BB51-1C0A1651173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17563" y="5192713"/>
            <a:ext cx="230187" cy="225425"/>
            <a:chOff x="4954425" y="2036375"/>
            <a:chExt cx="166675" cy="168575"/>
          </a:xfrm>
        </p:grpSpPr>
        <p:sp>
          <p:nvSpPr>
            <p:cNvPr id="45" name="Google Shape;1036;p14">
              <a:extLst>
                <a:ext uri="{FF2B5EF4-FFF2-40B4-BE49-F238E27FC236}">
                  <a16:creationId xmlns:a16="http://schemas.microsoft.com/office/drawing/2014/main" id="{C05DC3AE-A914-4E9B-A778-53698D60EDBC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6" name="Google Shape;1037;p14">
              <a:extLst>
                <a:ext uri="{FF2B5EF4-FFF2-40B4-BE49-F238E27FC236}">
                  <a16:creationId xmlns:a16="http://schemas.microsoft.com/office/drawing/2014/main" id="{00B9BAA8-25E7-49B2-84E6-39173DE30E81}"/>
                </a:ext>
              </a:extLst>
            </p:cNvPr>
            <p:cNvSpPr/>
            <p:nvPr/>
          </p:nvSpPr>
          <p:spPr>
            <a:xfrm>
              <a:off x="5009600" y="2105230"/>
              <a:ext cx="5172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47" name="Google Shape;1082;p14">
            <a:extLst>
              <a:ext uri="{FF2B5EF4-FFF2-40B4-BE49-F238E27FC236}">
                <a16:creationId xmlns:a16="http://schemas.microsoft.com/office/drawing/2014/main" id="{7533C400-7487-4BFE-A68E-EA4D2A972C08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8" name="Google Shape;1083;p14">
            <a:extLst>
              <a:ext uri="{FF2B5EF4-FFF2-40B4-BE49-F238E27FC236}">
                <a16:creationId xmlns:a16="http://schemas.microsoft.com/office/drawing/2014/main" id="{836F1798-CB67-45E6-AF9E-F95BD8CB0235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06463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9" name="Google Shape;1084;p14">
            <a:extLst>
              <a:ext uri="{FF2B5EF4-FFF2-40B4-BE49-F238E27FC236}">
                <a16:creationId xmlns:a16="http://schemas.microsoft.com/office/drawing/2014/main" id="{384D8733-D2F7-4F52-B8C4-62B0C6F499F3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0" name="Google Shape;1085;p14">
            <a:extLst>
              <a:ext uri="{FF2B5EF4-FFF2-40B4-BE49-F238E27FC236}">
                <a16:creationId xmlns:a16="http://schemas.microsoft.com/office/drawing/2014/main" id="{4B003656-7767-4ED9-9764-32DFCE143C8C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603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1" name="Google Shape;1086;p14">
            <a:extLst>
              <a:ext uri="{FF2B5EF4-FFF2-40B4-BE49-F238E27FC236}">
                <a16:creationId xmlns:a16="http://schemas.microsoft.com/office/drawing/2014/main" id="{905FF46E-C406-4A6B-B0D7-2529C22965C0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9ACFC41F-356F-409C-82ED-71FC2C1677C0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5E1C6819-24C9-4D1F-946F-EB2C359AEA84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79AA123-355F-426A-9ED8-4F4D11297C6E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A0E851D7-0761-4522-ABF5-35CC3E639888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1562100"/>
            <a:ext cx="47625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C038E7D3-4B85-4F45-99C9-C212828712EC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1531938"/>
            <a:ext cx="446087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51926193-F08F-425B-B350-B2FC93E17B61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49AF9D5-FF17-4D0E-8739-E45D19CBACCF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6BB42B07-DABE-47F5-92FE-6C226514D584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025CB8B-6585-4C17-BB92-4B7784F7C84F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3E9F6DD4-97DA-4E11-A0DA-9DF603959787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9B238542-6974-452C-8D49-7C0800691B13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7C5DD99D-090A-4011-8BB0-82817DF10A81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1AD300EE-D7B9-4166-859E-14AC5AD4B95A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496BBE69-921C-49BD-8CBF-F8236EB3BB3F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472FAAE-2951-42EB-9C22-2C6F7463CAAF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925601CD-93D4-4E2A-965F-FD6D32CF971B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3336925"/>
            <a:ext cx="10953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A39F2EDB-FFDC-4B38-B723-1153DCA4F88D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50850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C8ADC887-D86E-4B59-8E42-611B0B0992DE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3444875"/>
            <a:ext cx="44450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EC5DB72F-2C64-4B10-8686-605F3440C085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46F2C662-F0FD-42B4-8AB9-3CABB5375DD8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1ACC6608-A9E3-491C-8956-69E18FC5D53B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3951288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576E58C3-E016-4B20-BD35-8DBE126FAA65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76688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3E226480-D465-4567-9F8E-56F66B189A73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7625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EE0553F6-5C51-450E-AEE0-6BE9CF9656E0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774F5DB4-28F3-4203-9EE9-061A1E9F288C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F6C7D42D-6A0A-44F5-85EB-253F5244C613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4E5557AF-DD44-4F04-90F1-6C275FD5AE80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4589463"/>
            <a:ext cx="450850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6F1DE19B-14D4-4485-9531-E246EF9E315A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4672013"/>
            <a:ext cx="46038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B9FFBB3C-8709-446B-BCC1-A0E4AAA3029C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630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01217B06-C802-4344-9A26-B2148CE1C3D4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4600575"/>
            <a:ext cx="44608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1B36B156-66FB-4BB9-A306-288342003977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3CC45F17-D336-48B3-B239-D4903EA052A7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D4AE0B34-D5AF-458F-BECA-4F498068149E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ED6B7096-5079-4D67-B348-FFB6D4A7E7A6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7625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FC2B87D4-6D31-44BF-A28E-F8F135740555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14938"/>
            <a:ext cx="449262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118034A5-2907-4C6B-9436-9A422781A2A8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0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432C0D34-3FEF-47CB-A445-DF4F86FF57C8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191CED08-E7ED-4470-8F5F-23FB6B20602C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B8B19F43-1C2B-4427-9213-72A16C62DFC8}"/>
              </a:ext>
            </a:extLst>
          </p:cNvPr>
          <p:cNvSpPr>
            <a:spLocks/>
          </p:cNvSpPr>
          <p:nvPr userDrawn="1"/>
        </p:nvSpPr>
        <p:spPr bwMode="auto">
          <a:xfrm>
            <a:off x="514350" y="5857875"/>
            <a:ext cx="46038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9F9E4817-57F9-4B45-B29A-8E18C1AECA11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grpSp>
        <p:nvGrpSpPr>
          <p:cNvPr id="92" name="Google Shape;2356;p30">
            <a:extLst>
              <a:ext uri="{FF2B5EF4-FFF2-40B4-BE49-F238E27FC236}">
                <a16:creationId xmlns:a16="http://schemas.microsoft.com/office/drawing/2014/main" id="{AEF86FC6-203D-452A-9D8A-F4ABDF4A8442}"/>
              </a:ext>
            </a:extLst>
          </p:cNvPr>
          <p:cNvGrpSpPr/>
          <p:nvPr userDrawn="1"/>
        </p:nvGrpSpPr>
        <p:grpSpPr>
          <a:xfrm>
            <a:off x="745413" y="1491606"/>
            <a:ext cx="9867487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93" name="Google Shape;2357;p30">
              <a:extLst>
                <a:ext uri="{FF2B5EF4-FFF2-40B4-BE49-F238E27FC236}">
                  <a16:creationId xmlns:a16="http://schemas.microsoft.com/office/drawing/2014/main" id="{0029A560-9C41-4A1C-802D-7F9F8B3CA48B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4" name="Google Shape;2358;p30">
              <a:extLst>
                <a:ext uri="{FF2B5EF4-FFF2-40B4-BE49-F238E27FC236}">
                  <a16:creationId xmlns:a16="http://schemas.microsoft.com/office/drawing/2014/main" id="{5755F777-7B73-43DD-92BA-F63B9710519F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>
                <a:extLst>
                  <a:ext uri="{FF2B5EF4-FFF2-40B4-BE49-F238E27FC236}">
                    <a16:creationId xmlns:a16="http://schemas.microsoft.com/office/drawing/2014/main" id="{E4E06FF2-8E03-4CC5-B945-67D8F50834D9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6" name="Google Shape;2360;p30">
                <a:extLst>
                  <a:ext uri="{FF2B5EF4-FFF2-40B4-BE49-F238E27FC236}">
                    <a16:creationId xmlns:a16="http://schemas.microsoft.com/office/drawing/2014/main" id="{3B43C7CF-8E09-4A38-8B8D-3336BEBFBC4F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7" name="Google Shape;2361;p30">
                <a:extLst>
                  <a:ext uri="{FF2B5EF4-FFF2-40B4-BE49-F238E27FC236}">
                    <a16:creationId xmlns:a16="http://schemas.microsoft.com/office/drawing/2014/main" id="{4D1D70F4-E838-4139-8AE2-5EBBAA9154DA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  <p:grpSp>
        <p:nvGrpSpPr>
          <p:cNvPr id="98" name="Google Shape;447;p27">
            <a:extLst>
              <a:ext uri="{FF2B5EF4-FFF2-40B4-BE49-F238E27FC236}">
                <a16:creationId xmlns:a16="http://schemas.microsoft.com/office/drawing/2014/main" id="{0F57F659-759B-4CA7-AF31-51B728830A7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393113" y="4048125"/>
            <a:ext cx="2300287" cy="1593850"/>
            <a:chOff x="4799733" y="3457797"/>
            <a:chExt cx="2301388" cy="1593766"/>
          </a:xfrm>
        </p:grpSpPr>
        <p:sp>
          <p:nvSpPr>
            <p:cNvPr id="99" name="Google Shape;448;p27">
              <a:extLst>
                <a:ext uri="{FF2B5EF4-FFF2-40B4-BE49-F238E27FC236}">
                  <a16:creationId xmlns:a16="http://schemas.microsoft.com/office/drawing/2014/main" id="{05C3C48E-CA0A-4DF9-B99E-30FEB6F36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2937" y="4441437"/>
              <a:ext cx="134693" cy="122202"/>
            </a:xfrm>
            <a:custGeom>
              <a:avLst/>
              <a:gdLst>
                <a:gd name="T0" fmla="*/ 2147483646 w 2437"/>
                <a:gd name="T1" fmla="*/ 2147483646 h 2211"/>
                <a:gd name="T2" fmla="*/ 2147483646 w 2437"/>
                <a:gd name="T3" fmla="*/ 2147483646 h 2211"/>
                <a:gd name="T4" fmla="*/ 2147483646 w 2437"/>
                <a:gd name="T5" fmla="*/ 2147483646 h 2211"/>
                <a:gd name="T6" fmla="*/ 2147483646 w 2437"/>
                <a:gd name="T7" fmla="*/ 2147483646 h 2211"/>
                <a:gd name="T8" fmla="*/ 2147483646 w 2437"/>
                <a:gd name="T9" fmla="*/ 2147483646 h 2211"/>
                <a:gd name="T10" fmla="*/ 2147483646 w 2437"/>
                <a:gd name="T11" fmla="*/ 2147483646 h 22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0" name="Google Shape;449;p27">
              <a:extLst>
                <a:ext uri="{FF2B5EF4-FFF2-40B4-BE49-F238E27FC236}">
                  <a16:creationId xmlns:a16="http://schemas.microsoft.com/office/drawing/2014/main" id="{455036C4-9CE6-4612-8DBA-1C192E6C6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1673" y="4450943"/>
              <a:ext cx="91527" cy="79091"/>
            </a:xfrm>
            <a:custGeom>
              <a:avLst/>
              <a:gdLst>
                <a:gd name="T0" fmla="*/ 2147483646 w 1656"/>
                <a:gd name="T1" fmla="*/ 2147483646 h 1431"/>
                <a:gd name="T2" fmla="*/ 2147483646 w 1656"/>
                <a:gd name="T3" fmla="*/ 2147483646 h 1431"/>
                <a:gd name="T4" fmla="*/ 2147483646 w 1656"/>
                <a:gd name="T5" fmla="*/ 2147483646 h 1431"/>
                <a:gd name="T6" fmla="*/ 2147483646 w 1656"/>
                <a:gd name="T7" fmla="*/ 2147483646 h 1431"/>
                <a:gd name="T8" fmla="*/ 2147483646 w 1656"/>
                <a:gd name="T9" fmla="*/ 2147483646 h 14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" name="Google Shape;450;p27">
              <a:extLst>
                <a:ext uri="{FF2B5EF4-FFF2-40B4-BE49-F238E27FC236}">
                  <a16:creationId xmlns:a16="http://schemas.microsoft.com/office/drawing/2014/main" id="{4EA49248-B65A-40A9-8D5A-A906E0795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0236" y="4448014"/>
              <a:ext cx="92246" cy="80528"/>
            </a:xfrm>
            <a:custGeom>
              <a:avLst/>
              <a:gdLst>
                <a:gd name="T0" fmla="*/ 2147483646 w 1669"/>
                <a:gd name="T1" fmla="*/ 2147483646 h 1457"/>
                <a:gd name="T2" fmla="*/ 2147483646 w 1669"/>
                <a:gd name="T3" fmla="*/ 2147483646 h 1457"/>
                <a:gd name="T4" fmla="*/ 2147483646 w 1669"/>
                <a:gd name="T5" fmla="*/ 2147483646 h 1457"/>
                <a:gd name="T6" fmla="*/ 2147483646 w 1669"/>
                <a:gd name="T7" fmla="*/ 2147483646 h 1457"/>
                <a:gd name="T8" fmla="*/ 2147483646 w 1669"/>
                <a:gd name="T9" fmla="*/ 2147483646 h 1457"/>
                <a:gd name="T10" fmla="*/ 2147483646 w 1669"/>
                <a:gd name="T11" fmla="*/ 2147483646 h 1457"/>
                <a:gd name="T12" fmla="*/ 2147483646 w 1669"/>
                <a:gd name="T13" fmla="*/ 2147483646 h 1457"/>
                <a:gd name="T14" fmla="*/ 2147483646 w 1669"/>
                <a:gd name="T15" fmla="*/ 2147483646 h 1457"/>
                <a:gd name="T16" fmla="*/ 2147483646 w 1669"/>
                <a:gd name="T17" fmla="*/ 2147483646 h 1457"/>
                <a:gd name="T18" fmla="*/ 2147483646 w 1669"/>
                <a:gd name="T19" fmla="*/ 2147483646 h 1457"/>
                <a:gd name="T20" fmla="*/ 2147483646 w 1669"/>
                <a:gd name="T21" fmla="*/ 2147483646 h 1457"/>
                <a:gd name="T22" fmla="*/ 2147483646 w 1669"/>
                <a:gd name="T23" fmla="*/ 2147483646 h 1457"/>
                <a:gd name="T24" fmla="*/ 2147483646 w 1669"/>
                <a:gd name="T25" fmla="*/ 2147483646 h 1457"/>
                <a:gd name="T26" fmla="*/ 2147483646 w 1669"/>
                <a:gd name="T27" fmla="*/ 2147483646 h 1457"/>
                <a:gd name="T28" fmla="*/ 2147483646 w 1669"/>
                <a:gd name="T29" fmla="*/ 2147483646 h 1457"/>
                <a:gd name="T30" fmla="*/ 2147483646 w 1669"/>
                <a:gd name="T31" fmla="*/ 2147483646 h 1457"/>
                <a:gd name="T32" fmla="*/ 2147483646 w 1669"/>
                <a:gd name="T33" fmla="*/ 2147483646 h 1457"/>
                <a:gd name="T34" fmla="*/ 2147483646 w 1669"/>
                <a:gd name="T35" fmla="*/ 2147483646 h 1457"/>
                <a:gd name="T36" fmla="*/ 2147483646 w 1669"/>
                <a:gd name="T37" fmla="*/ 2147483646 h 1457"/>
                <a:gd name="T38" fmla="*/ 2147483646 w 1669"/>
                <a:gd name="T39" fmla="*/ 2147483646 h 1457"/>
                <a:gd name="T40" fmla="*/ 2147483646 w 1669"/>
                <a:gd name="T41" fmla="*/ 2147483646 h 1457"/>
                <a:gd name="T42" fmla="*/ 2147483646 w 1669"/>
                <a:gd name="T43" fmla="*/ 2147483646 h 1457"/>
                <a:gd name="T44" fmla="*/ 2147483646 w 1669"/>
                <a:gd name="T45" fmla="*/ 2147483646 h 1457"/>
                <a:gd name="T46" fmla="*/ 2147483646 w 1669"/>
                <a:gd name="T47" fmla="*/ 2147483646 h 1457"/>
                <a:gd name="T48" fmla="*/ 2147483646 w 1669"/>
                <a:gd name="T49" fmla="*/ 2147483646 h 1457"/>
                <a:gd name="T50" fmla="*/ 2147483646 w 1669"/>
                <a:gd name="T51" fmla="*/ 2147483646 h 1457"/>
                <a:gd name="T52" fmla="*/ 2147483646 w 1669"/>
                <a:gd name="T53" fmla="*/ 2147483646 h 1457"/>
                <a:gd name="T54" fmla="*/ 2147483646 w 1669"/>
                <a:gd name="T55" fmla="*/ 2147483646 h 1457"/>
                <a:gd name="T56" fmla="*/ 2147483646 w 1669"/>
                <a:gd name="T57" fmla="*/ 2147483646 h 1457"/>
                <a:gd name="T58" fmla="*/ 2147483646 w 1669"/>
                <a:gd name="T59" fmla="*/ 2147483646 h 1457"/>
                <a:gd name="T60" fmla="*/ 2147483646 w 1669"/>
                <a:gd name="T61" fmla="*/ 2147483646 h 1457"/>
                <a:gd name="T62" fmla="*/ 2147483646 w 1669"/>
                <a:gd name="T63" fmla="*/ 2147483646 h 1457"/>
                <a:gd name="T64" fmla="*/ 2147483646 w 1669"/>
                <a:gd name="T65" fmla="*/ 2147483646 h 1457"/>
                <a:gd name="T66" fmla="*/ 2147483646 w 1669"/>
                <a:gd name="T67" fmla="*/ 2147483646 h 1457"/>
                <a:gd name="T68" fmla="*/ 2147483646 w 1669"/>
                <a:gd name="T69" fmla="*/ 2147483646 h 1457"/>
                <a:gd name="T70" fmla="*/ 2147483646 w 1669"/>
                <a:gd name="T71" fmla="*/ 2147483646 h 1457"/>
                <a:gd name="T72" fmla="*/ 2147483646 w 1669"/>
                <a:gd name="T73" fmla="*/ 2147483646 h 1457"/>
                <a:gd name="T74" fmla="*/ 2147483646 w 1669"/>
                <a:gd name="T75" fmla="*/ 2147483646 h 1457"/>
                <a:gd name="T76" fmla="*/ 2147483646 w 1669"/>
                <a:gd name="T77" fmla="*/ 2147483646 h 1457"/>
                <a:gd name="T78" fmla="*/ 2147483646 w 1669"/>
                <a:gd name="T79" fmla="*/ 2147483646 h 1457"/>
                <a:gd name="T80" fmla="*/ 2147483646 w 1669"/>
                <a:gd name="T81" fmla="*/ 2147483646 h 145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" name="Google Shape;451;p27">
              <a:extLst>
                <a:ext uri="{FF2B5EF4-FFF2-40B4-BE49-F238E27FC236}">
                  <a16:creationId xmlns:a16="http://schemas.microsoft.com/office/drawing/2014/main" id="{421E5C8E-82CD-4B4B-856C-6F7C3A39B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8799" y="4448014"/>
              <a:ext cx="100260" cy="84895"/>
            </a:xfrm>
            <a:custGeom>
              <a:avLst/>
              <a:gdLst>
                <a:gd name="T0" fmla="*/ 2147483646 w 1814"/>
                <a:gd name="T1" fmla="*/ 2147483646 h 1536"/>
                <a:gd name="T2" fmla="*/ 2147483646 w 1814"/>
                <a:gd name="T3" fmla="*/ 2147483646 h 1536"/>
                <a:gd name="T4" fmla="*/ 2147483646 w 1814"/>
                <a:gd name="T5" fmla="*/ 2147483646 h 1536"/>
                <a:gd name="T6" fmla="*/ 2147483646 w 1814"/>
                <a:gd name="T7" fmla="*/ 2147483646 h 1536"/>
                <a:gd name="T8" fmla="*/ 2147483646 w 1814"/>
                <a:gd name="T9" fmla="*/ 2147483646 h 1536"/>
                <a:gd name="T10" fmla="*/ 2147483646 w 1814"/>
                <a:gd name="T11" fmla="*/ 2147483646 h 1536"/>
                <a:gd name="T12" fmla="*/ 2147483646 w 1814"/>
                <a:gd name="T13" fmla="*/ 2147483646 h 1536"/>
                <a:gd name="T14" fmla="*/ 2147483646 w 1814"/>
                <a:gd name="T15" fmla="*/ 2147483646 h 1536"/>
                <a:gd name="T16" fmla="*/ 2147483646 w 1814"/>
                <a:gd name="T17" fmla="*/ 2147483646 h 1536"/>
                <a:gd name="T18" fmla="*/ 2147483646 w 1814"/>
                <a:gd name="T19" fmla="*/ 2147483646 h 1536"/>
                <a:gd name="T20" fmla="*/ 2147483646 w 1814"/>
                <a:gd name="T21" fmla="*/ 2147483646 h 1536"/>
                <a:gd name="T22" fmla="*/ 2147483646 w 1814"/>
                <a:gd name="T23" fmla="*/ 2147483646 h 1536"/>
                <a:gd name="T24" fmla="*/ 2147483646 w 1814"/>
                <a:gd name="T25" fmla="*/ 2147483646 h 1536"/>
                <a:gd name="T26" fmla="*/ 2147483646 w 1814"/>
                <a:gd name="T27" fmla="*/ 2147483646 h 1536"/>
                <a:gd name="T28" fmla="*/ 2147483646 w 1814"/>
                <a:gd name="T29" fmla="*/ 2147483646 h 1536"/>
                <a:gd name="T30" fmla="*/ 2147483646 w 1814"/>
                <a:gd name="T31" fmla="*/ 2147483646 h 1536"/>
                <a:gd name="T32" fmla="*/ 2147483646 w 1814"/>
                <a:gd name="T33" fmla="*/ 2147483646 h 1536"/>
                <a:gd name="T34" fmla="*/ 2147483646 w 1814"/>
                <a:gd name="T35" fmla="*/ 2147483646 h 1536"/>
                <a:gd name="T36" fmla="*/ 2147483646 w 1814"/>
                <a:gd name="T37" fmla="*/ 2147483646 h 1536"/>
                <a:gd name="T38" fmla="*/ 2147483646 w 1814"/>
                <a:gd name="T39" fmla="*/ 2147483646 h 1536"/>
                <a:gd name="T40" fmla="*/ 2147483646 w 1814"/>
                <a:gd name="T41" fmla="*/ 2147483646 h 1536"/>
                <a:gd name="T42" fmla="*/ 2147483646 w 1814"/>
                <a:gd name="T43" fmla="*/ 2147483646 h 1536"/>
                <a:gd name="T44" fmla="*/ 2147483646 w 1814"/>
                <a:gd name="T45" fmla="*/ 2147483646 h 1536"/>
                <a:gd name="T46" fmla="*/ 2147483646 w 1814"/>
                <a:gd name="T47" fmla="*/ 2147483646 h 1536"/>
                <a:gd name="T48" fmla="*/ 2147483646 w 1814"/>
                <a:gd name="T49" fmla="*/ 2147483646 h 1536"/>
                <a:gd name="T50" fmla="*/ 2147483646 w 1814"/>
                <a:gd name="T51" fmla="*/ 2147483646 h 1536"/>
                <a:gd name="T52" fmla="*/ 2147483646 w 1814"/>
                <a:gd name="T53" fmla="*/ 2147483646 h 1536"/>
                <a:gd name="T54" fmla="*/ 2147483646 w 1814"/>
                <a:gd name="T55" fmla="*/ 2147483646 h 1536"/>
                <a:gd name="T56" fmla="*/ 2147483646 w 1814"/>
                <a:gd name="T57" fmla="*/ 2147483646 h 1536"/>
                <a:gd name="T58" fmla="*/ 2147483646 w 1814"/>
                <a:gd name="T59" fmla="*/ 2147483646 h 1536"/>
                <a:gd name="T60" fmla="*/ 2147483646 w 1814"/>
                <a:gd name="T61" fmla="*/ 2147483646 h 1536"/>
                <a:gd name="T62" fmla="*/ 2147483646 w 1814"/>
                <a:gd name="T63" fmla="*/ 2147483646 h 1536"/>
                <a:gd name="T64" fmla="*/ 2147483646 w 1814"/>
                <a:gd name="T65" fmla="*/ 2147483646 h 1536"/>
                <a:gd name="T66" fmla="*/ 2147483646 w 1814"/>
                <a:gd name="T67" fmla="*/ 2147483646 h 1536"/>
                <a:gd name="T68" fmla="*/ 2147483646 w 1814"/>
                <a:gd name="T69" fmla="*/ 2147483646 h 1536"/>
                <a:gd name="T70" fmla="*/ 2147483646 w 1814"/>
                <a:gd name="T71" fmla="*/ 2147483646 h 1536"/>
                <a:gd name="T72" fmla="*/ 2147483646 w 1814"/>
                <a:gd name="T73" fmla="*/ 2147483646 h 1536"/>
                <a:gd name="T74" fmla="*/ 2147483646 w 1814"/>
                <a:gd name="T75" fmla="*/ 2147483646 h 1536"/>
                <a:gd name="T76" fmla="*/ 2147483646 w 1814"/>
                <a:gd name="T77" fmla="*/ 2147483646 h 1536"/>
                <a:gd name="T78" fmla="*/ 2147483646 w 1814"/>
                <a:gd name="T79" fmla="*/ 2147483646 h 1536"/>
                <a:gd name="T80" fmla="*/ 2147483646 w 1814"/>
                <a:gd name="T81" fmla="*/ 2147483646 h 1536"/>
                <a:gd name="T82" fmla="*/ 2147483646 w 1814"/>
                <a:gd name="T83" fmla="*/ 2147483646 h 1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lnTo>
                    <a:pt x="768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" name="Google Shape;452;p27">
              <a:extLst>
                <a:ext uri="{FF2B5EF4-FFF2-40B4-BE49-F238E27FC236}">
                  <a16:creationId xmlns:a16="http://schemas.microsoft.com/office/drawing/2014/main" id="{C5144209-2976-4ED8-812A-57786C5B4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9733" y="3864528"/>
              <a:ext cx="1237772" cy="1187034"/>
            </a:xfrm>
            <a:custGeom>
              <a:avLst/>
              <a:gdLst>
                <a:gd name="T0" fmla="*/ 2147483646 w 22395"/>
                <a:gd name="T1" fmla="*/ 2147483646 h 21477"/>
                <a:gd name="T2" fmla="*/ 2147483646 w 22395"/>
                <a:gd name="T3" fmla="*/ 2147483646 h 21477"/>
                <a:gd name="T4" fmla="*/ 2147483646 w 22395"/>
                <a:gd name="T5" fmla="*/ 2147483646 h 21477"/>
                <a:gd name="T6" fmla="*/ 2147483646 w 22395"/>
                <a:gd name="T7" fmla="*/ 2147483646 h 21477"/>
                <a:gd name="T8" fmla="*/ 2147483646 w 22395"/>
                <a:gd name="T9" fmla="*/ 2147483646 h 21477"/>
                <a:gd name="T10" fmla="*/ 2147483646 w 22395"/>
                <a:gd name="T11" fmla="*/ 2147483646 h 21477"/>
                <a:gd name="T12" fmla="*/ 2147483646 w 22395"/>
                <a:gd name="T13" fmla="*/ 2147483646 h 21477"/>
                <a:gd name="T14" fmla="*/ 2147483646 w 22395"/>
                <a:gd name="T15" fmla="*/ 2147483646 h 21477"/>
                <a:gd name="T16" fmla="*/ 2147483646 w 22395"/>
                <a:gd name="T17" fmla="*/ 2147483646 h 21477"/>
                <a:gd name="T18" fmla="*/ 2147483646 w 22395"/>
                <a:gd name="T19" fmla="*/ 2147483646 h 21477"/>
                <a:gd name="T20" fmla="*/ 2147483646 w 22395"/>
                <a:gd name="T21" fmla="*/ 2147483646 h 21477"/>
                <a:gd name="T22" fmla="*/ 2147483646 w 22395"/>
                <a:gd name="T23" fmla="*/ 2147483646 h 21477"/>
                <a:gd name="T24" fmla="*/ 2147483646 w 22395"/>
                <a:gd name="T25" fmla="*/ 2147483646 h 21477"/>
                <a:gd name="T26" fmla="*/ 2147483646 w 22395"/>
                <a:gd name="T27" fmla="*/ 2147483646 h 21477"/>
                <a:gd name="T28" fmla="*/ 2147483646 w 22395"/>
                <a:gd name="T29" fmla="*/ 2147483646 h 21477"/>
                <a:gd name="T30" fmla="*/ 2147483646 w 22395"/>
                <a:gd name="T31" fmla="*/ 2147483646 h 21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" name="Google Shape;453;p27">
              <a:extLst>
                <a:ext uri="{FF2B5EF4-FFF2-40B4-BE49-F238E27FC236}">
                  <a16:creationId xmlns:a16="http://schemas.microsoft.com/office/drawing/2014/main" id="{F6A13943-73C3-4D07-8DE5-CAAC4CA21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5828" y="3874532"/>
              <a:ext cx="1027082" cy="1046648"/>
            </a:xfrm>
            <a:custGeom>
              <a:avLst/>
              <a:gdLst>
                <a:gd name="T0" fmla="*/ 2147483646 w 18583"/>
                <a:gd name="T1" fmla="*/ 0 h 18937"/>
                <a:gd name="T2" fmla="*/ 2147483646 w 18583"/>
                <a:gd name="T3" fmla="*/ 2147483646 h 18937"/>
                <a:gd name="T4" fmla="*/ 2147483646 w 18583"/>
                <a:gd name="T5" fmla="*/ 2147483646 h 18937"/>
                <a:gd name="T6" fmla="*/ 0 w 18583"/>
                <a:gd name="T7" fmla="*/ 2147483646 h 18937"/>
                <a:gd name="T8" fmla="*/ 0 w 18583"/>
                <a:gd name="T9" fmla="*/ 2147483646 h 18937"/>
                <a:gd name="T10" fmla="*/ 2147483646 w 18583"/>
                <a:gd name="T11" fmla="*/ 2147483646 h 18937"/>
                <a:gd name="T12" fmla="*/ 2147483646 w 18583"/>
                <a:gd name="T13" fmla="*/ 2147483646 h 18937"/>
                <a:gd name="T14" fmla="*/ 2147483646 w 18583"/>
                <a:gd name="T15" fmla="*/ 2147483646 h 18937"/>
                <a:gd name="T16" fmla="*/ 2147483646 w 18583"/>
                <a:gd name="T17" fmla="*/ 0 h 189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" name="Google Shape;454;p27">
              <a:extLst>
                <a:ext uri="{FF2B5EF4-FFF2-40B4-BE49-F238E27FC236}">
                  <a16:creationId xmlns:a16="http://schemas.microsoft.com/office/drawing/2014/main" id="{0E22D85D-E941-4C0F-B1E8-2F24396006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8028" y="3941796"/>
              <a:ext cx="76107" cy="67374"/>
            </a:xfrm>
            <a:custGeom>
              <a:avLst/>
              <a:gdLst>
                <a:gd name="T0" fmla="*/ 0 w 1377"/>
                <a:gd name="T1" fmla="*/ 2147483646 h 1219"/>
                <a:gd name="T2" fmla="*/ 0 w 1377"/>
                <a:gd name="T3" fmla="*/ 2147483646 h 1219"/>
                <a:gd name="T4" fmla="*/ 2147483646 w 1377"/>
                <a:gd name="T5" fmla="*/ 2147483646 h 1219"/>
                <a:gd name="T6" fmla="*/ 2147483646 w 1377"/>
                <a:gd name="T7" fmla="*/ 2147483646 h 1219"/>
                <a:gd name="T8" fmla="*/ 2147483646 w 1377"/>
                <a:gd name="T9" fmla="*/ 2147483646 h 1219"/>
                <a:gd name="T10" fmla="*/ 2147483646 w 1377"/>
                <a:gd name="T11" fmla="*/ 2147483646 h 1219"/>
                <a:gd name="T12" fmla="*/ 0 w 1377"/>
                <a:gd name="T13" fmla="*/ 2147483646 h 12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" name="Google Shape;455;p27">
              <a:extLst>
                <a:ext uri="{FF2B5EF4-FFF2-40B4-BE49-F238E27FC236}">
                  <a16:creationId xmlns:a16="http://schemas.microsoft.com/office/drawing/2014/main" id="{37EEAE8B-AF92-40E4-A957-45D03ABDD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7575" y="4112967"/>
              <a:ext cx="76107" cy="69585"/>
            </a:xfrm>
            <a:custGeom>
              <a:avLst/>
              <a:gdLst>
                <a:gd name="T0" fmla="*/ 2147483646 w 1377"/>
                <a:gd name="T1" fmla="*/ 2147483646 h 1259"/>
                <a:gd name="T2" fmla="*/ 2147483646 w 1377"/>
                <a:gd name="T3" fmla="*/ 2147483646 h 1259"/>
                <a:gd name="T4" fmla="*/ 2147483646 w 1377"/>
                <a:gd name="T5" fmla="*/ 2147483646 h 1259"/>
                <a:gd name="T6" fmla="*/ 2147483646 w 1377"/>
                <a:gd name="T7" fmla="*/ 2147483646 h 1259"/>
                <a:gd name="T8" fmla="*/ 2147483646 w 1377"/>
                <a:gd name="T9" fmla="*/ 2147483646 h 1259"/>
                <a:gd name="T10" fmla="*/ 2147483646 w 1377"/>
                <a:gd name="T11" fmla="*/ 2147483646 h 1259"/>
                <a:gd name="T12" fmla="*/ 2147483646 w 1377"/>
                <a:gd name="T13" fmla="*/ 2147483646 h 1259"/>
                <a:gd name="T14" fmla="*/ 2147483646 w 1377"/>
                <a:gd name="T15" fmla="*/ 2147483646 h 12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7" name="Google Shape;456;p27">
              <a:extLst>
                <a:ext uri="{FF2B5EF4-FFF2-40B4-BE49-F238E27FC236}">
                  <a16:creationId xmlns:a16="http://schemas.microsoft.com/office/drawing/2014/main" id="{A47997D4-A8D1-42E3-8980-ECFFCB0883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5580" y="3984243"/>
              <a:ext cx="54883" cy="49080"/>
            </a:xfrm>
            <a:custGeom>
              <a:avLst/>
              <a:gdLst>
                <a:gd name="T0" fmla="*/ 2147483646 w 993"/>
                <a:gd name="T1" fmla="*/ 2147483646 h 888"/>
                <a:gd name="T2" fmla="*/ 2147483646 w 993"/>
                <a:gd name="T3" fmla="*/ 2147483646 h 888"/>
                <a:gd name="T4" fmla="*/ 2147483646 w 993"/>
                <a:gd name="T5" fmla="*/ 2147483646 h 888"/>
                <a:gd name="T6" fmla="*/ 2147483646 w 993"/>
                <a:gd name="T7" fmla="*/ 2147483646 h 888"/>
                <a:gd name="T8" fmla="*/ 2147483646 w 993"/>
                <a:gd name="T9" fmla="*/ 2147483646 h 888"/>
                <a:gd name="T10" fmla="*/ 2147483646 w 993"/>
                <a:gd name="T11" fmla="*/ 2147483646 h 888"/>
                <a:gd name="T12" fmla="*/ 2147483646 w 993"/>
                <a:gd name="T13" fmla="*/ 2147483646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8" name="Google Shape;457;p27">
              <a:extLst>
                <a:ext uri="{FF2B5EF4-FFF2-40B4-BE49-F238E27FC236}">
                  <a16:creationId xmlns:a16="http://schemas.microsoft.com/office/drawing/2014/main" id="{D24B4880-1E8A-4B78-A513-24028F4BC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6062" y="4024646"/>
              <a:ext cx="54938" cy="50351"/>
            </a:xfrm>
            <a:custGeom>
              <a:avLst/>
              <a:gdLst>
                <a:gd name="T0" fmla="*/ 2147483646 w 994"/>
                <a:gd name="T1" fmla="*/ 2147483646 h 911"/>
                <a:gd name="T2" fmla="*/ 2147483646 w 994"/>
                <a:gd name="T3" fmla="*/ 2147483646 h 911"/>
                <a:gd name="T4" fmla="*/ 2147483646 w 994"/>
                <a:gd name="T5" fmla="*/ 214748364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2147483646 w 994"/>
                <a:gd name="T15" fmla="*/ 2147483646 h 911"/>
                <a:gd name="T16" fmla="*/ 2147483646 w 994"/>
                <a:gd name="T17" fmla="*/ 2147483646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9" name="Google Shape;458;p27">
              <a:extLst>
                <a:ext uri="{FF2B5EF4-FFF2-40B4-BE49-F238E27FC236}">
                  <a16:creationId xmlns:a16="http://schemas.microsoft.com/office/drawing/2014/main" id="{C3D03582-4848-4939-8AF1-E919C673C6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5826" y="4066927"/>
              <a:ext cx="54938" cy="48306"/>
            </a:xfrm>
            <a:custGeom>
              <a:avLst/>
              <a:gdLst>
                <a:gd name="T0" fmla="*/ 2147483646 w 994"/>
                <a:gd name="T1" fmla="*/ 0 h 874"/>
                <a:gd name="T2" fmla="*/ 2147483646 w 994"/>
                <a:gd name="T3" fmla="*/ 2147483646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2147483646 w 994"/>
                <a:gd name="T11" fmla="*/ 0 h 874"/>
                <a:gd name="T12" fmla="*/ 2147483646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0" name="Google Shape;459;p27">
              <a:extLst>
                <a:ext uri="{FF2B5EF4-FFF2-40B4-BE49-F238E27FC236}">
                  <a16:creationId xmlns:a16="http://schemas.microsoft.com/office/drawing/2014/main" id="{6E8C2F8E-C773-449B-9F80-15C9DE05C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409" y="4158344"/>
              <a:ext cx="54883" cy="48361"/>
            </a:xfrm>
            <a:custGeom>
              <a:avLst/>
              <a:gdLst>
                <a:gd name="T0" fmla="*/ 2147483646 w 993"/>
                <a:gd name="T1" fmla="*/ 2147483646 h 875"/>
                <a:gd name="T2" fmla="*/ 2147483646 w 993"/>
                <a:gd name="T3" fmla="*/ 2147483646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2147483646 w 993"/>
                <a:gd name="T11" fmla="*/ 2147483646 h 875"/>
                <a:gd name="T12" fmla="*/ 2147483646 w 993"/>
                <a:gd name="T13" fmla="*/ 2147483646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1" name="Google Shape;460;p27">
              <a:extLst>
                <a:ext uri="{FF2B5EF4-FFF2-40B4-BE49-F238E27FC236}">
                  <a16:creationId xmlns:a16="http://schemas.microsoft.com/office/drawing/2014/main" id="{7ADD9671-F9C3-41A9-B610-539A72906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4891" y="4198580"/>
              <a:ext cx="54938" cy="50517"/>
            </a:xfrm>
            <a:custGeom>
              <a:avLst/>
              <a:gdLst>
                <a:gd name="T0" fmla="*/ 2147483646 w 994"/>
                <a:gd name="T1" fmla="*/ 2147483646 h 914"/>
                <a:gd name="T2" fmla="*/ 2147483646 w 994"/>
                <a:gd name="T3" fmla="*/ 2147483646 h 914"/>
                <a:gd name="T4" fmla="*/ 2147483646 w 994"/>
                <a:gd name="T5" fmla="*/ 2147483646 h 914"/>
                <a:gd name="T6" fmla="*/ 2147483646 w 994"/>
                <a:gd name="T7" fmla="*/ 2147483646 h 914"/>
                <a:gd name="T8" fmla="*/ 2147483646 w 994"/>
                <a:gd name="T9" fmla="*/ 2147483646 h 914"/>
                <a:gd name="T10" fmla="*/ 2147483646 w 994"/>
                <a:gd name="T11" fmla="*/ 2147483646 h 914"/>
                <a:gd name="T12" fmla="*/ 2147483646 w 994"/>
                <a:gd name="T13" fmla="*/ 2147483646 h 914"/>
                <a:gd name="T14" fmla="*/ 2147483646 w 994"/>
                <a:gd name="T15" fmla="*/ 2147483646 h 914"/>
                <a:gd name="T16" fmla="*/ 2147483646 w 994"/>
                <a:gd name="T17" fmla="*/ 2147483646 h 9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2" name="Google Shape;461;p27">
              <a:extLst>
                <a:ext uri="{FF2B5EF4-FFF2-40B4-BE49-F238E27FC236}">
                  <a16:creationId xmlns:a16="http://schemas.microsoft.com/office/drawing/2014/main" id="{AF11DE61-DEE6-45D9-91AA-E6E34F306C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5373" y="4240254"/>
              <a:ext cx="54938" cy="49080"/>
            </a:xfrm>
            <a:custGeom>
              <a:avLst/>
              <a:gdLst>
                <a:gd name="T0" fmla="*/ 2147483646 w 994"/>
                <a:gd name="T1" fmla="*/ 2147483646 h 888"/>
                <a:gd name="T2" fmla="*/ 2147483646 w 994"/>
                <a:gd name="T3" fmla="*/ 2147483646 h 888"/>
                <a:gd name="T4" fmla="*/ 2147483646 w 994"/>
                <a:gd name="T5" fmla="*/ 2147483646 h 888"/>
                <a:gd name="T6" fmla="*/ 2147483646 w 994"/>
                <a:gd name="T7" fmla="*/ 2147483646 h 888"/>
                <a:gd name="T8" fmla="*/ 2147483646 w 994"/>
                <a:gd name="T9" fmla="*/ 2147483646 h 888"/>
                <a:gd name="T10" fmla="*/ 2147483646 w 994"/>
                <a:gd name="T11" fmla="*/ 2147483646 h 888"/>
                <a:gd name="T12" fmla="*/ 2147483646 w 994"/>
                <a:gd name="T13" fmla="*/ 2147483646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3" name="Google Shape;462;p27">
              <a:extLst>
                <a:ext uri="{FF2B5EF4-FFF2-40B4-BE49-F238E27FC236}">
                  <a16:creationId xmlns:a16="http://schemas.microsoft.com/office/drawing/2014/main" id="{78045629-1E7C-4752-8E41-6D2C633A3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3956" y="4331726"/>
              <a:ext cx="57868" cy="49080"/>
            </a:xfrm>
            <a:custGeom>
              <a:avLst/>
              <a:gdLst>
                <a:gd name="T0" fmla="*/ 2147483646 w 1047"/>
                <a:gd name="T1" fmla="*/ 0 h 888"/>
                <a:gd name="T2" fmla="*/ 2147483646 w 1047"/>
                <a:gd name="T3" fmla="*/ 2147483646 h 888"/>
                <a:gd name="T4" fmla="*/ 2147483646 w 1047"/>
                <a:gd name="T5" fmla="*/ 2147483646 h 888"/>
                <a:gd name="T6" fmla="*/ 2147483646 w 1047"/>
                <a:gd name="T7" fmla="*/ 2147483646 h 888"/>
                <a:gd name="T8" fmla="*/ 2147483646 w 1047"/>
                <a:gd name="T9" fmla="*/ 2147483646 h 888"/>
                <a:gd name="T10" fmla="*/ 2147483646 w 1047"/>
                <a:gd name="T11" fmla="*/ 0 h 888"/>
                <a:gd name="T12" fmla="*/ 2147483646 w 1047"/>
                <a:gd name="T13" fmla="*/ 0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4" name="Google Shape;463;p27">
              <a:extLst>
                <a:ext uri="{FF2B5EF4-FFF2-40B4-BE49-F238E27FC236}">
                  <a16:creationId xmlns:a16="http://schemas.microsoft.com/office/drawing/2014/main" id="{01145765-D91E-44F7-8213-AD4117199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4438" y="4372128"/>
              <a:ext cx="54938" cy="50351"/>
            </a:xfrm>
            <a:custGeom>
              <a:avLst/>
              <a:gdLst>
                <a:gd name="T0" fmla="*/ 2147483646 w 994"/>
                <a:gd name="T1" fmla="*/ 2147483646 h 911"/>
                <a:gd name="T2" fmla="*/ 2147483646 w 994"/>
                <a:gd name="T3" fmla="*/ 2147483646 h 911"/>
                <a:gd name="T4" fmla="*/ 2147483646 w 994"/>
                <a:gd name="T5" fmla="*/ 214748364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2147483646 w 994"/>
                <a:gd name="T15" fmla="*/ 2147483646 h 911"/>
                <a:gd name="T16" fmla="*/ 2147483646 w 994"/>
                <a:gd name="T17" fmla="*/ 2147483646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5" name="Google Shape;464;p27">
              <a:extLst>
                <a:ext uri="{FF2B5EF4-FFF2-40B4-BE49-F238E27FC236}">
                  <a16:creationId xmlns:a16="http://schemas.microsoft.com/office/drawing/2014/main" id="{B700B131-6AF0-424F-9554-405770AA7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4975" y="4414354"/>
              <a:ext cx="54883" cy="48361"/>
            </a:xfrm>
            <a:custGeom>
              <a:avLst/>
              <a:gdLst>
                <a:gd name="T0" fmla="*/ 0 w 993"/>
                <a:gd name="T1" fmla="*/ 2147483646 h 875"/>
                <a:gd name="T2" fmla="*/ 2147483646 w 993"/>
                <a:gd name="T3" fmla="*/ 2147483646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2147483646 w 993"/>
                <a:gd name="T11" fmla="*/ 2147483646 h 875"/>
                <a:gd name="T12" fmla="*/ 0 w 993"/>
                <a:gd name="T13" fmla="*/ 2147483646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6" name="Google Shape;465;p27">
              <a:extLst>
                <a:ext uri="{FF2B5EF4-FFF2-40B4-BE49-F238E27FC236}">
                  <a16:creationId xmlns:a16="http://schemas.microsoft.com/office/drawing/2014/main" id="{CEF43AB2-13C6-482E-80B3-FFF2695A6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6433" y="4505826"/>
              <a:ext cx="54938" cy="48306"/>
            </a:xfrm>
            <a:custGeom>
              <a:avLst/>
              <a:gdLst>
                <a:gd name="T0" fmla="*/ 2147483646 w 994"/>
                <a:gd name="T1" fmla="*/ 0 h 874"/>
                <a:gd name="T2" fmla="*/ 2147483646 w 994"/>
                <a:gd name="T3" fmla="*/ 2147483646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2147483646 w 994"/>
                <a:gd name="T11" fmla="*/ 0 h 874"/>
                <a:gd name="T12" fmla="*/ 2147483646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7" name="Google Shape;466;p27">
              <a:extLst>
                <a:ext uri="{FF2B5EF4-FFF2-40B4-BE49-F238E27FC236}">
                  <a16:creationId xmlns:a16="http://schemas.microsoft.com/office/drawing/2014/main" id="{407057C5-CA71-427F-9D59-8F854D51E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3986" y="4546063"/>
              <a:ext cx="57868" cy="50517"/>
            </a:xfrm>
            <a:custGeom>
              <a:avLst/>
              <a:gdLst>
                <a:gd name="T0" fmla="*/ 2147483646 w 1047"/>
                <a:gd name="T1" fmla="*/ 0 h 914"/>
                <a:gd name="T2" fmla="*/ 2147483646 w 1047"/>
                <a:gd name="T3" fmla="*/ 2147483646 h 914"/>
                <a:gd name="T4" fmla="*/ 2147483646 w 1047"/>
                <a:gd name="T5" fmla="*/ 2147483646 h 914"/>
                <a:gd name="T6" fmla="*/ 2147483646 w 1047"/>
                <a:gd name="T7" fmla="*/ 2147483646 h 914"/>
                <a:gd name="T8" fmla="*/ 2147483646 w 1047"/>
                <a:gd name="T9" fmla="*/ 2147483646 h 914"/>
                <a:gd name="T10" fmla="*/ 2147483646 w 1047"/>
                <a:gd name="T11" fmla="*/ 2147483646 h 914"/>
                <a:gd name="T12" fmla="*/ 2147483646 w 1047"/>
                <a:gd name="T13" fmla="*/ 2147483646 h 914"/>
                <a:gd name="T14" fmla="*/ 2147483646 w 1047"/>
                <a:gd name="T15" fmla="*/ 2147483646 h 914"/>
                <a:gd name="T16" fmla="*/ 2147483646 w 1047"/>
                <a:gd name="T17" fmla="*/ 0 h 9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8" name="Google Shape;467;p27">
              <a:extLst>
                <a:ext uri="{FF2B5EF4-FFF2-40B4-BE49-F238E27FC236}">
                  <a16:creationId xmlns:a16="http://schemas.microsoft.com/office/drawing/2014/main" id="{82A737CE-29D4-48BD-BBBB-2A6423E43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804" y="4587736"/>
              <a:ext cx="54883" cy="49080"/>
            </a:xfrm>
            <a:custGeom>
              <a:avLst/>
              <a:gdLst>
                <a:gd name="T0" fmla="*/ 2147483646 w 993"/>
                <a:gd name="T1" fmla="*/ 2147483646 h 888"/>
                <a:gd name="T2" fmla="*/ 2147483646 w 993"/>
                <a:gd name="T3" fmla="*/ 2147483646 h 888"/>
                <a:gd name="T4" fmla="*/ 2147483646 w 993"/>
                <a:gd name="T5" fmla="*/ 2147483646 h 888"/>
                <a:gd name="T6" fmla="*/ 2147483646 w 993"/>
                <a:gd name="T7" fmla="*/ 2147483646 h 888"/>
                <a:gd name="T8" fmla="*/ 2147483646 w 993"/>
                <a:gd name="T9" fmla="*/ 2147483646 h 888"/>
                <a:gd name="T10" fmla="*/ 2147483646 w 993"/>
                <a:gd name="T11" fmla="*/ 2147483646 h 888"/>
                <a:gd name="T12" fmla="*/ 2147483646 w 993"/>
                <a:gd name="T13" fmla="*/ 2147483646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9" name="Google Shape;468;p27">
              <a:extLst>
                <a:ext uri="{FF2B5EF4-FFF2-40B4-BE49-F238E27FC236}">
                  <a16:creationId xmlns:a16="http://schemas.microsoft.com/office/drawing/2014/main" id="{1BA4BA7F-B52A-42E0-9F43-69FCB6248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5980" y="4679208"/>
              <a:ext cx="54938" cy="49024"/>
            </a:xfrm>
            <a:custGeom>
              <a:avLst/>
              <a:gdLst>
                <a:gd name="T0" fmla="*/ 2147483646 w 994"/>
                <a:gd name="T1" fmla="*/ 0 h 887"/>
                <a:gd name="T2" fmla="*/ 2147483646 w 994"/>
                <a:gd name="T3" fmla="*/ 2147483646 h 887"/>
                <a:gd name="T4" fmla="*/ 2147483646 w 994"/>
                <a:gd name="T5" fmla="*/ 2147483646 h 887"/>
                <a:gd name="T6" fmla="*/ 2147483646 w 994"/>
                <a:gd name="T7" fmla="*/ 2147483646 h 887"/>
                <a:gd name="T8" fmla="*/ 2147483646 w 994"/>
                <a:gd name="T9" fmla="*/ 2147483646 h 887"/>
                <a:gd name="T10" fmla="*/ 2147483646 w 994"/>
                <a:gd name="T11" fmla="*/ 0 h 887"/>
                <a:gd name="T12" fmla="*/ 2147483646 w 994"/>
                <a:gd name="T13" fmla="*/ 0 h 8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0" name="Google Shape;469;p27">
              <a:extLst>
                <a:ext uri="{FF2B5EF4-FFF2-40B4-BE49-F238E27FC236}">
                  <a16:creationId xmlns:a16="http://schemas.microsoft.com/office/drawing/2014/main" id="{E5DBC456-771C-48DA-A82D-5660B7673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5744" y="4719611"/>
              <a:ext cx="54938" cy="50351"/>
            </a:xfrm>
            <a:custGeom>
              <a:avLst/>
              <a:gdLst>
                <a:gd name="T0" fmla="*/ 2147483646 w 994"/>
                <a:gd name="T1" fmla="*/ 0 h 911"/>
                <a:gd name="T2" fmla="*/ 2147483646 w 994"/>
                <a:gd name="T3" fmla="*/ 2147483646 h 911"/>
                <a:gd name="T4" fmla="*/ 2147483646 w 994"/>
                <a:gd name="T5" fmla="*/ 214748364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2147483646 w 994"/>
                <a:gd name="T15" fmla="*/ 2147483646 h 911"/>
                <a:gd name="T16" fmla="*/ 2147483646 w 994"/>
                <a:gd name="T17" fmla="*/ 0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1" name="Google Shape;470;p27">
              <a:extLst>
                <a:ext uri="{FF2B5EF4-FFF2-40B4-BE49-F238E27FC236}">
                  <a16:creationId xmlns:a16="http://schemas.microsoft.com/office/drawing/2014/main" id="{B6513CE6-C903-4275-BDA4-864C6190DF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352" y="4761837"/>
              <a:ext cx="54883" cy="48361"/>
            </a:xfrm>
            <a:custGeom>
              <a:avLst/>
              <a:gdLst>
                <a:gd name="T0" fmla="*/ 2147483646 w 993"/>
                <a:gd name="T1" fmla="*/ 2147483646 h 875"/>
                <a:gd name="T2" fmla="*/ 2147483646 w 993"/>
                <a:gd name="T3" fmla="*/ 2147483646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2147483646 w 993"/>
                <a:gd name="T11" fmla="*/ 2147483646 h 875"/>
                <a:gd name="T12" fmla="*/ 2147483646 w 993"/>
                <a:gd name="T13" fmla="*/ 2147483646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2" name="Google Shape;471;p27">
              <a:extLst>
                <a:ext uri="{FF2B5EF4-FFF2-40B4-BE49-F238E27FC236}">
                  <a16:creationId xmlns:a16="http://schemas.microsoft.com/office/drawing/2014/main" id="{12A91515-30CB-4A71-BB20-AB5FF8FFD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4809" y="4853309"/>
              <a:ext cx="54938" cy="48306"/>
            </a:xfrm>
            <a:custGeom>
              <a:avLst/>
              <a:gdLst>
                <a:gd name="T0" fmla="*/ 2147483646 w 994"/>
                <a:gd name="T1" fmla="*/ 0 h 874"/>
                <a:gd name="T2" fmla="*/ 2147483646 w 994"/>
                <a:gd name="T3" fmla="*/ 2147483646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2147483646 w 994"/>
                <a:gd name="T11" fmla="*/ 0 h 874"/>
                <a:gd name="T12" fmla="*/ 2147483646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3" name="Google Shape;472;p27">
              <a:extLst>
                <a:ext uri="{FF2B5EF4-FFF2-40B4-BE49-F238E27FC236}">
                  <a16:creationId xmlns:a16="http://schemas.microsoft.com/office/drawing/2014/main" id="{D1A24A16-E99E-4F10-950F-731060613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5346" y="4893490"/>
              <a:ext cx="54883" cy="51291"/>
            </a:xfrm>
            <a:custGeom>
              <a:avLst/>
              <a:gdLst>
                <a:gd name="T0" fmla="*/ 2147483646 w 993"/>
                <a:gd name="T1" fmla="*/ 2147483646 h 928"/>
                <a:gd name="T2" fmla="*/ 0 w 993"/>
                <a:gd name="T3" fmla="*/ 2147483646 h 928"/>
                <a:gd name="T4" fmla="*/ 0 w 993"/>
                <a:gd name="T5" fmla="*/ 2147483646 h 928"/>
                <a:gd name="T6" fmla="*/ 2147483646 w 993"/>
                <a:gd name="T7" fmla="*/ 2147483646 h 928"/>
                <a:gd name="T8" fmla="*/ 2147483646 w 993"/>
                <a:gd name="T9" fmla="*/ 2147483646 h 928"/>
                <a:gd name="T10" fmla="*/ 2147483646 w 993"/>
                <a:gd name="T11" fmla="*/ 2147483646 h 928"/>
                <a:gd name="T12" fmla="*/ 2147483646 w 993"/>
                <a:gd name="T13" fmla="*/ 2147483646 h 928"/>
                <a:gd name="T14" fmla="*/ 2147483646 w 993"/>
                <a:gd name="T15" fmla="*/ 2147483646 h 9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4" name="Google Shape;473;p27">
              <a:extLst>
                <a:ext uri="{FF2B5EF4-FFF2-40B4-BE49-F238E27FC236}">
                  <a16:creationId xmlns:a16="http://schemas.microsoft.com/office/drawing/2014/main" id="{D63020B2-71D9-4000-A3B5-621B33830F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0051" y="4287068"/>
              <a:ext cx="76107" cy="68645"/>
            </a:xfrm>
            <a:custGeom>
              <a:avLst/>
              <a:gdLst>
                <a:gd name="T0" fmla="*/ 2147483646 w 1377"/>
                <a:gd name="T1" fmla="*/ 2147483646 h 1242"/>
                <a:gd name="T2" fmla="*/ 0 w 1377"/>
                <a:gd name="T3" fmla="*/ 2147483646 h 1242"/>
                <a:gd name="T4" fmla="*/ 0 w 1377"/>
                <a:gd name="T5" fmla="*/ 2147483646 h 1242"/>
                <a:gd name="T6" fmla="*/ 2147483646 w 1377"/>
                <a:gd name="T7" fmla="*/ 2147483646 h 1242"/>
                <a:gd name="T8" fmla="*/ 2147483646 w 1377"/>
                <a:gd name="T9" fmla="*/ 2147483646 h 1242"/>
                <a:gd name="T10" fmla="*/ 2147483646 w 1377"/>
                <a:gd name="T11" fmla="*/ 2147483646 h 1242"/>
                <a:gd name="T12" fmla="*/ 2147483646 w 1377"/>
                <a:gd name="T13" fmla="*/ 2147483646 h 1242"/>
                <a:gd name="T14" fmla="*/ 2147483646 w 1377"/>
                <a:gd name="T15" fmla="*/ 2147483646 h 1242"/>
                <a:gd name="T16" fmla="*/ 2147483646 w 1377"/>
                <a:gd name="T17" fmla="*/ 2147483646 h 12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5" name="Google Shape;474;p27">
              <a:extLst>
                <a:ext uri="{FF2B5EF4-FFF2-40B4-BE49-F238E27FC236}">
                  <a16:creationId xmlns:a16="http://schemas.microsoft.com/office/drawing/2014/main" id="{C5F5718A-3DE4-4732-B39C-15B0B32618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8880" y="4459731"/>
              <a:ext cx="76107" cy="69530"/>
            </a:xfrm>
            <a:custGeom>
              <a:avLst/>
              <a:gdLst>
                <a:gd name="T0" fmla="*/ 2147483646 w 1377"/>
                <a:gd name="T1" fmla="*/ 0 h 1258"/>
                <a:gd name="T2" fmla="*/ 2147483646 w 1377"/>
                <a:gd name="T3" fmla="*/ 2147483646 h 1258"/>
                <a:gd name="T4" fmla="*/ 2147483646 w 1377"/>
                <a:gd name="T5" fmla="*/ 2147483646 h 1258"/>
                <a:gd name="T6" fmla="*/ 2147483646 w 1377"/>
                <a:gd name="T7" fmla="*/ 2147483646 h 1258"/>
                <a:gd name="T8" fmla="*/ 2147483646 w 1377"/>
                <a:gd name="T9" fmla="*/ 2147483646 h 1258"/>
                <a:gd name="T10" fmla="*/ 2147483646 w 1377"/>
                <a:gd name="T11" fmla="*/ 2147483646 h 1258"/>
                <a:gd name="T12" fmla="*/ 2147483646 w 1377"/>
                <a:gd name="T13" fmla="*/ 0 h 1258"/>
                <a:gd name="T14" fmla="*/ 2147483646 w 1377"/>
                <a:gd name="T15" fmla="*/ 0 h 125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6" name="Google Shape;475;p27">
              <a:extLst>
                <a:ext uri="{FF2B5EF4-FFF2-40B4-BE49-F238E27FC236}">
                  <a16:creationId xmlns:a16="http://schemas.microsoft.com/office/drawing/2014/main" id="{8C524FCE-C150-4F90-A22D-68A4578AD5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8428" y="4631621"/>
              <a:ext cx="79036" cy="68811"/>
            </a:xfrm>
            <a:custGeom>
              <a:avLst/>
              <a:gdLst>
                <a:gd name="T0" fmla="*/ 2147483646 w 1430"/>
                <a:gd name="T1" fmla="*/ 2147483646 h 1245"/>
                <a:gd name="T2" fmla="*/ 2147483646 w 1430"/>
                <a:gd name="T3" fmla="*/ 2147483646 h 1245"/>
                <a:gd name="T4" fmla="*/ 2147483646 w 1430"/>
                <a:gd name="T5" fmla="*/ 2147483646 h 1245"/>
                <a:gd name="T6" fmla="*/ 2147483646 w 1430"/>
                <a:gd name="T7" fmla="*/ 2147483646 h 1245"/>
                <a:gd name="T8" fmla="*/ 2147483646 w 1430"/>
                <a:gd name="T9" fmla="*/ 2147483646 h 1245"/>
                <a:gd name="T10" fmla="*/ 2147483646 w 1430"/>
                <a:gd name="T11" fmla="*/ 2147483646 h 1245"/>
                <a:gd name="T12" fmla="*/ 2147483646 w 1430"/>
                <a:gd name="T13" fmla="*/ 2147483646 h 1245"/>
                <a:gd name="T14" fmla="*/ 2147483646 w 1430"/>
                <a:gd name="T15" fmla="*/ 2147483646 h 12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7" name="Google Shape;476;p27">
              <a:extLst>
                <a:ext uri="{FF2B5EF4-FFF2-40B4-BE49-F238E27FC236}">
                  <a16:creationId xmlns:a16="http://schemas.microsoft.com/office/drawing/2014/main" id="{CA939EAF-CF78-4CA1-A511-9864529E4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0904" y="4805003"/>
              <a:ext cx="76107" cy="68811"/>
            </a:xfrm>
            <a:custGeom>
              <a:avLst/>
              <a:gdLst>
                <a:gd name="T0" fmla="*/ 2147483646 w 1377"/>
                <a:gd name="T1" fmla="*/ 2147483646 h 1245"/>
                <a:gd name="T2" fmla="*/ 2147483646 w 1377"/>
                <a:gd name="T3" fmla="*/ 2147483646 h 1245"/>
                <a:gd name="T4" fmla="*/ 2147483646 w 1377"/>
                <a:gd name="T5" fmla="*/ 2147483646 h 1245"/>
                <a:gd name="T6" fmla="*/ 2147483646 w 1377"/>
                <a:gd name="T7" fmla="*/ 2147483646 h 1245"/>
                <a:gd name="T8" fmla="*/ 2147483646 w 1377"/>
                <a:gd name="T9" fmla="*/ 2147483646 h 1245"/>
                <a:gd name="T10" fmla="*/ 2147483646 w 1377"/>
                <a:gd name="T11" fmla="*/ 2147483646 h 1245"/>
                <a:gd name="T12" fmla="*/ 2147483646 w 1377"/>
                <a:gd name="T13" fmla="*/ 2147483646 h 1245"/>
                <a:gd name="T14" fmla="*/ 2147483646 w 1377"/>
                <a:gd name="T15" fmla="*/ 2147483646 h 1245"/>
                <a:gd name="T16" fmla="*/ 2147483646 w 1377"/>
                <a:gd name="T17" fmla="*/ 2147483646 h 12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8" name="Google Shape;477;p27">
              <a:extLst>
                <a:ext uri="{FF2B5EF4-FFF2-40B4-BE49-F238E27FC236}">
                  <a16:creationId xmlns:a16="http://schemas.microsoft.com/office/drawing/2014/main" id="{F5633AD9-F087-4CA5-97A4-FC1327D5BF30}"/>
                </a:ext>
              </a:extLst>
            </p:cNvPr>
            <p:cNvSpPr/>
            <p:nvPr/>
          </p:nvSpPr>
          <p:spPr>
            <a:xfrm>
              <a:off x="5817807" y="4746779"/>
              <a:ext cx="1122900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9" name="Google Shape;478;p27">
              <a:extLst>
                <a:ext uri="{FF2B5EF4-FFF2-40B4-BE49-F238E27FC236}">
                  <a16:creationId xmlns:a16="http://schemas.microsoft.com/office/drawing/2014/main" id="{3D47F97B-142D-432E-81F0-6BC58958CF0C}"/>
                </a:ext>
              </a:extLst>
            </p:cNvPr>
            <p:cNvSpPr/>
            <p:nvPr/>
          </p:nvSpPr>
          <p:spPr>
            <a:xfrm>
              <a:off x="5978222" y="4746779"/>
              <a:ext cx="1122899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0" name="Google Shape;479;p27">
              <a:extLst>
                <a:ext uri="{FF2B5EF4-FFF2-40B4-BE49-F238E27FC236}">
                  <a16:creationId xmlns:a16="http://schemas.microsoft.com/office/drawing/2014/main" id="{D5DDB1FA-BAE2-4F5E-9463-F3284AF47A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2814" y="4807214"/>
              <a:ext cx="1011717" cy="182944"/>
            </a:xfrm>
            <a:custGeom>
              <a:avLst/>
              <a:gdLst>
                <a:gd name="T0" fmla="*/ 2147483646 w 18305"/>
                <a:gd name="T1" fmla="*/ 0 h 3310"/>
                <a:gd name="T2" fmla="*/ 2147483646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2147483646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480;p27">
              <a:extLst>
                <a:ext uri="{FF2B5EF4-FFF2-40B4-BE49-F238E27FC236}">
                  <a16:creationId xmlns:a16="http://schemas.microsoft.com/office/drawing/2014/main" id="{EF41C5D4-655F-4117-9374-618D01E77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2814" y="4898630"/>
              <a:ext cx="1011717" cy="91527"/>
            </a:xfrm>
            <a:custGeom>
              <a:avLst/>
              <a:gdLst>
                <a:gd name="T0" fmla="*/ 2147483646 w 18305"/>
                <a:gd name="T1" fmla="*/ 2147483646 h 1656"/>
                <a:gd name="T2" fmla="*/ 2147483646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2147483646 h 1656"/>
                <a:gd name="T10" fmla="*/ 2147483646 w 18305"/>
                <a:gd name="T11" fmla="*/ 2147483646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481;p27">
              <a:extLst>
                <a:ext uri="{FF2B5EF4-FFF2-40B4-BE49-F238E27FC236}">
                  <a16:creationId xmlns:a16="http://schemas.microsoft.com/office/drawing/2014/main" id="{68351B8B-5540-4A57-A73D-6A71A1C82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8028" y="4137120"/>
              <a:ext cx="1121428" cy="304372"/>
            </a:xfrm>
            <a:custGeom>
              <a:avLst/>
              <a:gdLst>
                <a:gd name="T0" fmla="*/ 2147483646 w 20290"/>
                <a:gd name="T1" fmla="*/ 2147483646 h 5507"/>
                <a:gd name="T2" fmla="*/ 0 w 20290"/>
                <a:gd name="T3" fmla="*/ 2147483646 h 5507"/>
                <a:gd name="T4" fmla="*/ 0 w 20290"/>
                <a:gd name="T5" fmla="*/ 2147483646 h 5507"/>
                <a:gd name="T6" fmla="*/ 2147483646 w 20290"/>
                <a:gd name="T7" fmla="*/ 2147483646 h 5507"/>
                <a:gd name="T8" fmla="*/ 2147483646 w 20290"/>
                <a:gd name="T9" fmla="*/ 2147483646 h 5507"/>
                <a:gd name="T10" fmla="*/ 2147483646 w 20290"/>
                <a:gd name="T11" fmla="*/ 2147483646 h 5507"/>
                <a:gd name="T12" fmla="*/ 2147483646 w 20290"/>
                <a:gd name="T13" fmla="*/ 2147483646 h 5507"/>
                <a:gd name="T14" fmla="*/ 2147483646 w 20290"/>
                <a:gd name="T15" fmla="*/ 2147483646 h 5507"/>
                <a:gd name="T16" fmla="*/ 2147483646 w 20290"/>
                <a:gd name="T17" fmla="*/ 2147483646 h 55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lnTo>
                    <a:pt x="231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482;p27">
              <a:extLst>
                <a:ext uri="{FF2B5EF4-FFF2-40B4-BE49-F238E27FC236}">
                  <a16:creationId xmlns:a16="http://schemas.microsoft.com/office/drawing/2014/main" id="{F1129F8E-7D82-452D-8753-92B7D37040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9692" y="4137120"/>
              <a:ext cx="1121428" cy="304372"/>
            </a:xfrm>
            <a:custGeom>
              <a:avLst/>
              <a:gdLst>
                <a:gd name="T0" fmla="*/ 2147483646 w 20290"/>
                <a:gd name="T1" fmla="*/ 2147483646 h 5507"/>
                <a:gd name="T2" fmla="*/ 0 w 20290"/>
                <a:gd name="T3" fmla="*/ 2147483646 h 5507"/>
                <a:gd name="T4" fmla="*/ 0 w 20290"/>
                <a:gd name="T5" fmla="*/ 2147483646 h 5507"/>
                <a:gd name="T6" fmla="*/ 2147483646 w 20290"/>
                <a:gd name="T7" fmla="*/ 2147483646 h 5507"/>
                <a:gd name="T8" fmla="*/ 2147483646 w 20290"/>
                <a:gd name="T9" fmla="*/ 2147483646 h 5507"/>
                <a:gd name="T10" fmla="*/ 2147483646 w 20290"/>
                <a:gd name="T11" fmla="*/ 2147483646 h 5507"/>
                <a:gd name="T12" fmla="*/ 2147483646 w 20290"/>
                <a:gd name="T13" fmla="*/ 2147483646 h 5507"/>
                <a:gd name="T14" fmla="*/ 2147483646 w 20290"/>
                <a:gd name="T15" fmla="*/ 2147483646 h 5507"/>
                <a:gd name="T16" fmla="*/ 2147483646 w 20290"/>
                <a:gd name="T17" fmla="*/ 2147483646 h 5507"/>
                <a:gd name="T18" fmla="*/ 2147483646 w 20290"/>
                <a:gd name="T19" fmla="*/ 2147483646 h 5507"/>
                <a:gd name="T20" fmla="*/ 2147483646 w 20290"/>
                <a:gd name="T21" fmla="*/ 2147483646 h 5507"/>
                <a:gd name="T22" fmla="*/ 2147483646 w 20290"/>
                <a:gd name="T23" fmla="*/ 2147483646 h 5507"/>
                <a:gd name="T24" fmla="*/ 2147483646 w 20290"/>
                <a:gd name="T25" fmla="*/ 2147483646 h 55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lnTo>
                    <a:pt x="22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4" name="Google Shape;483;p27">
              <a:extLst>
                <a:ext uri="{FF2B5EF4-FFF2-40B4-BE49-F238E27FC236}">
                  <a16:creationId xmlns:a16="http://schemas.microsoft.com/office/drawing/2014/main" id="{41BDA3D3-244C-48F7-A2D7-D7782B991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2814" y="4197862"/>
              <a:ext cx="1011717" cy="182944"/>
            </a:xfrm>
            <a:custGeom>
              <a:avLst/>
              <a:gdLst>
                <a:gd name="T0" fmla="*/ 2147483646 w 18305"/>
                <a:gd name="T1" fmla="*/ 0 h 3310"/>
                <a:gd name="T2" fmla="*/ 2147483646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2147483646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" name="Google Shape;484;p27">
              <a:extLst>
                <a:ext uri="{FF2B5EF4-FFF2-40B4-BE49-F238E27FC236}">
                  <a16:creationId xmlns:a16="http://schemas.microsoft.com/office/drawing/2014/main" id="{057BBAC3-5C2D-4E50-8F86-A8C473939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2814" y="4289278"/>
              <a:ext cx="1011717" cy="91527"/>
            </a:xfrm>
            <a:custGeom>
              <a:avLst/>
              <a:gdLst>
                <a:gd name="T0" fmla="*/ 2147483646 w 18305"/>
                <a:gd name="T1" fmla="*/ 2147483646 h 1656"/>
                <a:gd name="T2" fmla="*/ 2147483646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2147483646 h 1656"/>
                <a:gd name="T10" fmla="*/ 2147483646 w 18305"/>
                <a:gd name="T11" fmla="*/ 2147483646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" name="Google Shape;485;p27">
              <a:extLst>
                <a:ext uri="{FF2B5EF4-FFF2-40B4-BE49-F238E27FC236}">
                  <a16:creationId xmlns:a16="http://schemas.microsoft.com/office/drawing/2014/main" id="{D16A62F9-6EC2-43FC-927B-51ABA6E05390}"/>
                </a:ext>
              </a:extLst>
            </p:cNvPr>
            <p:cNvSpPr/>
            <p:nvPr/>
          </p:nvSpPr>
          <p:spPr>
            <a:xfrm>
              <a:off x="5879750" y="4441995"/>
              <a:ext cx="1121311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7" name="Google Shape;486;p27">
              <a:extLst>
                <a:ext uri="{FF2B5EF4-FFF2-40B4-BE49-F238E27FC236}">
                  <a16:creationId xmlns:a16="http://schemas.microsoft.com/office/drawing/2014/main" id="{9FF71F49-EA43-4407-BA9C-631A8CF8D61B}"/>
                </a:ext>
              </a:extLst>
            </p:cNvPr>
            <p:cNvSpPr/>
            <p:nvPr/>
          </p:nvSpPr>
          <p:spPr>
            <a:xfrm>
              <a:off x="5722511" y="4441995"/>
              <a:ext cx="1122900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8" name="Google Shape;487;p27">
              <a:extLst>
                <a:ext uri="{FF2B5EF4-FFF2-40B4-BE49-F238E27FC236}">
                  <a16:creationId xmlns:a16="http://schemas.microsoft.com/office/drawing/2014/main" id="{D1E694D8-B5F1-45BD-96B1-4CB3EDED2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215" y="4502897"/>
              <a:ext cx="1011717" cy="182944"/>
            </a:xfrm>
            <a:custGeom>
              <a:avLst/>
              <a:gdLst>
                <a:gd name="T0" fmla="*/ 0 w 18305"/>
                <a:gd name="T1" fmla="*/ 0 h 3310"/>
                <a:gd name="T2" fmla="*/ 0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0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" name="Google Shape;488;p27">
              <a:extLst>
                <a:ext uri="{FF2B5EF4-FFF2-40B4-BE49-F238E27FC236}">
                  <a16:creationId xmlns:a16="http://schemas.microsoft.com/office/drawing/2014/main" id="{BE859491-04C8-492A-85DA-87855D82C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215" y="4594314"/>
              <a:ext cx="1011717" cy="91527"/>
            </a:xfrm>
            <a:custGeom>
              <a:avLst/>
              <a:gdLst>
                <a:gd name="T0" fmla="*/ 0 w 18305"/>
                <a:gd name="T1" fmla="*/ 2147483646 h 1656"/>
                <a:gd name="T2" fmla="*/ 0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2147483646 h 1656"/>
                <a:gd name="T10" fmla="*/ 0 w 18305"/>
                <a:gd name="T11" fmla="*/ 2147483646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0" name="Google Shape;489;p27">
              <a:extLst>
                <a:ext uri="{FF2B5EF4-FFF2-40B4-BE49-F238E27FC236}">
                  <a16:creationId xmlns:a16="http://schemas.microsoft.com/office/drawing/2014/main" id="{02587B5E-A767-4F2B-AB2F-5789DEF8D1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5910" y="4847726"/>
              <a:ext cx="200077" cy="203836"/>
            </a:xfrm>
            <a:custGeom>
              <a:avLst/>
              <a:gdLst>
                <a:gd name="T0" fmla="*/ 2147483646 w 3620"/>
                <a:gd name="T1" fmla="*/ 0 h 3688"/>
                <a:gd name="T2" fmla="*/ 0 w 3620"/>
                <a:gd name="T3" fmla="*/ 2147483646 h 3688"/>
                <a:gd name="T4" fmla="*/ 2147483646 w 3620"/>
                <a:gd name="T5" fmla="*/ 2147483646 h 3688"/>
                <a:gd name="T6" fmla="*/ 2147483646 w 3620"/>
                <a:gd name="T7" fmla="*/ 2147483646 h 3688"/>
                <a:gd name="T8" fmla="*/ 2147483646 w 3620"/>
                <a:gd name="T9" fmla="*/ 0 h 36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" name="Google Shape;490;p27">
              <a:extLst>
                <a:ext uri="{FF2B5EF4-FFF2-40B4-BE49-F238E27FC236}">
                  <a16:creationId xmlns:a16="http://schemas.microsoft.com/office/drawing/2014/main" id="{B5ABF6CF-959A-4743-A07B-BF0A8220F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8302" y="4988168"/>
              <a:ext cx="64445" cy="63395"/>
            </a:xfrm>
            <a:custGeom>
              <a:avLst/>
              <a:gdLst>
                <a:gd name="T0" fmla="*/ 2147483646 w 1166"/>
                <a:gd name="T1" fmla="*/ 0 h 1147"/>
                <a:gd name="T2" fmla="*/ 2147483646 w 1166"/>
                <a:gd name="T3" fmla="*/ 2147483646 h 1147"/>
                <a:gd name="T4" fmla="*/ 2147483646 w 1166"/>
                <a:gd name="T5" fmla="*/ 2147483646 h 1147"/>
                <a:gd name="T6" fmla="*/ 2147483646 w 1166"/>
                <a:gd name="T7" fmla="*/ 2147483646 h 1147"/>
                <a:gd name="T8" fmla="*/ 2147483646 w 1166"/>
                <a:gd name="T9" fmla="*/ 2147483646 h 1147"/>
                <a:gd name="T10" fmla="*/ 2147483646 w 1166"/>
                <a:gd name="T11" fmla="*/ 0 h 11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" name="Google Shape;491;p27">
              <a:extLst>
                <a:ext uri="{FF2B5EF4-FFF2-40B4-BE49-F238E27FC236}">
                  <a16:creationId xmlns:a16="http://schemas.microsoft.com/office/drawing/2014/main" id="{0E918BFD-34DB-473F-BE00-CD9CA5C67F72}"/>
                </a:ext>
              </a:extLst>
            </p:cNvPr>
            <p:cNvSpPr/>
            <p:nvPr/>
          </p:nvSpPr>
          <p:spPr>
            <a:xfrm>
              <a:off x="5644687" y="4084827"/>
              <a:ext cx="228709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3" name="Google Shape;492;p27">
              <a:extLst>
                <a:ext uri="{FF2B5EF4-FFF2-40B4-BE49-F238E27FC236}">
                  <a16:creationId xmlns:a16="http://schemas.microsoft.com/office/drawing/2014/main" id="{4CFE3EE4-F829-4AC3-8E45-E4F7F946D874}"/>
                </a:ext>
              </a:extLst>
            </p:cNvPr>
            <p:cNvSpPr/>
            <p:nvPr/>
          </p:nvSpPr>
          <p:spPr>
            <a:xfrm>
              <a:off x="5646275" y="4137211"/>
              <a:ext cx="216003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4" name="Google Shape;493;p27">
              <a:extLst>
                <a:ext uri="{FF2B5EF4-FFF2-40B4-BE49-F238E27FC236}">
                  <a16:creationId xmlns:a16="http://schemas.microsoft.com/office/drawing/2014/main" id="{BB6249B0-EE73-455A-A902-9DB1A4D54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280" y="4231521"/>
              <a:ext cx="209971" cy="688388"/>
            </a:xfrm>
            <a:custGeom>
              <a:avLst/>
              <a:gdLst>
                <a:gd name="T0" fmla="*/ 2147483646 w 3799"/>
                <a:gd name="T1" fmla="*/ 0 h 12455"/>
                <a:gd name="T2" fmla="*/ 0 w 3799"/>
                <a:gd name="T3" fmla="*/ 2147483646 h 12455"/>
                <a:gd name="T4" fmla="*/ 2147483646 w 3799"/>
                <a:gd name="T5" fmla="*/ 2147483646 h 12455"/>
                <a:gd name="T6" fmla="*/ 2147483646 w 3799"/>
                <a:gd name="T7" fmla="*/ 2147483646 h 12455"/>
                <a:gd name="T8" fmla="*/ 2147483646 w 3799"/>
                <a:gd name="T9" fmla="*/ 0 h 12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5" name="Google Shape;494;p27">
              <a:extLst>
                <a:ext uri="{FF2B5EF4-FFF2-40B4-BE49-F238E27FC236}">
                  <a16:creationId xmlns:a16="http://schemas.microsoft.com/office/drawing/2014/main" id="{7D0ED6EA-22FE-40AC-87C6-3D01155E9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9032" y="4216156"/>
              <a:ext cx="222462" cy="685459"/>
            </a:xfrm>
            <a:custGeom>
              <a:avLst/>
              <a:gdLst>
                <a:gd name="T0" fmla="*/ 2147483646 w 4025"/>
                <a:gd name="T1" fmla="*/ 0 h 12402"/>
                <a:gd name="T2" fmla="*/ 2147483646 w 4025"/>
                <a:gd name="T3" fmla="*/ 2147483646 h 12402"/>
                <a:gd name="T4" fmla="*/ 2147483646 w 4025"/>
                <a:gd name="T5" fmla="*/ 2147483646 h 12402"/>
                <a:gd name="T6" fmla="*/ 2147483646 w 4025"/>
                <a:gd name="T7" fmla="*/ 2147483646 h 12402"/>
                <a:gd name="T8" fmla="*/ 2147483646 w 4025"/>
                <a:gd name="T9" fmla="*/ 2147483646 h 12402"/>
                <a:gd name="T10" fmla="*/ 2147483646 w 4025"/>
                <a:gd name="T11" fmla="*/ 0 h 124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6" name="Google Shape;495;p27">
              <a:extLst>
                <a:ext uri="{FF2B5EF4-FFF2-40B4-BE49-F238E27FC236}">
                  <a16:creationId xmlns:a16="http://schemas.microsoft.com/office/drawing/2014/main" id="{76F0241A-1D0A-4303-B85E-08B3DBF309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5910" y="4200791"/>
              <a:ext cx="225336" cy="673741"/>
            </a:xfrm>
            <a:custGeom>
              <a:avLst/>
              <a:gdLst>
                <a:gd name="T0" fmla="*/ 2147483646 w 4077"/>
                <a:gd name="T1" fmla="*/ 0 h 12190"/>
                <a:gd name="T2" fmla="*/ 0 w 4077"/>
                <a:gd name="T3" fmla="*/ 2147483646 h 12190"/>
                <a:gd name="T4" fmla="*/ 0 w 4077"/>
                <a:gd name="T5" fmla="*/ 2147483646 h 12190"/>
                <a:gd name="T6" fmla="*/ 2147483646 w 4077"/>
                <a:gd name="T7" fmla="*/ 2147483646 h 12190"/>
                <a:gd name="T8" fmla="*/ 2147483646 w 4077"/>
                <a:gd name="T9" fmla="*/ 2147483646 h 12190"/>
                <a:gd name="T10" fmla="*/ 2147483646 w 4077"/>
                <a:gd name="T11" fmla="*/ 0 h 121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7" name="Google Shape;496;p27">
              <a:extLst>
                <a:ext uri="{FF2B5EF4-FFF2-40B4-BE49-F238E27FC236}">
                  <a16:creationId xmlns:a16="http://schemas.microsoft.com/office/drawing/2014/main" id="{6A3C6681-287F-4599-BEC8-B07F7BDCDF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845" y="4167132"/>
              <a:ext cx="240701" cy="161720"/>
            </a:xfrm>
            <a:custGeom>
              <a:avLst/>
              <a:gdLst>
                <a:gd name="T0" fmla="*/ 2147483646 w 4355"/>
                <a:gd name="T1" fmla="*/ 0 h 2926"/>
                <a:gd name="T2" fmla="*/ 2147483646 w 4355"/>
                <a:gd name="T3" fmla="*/ 2147483646 h 2926"/>
                <a:gd name="T4" fmla="*/ 2147483646 w 4355"/>
                <a:gd name="T5" fmla="*/ 2147483646 h 2926"/>
                <a:gd name="T6" fmla="*/ 2147483646 w 4355"/>
                <a:gd name="T7" fmla="*/ 2147483646 h 2926"/>
                <a:gd name="T8" fmla="*/ 2147483646 w 4355"/>
                <a:gd name="T9" fmla="*/ 2147483646 h 2926"/>
                <a:gd name="T10" fmla="*/ 2147483646 w 4355"/>
                <a:gd name="T11" fmla="*/ 2147483646 h 2926"/>
                <a:gd name="T12" fmla="*/ 2147483646 w 4355"/>
                <a:gd name="T13" fmla="*/ 2147483646 h 2926"/>
                <a:gd name="T14" fmla="*/ 2147483646 w 4355"/>
                <a:gd name="T15" fmla="*/ 2147483646 h 2926"/>
                <a:gd name="T16" fmla="*/ 2147483646 w 4355"/>
                <a:gd name="T17" fmla="*/ 2147483646 h 2926"/>
                <a:gd name="T18" fmla="*/ 2147483646 w 4355"/>
                <a:gd name="T19" fmla="*/ 2147483646 h 2926"/>
                <a:gd name="T20" fmla="*/ 2147483646 w 4355"/>
                <a:gd name="T21" fmla="*/ 2147483646 h 2926"/>
                <a:gd name="T22" fmla="*/ 2147483646 w 4355"/>
                <a:gd name="T23" fmla="*/ 0 h 292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8" name="Google Shape;497;p27">
              <a:extLst>
                <a:ext uri="{FF2B5EF4-FFF2-40B4-BE49-F238E27FC236}">
                  <a16:creationId xmlns:a16="http://schemas.microsoft.com/office/drawing/2014/main" id="{543E9990-48AA-4FBA-A868-3F095D889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280" y="4167132"/>
              <a:ext cx="228265" cy="106837"/>
            </a:xfrm>
            <a:custGeom>
              <a:avLst/>
              <a:gdLst>
                <a:gd name="T0" fmla="*/ 2147483646 w 4130"/>
                <a:gd name="T1" fmla="*/ 0 h 1933"/>
                <a:gd name="T2" fmla="*/ 2147483646 w 4130"/>
                <a:gd name="T3" fmla="*/ 2147483646 h 1933"/>
                <a:gd name="T4" fmla="*/ 2147483646 w 4130"/>
                <a:gd name="T5" fmla="*/ 2147483646 h 1933"/>
                <a:gd name="T6" fmla="*/ 0 w 4130"/>
                <a:gd name="T7" fmla="*/ 2147483646 h 1933"/>
                <a:gd name="T8" fmla="*/ 2147483646 w 4130"/>
                <a:gd name="T9" fmla="*/ 2147483646 h 1933"/>
                <a:gd name="T10" fmla="*/ 2147483646 w 4130"/>
                <a:gd name="T11" fmla="*/ 2147483646 h 1933"/>
                <a:gd name="T12" fmla="*/ 2147483646 w 4130"/>
                <a:gd name="T13" fmla="*/ 2147483646 h 1933"/>
                <a:gd name="T14" fmla="*/ 2147483646 w 4130"/>
                <a:gd name="T15" fmla="*/ 2147483646 h 1933"/>
                <a:gd name="T16" fmla="*/ 2147483646 w 4130"/>
                <a:gd name="T17" fmla="*/ 2147483646 h 1933"/>
                <a:gd name="T18" fmla="*/ 2147483646 w 4130"/>
                <a:gd name="T19" fmla="*/ 0 h 1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9" name="Google Shape;498;p27">
              <a:extLst>
                <a:ext uri="{FF2B5EF4-FFF2-40B4-BE49-F238E27FC236}">
                  <a16:creationId xmlns:a16="http://schemas.microsoft.com/office/drawing/2014/main" id="{564EAD99-8212-4B6B-91AA-91A6078B73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6351" y="4160499"/>
              <a:ext cx="243630" cy="80584"/>
            </a:xfrm>
            <a:custGeom>
              <a:avLst/>
              <a:gdLst>
                <a:gd name="T0" fmla="*/ 2147483646 w 4408"/>
                <a:gd name="T1" fmla="*/ 0 h 1458"/>
                <a:gd name="T2" fmla="*/ 2147483646 w 4408"/>
                <a:gd name="T3" fmla="*/ 2147483646 h 1458"/>
                <a:gd name="T4" fmla="*/ 2147483646 w 4408"/>
                <a:gd name="T5" fmla="*/ 2147483646 h 1458"/>
                <a:gd name="T6" fmla="*/ 2147483646 w 4408"/>
                <a:gd name="T7" fmla="*/ 2147483646 h 1458"/>
                <a:gd name="T8" fmla="*/ 2147483646 w 4408"/>
                <a:gd name="T9" fmla="*/ 2147483646 h 1458"/>
                <a:gd name="T10" fmla="*/ 2147483646 w 4408"/>
                <a:gd name="T11" fmla="*/ 2147483646 h 1458"/>
                <a:gd name="T12" fmla="*/ 2147483646 w 4408"/>
                <a:gd name="T13" fmla="*/ 2147483646 h 1458"/>
                <a:gd name="T14" fmla="*/ 2147483646 w 4408"/>
                <a:gd name="T15" fmla="*/ 2147483646 h 1458"/>
                <a:gd name="T16" fmla="*/ 2147483646 w 4408"/>
                <a:gd name="T17" fmla="*/ 0 h 14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0" name="Google Shape;499;p27">
              <a:extLst>
                <a:ext uri="{FF2B5EF4-FFF2-40B4-BE49-F238E27FC236}">
                  <a16:creationId xmlns:a16="http://schemas.microsoft.com/office/drawing/2014/main" id="{6B02AC7E-23A4-445F-BE8F-B221FA82F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409" y="4254476"/>
              <a:ext cx="244349" cy="79865"/>
            </a:xfrm>
            <a:custGeom>
              <a:avLst/>
              <a:gdLst>
                <a:gd name="T0" fmla="*/ 2147483646 w 4421"/>
                <a:gd name="T1" fmla="*/ 2147483646 h 1445"/>
                <a:gd name="T2" fmla="*/ 2147483646 w 4421"/>
                <a:gd name="T3" fmla="*/ 2147483646 h 1445"/>
                <a:gd name="T4" fmla="*/ 2147483646 w 4421"/>
                <a:gd name="T5" fmla="*/ 2147483646 h 1445"/>
                <a:gd name="T6" fmla="*/ 2147483646 w 4421"/>
                <a:gd name="T7" fmla="*/ 2147483646 h 1445"/>
                <a:gd name="T8" fmla="*/ 2147483646 w 4421"/>
                <a:gd name="T9" fmla="*/ 2147483646 h 1445"/>
                <a:gd name="T10" fmla="*/ 2147483646 w 4421"/>
                <a:gd name="T11" fmla="*/ 2147483646 h 1445"/>
                <a:gd name="T12" fmla="*/ 2147483646 w 4421"/>
                <a:gd name="T13" fmla="*/ 2147483646 h 1445"/>
                <a:gd name="T14" fmla="*/ 2147483646 w 4421"/>
                <a:gd name="T15" fmla="*/ 2147483646 h 14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1" name="Google Shape;500;p27">
              <a:extLst>
                <a:ext uri="{FF2B5EF4-FFF2-40B4-BE49-F238E27FC236}">
                  <a16:creationId xmlns:a16="http://schemas.microsoft.com/office/drawing/2014/main" id="{23AA2C8E-9245-49AB-84DA-84DB35FC3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6144" y="3457797"/>
              <a:ext cx="158072" cy="233903"/>
            </a:xfrm>
            <a:custGeom>
              <a:avLst/>
              <a:gdLst>
                <a:gd name="T0" fmla="*/ 2147483646 w 2860"/>
                <a:gd name="T1" fmla="*/ 0 h 4232"/>
                <a:gd name="T2" fmla="*/ 2147483646 w 2860"/>
                <a:gd name="T3" fmla="*/ 2147483646 h 4232"/>
                <a:gd name="T4" fmla="*/ 2147483646 w 2860"/>
                <a:gd name="T5" fmla="*/ 2147483646 h 4232"/>
                <a:gd name="T6" fmla="*/ 2147483646 w 2860"/>
                <a:gd name="T7" fmla="*/ 2147483646 h 4232"/>
                <a:gd name="T8" fmla="*/ 2147483646 w 2860"/>
                <a:gd name="T9" fmla="*/ 2147483646 h 4232"/>
                <a:gd name="T10" fmla="*/ 2147483646 w 2860"/>
                <a:gd name="T11" fmla="*/ 2147483646 h 4232"/>
                <a:gd name="T12" fmla="*/ 2147483646 w 2860"/>
                <a:gd name="T13" fmla="*/ 2147483646 h 4232"/>
                <a:gd name="T14" fmla="*/ 2147483646 w 2860"/>
                <a:gd name="T15" fmla="*/ 2147483646 h 4232"/>
                <a:gd name="T16" fmla="*/ 2147483646 w 2860"/>
                <a:gd name="T17" fmla="*/ 0 h 42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2" name="Google Shape;501;p27">
              <a:extLst>
                <a:ext uri="{FF2B5EF4-FFF2-40B4-BE49-F238E27FC236}">
                  <a16:creationId xmlns:a16="http://schemas.microsoft.com/office/drawing/2014/main" id="{AF2161DC-D4FC-4A8E-A02B-6E3CC9007965}"/>
                </a:ext>
              </a:extLst>
            </p:cNvPr>
            <p:cNvSpPr/>
            <p:nvPr/>
          </p:nvSpPr>
          <p:spPr>
            <a:xfrm>
              <a:off x="6179930" y="3610189"/>
              <a:ext cx="527302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3" name="Google Shape;502;p27">
              <a:extLst>
                <a:ext uri="{FF2B5EF4-FFF2-40B4-BE49-F238E27FC236}">
                  <a16:creationId xmlns:a16="http://schemas.microsoft.com/office/drawing/2014/main" id="{AA5ECE89-A2AF-433D-9730-60A22121779B}"/>
                </a:ext>
              </a:extLst>
            </p:cNvPr>
            <p:cNvSpPr/>
            <p:nvPr/>
          </p:nvSpPr>
          <p:spPr>
            <a:xfrm>
              <a:off x="6241873" y="3659399"/>
              <a:ext cx="206474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4" name="Google Shape;503;p27">
              <a:extLst>
                <a:ext uri="{FF2B5EF4-FFF2-40B4-BE49-F238E27FC236}">
                  <a16:creationId xmlns:a16="http://schemas.microsoft.com/office/drawing/2014/main" id="{DA097CBA-F404-4DE9-98A9-272ECDB88A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608" y="3719445"/>
              <a:ext cx="518709" cy="417731"/>
            </a:xfrm>
            <a:custGeom>
              <a:avLst/>
              <a:gdLst>
                <a:gd name="T0" fmla="*/ 2147483646 w 9385"/>
                <a:gd name="T1" fmla="*/ 0 h 7558"/>
                <a:gd name="T2" fmla="*/ 2147483646 w 9385"/>
                <a:gd name="T3" fmla="*/ 0 h 7558"/>
                <a:gd name="T4" fmla="*/ 2147483646 w 9385"/>
                <a:gd name="T5" fmla="*/ 2147483646 h 7558"/>
                <a:gd name="T6" fmla="*/ 2147483646 w 9385"/>
                <a:gd name="T7" fmla="*/ 2147483646 h 7558"/>
                <a:gd name="T8" fmla="*/ 2147483646 w 9385"/>
                <a:gd name="T9" fmla="*/ 2147483646 h 7558"/>
                <a:gd name="T10" fmla="*/ 2147483646 w 9385"/>
                <a:gd name="T11" fmla="*/ 2147483646 h 7558"/>
                <a:gd name="T12" fmla="*/ 2147483646 w 9385"/>
                <a:gd name="T13" fmla="*/ 2147483646 h 7558"/>
                <a:gd name="T14" fmla="*/ 2147483646 w 9385"/>
                <a:gd name="T15" fmla="*/ 2147483646 h 7558"/>
                <a:gd name="T16" fmla="*/ 2147483646 w 9385"/>
                <a:gd name="T17" fmla="*/ 0 h 75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1C43109E-6F2C-4368-BD70-AEDDA31977F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598613" y="3608388"/>
            <a:ext cx="2203450" cy="2017712"/>
            <a:chOff x="1598355" y="3608289"/>
            <a:chExt cx="2204156" cy="2018295"/>
          </a:xfrm>
        </p:grpSpPr>
        <p:grpSp>
          <p:nvGrpSpPr>
            <p:cNvPr id="156" name="Google Shape;505;p27">
              <a:extLst>
                <a:ext uri="{FF2B5EF4-FFF2-40B4-BE49-F238E27FC236}">
                  <a16:creationId xmlns:a16="http://schemas.microsoft.com/office/drawing/2014/main" id="{7E2A2339-5F4E-4101-8B8E-18CC21367C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02" name="Google Shape;506;p27">
                <a:extLst>
                  <a:ext uri="{FF2B5EF4-FFF2-40B4-BE49-F238E27FC236}">
                    <a16:creationId xmlns:a16="http://schemas.microsoft.com/office/drawing/2014/main" id="{EB55553A-1AF9-42F7-AEC5-1AB873393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6476" y="3795496"/>
                <a:ext cx="868347" cy="1256066"/>
              </a:xfrm>
              <a:custGeom>
                <a:avLst/>
                <a:gdLst>
                  <a:gd name="T0" fmla="*/ 2147483646 w 15711"/>
                  <a:gd name="T1" fmla="*/ 2147483646 h 22726"/>
                  <a:gd name="T2" fmla="*/ 2147483646 w 15711"/>
                  <a:gd name="T3" fmla="*/ 2147483646 h 22726"/>
                  <a:gd name="T4" fmla="*/ 2147483646 w 15711"/>
                  <a:gd name="T5" fmla="*/ 2147483646 h 22726"/>
                  <a:gd name="T6" fmla="*/ 2147483646 w 15711"/>
                  <a:gd name="T7" fmla="*/ 2147483646 h 22726"/>
                  <a:gd name="T8" fmla="*/ 2147483646 w 15711"/>
                  <a:gd name="T9" fmla="*/ 2147483646 h 22726"/>
                  <a:gd name="T10" fmla="*/ 2147483646 w 15711"/>
                  <a:gd name="T11" fmla="*/ 2147483646 h 22726"/>
                  <a:gd name="T12" fmla="*/ 2147483646 w 15711"/>
                  <a:gd name="T13" fmla="*/ 2147483646 h 22726"/>
                  <a:gd name="T14" fmla="*/ 2147483646 w 15711"/>
                  <a:gd name="T15" fmla="*/ 2147483646 h 22726"/>
                  <a:gd name="T16" fmla="*/ 2147483646 w 15711"/>
                  <a:gd name="T17" fmla="*/ 2147483646 h 227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lnTo>
                      <a:pt x="109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grpSp>
            <p:nvGrpSpPr>
              <p:cNvPr id="203" name="Google Shape;507;p27">
                <a:extLst>
                  <a:ext uri="{FF2B5EF4-FFF2-40B4-BE49-F238E27FC236}">
                    <a16:creationId xmlns:a16="http://schemas.microsoft.com/office/drawing/2014/main" id="{34FF89C9-B144-4B05-A2DC-D3C9F7C76B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04" name="Google Shape;508;p27">
                  <a:extLst>
                    <a:ext uri="{FF2B5EF4-FFF2-40B4-BE49-F238E27FC236}">
                      <a16:creationId xmlns:a16="http://schemas.microsoft.com/office/drawing/2014/main" id="{4AB47C61-C314-4E8A-A34A-60048E925483}"/>
                    </a:ext>
                  </a:extLst>
                </p:cNvPr>
                <p:cNvSpPr/>
                <p:nvPr/>
              </p:nvSpPr>
              <p:spPr>
                <a:xfrm>
                  <a:off x="3235834" y="3793899"/>
                  <a:ext cx="827352" cy="389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i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05" name="Google Shape;509;p27">
                  <a:extLst>
                    <a:ext uri="{FF2B5EF4-FFF2-40B4-BE49-F238E27FC236}">
                      <a16:creationId xmlns:a16="http://schemas.microsoft.com/office/drawing/2014/main" id="{2E7E2794-FDFD-43DB-A4C1-6297438731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6725" y="3905262"/>
                  <a:ext cx="719118" cy="182888"/>
                </a:xfrm>
                <a:custGeom>
                  <a:avLst/>
                  <a:gdLst>
                    <a:gd name="T0" fmla="*/ 2147483646 w 13011"/>
                    <a:gd name="T1" fmla="*/ 0 h 3309"/>
                    <a:gd name="T2" fmla="*/ 0 w 13011"/>
                    <a:gd name="T3" fmla="*/ 2147483646 h 3309"/>
                    <a:gd name="T4" fmla="*/ 0 w 13011"/>
                    <a:gd name="T5" fmla="*/ 2147483646 h 3309"/>
                    <a:gd name="T6" fmla="*/ 2147483646 w 13011"/>
                    <a:gd name="T7" fmla="*/ 2147483646 h 3309"/>
                    <a:gd name="T8" fmla="*/ 2147483646 w 13011"/>
                    <a:gd name="T9" fmla="*/ 2147483646 h 3309"/>
                    <a:gd name="T10" fmla="*/ 2147483646 w 13011"/>
                    <a:gd name="T11" fmla="*/ 2147483646 h 3309"/>
                    <a:gd name="T12" fmla="*/ 2147483646 w 13011"/>
                    <a:gd name="T13" fmla="*/ 2147483646 h 3309"/>
                    <a:gd name="T14" fmla="*/ 2147483646 w 13011"/>
                    <a:gd name="T15" fmla="*/ 0 h 3309"/>
                    <a:gd name="T16" fmla="*/ 2147483646 w 13011"/>
                    <a:gd name="T17" fmla="*/ 0 h 330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lnTo>
                        <a:pt x="662" y="0"/>
                      </a:ln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06" name="Google Shape;510;p27">
                  <a:extLst>
                    <a:ext uri="{FF2B5EF4-FFF2-40B4-BE49-F238E27FC236}">
                      <a16:creationId xmlns:a16="http://schemas.microsoft.com/office/drawing/2014/main" id="{1A1A2C88-FE46-4E85-B3DA-6926154AAB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654" y="4261478"/>
                  <a:ext cx="146355" cy="143426"/>
                </a:xfrm>
                <a:custGeom>
                  <a:avLst/>
                  <a:gdLst>
                    <a:gd name="T0" fmla="*/ 2147483646 w 2648"/>
                    <a:gd name="T1" fmla="*/ 2147483646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2147483646 h 2595"/>
                    <a:gd name="T16" fmla="*/ 2147483646 w 2648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lnTo>
                        <a:pt x="556" y="1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07" name="Google Shape;511;p27">
                  <a:extLst>
                    <a:ext uri="{FF2B5EF4-FFF2-40B4-BE49-F238E27FC236}">
                      <a16:creationId xmlns:a16="http://schemas.microsoft.com/office/drawing/2014/main" id="{828157F3-AD84-4DC5-BF02-F3E2647B30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1275" y="4261478"/>
                  <a:ext cx="143426" cy="14342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lnTo>
                        <a:pt x="557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08" name="Google Shape;512;p27">
                  <a:extLst>
                    <a:ext uri="{FF2B5EF4-FFF2-40B4-BE49-F238E27FC236}">
                      <a16:creationId xmlns:a16="http://schemas.microsoft.com/office/drawing/2014/main" id="{D84AEB31-54E4-4F8C-9D67-5327684A70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670" y="4261478"/>
                  <a:ext cx="143426" cy="14342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lnTo>
                        <a:pt x="490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09" name="Google Shape;513;p27">
                  <a:extLst>
                    <a:ext uri="{FF2B5EF4-FFF2-40B4-BE49-F238E27FC236}">
                      <a16:creationId xmlns:a16="http://schemas.microsoft.com/office/drawing/2014/main" id="{01D2F4BD-90E6-48D5-8212-592A66555E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654" y="4453872"/>
                  <a:ext cx="146355" cy="143426"/>
                </a:xfrm>
                <a:custGeom>
                  <a:avLst/>
                  <a:gdLst>
                    <a:gd name="T0" fmla="*/ 2147483646 w 2648"/>
                    <a:gd name="T1" fmla="*/ 2147483646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2147483646 h 2595"/>
                    <a:gd name="T16" fmla="*/ 2147483646 w 2648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lnTo>
                        <a:pt x="556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0" name="Google Shape;514;p27">
                  <a:extLst>
                    <a:ext uri="{FF2B5EF4-FFF2-40B4-BE49-F238E27FC236}">
                      <a16:creationId xmlns:a16="http://schemas.microsoft.com/office/drawing/2014/main" id="{EC22E2D5-7213-4BCA-B063-B59E658C4B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1275" y="4453872"/>
                  <a:ext cx="143426" cy="14342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lnTo>
                        <a:pt x="557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1" name="Google Shape;515;p27">
                  <a:extLst>
                    <a:ext uri="{FF2B5EF4-FFF2-40B4-BE49-F238E27FC236}">
                      <a16:creationId xmlns:a16="http://schemas.microsoft.com/office/drawing/2014/main" id="{35C850AD-8DD1-430D-98FC-4A38571269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670" y="4453872"/>
                  <a:ext cx="143426" cy="14342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lnTo>
                        <a:pt x="490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2" name="Google Shape;516;p27">
                  <a:extLst>
                    <a:ext uri="{FF2B5EF4-FFF2-40B4-BE49-F238E27FC236}">
                      <a16:creationId xmlns:a16="http://schemas.microsoft.com/office/drawing/2014/main" id="{78E956DF-2F71-4CBB-87BD-18B46166E1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654" y="4645549"/>
                  <a:ext cx="146355" cy="146355"/>
                </a:xfrm>
                <a:custGeom>
                  <a:avLst/>
                  <a:gdLst>
                    <a:gd name="T0" fmla="*/ 2147483646 w 2648"/>
                    <a:gd name="T1" fmla="*/ 0 h 2648"/>
                    <a:gd name="T2" fmla="*/ 0 w 2648"/>
                    <a:gd name="T3" fmla="*/ 2147483646 h 2648"/>
                    <a:gd name="T4" fmla="*/ 0 w 2648"/>
                    <a:gd name="T5" fmla="*/ 2147483646 h 2648"/>
                    <a:gd name="T6" fmla="*/ 2147483646 w 2648"/>
                    <a:gd name="T7" fmla="*/ 2147483646 h 2648"/>
                    <a:gd name="T8" fmla="*/ 2147483646 w 2648"/>
                    <a:gd name="T9" fmla="*/ 2147483646 h 2648"/>
                    <a:gd name="T10" fmla="*/ 2147483646 w 2648"/>
                    <a:gd name="T11" fmla="*/ 2147483646 h 2648"/>
                    <a:gd name="T12" fmla="*/ 2147483646 w 2648"/>
                    <a:gd name="T13" fmla="*/ 2147483646 h 2648"/>
                    <a:gd name="T14" fmla="*/ 2147483646 w 2648"/>
                    <a:gd name="T15" fmla="*/ 0 h 2648"/>
                    <a:gd name="T16" fmla="*/ 2147483646 w 2648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lnTo>
                        <a:pt x="556" y="0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3" name="Google Shape;517;p27">
                  <a:extLst>
                    <a:ext uri="{FF2B5EF4-FFF2-40B4-BE49-F238E27FC236}">
                      <a16:creationId xmlns:a16="http://schemas.microsoft.com/office/drawing/2014/main" id="{B719E097-B1E0-497C-8808-F1250AC189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1275" y="4645549"/>
                  <a:ext cx="143426" cy="146355"/>
                </a:xfrm>
                <a:custGeom>
                  <a:avLst/>
                  <a:gdLst>
                    <a:gd name="T0" fmla="*/ 2147483646 w 2595"/>
                    <a:gd name="T1" fmla="*/ 0 h 2648"/>
                    <a:gd name="T2" fmla="*/ 2147483646 w 2595"/>
                    <a:gd name="T3" fmla="*/ 2147483646 h 2648"/>
                    <a:gd name="T4" fmla="*/ 2147483646 w 2595"/>
                    <a:gd name="T5" fmla="*/ 2147483646 h 2648"/>
                    <a:gd name="T6" fmla="*/ 2147483646 w 2595"/>
                    <a:gd name="T7" fmla="*/ 2147483646 h 2648"/>
                    <a:gd name="T8" fmla="*/ 2147483646 w 2595"/>
                    <a:gd name="T9" fmla="*/ 2147483646 h 2648"/>
                    <a:gd name="T10" fmla="*/ 2147483646 w 2595"/>
                    <a:gd name="T11" fmla="*/ 2147483646 h 2648"/>
                    <a:gd name="T12" fmla="*/ 2147483646 w 2595"/>
                    <a:gd name="T13" fmla="*/ 2147483646 h 2648"/>
                    <a:gd name="T14" fmla="*/ 2147483646 w 2595"/>
                    <a:gd name="T15" fmla="*/ 0 h 2648"/>
                    <a:gd name="T16" fmla="*/ 2147483646 w 2595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lnTo>
                        <a:pt x="557" y="0"/>
                      </a:ln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4" name="Google Shape;518;p27">
                  <a:extLst>
                    <a:ext uri="{FF2B5EF4-FFF2-40B4-BE49-F238E27FC236}">
                      <a16:creationId xmlns:a16="http://schemas.microsoft.com/office/drawing/2014/main" id="{A62F9ACC-2112-4D63-AB11-B9EE2D30E1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670" y="4645549"/>
                  <a:ext cx="143426" cy="146355"/>
                </a:xfrm>
                <a:custGeom>
                  <a:avLst/>
                  <a:gdLst>
                    <a:gd name="T0" fmla="*/ 2147483646 w 2595"/>
                    <a:gd name="T1" fmla="*/ 0 h 2648"/>
                    <a:gd name="T2" fmla="*/ 2147483646 w 2595"/>
                    <a:gd name="T3" fmla="*/ 2147483646 h 2648"/>
                    <a:gd name="T4" fmla="*/ 2147483646 w 2595"/>
                    <a:gd name="T5" fmla="*/ 2147483646 h 2648"/>
                    <a:gd name="T6" fmla="*/ 2147483646 w 2595"/>
                    <a:gd name="T7" fmla="*/ 2147483646 h 2648"/>
                    <a:gd name="T8" fmla="*/ 2147483646 w 2595"/>
                    <a:gd name="T9" fmla="*/ 2147483646 h 2648"/>
                    <a:gd name="T10" fmla="*/ 2147483646 w 2595"/>
                    <a:gd name="T11" fmla="*/ 2147483646 h 2648"/>
                    <a:gd name="T12" fmla="*/ 2147483646 w 2595"/>
                    <a:gd name="T13" fmla="*/ 2147483646 h 2648"/>
                    <a:gd name="T14" fmla="*/ 2147483646 w 2595"/>
                    <a:gd name="T15" fmla="*/ 0 h 2648"/>
                    <a:gd name="T16" fmla="*/ 2147483646 w 2595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lnTo>
                        <a:pt x="490" y="0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5" name="Google Shape;519;p27">
                  <a:extLst>
                    <a:ext uri="{FF2B5EF4-FFF2-40B4-BE49-F238E27FC236}">
                      <a16:creationId xmlns:a16="http://schemas.microsoft.com/office/drawing/2014/main" id="{E2D36328-F8B6-41EB-B0B0-1E18734C9F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654" y="4840873"/>
                  <a:ext cx="146355" cy="143426"/>
                </a:xfrm>
                <a:custGeom>
                  <a:avLst/>
                  <a:gdLst>
                    <a:gd name="T0" fmla="*/ 2147483646 w 2648"/>
                    <a:gd name="T1" fmla="*/ 0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0 h 2595"/>
                    <a:gd name="T16" fmla="*/ 2147483646 w 2648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lnTo>
                        <a:pt x="556" y="0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6" name="Google Shape;520;p27">
                  <a:extLst>
                    <a:ext uri="{FF2B5EF4-FFF2-40B4-BE49-F238E27FC236}">
                      <a16:creationId xmlns:a16="http://schemas.microsoft.com/office/drawing/2014/main" id="{B116207B-FDD0-476B-B045-D4994048F0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1275" y="4840873"/>
                  <a:ext cx="143426" cy="143426"/>
                </a:xfrm>
                <a:custGeom>
                  <a:avLst/>
                  <a:gdLst>
                    <a:gd name="T0" fmla="*/ 2147483646 w 2595"/>
                    <a:gd name="T1" fmla="*/ 0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0 h 2595"/>
                    <a:gd name="T16" fmla="*/ 2147483646 w 2595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lnTo>
                        <a:pt x="557" y="0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7" name="Google Shape;521;p27">
                  <a:extLst>
                    <a:ext uri="{FF2B5EF4-FFF2-40B4-BE49-F238E27FC236}">
                      <a16:creationId xmlns:a16="http://schemas.microsoft.com/office/drawing/2014/main" id="{D428B64D-EFAF-4849-A94B-9A236D0854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670" y="4840873"/>
                  <a:ext cx="143426" cy="143426"/>
                </a:xfrm>
                <a:custGeom>
                  <a:avLst/>
                  <a:gdLst>
                    <a:gd name="T0" fmla="*/ 2147483646 w 2595"/>
                    <a:gd name="T1" fmla="*/ 0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0 h 2595"/>
                    <a:gd name="T16" fmla="*/ 2147483646 w 2595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lnTo>
                        <a:pt x="490" y="0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8" name="Google Shape;522;p27">
                  <a:extLst>
                    <a:ext uri="{FF2B5EF4-FFF2-40B4-BE49-F238E27FC236}">
                      <a16:creationId xmlns:a16="http://schemas.microsoft.com/office/drawing/2014/main" id="{47EE8CAE-C82E-4530-A5CB-B21FBD4BBD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5335" y="4185426"/>
                  <a:ext cx="243685" cy="866136"/>
                </a:xfrm>
                <a:custGeom>
                  <a:avLst/>
                  <a:gdLst>
                    <a:gd name="T0" fmla="*/ 2147483646 w 4409"/>
                    <a:gd name="T1" fmla="*/ 2147483646 h 15671"/>
                    <a:gd name="T2" fmla="*/ 2147483646 w 4409"/>
                    <a:gd name="T3" fmla="*/ 2147483646 h 15671"/>
                    <a:gd name="T4" fmla="*/ 2147483646 w 4409"/>
                    <a:gd name="T5" fmla="*/ 2147483646 h 15671"/>
                    <a:gd name="T6" fmla="*/ 2147483646 w 4409"/>
                    <a:gd name="T7" fmla="*/ 2147483646 h 15671"/>
                    <a:gd name="T8" fmla="*/ 2147483646 w 4409"/>
                    <a:gd name="T9" fmla="*/ 2147483646 h 15671"/>
                    <a:gd name="T10" fmla="*/ 2147483646 w 4409"/>
                    <a:gd name="T11" fmla="*/ 2147483646 h 15671"/>
                    <a:gd name="T12" fmla="*/ 2147483646 w 4409"/>
                    <a:gd name="T13" fmla="*/ 2147483646 h 15671"/>
                    <a:gd name="T14" fmla="*/ 2147483646 w 4409"/>
                    <a:gd name="T15" fmla="*/ 2147483646 h 15671"/>
                    <a:gd name="T16" fmla="*/ 2147483646 w 4409"/>
                    <a:gd name="T17" fmla="*/ 2147483646 h 15671"/>
                    <a:gd name="T18" fmla="*/ 2147483646 w 4409"/>
                    <a:gd name="T19" fmla="*/ 2147483646 h 15671"/>
                    <a:gd name="T20" fmla="*/ 2147483646 w 4409"/>
                    <a:gd name="T21" fmla="*/ 2147483646 h 15671"/>
                    <a:gd name="T22" fmla="*/ 2147483646 w 4409"/>
                    <a:gd name="T23" fmla="*/ 2147483646 h 15671"/>
                    <a:gd name="T24" fmla="*/ 2147483646 w 4409"/>
                    <a:gd name="T25" fmla="*/ 2147483646 h 15671"/>
                    <a:gd name="T26" fmla="*/ 2147483646 w 4409"/>
                    <a:gd name="T27" fmla="*/ 2147483646 h 15671"/>
                    <a:gd name="T28" fmla="*/ 2147483646 w 4409"/>
                    <a:gd name="T29" fmla="*/ 2147483646 h 15671"/>
                    <a:gd name="T30" fmla="*/ 2147483646 w 4409"/>
                    <a:gd name="T31" fmla="*/ 2147483646 h 15671"/>
                    <a:gd name="T32" fmla="*/ 2147483646 w 4409"/>
                    <a:gd name="T33" fmla="*/ 2147483646 h 15671"/>
                    <a:gd name="T34" fmla="*/ 2147483646 w 4409"/>
                    <a:gd name="T35" fmla="*/ 2147483646 h 15671"/>
                    <a:gd name="T36" fmla="*/ 2147483646 w 4409"/>
                    <a:gd name="T37" fmla="*/ 2147483646 h 15671"/>
                    <a:gd name="T38" fmla="*/ 2147483646 w 4409"/>
                    <a:gd name="T39" fmla="*/ 2147483646 h 15671"/>
                    <a:gd name="T40" fmla="*/ 2147483646 w 4409"/>
                    <a:gd name="T41" fmla="*/ 2147483646 h 15671"/>
                    <a:gd name="T42" fmla="*/ 2147483646 w 4409"/>
                    <a:gd name="T43" fmla="*/ 2147483646 h 15671"/>
                    <a:gd name="T44" fmla="*/ 2147483646 w 4409"/>
                    <a:gd name="T45" fmla="*/ 2147483646 h 15671"/>
                    <a:gd name="T46" fmla="*/ 2147483646 w 4409"/>
                    <a:gd name="T47" fmla="*/ 2147483646 h 15671"/>
                    <a:gd name="T48" fmla="*/ 2147483646 w 4409"/>
                    <a:gd name="T49" fmla="*/ 2147483646 h 15671"/>
                    <a:gd name="T50" fmla="*/ 2147483646 w 4409"/>
                    <a:gd name="T51" fmla="*/ 2147483646 h 15671"/>
                    <a:gd name="T52" fmla="*/ 2147483646 w 4409"/>
                    <a:gd name="T53" fmla="*/ 2147483646 h 15671"/>
                    <a:gd name="T54" fmla="*/ 2147483646 w 4409"/>
                    <a:gd name="T55" fmla="*/ 0 h 15671"/>
                    <a:gd name="T56" fmla="*/ 2147483646 w 4409"/>
                    <a:gd name="T57" fmla="*/ 2147483646 h 15671"/>
                    <a:gd name="T58" fmla="*/ 2147483646 w 4409"/>
                    <a:gd name="T59" fmla="*/ 2147483646 h 15671"/>
                    <a:gd name="T60" fmla="*/ 2147483646 w 4409"/>
                    <a:gd name="T61" fmla="*/ 2147483646 h 15671"/>
                    <a:gd name="T62" fmla="*/ 2147483646 w 4409"/>
                    <a:gd name="T63" fmla="*/ 2147483646 h 15671"/>
                    <a:gd name="T64" fmla="*/ 2147483646 w 4409"/>
                    <a:gd name="T65" fmla="*/ 0 h 15671"/>
                    <a:gd name="T66" fmla="*/ 2147483646 w 4409"/>
                    <a:gd name="T67" fmla="*/ 0 h 1567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lnTo>
                        <a:pt x="2595" y="1377"/>
                      </a:ln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lnTo>
                        <a:pt x="2595" y="4858"/>
                      </a:ln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lnTo>
                        <a:pt x="2595" y="8325"/>
                      </a:ln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9" name="Google Shape;523;p27">
                  <a:extLst>
                    <a:ext uri="{FF2B5EF4-FFF2-40B4-BE49-F238E27FC236}">
                      <a16:creationId xmlns:a16="http://schemas.microsoft.com/office/drawing/2014/main" id="{EBC23ABE-F227-4258-9E55-83A4898B0104}"/>
                    </a:ext>
                  </a:extLst>
                </p:cNvPr>
                <p:cNvSpPr/>
                <p:nvPr/>
              </p:nvSpPr>
              <p:spPr>
                <a:xfrm>
                  <a:off x="3828161" y="3793899"/>
                  <a:ext cx="233438" cy="389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i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20" name="Google Shape;524;p27">
                  <a:extLst>
                    <a:ext uri="{FF2B5EF4-FFF2-40B4-BE49-F238E27FC236}">
                      <a16:creationId xmlns:a16="http://schemas.microsoft.com/office/drawing/2014/main" id="{A15BB17F-728E-4BD2-9B7F-1ACE7027BB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5335" y="3905262"/>
                  <a:ext cx="170508" cy="182888"/>
                </a:xfrm>
                <a:custGeom>
                  <a:avLst/>
                  <a:gdLst>
                    <a:gd name="T0" fmla="*/ 2147483646 w 3085"/>
                    <a:gd name="T1" fmla="*/ 0 h 3309"/>
                    <a:gd name="T2" fmla="*/ 2147483646 w 3085"/>
                    <a:gd name="T3" fmla="*/ 2147483646 h 3309"/>
                    <a:gd name="T4" fmla="*/ 2147483646 w 3085"/>
                    <a:gd name="T5" fmla="*/ 2147483646 h 3309"/>
                    <a:gd name="T6" fmla="*/ 2147483646 w 3085"/>
                    <a:gd name="T7" fmla="*/ 2147483646 h 3309"/>
                    <a:gd name="T8" fmla="*/ 2147483646 w 3085"/>
                    <a:gd name="T9" fmla="*/ 2147483646 h 3309"/>
                    <a:gd name="T10" fmla="*/ 2147483646 w 3085"/>
                    <a:gd name="T11" fmla="*/ 2147483646 h 3309"/>
                    <a:gd name="T12" fmla="*/ 2147483646 w 3085"/>
                    <a:gd name="T13" fmla="*/ 2147483646 h 3309"/>
                    <a:gd name="T14" fmla="*/ 2147483646 w 3085"/>
                    <a:gd name="T15" fmla="*/ 2147483646 h 3309"/>
                    <a:gd name="T16" fmla="*/ 2147483646 w 3085"/>
                    <a:gd name="T17" fmla="*/ 2147483646 h 3309"/>
                    <a:gd name="T18" fmla="*/ 2147483646 w 3085"/>
                    <a:gd name="T19" fmla="*/ 0 h 3309"/>
                    <a:gd name="T20" fmla="*/ 2147483646 w 3085"/>
                    <a:gd name="T21" fmla="*/ 0 h 330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1" name="Google Shape;525;p27">
                  <a:extLst>
                    <a:ext uri="{FF2B5EF4-FFF2-40B4-BE49-F238E27FC236}">
                      <a16:creationId xmlns:a16="http://schemas.microsoft.com/office/drawing/2014/main" id="{A53DDCF9-AD62-4909-AA6C-F8EF46E16D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3681" y="3945499"/>
                  <a:ext cx="35870" cy="100260"/>
                </a:xfrm>
                <a:custGeom>
                  <a:avLst/>
                  <a:gdLst>
                    <a:gd name="T0" fmla="*/ 2147483646 w 649"/>
                    <a:gd name="T1" fmla="*/ 0 h 1814"/>
                    <a:gd name="T2" fmla="*/ 2147483646 w 649"/>
                    <a:gd name="T3" fmla="*/ 2147483646 h 1814"/>
                    <a:gd name="T4" fmla="*/ 0 w 649"/>
                    <a:gd name="T5" fmla="*/ 2147483646 h 1814"/>
                    <a:gd name="T6" fmla="*/ 2147483646 w 649"/>
                    <a:gd name="T7" fmla="*/ 2147483646 h 1814"/>
                    <a:gd name="T8" fmla="*/ 2147483646 w 649"/>
                    <a:gd name="T9" fmla="*/ 2147483646 h 1814"/>
                    <a:gd name="T10" fmla="*/ 2147483646 w 649"/>
                    <a:gd name="T11" fmla="*/ 2147483646 h 1814"/>
                    <a:gd name="T12" fmla="*/ 2147483646 w 649"/>
                    <a:gd name="T13" fmla="*/ 2147483646 h 1814"/>
                    <a:gd name="T14" fmla="*/ 2147483646 w 649"/>
                    <a:gd name="T15" fmla="*/ 2147483646 h 1814"/>
                    <a:gd name="T16" fmla="*/ 2147483646 w 649"/>
                    <a:gd name="T17" fmla="*/ 2147483646 h 1814"/>
                    <a:gd name="T18" fmla="*/ 2147483646 w 649"/>
                    <a:gd name="T19" fmla="*/ 2147483646 h 1814"/>
                    <a:gd name="T20" fmla="*/ 2147483646 w 649"/>
                    <a:gd name="T21" fmla="*/ 2147483646 h 1814"/>
                    <a:gd name="T22" fmla="*/ 2147483646 w 649"/>
                    <a:gd name="T23" fmla="*/ 2147483646 h 1814"/>
                    <a:gd name="T24" fmla="*/ 2147483646 w 649"/>
                    <a:gd name="T25" fmla="*/ 2147483646 h 1814"/>
                    <a:gd name="T26" fmla="*/ 2147483646 w 649"/>
                    <a:gd name="T27" fmla="*/ 2147483646 h 1814"/>
                    <a:gd name="T28" fmla="*/ 2147483646 w 649"/>
                    <a:gd name="T29" fmla="*/ 2147483646 h 1814"/>
                    <a:gd name="T30" fmla="*/ 2147483646 w 649"/>
                    <a:gd name="T31" fmla="*/ 2147483646 h 1814"/>
                    <a:gd name="T32" fmla="*/ 2147483646 w 649"/>
                    <a:gd name="T33" fmla="*/ 2147483646 h 1814"/>
                    <a:gd name="T34" fmla="*/ 2147483646 w 649"/>
                    <a:gd name="T35" fmla="*/ 2147483646 h 1814"/>
                    <a:gd name="T36" fmla="*/ 2147483646 w 649"/>
                    <a:gd name="T37" fmla="*/ 2147483646 h 1814"/>
                    <a:gd name="T38" fmla="*/ 2147483646 w 649"/>
                    <a:gd name="T39" fmla="*/ 2147483646 h 1814"/>
                    <a:gd name="T40" fmla="*/ 2147483646 w 649"/>
                    <a:gd name="T41" fmla="*/ 2147483646 h 1814"/>
                    <a:gd name="T42" fmla="*/ 2147483646 w 649"/>
                    <a:gd name="T43" fmla="*/ 2147483646 h 1814"/>
                    <a:gd name="T44" fmla="*/ 0 w 649"/>
                    <a:gd name="T45" fmla="*/ 2147483646 h 1814"/>
                    <a:gd name="T46" fmla="*/ 2147483646 w 649"/>
                    <a:gd name="T47" fmla="*/ 2147483646 h 1814"/>
                    <a:gd name="T48" fmla="*/ 2147483646 w 649"/>
                    <a:gd name="T49" fmla="*/ 2147483646 h 1814"/>
                    <a:gd name="T50" fmla="*/ 2147483646 w 649"/>
                    <a:gd name="T51" fmla="*/ 2147483646 h 1814"/>
                    <a:gd name="T52" fmla="*/ 2147483646 w 649"/>
                    <a:gd name="T53" fmla="*/ 2147483646 h 1814"/>
                    <a:gd name="T54" fmla="*/ 2147483646 w 649"/>
                    <a:gd name="T55" fmla="*/ 2147483646 h 1814"/>
                    <a:gd name="T56" fmla="*/ 2147483646 w 649"/>
                    <a:gd name="T57" fmla="*/ 2147483646 h 1814"/>
                    <a:gd name="T58" fmla="*/ 2147483646 w 649"/>
                    <a:gd name="T59" fmla="*/ 2147483646 h 1814"/>
                    <a:gd name="T60" fmla="*/ 2147483646 w 649"/>
                    <a:gd name="T61" fmla="*/ 2147483646 h 1814"/>
                    <a:gd name="T62" fmla="*/ 2147483646 w 649"/>
                    <a:gd name="T63" fmla="*/ 2147483646 h 1814"/>
                    <a:gd name="T64" fmla="*/ 2147483646 w 649"/>
                    <a:gd name="T65" fmla="*/ 2147483646 h 1814"/>
                    <a:gd name="T66" fmla="*/ 2147483646 w 649"/>
                    <a:gd name="T67" fmla="*/ 0 h 1814"/>
                    <a:gd name="T68" fmla="*/ 2147483646 w 649"/>
                    <a:gd name="T69" fmla="*/ 0 h 181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2" name="Google Shape;526;p27">
                  <a:extLst>
                    <a:ext uri="{FF2B5EF4-FFF2-40B4-BE49-F238E27FC236}">
                      <a16:creationId xmlns:a16="http://schemas.microsoft.com/office/drawing/2014/main" id="{F24BE2A9-DD90-44E1-A2F9-3D735326DA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4636" y="3944007"/>
                  <a:ext cx="63671" cy="102471"/>
                </a:xfrm>
                <a:custGeom>
                  <a:avLst/>
                  <a:gdLst>
                    <a:gd name="T0" fmla="*/ 2147483646 w 1152"/>
                    <a:gd name="T1" fmla="*/ 2147483646 h 1854"/>
                    <a:gd name="T2" fmla="*/ 2147483646 w 1152"/>
                    <a:gd name="T3" fmla="*/ 2147483646 h 1854"/>
                    <a:gd name="T4" fmla="*/ 2147483646 w 1152"/>
                    <a:gd name="T5" fmla="*/ 2147483646 h 1854"/>
                    <a:gd name="T6" fmla="*/ 2147483646 w 1152"/>
                    <a:gd name="T7" fmla="*/ 2147483646 h 1854"/>
                    <a:gd name="T8" fmla="*/ 2147483646 w 1152"/>
                    <a:gd name="T9" fmla="*/ 2147483646 h 1854"/>
                    <a:gd name="T10" fmla="*/ 2147483646 w 1152"/>
                    <a:gd name="T11" fmla="*/ 2147483646 h 1854"/>
                    <a:gd name="T12" fmla="*/ 2147483646 w 1152"/>
                    <a:gd name="T13" fmla="*/ 2147483646 h 1854"/>
                    <a:gd name="T14" fmla="*/ 2147483646 w 1152"/>
                    <a:gd name="T15" fmla="*/ 2147483646 h 1854"/>
                    <a:gd name="T16" fmla="*/ 2147483646 w 1152"/>
                    <a:gd name="T17" fmla="*/ 2147483646 h 1854"/>
                    <a:gd name="T18" fmla="*/ 2147483646 w 1152"/>
                    <a:gd name="T19" fmla="*/ 2147483646 h 1854"/>
                    <a:gd name="T20" fmla="*/ 2147483646 w 1152"/>
                    <a:gd name="T21" fmla="*/ 2147483646 h 1854"/>
                    <a:gd name="T22" fmla="*/ 2147483646 w 1152"/>
                    <a:gd name="T23" fmla="*/ 2147483646 h 1854"/>
                    <a:gd name="T24" fmla="*/ 2147483646 w 1152"/>
                    <a:gd name="T25" fmla="*/ 2147483646 h 1854"/>
                    <a:gd name="T26" fmla="*/ 2147483646 w 1152"/>
                    <a:gd name="T27" fmla="*/ 2147483646 h 1854"/>
                    <a:gd name="T28" fmla="*/ 2147483646 w 1152"/>
                    <a:gd name="T29" fmla="*/ 2147483646 h 1854"/>
                    <a:gd name="T30" fmla="*/ 2147483646 w 1152"/>
                    <a:gd name="T31" fmla="*/ 2147483646 h 1854"/>
                    <a:gd name="T32" fmla="*/ 2147483646 w 1152"/>
                    <a:gd name="T33" fmla="*/ 2147483646 h 1854"/>
                    <a:gd name="T34" fmla="*/ 2147483646 w 1152"/>
                    <a:gd name="T35" fmla="*/ 2147483646 h 1854"/>
                    <a:gd name="T36" fmla="*/ 2147483646 w 1152"/>
                    <a:gd name="T37" fmla="*/ 2147483646 h 1854"/>
                    <a:gd name="T38" fmla="*/ 2147483646 w 1152"/>
                    <a:gd name="T39" fmla="*/ 2147483646 h 1854"/>
                    <a:gd name="T40" fmla="*/ 2147483646 w 1152"/>
                    <a:gd name="T41" fmla="*/ 2147483646 h 1854"/>
                    <a:gd name="T42" fmla="*/ 2147483646 w 1152"/>
                    <a:gd name="T43" fmla="*/ 2147483646 h 1854"/>
                    <a:gd name="T44" fmla="*/ 2147483646 w 1152"/>
                    <a:gd name="T45" fmla="*/ 2147483646 h 1854"/>
                    <a:gd name="T46" fmla="*/ 2147483646 w 1152"/>
                    <a:gd name="T47" fmla="*/ 2147483646 h 1854"/>
                    <a:gd name="T48" fmla="*/ 2147483646 w 1152"/>
                    <a:gd name="T49" fmla="*/ 2147483646 h 1854"/>
                    <a:gd name="T50" fmla="*/ 2147483646 w 1152"/>
                    <a:gd name="T51" fmla="*/ 2147483646 h 1854"/>
                    <a:gd name="T52" fmla="*/ 2147483646 w 1152"/>
                    <a:gd name="T53" fmla="*/ 2147483646 h 1854"/>
                    <a:gd name="T54" fmla="*/ 2147483646 w 1152"/>
                    <a:gd name="T55" fmla="*/ 2147483646 h 1854"/>
                    <a:gd name="T56" fmla="*/ 2147483646 w 1152"/>
                    <a:gd name="T57" fmla="*/ 2147483646 h 1854"/>
                    <a:gd name="T58" fmla="*/ 2147483646 w 1152"/>
                    <a:gd name="T59" fmla="*/ 2147483646 h 1854"/>
                    <a:gd name="T60" fmla="*/ 2147483646 w 1152"/>
                    <a:gd name="T61" fmla="*/ 2147483646 h 1854"/>
                    <a:gd name="T62" fmla="*/ 2147483646 w 1152"/>
                    <a:gd name="T63" fmla="*/ 2147483646 h 1854"/>
                    <a:gd name="T64" fmla="*/ 2147483646 w 1152"/>
                    <a:gd name="T65" fmla="*/ 2147483646 h 1854"/>
                    <a:gd name="T66" fmla="*/ 2147483646 w 1152"/>
                    <a:gd name="T67" fmla="*/ 2147483646 h 1854"/>
                    <a:gd name="T68" fmla="*/ 2147483646 w 1152"/>
                    <a:gd name="T69" fmla="*/ 2147483646 h 1854"/>
                    <a:gd name="T70" fmla="*/ 2147483646 w 1152"/>
                    <a:gd name="T71" fmla="*/ 2147483646 h 1854"/>
                    <a:gd name="T72" fmla="*/ 2147483646 w 1152"/>
                    <a:gd name="T73" fmla="*/ 2147483646 h 1854"/>
                    <a:gd name="T74" fmla="*/ 2147483646 w 1152"/>
                    <a:gd name="T75" fmla="*/ 2147483646 h 1854"/>
                    <a:gd name="T76" fmla="*/ 2147483646 w 1152"/>
                    <a:gd name="T77" fmla="*/ 2147483646 h 1854"/>
                    <a:gd name="T78" fmla="*/ 2147483646 w 1152"/>
                    <a:gd name="T79" fmla="*/ 2147483646 h 1854"/>
                    <a:gd name="T80" fmla="*/ 2147483646 w 1152"/>
                    <a:gd name="T81" fmla="*/ 2147483646 h 1854"/>
                    <a:gd name="T82" fmla="*/ 2147483646 w 1152"/>
                    <a:gd name="T83" fmla="*/ 2147483646 h 1854"/>
                    <a:gd name="T84" fmla="*/ 2147483646 w 1152"/>
                    <a:gd name="T85" fmla="*/ 2147483646 h 1854"/>
                    <a:gd name="T86" fmla="*/ 2147483646 w 1152"/>
                    <a:gd name="T87" fmla="*/ 2147483646 h 1854"/>
                    <a:gd name="T88" fmla="*/ 2147483646 w 1152"/>
                    <a:gd name="T89" fmla="*/ 2147483646 h 1854"/>
                    <a:gd name="T90" fmla="*/ 2147483646 w 1152"/>
                    <a:gd name="T91" fmla="*/ 2147483646 h 1854"/>
                    <a:gd name="T92" fmla="*/ 2147483646 w 1152"/>
                    <a:gd name="T93" fmla="*/ 2147483646 h 1854"/>
                    <a:gd name="T94" fmla="*/ 2147483646 w 1152"/>
                    <a:gd name="T95" fmla="*/ 2147483646 h 1854"/>
                    <a:gd name="T96" fmla="*/ 2147483646 w 1152"/>
                    <a:gd name="T97" fmla="*/ 2147483646 h 1854"/>
                    <a:gd name="T98" fmla="*/ 2147483646 w 1152"/>
                    <a:gd name="T99" fmla="*/ 2147483646 h 1854"/>
                    <a:gd name="T100" fmla="*/ 2147483646 w 1152"/>
                    <a:gd name="T101" fmla="*/ 2147483646 h 1854"/>
                    <a:gd name="T102" fmla="*/ 2147483646 w 1152"/>
                    <a:gd name="T103" fmla="*/ 2147483646 h 1854"/>
                    <a:gd name="T104" fmla="*/ 2147483646 w 1152"/>
                    <a:gd name="T105" fmla="*/ 2147483646 h 1854"/>
                    <a:gd name="T106" fmla="*/ 2147483646 w 1152"/>
                    <a:gd name="T107" fmla="*/ 2147483646 h 1854"/>
                    <a:gd name="T108" fmla="*/ 2147483646 w 1152"/>
                    <a:gd name="T109" fmla="*/ 2147483646 h 1854"/>
                    <a:gd name="T110" fmla="*/ 2147483646 w 1152"/>
                    <a:gd name="T111" fmla="*/ 2147483646 h 1854"/>
                    <a:gd name="T112" fmla="*/ 2147483646 w 1152"/>
                    <a:gd name="T113" fmla="*/ 2147483646 h 1854"/>
                    <a:gd name="T114" fmla="*/ 2147483646 w 1152"/>
                    <a:gd name="T115" fmla="*/ 2147483646 h 1854"/>
                    <a:gd name="T116" fmla="*/ 2147483646 w 1152"/>
                    <a:gd name="T117" fmla="*/ 2147483646 h 1854"/>
                    <a:gd name="T118" fmla="*/ 2147483646 w 1152"/>
                    <a:gd name="T119" fmla="*/ 2147483646 h 1854"/>
                    <a:gd name="T120" fmla="*/ 2147483646 w 1152"/>
                    <a:gd name="T121" fmla="*/ 2147483646 h 185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3" name="Google Shape;527;p27">
                  <a:extLst>
                    <a:ext uri="{FF2B5EF4-FFF2-40B4-BE49-F238E27FC236}">
                      <a16:creationId xmlns:a16="http://schemas.microsoft.com/office/drawing/2014/main" id="{C50D2F75-C223-4689-A87A-B3580B12EB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9745" y="3991539"/>
                  <a:ext cx="65882" cy="57149"/>
                </a:xfrm>
                <a:custGeom>
                  <a:avLst/>
                  <a:gdLst>
                    <a:gd name="T0" fmla="*/ 2147483646 w 1192"/>
                    <a:gd name="T1" fmla="*/ 2147483646 h 1034"/>
                    <a:gd name="T2" fmla="*/ 2147483646 w 1192"/>
                    <a:gd name="T3" fmla="*/ 2147483646 h 1034"/>
                    <a:gd name="T4" fmla="*/ 2147483646 w 1192"/>
                    <a:gd name="T5" fmla="*/ 2147483646 h 1034"/>
                    <a:gd name="T6" fmla="*/ 2147483646 w 1192"/>
                    <a:gd name="T7" fmla="*/ 2147483646 h 1034"/>
                    <a:gd name="T8" fmla="*/ 2147483646 w 1192"/>
                    <a:gd name="T9" fmla="*/ 2147483646 h 1034"/>
                    <a:gd name="T10" fmla="*/ 2147483646 w 1192"/>
                    <a:gd name="T11" fmla="*/ 2147483646 h 1034"/>
                    <a:gd name="T12" fmla="*/ 2147483646 w 1192"/>
                    <a:gd name="T13" fmla="*/ 2147483646 h 1034"/>
                    <a:gd name="T14" fmla="*/ 2147483646 w 1192"/>
                    <a:gd name="T15" fmla="*/ 2147483646 h 1034"/>
                    <a:gd name="T16" fmla="*/ 2147483646 w 1192"/>
                    <a:gd name="T17" fmla="*/ 2147483646 h 1034"/>
                    <a:gd name="T18" fmla="*/ 2147483646 w 1192"/>
                    <a:gd name="T19" fmla="*/ 2147483646 h 1034"/>
                    <a:gd name="T20" fmla="*/ 2147483646 w 1192"/>
                    <a:gd name="T21" fmla="*/ 2147483646 h 1034"/>
                    <a:gd name="T22" fmla="*/ 2147483646 w 1192"/>
                    <a:gd name="T23" fmla="*/ 2147483646 h 1034"/>
                    <a:gd name="T24" fmla="*/ 2147483646 w 1192"/>
                    <a:gd name="T25" fmla="*/ 2147483646 h 1034"/>
                    <a:gd name="T26" fmla="*/ 2147483646 w 1192"/>
                    <a:gd name="T27" fmla="*/ 2147483646 h 1034"/>
                    <a:gd name="T28" fmla="*/ 2147483646 w 1192"/>
                    <a:gd name="T29" fmla="*/ 2147483646 h 1034"/>
                    <a:gd name="T30" fmla="*/ 2147483646 w 1192"/>
                    <a:gd name="T31" fmla="*/ 2147483646 h 1034"/>
                    <a:gd name="T32" fmla="*/ 2147483646 w 1192"/>
                    <a:gd name="T33" fmla="*/ 2147483646 h 1034"/>
                    <a:gd name="T34" fmla="*/ 2147483646 w 1192"/>
                    <a:gd name="T35" fmla="*/ 2147483646 h 1034"/>
                    <a:gd name="T36" fmla="*/ 2147483646 w 1192"/>
                    <a:gd name="T37" fmla="*/ 2147483646 h 1034"/>
                    <a:gd name="T38" fmla="*/ 2147483646 w 1192"/>
                    <a:gd name="T39" fmla="*/ 2147483646 h 1034"/>
                    <a:gd name="T40" fmla="*/ 2147483646 w 1192"/>
                    <a:gd name="T41" fmla="*/ 2147483646 h 1034"/>
                    <a:gd name="T42" fmla="*/ 2147483646 w 1192"/>
                    <a:gd name="T43" fmla="*/ 2147483646 h 1034"/>
                    <a:gd name="T44" fmla="*/ 2147483646 w 1192"/>
                    <a:gd name="T45" fmla="*/ 2147483646 h 1034"/>
                    <a:gd name="T46" fmla="*/ 2147483646 w 1192"/>
                    <a:gd name="T47" fmla="*/ 2147483646 h 1034"/>
                    <a:gd name="T48" fmla="*/ 2147483646 w 1192"/>
                    <a:gd name="T49" fmla="*/ 2147483646 h 1034"/>
                    <a:gd name="T50" fmla="*/ 2147483646 w 1192"/>
                    <a:gd name="T51" fmla="*/ 2147483646 h 1034"/>
                    <a:gd name="T52" fmla="*/ 2147483646 w 1192"/>
                    <a:gd name="T53" fmla="*/ 2147483646 h 1034"/>
                    <a:gd name="T54" fmla="*/ 2147483646 w 1192"/>
                    <a:gd name="T55" fmla="*/ 2147483646 h 1034"/>
                    <a:gd name="T56" fmla="*/ 2147483646 w 1192"/>
                    <a:gd name="T57" fmla="*/ 2147483646 h 1034"/>
                    <a:gd name="T58" fmla="*/ 2147483646 w 1192"/>
                    <a:gd name="T59" fmla="*/ 2147483646 h 1034"/>
                    <a:gd name="T60" fmla="*/ 2147483646 w 1192"/>
                    <a:gd name="T61" fmla="*/ 2147483646 h 1034"/>
                    <a:gd name="T62" fmla="*/ 2147483646 w 1192"/>
                    <a:gd name="T63" fmla="*/ 2147483646 h 1034"/>
                    <a:gd name="T64" fmla="*/ 2147483646 w 1192"/>
                    <a:gd name="T65" fmla="*/ 2147483646 h 1034"/>
                    <a:gd name="T66" fmla="*/ 2147483646 w 1192"/>
                    <a:gd name="T67" fmla="*/ 2147483646 h 1034"/>
                    <a:gd name="T68" fmla="*/ 2147483646 w 1192"/>
                    <a:gd name="T69" fmla="*/ 2147483646 h 1034"/>
                    <a:gd name="T70" fmla="*/ 2147483646 w 1192"/>
                    <a:gd name="T71" fmla="*/ 2147483646 h 1034"/>
                    <a:gd name="T72" fmla="*/ 2147483646 w 1192"/>
                    <a:gd name="T73" fmla="*/ 2147483646 h 1034"/>
                    <a:gd name="T74" fmla="*/ 2147483646 w 1192"/>
                    <a:gd name="T75" fmla="*/ 2147483646 h 1034"/>
                    <a:gd name="T76" fmla="*/ 2147483646 w 1192"/>
                    <a:gd name="T77" fmla="*/ 2147483646 h 1034"/>
                    <a:gd name="T78" fmla="*/ 2147483646 w 1192"/>
                    <a:gd name="T79" fmla="*/ 2147483646 h 103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lnTo>
                        <a:pt x="173" y="1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4" name="Google Shape;528;p27">
                  <a:extLst>
                    <a:ext uri="{FF2B5EF4-FFF2-40B4-BE49-F238E27FC236}">
                      <a16:creationId xmlns:a16="http://schemas.microsoft.com/office/drawing/2014/main" id="{3EC3604D-22C2-4DA9-B639-291C523DB0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1430" y="3946218"/>
                  <a:ext cx="60023" cy="100260"/>
                </a:xfrm>
                <a:custGeom>
                  <a:avLst/>
                  <a:gdLst>
                    <a:gd name="T0" fmla="*/ 2147483646 w 1086"/>
                    <a:gd name="T1" fmla="*/ 2147483646 h 1814"/>
                    <a:gd name="T2" fmla="*/ 2147483646 w 1086"/>
                    <a:gd name="T3" fmla="*/ 2147483646 h 1814"/>
                    <a:gd name="T4" fmla="*/ 2147483646 w 1086"/>
                    <a:gd name="T5" fmla="*/ 2147483646 h 1814"/>
                    <a:gd name="T6" fmla="*/ 2147483646 w 1086"/>
                    <a:gd name="T7" fmla="*/ 2147483646 h 1814"/>
                    <a:gd name="T8" fmla="*/ 2147483646 w 1086"/>
                    <a:gd name="T9" fmla="*/ 2147483646 h 1814"/>
                    <a:gd name="T10" fmla="*/ 2147483646 w 1086"/>
                    <a:gd name="T11" fmla="*/ 2147483646 h 1814"/>
                    <a:gd name="T12" fmla="*/ 2147483646 w 1086"/>
                    <a:gd name="T13" fmla="*/ 2147483646 h 1814"/>
                    <a:gd name="T14" fmla="*/ 2147483646 w 1086"/>
                    <a:gd name="T15" fmla="*/ 2147483646 h 1814"/>
                    <a:gd name="T16" fmla="*/ 2147483646 w 1086"/>
                    <a:gd name="T17" fmla="*/ 2147483646 h 1814"/>
                    <a:gd name="T18" fmla="*/ 2147483646 w 1086"/>
                    <a:gd name="T19" fmla="*/ 2147483646 h 1814"/>
                    <a:gd name="T20" fmla="*/ 2147483646 w 1086"/>
                    <a:gd name="T21" fmla="*/ 2147483646 h 1814"/>
                    <a:gd name="T22" fmla="*/ 2147483646 w 1086"/>
                    <a:gd name="T23" fmla="*/ 2147483646 h 1814"/>
                    <a:gd name="T24" fmla="*/ 2147483646 w 1086"/>
                    <a:gd name="T25" fmla="*/ 2147483646 h 1814"/>
                    <a:gd name="T26" fmla="*/ 2147483646 w 1086"/>
                    <a:gd name="T27" fmla="*/ 2147483646 h 1814"/>
                    <a:gd name="T28" fmla="*/ 2147483646 w 1086"/>
                    <a:gd name="T29" fmla="*/ 2147483646 h 1814"/>
                    <a:gd name="T30" fmla="*/ 2147483646 w 1086"/>
                    <a:gd name="T31" fmla="*/ 2147483646 h 1814"/>
                    <a:gd name="T32" fmla="*/ 2147483646 w 1086"/>
                    <a:gd name="T33" fmla="*/ 2147483646 h 1814"/>
                    <a:gd name="T34" fmla="*/ 2147483646 w 1086"/>
                    <a:gd name="T35" fmla="*/ 2147483646 h 1814"/>
                    <a:gd name="T36" fmla="*/ 2147483646 w 1086"/>
                    <a:gd name="T37" fmla="*/ 2147483646 h 1814"/>
                    <a:gd name="T38" fmla="*/ 2147483646 w 1086"/>
                    <a:gd name="T39" fmla="*/ 2147483646 h 1814"/>
                    <a:gd name="T40" fmla="*/ 2147483646 w 1086"/>
                    <a:gd name="T41" fmla="*/ 2147483646 h 1814"/>
                    <a:gd name="T42" fmla="*/ 2147483646 w 1086"/>
                    <a:gd name="T43" fmla="*/ 2147483646 h 1814"/>
                    <a:gd name="T44" fmla="*/ 2147483646 w 1086"/>
                    <a:gd name="T45" fmla="*/ 2147483646 h 1814"/>
                    <a:gd name="T46" fmla="*/ 2147483646 w 1086"/>
                    <a:gd name="T47" fmla="*/ 2147483646 h 1814"/>
                    <a:gd name="T48" fmla="*/ 2147483646 w 1086"/>
                    <a:gd name="T49" fmla="*/ 2147483646 h 1814"/>
                    <a:gd name="T50" fmla="*/ 2147483646 w 1086"/>
                    <a:gd name="T51" fmla="*/ 2147483646 h 1814"/>
                    <a:gd name="T52" fmla="*/ 2147483646 w 1086"/>
                    <a:gd name="T53" fmla="*/ 2147483646 h 1814"/>
                    <a:gd name="T54" fmla="*/ 2147483646 w 1086"/>
                    <a:gd name="T55" fmla="*/ 2147483646 h 1814"/>
                    <a:gd name="T56" fmla="*/ 2147483646 w 1086"/>
                    <a:gd name="T57" fmla="*/ 2147483646 h 1814"/>
                    <a:gd name="T58" fmla="*/ 2147483646 w 1086"/>
                    <a:gd name="T59" fmla="*/ 2147483646 h 1814"/>
                    <a:gd name="T60" fmla="*/ 2147483646 w 1086"/>
                    <a:gd name="T61" fmla="*/ 2147483646 h 1814"/>
                    <a:gd name="T62" fmla="*/ 2147483646 w 1086"/>
                    <a:gd name="T63" fmla="*/ 0 h 1814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5" name="Google Shape;529;p27">
                  <a:extLst>
                    <a:ext uri="{FF2B5EF4-FFF2-40B4-BE49-F238E27FC236}">
                      <a16:creationId xmlns:a16="http://schemas.microsoft.com/office/drawing/2014/main" id="{5466C571-1216-49AC-9534-7769682FBF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5346" y="4261478"/>
                  <a:ext cx="143426" cy="14342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0 w 2595"/>
                    <a:gd name="T3" fmla="*/ 2147483646 h 2595"/>
                    <a:gd name="T4" fmla="*/ 0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lnTo>
                        <a:pt x="503" y="1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6" name="Google Shape;530;p27">
                  <a:extLst>
                    <a:ext uri="{FF2B5EF4-FFF2-40B4-BE49-F238E27FC236}">
                      <a16:creationId xmlns:a16="http://schemas.microsoft.com/office/drawing/2014/main" id="{B8EE6B09-2E02-4085-8370-04FEAFF8FA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5346" y="4453872"/>
                  <a:ext cx="143426" cy="14342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0 w 2595"/>
                    <a:gd name="T3" fmla="*/ 2147483646 h 2595"/>
                    <a:gd name="T4" fmla="*/ 0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lnTo>
                        <a:pt x="503" y="1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7" name="Google Shape;531;p27">
                  <a:extLst>
                    <a:ext uri="{FF2B5EF4-FFF2-40B4-BE49-F238E27FC236}">
                      <a16:creationId xmlns:a16="http://schemas.microsoft.com/office/drawing/2014/main" id="{B8AF332B-DFE0-4E2C-B71F-258311D316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5346" y="4645549"/>
                  <a:ext cx="143426" cy="338750"/>
                </a:xfrm>
                <a:custGeom>
                  <a:avLst/>
                  <a:gdLst>
                    <a:gd name="T0" fmla="*/ 2147483646 w 2595"/>
                    <a:gd name="T1" fmla="*/ 0 h 6129"/>
                    <a:gd name="T2" fmla="*/ 0 w 2595"/>
                    <a:gd name="T3" fmla="*/ 2147483646 h 6129"/>
                    <a:gd name="T4" fmla="*/ 0 w 2595"/>
                    <a:gd name="T5" fmla="*/ 2147483646 h 6129"/>
                    <a:gd name="T6" fmla="*/ 2147483646 w 2595"/>
                    <a:gd name="T7" fmla="*/ 2147483646 h 6129"/>
                    <a:gd name="T8" fmla="*/ 2147483646 w 2595"/>
                    <a:gd name="T9" fmla="*/ 2147483646 h 6129"/>
                    <a:gd name="T10" fmla="*/ 2147483646 w 2595"/>
                    <a:gd name="T11" fmla="*/ 2147483646 h 6129"/>
                    <a:gd name="T12" fmla="*/ 2147483646 w 2595"/>
                    <a:gd name="T13" fmla="*/ 2147483646 h 6129"/>
                    <a:gd name="T14" fmla="*/ 2147483646 w 2595"/>
                    <a:gd name="T15" fmla="*/ 0 h 6129"/>
                    <a:gd name="T16" fmla="*/ 2147483646 w 2595"/>
                    <a:gd name="T17" fmla="*/ 0 h 612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lnTo>
                        <a:pt x="503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57" name="Google Shape;532;p27">
              <a:extLst>
                <a:ext uri="{FF2B5EF4-FFF2-40B4-BE49-F238E27FC236}">
                  <a16:creationId xmlns:a16="http://schemas.microsoft.com/office/drawing/2014/main" id="{DB3463BA-FC98-4708-AEB4-8353CF2955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5510" y="3608289"/>
              <a:ext cx="278008" cy="1899077"/>
            </a:xfrm>
            <a:custGeom>
              <a:avLst/>
              <a:gdLst>
                <a:gd name="T0" fmla="*/ 2147483646 w 5030"/>
                <a:gd name="T1" fmla="*/ 2147483646 h 34360"/>
                <a:gd name="T2" fmla="*/ 2147483646 w 5030"/>
                <a:gd name="T3" fmla="*/ 2147483646 h 34360"/>
                <a:gd name="T4" fmla="*/ 2147483646 w 5030"/>
                <a:gd name="T5" fmla="*/ 2147483646 h 34360"/>
                <a:gd name="T6" fmla="*/ 2147483646 w 5030"/>
                <a:gd name="T7" fmla="*/ 2147483646 h 34360"/>
                <a:gd name="T8" fmla="*/ 2147483646 w 5030"/>
                <a:gd name="T9" fmla="*/ 2147483646 h 34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" name="Google Shape;533;p27">
              <a:extLst>
                <a:ext uri="{FF2B5EF4-FFF2-40B4-BE49-F238E27FC236}">
                  <a16:creationId xmlns:a16="http://schemas.microsoft.com/office/drawing/2014/main" id="{6A0A4D77-C70C-4CC7-B3A5-85D468809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3282" y="3608289"/>
              <a:ext cx="40237" cy="1899077"/>
            </a:xfrm>
            <a:custGeom>
              <a:avLst/>
              <a:gdLst>
                <a:gd name="T0" fmla="*/ 0 w 728"/>
                <a:gd name="T1" fmla="*/ 2147483646 h 34360"/>
                <a:gd name="T2" fmla="*/ 0 w 728"/>
                <a:gd name="T3" fmla="*/ 2147483646 h 34360"/>
                <a:gd name="T4" fmla="*/ 2147483646 w 728"/>
                <a:gd name="T5" fmla="*/ 2147483646 h 34360"/>
                <a:gd name="T6" fmla="*/ 2147483646 w 728"/>
                <a:gd name="T7" fmla="*/ 2147483646 h 34360"/>
                <a:gd name="T8" fmla="*/ 0 w 728"/>
                <a:gd name="T9" fmla="*/ 2147483646 h 34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9" name="Google Shape;534;p27">
              <a:extLst>
                <a:ext uri="{FF2B5EF4-FFF2-40B4-BE49-F238E27FC236}">
                  <a16:creationId xmlns:a16="http://schemas.microsoft.com/office/drawing/2014/main" id="{3EC67310-DFB4-4194-A515-3C9AEC3CCE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630" y="3669749"/>
              <a:ext cx="182888" cy="8843"/>
            </a:xfrm>
            <a:custGeom>
              <a:avLst/>
              <a:gdLst>
                <a:gd name="T0" fmla="*/ 0 w 3309"/>
                <a:gd name="T1" fmla="*/ 2147483646 h 160"/>
                <a:gd name="T2" fmla="*/ 0 w 3309"/>
                <a:gd name="T3" fmla="*/ 2147483646 h 160"/>
                <a:gd name="T4" fmla="*/ 2147483646 w 3309"/>
                <a:gd name="T5" fmla="*/ 2147483646 h 160"/>
                <a:gd name="T6" fmla="*/ 2147483646 w 3309"/>
                <a:gd name="T7" fmla="*/ 2147483646 h 160"/>
                <a:gd name="T8" fmla="*/ 0 w 3309"/>
                <a:gd name="T9" fmla="*/ 2147483646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" name="Google Shape;535;p27">
              <a:extLst>
                <a:ext uri="{FF2B5EF4-FFF2-40B4-BE49-F238E27FC236}">
                  <a16:creationId xmlns:a16="http://schemas.microsoft.com/office/drawing/2014/main" id="{7AA46DF9-4BE0-4419-B712-66D4735AB7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3745856"/>
              <a:ext cx="122202" cy="8788"/>
            </a:xfrm>
            <a:custGeom>
              <a:avLst/>
              <a:gdLst>
                <a:gd name="T0" fmla="*/ 2147483646 w 2211"/>
                <a:gd name="T1" fmla="*/ 0 h 159"/>
                <a:gd name="T2" fmla="*/ 2147483646 w 2211"/>
                <a:gd name="T3" fmla="*/ 2147483646 h 159"/>
                <a:gd name="T4" fmla="*/ 2147483646 w 2211"/>
                <a:gd name="T5" fmla="*/ 2147483646 h 159"/>
                <a:gd name="T6" fmla="*/ 2147483646 w 2211"/>
                <a:gd name="T7" fmla="*/ 0 h 159"/>
                <a:gd name="T8" fmla="*/ 2147483646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" name="Google Shape;536;p27">
              <a:extLst>
                <a:ext uri="{FF2B5EF4-FFF2-40B4-BE49-F238E27FC236}">
                  <a16:creationId xmlns:a16="http://schemas.microsoft.com/office/drawing/2014/main" id="{90E84FB8-CEA7-4BEC-86BB-C141CC1D8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3848990"/>
              <a:ext cx="122202" cy="12491"/>
            </a:xfrm>
            <a:custGeom>
              <a:avLst/>
              <a:gdLst>
                <a:gd name="T0" fmla="*/ 2147483646 w 2211"/>
                <a:gd name="T1" fmla="*/ 0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0 h 226"/>
                <a:gd name="T8" fmla="*/ 2147483646 w 2211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" name="Google Shape;537;p27">
              <a:extLst>
                <a:ext uri="{FF2B5EF4-FFF2-40B4-BE49-F238E27FC236}">
                  <a16:creationId xmlns:a16="http://schemas.microsoft.com/office/drawing/2014/main" id="{D966AED8-E4D3-4B4D-88BE-CBF62B975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3955771"/>
              <a:ext cx="122202" cy="9562"/>
            </a:xfrm>
            <a:custGeom>
              <a:avLst/>
              <a:gdLst>
                <a:gd name="T0" fmla="*/ 2147483646 w 2211"/>
                <a:gd name="T1" fmla="*/ 2147483646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2147483646 h 173"/>
                <a:gd name="T8" fmla="*/ 2147483646 w 2211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" name="Google Shape;538;p27">
              <a:extLst>
                <a:ext uri="{FF2B5EF4-FFF2-40B4-BE49-F238E27FC236}">
                  <a16:creationId xmlns:a16="http://schemas.microsoft.com/office/drawing/2014/main" id="{90C33E1A-565F-4A19-BA42-183EAF1E7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120365"/>
              <a:ext cx="122202" cy="9562"/>
            </a:xfrm>
            <a:custGeom>
              <a:avLst/>
              <a:gdLst>
                <a:gd name="T0" fmla="*/ 2147483646 w 2211"/>
                <a:gd name="T1" fmla="*/ 0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0 h 173"/>
                <a:gd name="T8" fmla="*/ 2147483646 w 2211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4" name="Google Shape;539;p27">
              <a:extLst>
                <a:ext uri="{FF2B5EF4-FFF2-40B4-BE49-F238E27FC236}">
                  <a16:creationId xmlns:a16="http://schemas.microsoft.com/office/drawing/2014/main" id="{9C55CCC6-3032-4F4A-A98A-0B6E3912C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227147"/>
              <a:ext cx="122202" cy="9562"/>
            </a:xfrm>
            <a:custGeom>
              <a:avLst/>
              <a:gdLst>
                <a:gd name="T0" fmla="*/ 2147483646 w 2211"/>
                <a:gd name="T1" fmla="*/ 2147483646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2147483646 h 173"/>
                <a:gd name="T8" fmla="*/ 2147483646 w 2211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" name="Google Shape;540;p27">
              <a:extLst>
                <a:ext uri="{FF2B5EF4-FFF2-40B4-BE49-F238E27FC236}">
                  <a16:creationId xmlns:a16="http://schemas.microsoft.com/office/drawing/2014/main" id="{894E624D-6C17-4A2B-A240-9D06BACDC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333984"/>
              <a:ext cx="122202" cy="8788"/>
            </a:xfrm>
            <a:custGeom>
              <a:avLst/>
              <a:gdLst>
                <a:gd name="T0" fmla="*/ 2147483646 w 2211"/>
                <a:gd name="T1" fmla="*/ 0 h 159"/>
                <a:gd name="T2" fmla="*/ 2147483646 w 2211"/>
                <a:gd name="T3" fmla="*/ 2147483646 h 159"/>
                <a:gd name="T4" fmla="*/ 2147483646 w 2211"/>
                <a:gd name="T5" fmla="*/ 2147483646 h 159"/>
                <a:gd name="T6" fmla="*/ 2147483646 w 2211"/>
                <a:gd name="T7" fmla="*/ 0 h 159"/>
                <a:gd name="T8" fmla="*/ 2147483646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6" name="Google Shape;541;p27">
              <a:extLst>
                <a:ext uri="{FF2B5EF4-FFF2-40B4-BE49-F238E27FC236}">
                  <a16:creationId xmlns:a16="http://schemas.microsoft.com/office/drawing/2014/main" id="{45401B7B-7B0A-4080-A047-BCAE0DF113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495649"/>
              <a:ext cx="122202" cy="8788"/>
            </a:xfrm>
            <a:custGeom>
              <a:avLst/>
              <a:gdLst>
                <a:gd name="T0" fmla="*/ 2147483646 w 2211"/>
                <a:gd name="T1" fmla="*/ 0 h 159"/>
                <a:gd name="T2" fmla="*/ 2147483646 w 2211"/>
                <a:gd name="T3" fmla="*/ 2147483646 h 159"/>
                <a:gd name="T4" fmla="*/ 2147483646 w 2211"/>
                <a:gd name="T5" fmla="*/ 2147483646 h 159"/>
                <a:gd name="T6" fmla="*/ 2147483646 w 2211"/>
                <a:gd name="T7" fmla="*/ 0 h 159"/>
                <a:gd name="T8" fmla="*/ 2147483646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7" name="Google Shape;542;p27">
              <a:extLst>
                <a:ext uri="{FF2B5EF4-FFF2-40B4-BE49-F238E27FC236}">
                  <a16:creationId xmlns:a16="http://schemas.microsoft.com/office/drawing/2014/main" id="{CE91FC5D-0408-4162-9C28-CDF873C76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598782"/>
              <a:ext cx="122202" cy="12491"/>
            </a:xfrm>
            <a:custGeom>
              <a:avLst/>
              <a:gdLst>
                <a:gd name="T0" fmla="*/ 2147483646 w 2211"/>
                <a:gd name="T1" fmla="*/ 0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0 h 226"/>
                <a:gd name="T8" fmla="*/ 2147483646 w 2211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8" name="Google Shape;543;p27">
              <a:extLst>
                <a:ext uri="{FF2B5EF4-FFF2-40B4-BE49-F238E27FC236}">
                  <a16:creationId xmlns:a16="http://schemas.microsoft.com/office/drawing/2014/main" id="{913D6761-7920-42E9-A385-B43AFB957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705564"/>
              <a:ext cx="122202" cy="9562"/>
            </a:xfrm>
            <a:custGeom>
              <a:avLst/>
              <a:gdLst>
                <a:gd name="T0" fmla="*/ 2147483646 w 2211"/>
                <a:gd name="T1" fmla="*/ 2147483646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2147483646 h 173"/>
                <a:gd name="T8" fmla="*/ 2147483646 w 2211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9" name="Google Shape;544;p27">
              <a:extLst>
                <a:ext uri="{FF2B5EF4-FFF2-40B4-BE49-F238E27FC236}">
                  <a16:creationId xmlns:a16="http://schemas.microsoft.com/office/drawing/2014/main" id="{AE9876C2-5737-41B2-861F-E39BD2C28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867229"/>
              <a:ext cx="122202" cy="12491"/>
            </a:xfrm>
            <a:custGeom>
              <a:avLst/>
              <a:gdLst>
                <a:gd name="T0" fmla="*/ 2147483646 w 2211"/>
                <a:gd name="T1" fmla="*/ 2147483646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2147483646 h 226"/>
                <a:gd name="T8" fmla="*/ 2147483646 w 2211"/>
                <a:gd name="T9" fmla="*/ 2147483646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0" name="Google Shape;545;p27">
              <a:extLst>
                <a:ext uri="{FF2B5EF4-FFF2-40B4-BE49-F238E27FC236}">
                  <a16:creationId xmlns:a16="http://schemas.microsoft.com/office/drawing/2014/main" id="{82B4261F-1420-43B6-8731-8669555EB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974010"/>
              <a:ext cx="122202" cy="8843"/>
            </a:xfrm>
            <a:custGeom>
              <a:avLst/>
              <a:gdLst>
                <a:gd name="T0" fmla="*/ 2147483646 w 2211"/>
                <a:gd name="T1" fmla="*/ 2147483646 h 160"/>
                <a:gd name="T2" fmla="*/ 2147483646 w 2211"/>
                <a:gd name="T3" fmla="*/ 2147483646 h 160"/>
                <a:gd name="T4" fmla="*/ 2147483646 w 2211"/>
                <a:gd name="T5" fmla="*/ 2147483646 h 160"/>
                <a:gd name="T6" fmla="*/ 2147483646 w 2211"/>
                <a:gd name="T7" fmla="*/ 2147483646 h 160"/>
                <a:gd name="T8" fmla="*/ 2147483646 w 2211"/>
                <a:gd name="T9" fmla="*/ 2147483646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1" name="Google Shape;546;p27">
              <a:extLst>
                <a:ext uri="{FF2B5EF4-FFF2-40B4-BE49-F238E27FC236}">
                  <a16:creationId xmlns:a16="http://schemas.microsoft.com/office/drawing/2014/main" id="{6111DAA5-B15C-4F64-B91E-A40FA4E700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5080847"/>
              <a:ext cx="122202" cy="8843"/>
            </a:xfrm>
            <a:custGeom>
              <a:avLst/>
              <a:gdLst>
                <a:gd name="T0" fmla="*/ 2147483646 w 2211"/>
                <a:gd name="T1" fmla="*/ 0 h 160"/>
                <a:gd name="T2" fmla="*/ 2147483646 w 2211"/>
                <a:gd name="T3" fmla="*/ 2147483646 h 160"/>
                <a:gd name="T4" fmla="*/ 2147483646 w 2211"/>
                <a:gd name="T5" fmla="*/ 2147483646 h 160"/>
                <a:gd name="T6" fmla="*/ 2147483646 w 2211"/>
                <a:gd name="T7" fmla="*/ 0 h 160"/>
                <a:gd name="T8" fmla="*/ 2147483646 w 2211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2" name="Google Shape;547;p27">
              <a:extLst>
                <a:ext uri="{FF2B5EF4-FFF2-40B4-BE49-F238E27FC236}">
                  <a16:creationId xmlns:a16="http://schemas.microsoft.com/office/drawing/2014/main" id="{0B3D079C-0076-47D5-B9FA-E665BC6F70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5242512"/>
              <a:ext cx="122202" cy="8843"/>
            </a:xfrm>
            <a:custGeom>
              <a:avLst/>
              <a:gdLst>
                <a:gd name="T0" fmla="*/ 2147483646 w 2211"/>
                <a:gd name="T1" fmla="*/ 0 h 160"/>
                <a:gd name="T2" fmla="*/ 2147483646 w 2211"/>
                <a:gd name="T3" fmla="*/ 2147483646 h 160"/>
                <a:gd name="T4" fmla="*/ 2147483646 w 2211"/>
                <a:gd name="T5" fmla="*/ 2147483646 h 160"/>
                <a:gd name="T6" fmla="*/ 2147483646 w 2211"/>
                <a:gd name="T7" fmla="*/ 0 h 160"/>
                <a:gd name="T8" fmla="*/ 2147483646 w 2211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3" name="Google Shape;548;p27">
              <a:extLst>
                <a:ext uri="{FF2B5EF4-FFF2-40B4-BE49-F238E27FC236}">
                  <a16:creationId xmlns:a16="http://schemas.microsoft.com/office/drawing/2014/main" id="{35A03EA0-90E4-45F1-B731-2BC71C7995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5348575"/>
              <a:ext cx="122202" cy="9562"/>
            </a:xfrm>
            <a:custGeom>
              <a:avLst/>
              <a:gdLst>
                <a:gd name="T0" fmla="*/ 2147483646 w 2211"/>
                <a:gd name="T1" fmla="*/ 0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0 h 173"/>
                <a:gd name="T8" fmla="*/ 2147483646 w 2211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4" name="Google Shape;549;p27">
              <a:extLst>
                <a:ext uri="{FF2B5EF4-FFF2-40B4-BE49-F238E27FC236}">
                  <a16:creationId xmlns:a16="http://schemas.microsoft.com/office/drawing/2014/main" id="{9905A7F5-426C-4961-8BA6-349BF54FD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5452427"/>
              <a:ext cx="122202" cy="12491"/>
            </a:xfrm>
            <a:custGeom>
              <a:avLst/>
              <a:gdLst>
                <a:gd name="T0" fmla="*/ 2147483646 w 2211"/>
                <a:gd name="T1" fmla="*/ 2147483646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2147483646 h 226"/>
                <a:gd name="T8" fmla="*/ 2147483646 w 2211"/>
                <a:gd name="T9" fmla="*/ 2147483646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5" name="Google Shape;550;p27">
              <a:extLst>
                <a:ext uri="{FF2B5EF4-FFF2-40B4-BE49-F238E27FC236}">
                  <a16:creationId xmlns:a16="http://schemas.microsoft.com/office/drawing/2014/main" id="{8838FBC4-4B95-4CC6-AAC7-404A2F0861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630" y="4041384"/>
              <a:ext cx="182888" cy="12491"/>
            </a:xfrm>
            <a:custGeom>
              <a:avLst/>
              <a:gdLst>
                <a:gd name="T0" fmla="*/ 0 w 3309"/>
                <a:gd name="T1" fmla="*/ 0 h 226"/>
                <a:gd name="T2" fmla="*/ 0 w 3309"/>
                <a:gd name="T3" fmla="*/ 2147483646 h 226"/>
                <a:gd name="T4" fmla="*/ 2147483646 w 3309"/>
                <a:gd name="T5" fmla="*/ 2147483646 h 226"/>
                <a:gd name="T6" fmla="*/ 2147483646 w 3309"/>
                <a:gd name="T7" fmla="*/ 0 h 226"/>
                <a:gd name="T8" fmla="*/ 0 w 3309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" name="Google Shape;551;p27">
              <a:extLst>
                <a:ext uri="{FF2B5EF4-FFF2-40B4-BE49-F238E27FC236}">
                  <a16:creationId xmlns:a16="http://schemas.microsoft.com/office/drawing/2014/main" id="{D2772425-D299-47C9-A3D0-31B589F7F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630" y="4415894"/>
              <a:ext cx="182888" cy="9562"/>
            </a:xfrm>
            <a:custGeom>
              <a:avLst/>
              <a:gdLst>
                <a:gd name="T0" fmla="*/ 0 w 3309"/>
                <a:gd name="T1" fmla="*/ 0 h 173"/>
                <a:gd name="T2" fmla="*/ 0 w 3309"/>
                <a:gd name="T3" fmla="*/ 2147483646 h 173"/>
                <a:gd name="T4" fmla="*/ 2147483646 w 3309"/>
                <a:gd name="T5" fmla="*/ 2147483646 h 173"/>
                <a:gd name="T6" fmla="*/ 2147483646 w 3309"/>
                <a:gd name="T7" fmla="*/ 0 h 173"/>
                <a:gd name="T8" fmla="*/ 0 w 3309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7" name="Google Shape;552;p27">
              <a:extLst>
                <a:ext uri="{FF2B5EF4-FFF2-40B4-BE49-F238E27FC236}">
                  <a16:creationId xmlns:a16="http://schemas.microsoft.com/office/drawing/2014/main" id="{3399B2A4-D5BD-43AF-8DE9-DCF952326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630" y="4788248"/>
              <a:ext cx="182888" cy="8843"/>
            </a:xfrm>
            <a:custGeom>
              <a:avLst/>
              <a:gdLst>
                <a:gd name="T0" fmla="*/ 0 w 3309"/>
                <a:gd name="T1" fmla="*/ 0 h 160"/>
                <a:gd name="T2" fmla="*/ 0 w 3309"/>
                <a:gd name="T3" fmla="*/ 2147483646 h 160"/>
                <a:gd name="T4" fmla="*/ 2147483646 w 3309"/>
                <a:gd name="T5" fmla="*/ 2147483646 h 160"/>
                <a:gd name="T6" fmla="*/ 2147483646 w 3309"/>
                <a:gd name="T7" fmla="*/ 0 h 160"/>
                <a:gd name="T8" fmla="*/ 0 w 3309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" name="Google Shape;553;p27">
              <a:extLst>
                <a:ext uri="{FF2B5EF4-FFF2-40B4-BE49-F238E27FC236}">
                  <a16:creationId xmlns:a16="http://schemas.microsoft.com/office/drawing/2014/main" id="{48758A4F-10C4-4C4E-B2EF-E602FE61C5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630" y="5162757"/>
              <a:ext cx="182888" cy="9562"/>
            </a:xfrm>
            <a:custGeom>
              <a:avLst/>
              <a:gdLst>
                <a:gd name="T0" fmla="*/ 0 w 3309"/>
                <a:gd name="T1" fmla="*/ 2147483646 h 173"/>
                <a:gd name="T2" fmla="*/ 0 w 3309"/>
                <a:gd name="T3" fmla="*/ 2147483646 h 173"/>
                <a:gd name="T4" fmla="*/ 2147483646 w 3309"/>
                <a:gd name="T5" fmla="*/ 2147483646 h 173"/>
                <a:gd name="T6" fmla="*/ 2147483646 w 3309"/>
                <a:gd name="T7" fmla="*/ 2147483646 h 173"/>
                <a:gd name="T8" fmla="*/ 0 w 3309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" name="Google Shape;554;p27">
              <a:extLst>
                <a:ext uri="{FF2B5EF4-FFF2-40B4-BE49-F238E27FC236}">
                  <a16:creationId xmlns:a16="http://schemas.microsoft.com/office/drawing/2014/main" id="{50142E33-0445-46E9-A7BF-B586BEE17C96}"/>
                </a:ext>
              </a:extLst>
            </p:cNvPr>
            <p:cNvSpPr/>
            <p:nvPr/>
          </p:nvSpPr>
          <p:spPr>
            <a:xfrm>
              <a:off x="2597212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0" name="Google Shape;555;p27">
              <a:extLst>
                <a:ext uri="{FF2B5EF4-FFF2-40B4-BE49-F238E27FC236}">
                  <a16:creationId xmlns:a16="http://schemas.microsoft.com/office/drawing/2014/main" id="{E5D3A8C6-D4D5-442F-AC0F-939B15AE73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7905" y="4617077"/>
              <a:ext cx="286796" cy="744266"/>
            </a:xfrm>
            <a:custGeom>
              <a:avLst/>
              <a:gdLst>
                <a:gd name="T0" fmla="*/ 0 w 5189"/>
                <a:gd name="T1" fmla="*/ 0 h 13466"/>
                <a:gd name="T2" fmla="*/ 2147483646 w 5189"/>
                <a:gd name="T3" fmla="*/ 2147483646 h 13466"/>
                <a:gd name="T4" fmla="*/ 2147483646 w 5189"/>
                <a:gd name="T5" fmla="*/ 2147483646 h 13466"/>
                <a:gd name="T6" fmla="*/ 2147483646 w 5189"/>
                <a:gd name="T7" fmla="*/ 2147483646 h 13466"/>
                <a:gd name="T8" fmla="*/ 2147483646 w 5189"/>
                <a:gd name="T9" fmla="*/ 2147483646 h 13466"/>
                <a:gd name="T10" fmla="*/ 2147483646 w 5189"/>
                <a:gd name="T11" fmla="*/ 2147483646 h 13466"/>
                <a:gd name="T12" fmla="*/ 2147483646 w 5189"/>
                <a:gd name="T13" fmla="*/ 2147483646 h 13466"/>
                <a:gd name="T14" fmla="*/ 0 w 5189"/>
                <a:gd name="T15" fmla="*/ 0 h 134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" name="Google Shape;556;p27">
              <a:extLst>
                <a:ext uri="{FF2B5EF4-FFF2-40B4-BE49-F238E27FC236}">
                  <a16:creationId xmlns:a16="http://schemas.microsoft.com/office/drawing/2014/main" id="{61BF5E71-3865-4BE2-B54D-208FBC5BFDA7}"/>
                </a:ext>
              </a:extLst>
            </p:cNvPr>
            <p:cNvSpPr/>
            <p:nvPr/>
          </p:nvSpPr>
          <p:spPr>
            <a:xfrm>
              <a:off x="2722665" y="4414972"/>
              <a:ext cx="101633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2" name="Google Shape;557;p27">
              <a:extLst>
                <a:ext uri="{FF2B5EF4-FFF2-40B4-BE49-F238E27FC236}">
                  <a16:creationId xmlns:a16="http://schemas.microsoft.com/office/drawing/2014/main" id="{E34E03F2-57F1-4F2C-8BD9-88743CBF670C}"/>
                </a:ext>
              </a:extLst>
            </p:cNvPr>
            <p:cNvSpPr/>
            <p:nvPr/>
          </p:nvSpPr>
          <p:spPr>
            <a:xfrm>
              <a:off x="2525752" y="3916353"/>
              <a:ext cx="395414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3" name="Google Shape;558;p27">
              <a:extLst>
                <a:ext uri="{FF2B5EF4-FFF2-40B4-BE49-F238E27FC236}">
                  <a16:creationId xmlns:a16="http://schemas.microsoft.com/office/drawing/2014/main" id="{0567E4A0-83E5-4717-8DF9-93A7B60A0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387" y="4063935"/>
              <a:ext cx="246559" cy="224009"/>
            </a:xfrm>
            <a:custGeom>
              <a:avLst/>
              <a:gdLst>
                <a:gd name="T0" fmla="*/ 2147483646 w 4461"/>
                <a:gd name="T1" fmla="*/ 0 h 4053"/>
                <a:gd name="T2" fmla="*/ 2147483646 w 4461"/>
                <a:gd name="T3" fmla="*/ 2147483646 h 4053"/>
                <a:gd name="T4" fmla="*/ 2147483646 w 4461"/>
                <a:gd name="T5" fmla="*/ 2147483646 h 4053"/>
                <a:gd name="T6" fmla="*/ 2147483646 w 4461"/>
                <a:gd name="T7" fmla="*/ 2147483646 h 4053"/>
                <a:gd name="T8" fmla="*/ 2147483646 w 4461"/>
                <a:gd name="T9" fmla="*/ 2147483646 h 4053"/>
                <a:gd name="T10" fmla="*/ 2147483646 w 4461"/>
                <a:gd name="T11" fmla="*/ 2147483646 h 4053"/>
                <a:gd name="T12" fmla="*/ 2147483646 w 4461"/>
                <a:gd name="T13" fmla="*/ 2147483646 h 4053"/>
                <a:gd name="T14" fmla="*/ 2147483646 w 4461"/>
                <a:gd name="T15" fmla="*/ 2147483646 h 4053"/>
                <a:gd name="T16" fmla="*/ 2147483646 w 4461"/>
                <a:gd name="T17" fmla="*/ 2147483646 h 4053"/>
                <a:gd name="T18" fmla="*/ 2147483646 w 4461"/>
                <a:gd name="T19" fmla="*/ 2147483646 h 4053"/>
                <a:gd name="T20" fmla="*/ 2147483646 w 4461"/>
                <a:gd name="T21" fmla="*/ 2147483646 h 4053"/>
                <a:gd name="T22" fmla="*/ 2147483646 w 4461"/>
                <a:gd name="T23" fmla="*/ 2147483646 h 4053"/>
                <a:gd name="T24" fmla="*/ 2147483646 w 4461"/>
                <a:gd name="T25" fmla="*/ 2147483646 h 4053"/>
                <a:gd name="T26" fmla="*/ 2147483646 w 4461"/>
                <a:gd name="T27" fmla="*/ 0 h 40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" name="Google Shape;559;p27">
              <a:extLst>
                <a:ext uri="{FF2B5EF4-FFF2-40B4-BE49-F238E27FC236}">
                  <a16:creationId xmlns:a16="http://schemas.microsoft.com/office/drawing/2014/main" id="{DCF116A5-4D9B-4918-B5F3-5F1235BC52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6681" y="4259646"/>
              <a:ext cx="216603" cy="130382"/>
            </a:xfrm>
            <a:custGeom>
              <a:avLst/>
              <a:gdLst>
                <a:gd name="T0" fmla="*/ 2147483646 w 3919"/>
                <a:gd name="T1" fmla="*/ 2147483646 h 2359"/>
                <a:gd name="T2" fmla="*/ 2147483646 w 3919"/>
                <a:gd name="T3" fmla="*/ 2147483646 h 2359"/>
                <a:gd name="T4" fmla="*/ 2147483646 w 3919"/>
                <a:gd name="T5" fmla="*/ 2147483646 h 2359"/>
                <a:gd name="T6" fmla="*/ 2147483646 w 3919"/>
                <a:gd name="T7" fmla="*/ 2147483646 h 2359"/>
                <a:gd name="T8" fmla="*/ 2147483646 w 3919"/>
                <a:gd name="T9" fmla="*/ 2147483646 h 2359"/>
                <a:gd name="T10" fmla="*/ 2147483646 w 3919"/>
                <a:gd name="T11" fmla="*/ 2147483646 h 2359"/>
                <a:gd name="T12" fmla="*/ 2147483646 w 3919"/>
                <a:gd name="T13" fmla="*/ 2147483646 h 2359"/>
                <a:gd name="T14" fmla="*/ 2147483646 w 3919"/>
                <a:gd name="T15" fmla="*/ 2147483646 h 2359"/>
                <a:gd name="T16" fmla="*/ 2147483646 w 3919"/>
                <a:gd name="T17" fmla="*/ 2147483646 h 2359"/>
                <a:gd name="T18" fmla="*/ 2147483646 w 3919"/>
                <a:gd name="T19" fmla="*/ 2147483646 h 2359"/>
                <a:gd name="T20" fmla="*/ 2147483646 w 3919"/>
                <a:gd name="T21" fmla="*/ 2147483646 h 23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5" name="Google Shape;560;p27">
              <a:extLst>
                <a:ext uri="{FF2B5EF4-FFF2-40B4-BE49-F238E27FC236}">
                  <a16:creationId xmlns:a16="http://schemas.microsoft.com/office/drawing/2014/main" id="{6FF20CAD-34AE-4FA1-8AD5-9572DE13FAFC}"/>
                </a:ext>
              </a:extLst>
            </p:cNvPr>
            <p:cNvSpPr>
              <a:spLocks/>
            </p:cNvSpPr>
            <p:nvPr/>
          </p:nvSpPr>
          <p:spPr bwMode="auto">
            <a:xfrm rot="41933">
              <a:off x="2590197" y="4314548"/>
              <a:ext cx="215526" cy="77273"/>
            </a:xfrm>
            <a:custGeom>
              <a:avLst/>
              <a:gdLst>
                <a:gd name="T0" fmla="*/ 2147483646 w 3866"/>
                <a:gd name="T1" fmla="*/ 0 h 1398"/>
                <a:gd name="T2" fmla="*/ 2147483646 w 3866"/>
                <a:gd name="T3" fmla="*/ 2147483646 h 1398"/>
                <a:gd name="T4" fmla="*/ 2147483646 w 3866"/>
                <a:gd name="T5" fmla="*/ 2147483646 h 1398"/>
                <a:gd name="T6" fmla="*/ 2147483646 w 3866"/>
                <a:gd name="T7" fmla="*/ 2147483646 h 1398"/>
                <a:gd name="T8" fmla="*/ 2147483646 w 3866"/>
                <a:gd name="T9" fmla="*/ 2147483646 h 1398"/>
                <a:gd name="T10" fmla="*/ 2147483646 w 3866"/>
                <a:gd name="T11" fmla="*/ 2147483646 h 1398"/>
                <a:gd name="T12" fmla="*/ 2147483646 w 3866"/>
                <a:gd name="T13" fmla="*/ 2147483646 h 1398"/>
                <a:gd name="T14" fmla="*/ 2147483646 w 3866"/>
                <a:gd name="T15" fmla="*/ 0 h 13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6" name="Google Shape;561;p27">
              <a:extLst>
                <a:ext uri="{FF2B5EF4-FFF2-40B4-BE49-F238E27FC236}">
                  <a16:creationId xmlns:a16="http://schemas.microsoft.com/office/drawing/2014/main" id="{6D73D58A-CA9B-4D58-B253-8F9972ECC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4193" y="5007670"/>
              <a:ext cx="239982" cy="242138"/>
            </a:xfrm>
            <a:custGeom>
              <a:avLst/>
              <a:gdLst>
                <a:gd name="T0" fmla="*/ 2147483646 w 4342"/>
                <a:gd name="T1" fmla="*/ 2147483646 h 4381"/>
                <a:gd name="T2" fmla="*/ 2147483646 w 4342"/>
                <a:gd name="T3" fmla="*/ 2147483646 h 4381"/>
                <a:gd name="T4" fmla="*/ 2147483646 w 4342"/>
                <a:gd name="T5" fmla="*/ 2147483646 h 4381"/>
                <a:gd name="T6" fmla="*/ 2147483646 w 4342"/>
                <a:gd name="T7" fmla="*/ 2147483646 h 4381"/>
                <a:gd name="T8" fmla="*/ 2147483646 w 4342"/>
                <a:gd name="T9" fmla="*/ 2147483646 h 43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7" name="Google Shape;562;p27">
              <a:extLst>
                <a:ext uri="{FF2B5EF4-FFF2-40B4-BE49-F238E27FC236}">
                  <a16:creationId xmlns:a16="http://schemas.microsoft.com/office/drawing/2014/main" id="{57C0026B-3FEB-4CEF-BF5A-52860CD766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052" y="4358081"/>
              <a:ext cx="356326" cy="853756"/>
            </a:xfrm>
            <a:custGeom>
              <a:avLst/>
              <a:gdLst>
                <a:gd name="T0" fmla="*/ 2147483646 w 6447"/>
                <a:gd name="T1" fmla="*/ 2147483646 h 15447"/>
                <a:gd name="T2" fmla="*/ 2147483646 w 6447"/>
                <a:gd name="T3" fmla="*/ 2147483646 h 15447"/>
                <a:gd name="T4" fmla="*/ 2147483646 w 6447"/>
                <a:gd name="T5" fmla="*/ 2147483646 h 15447"/>
                <a:gd name="T6" fmla="*/ 2147483646 w 6447"/>
                <a:gd name="T7" fmla="*/ 2147483646 h 15447"/>
                <a:gd name="T8" fmla="*/ 2147483646 w 6447"/>
                <a:gd name="T9" fmla="*/ 2147483646 h 154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8" name="Google Shape;563;p27">
              <a:extLst>
                <a:ext uri="{FF2B5EF4-FFF2-40B4-BE49-F238E27FC236}">
                  <a16:creationId xmlns:a16="http://schemas.microsoft.com/office/drawing/2014/main" id="{7FA3FDA3-9BCF-45C8-B6E5-0D4BDE4E0B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2692" y="4373447"/>
              <a:ext cx="243685" cy="838391"/>
            </a:xfrm>
            <a:custGeom>
              <a:avLst/>
              <a:gdLst>
                <a:gd name="T0" fmla="*/ 2147483646 w 4409"/>
                <a:gd name="T1" fmla="*/ 2147483646 h 15169"/>
                <a:gd name="T2" fmla="*/ 2147483646 w 4409"/>
                <a:gd name="T3" fmla="*/ 2147483646 h 15169"/>
                <a:gd name="T4" fmla="*/ 2147483646 w 4409"/>
                <a:gd name="T5" fmla="*/ 2147483646 h 15169"/>
                <a:gd name="T6" fmla="*/ 2147483646 w 4409"/>
                <a:gd name="T7" fmla="*/ 2147483646 h 15169"/>
                <a:gd name="T8" fmla="*/ 2147483646 w 4409"/>
                <a:gd name="T9" fmla="*/ 2147483646 h 151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9" name="Google Shape;564;p27">
              <a:extLst>
                <a:ext uri="{FF2B5EF4-FFF2-40B4-BE49-F238E27FC236}">
                  <a16:creationId xmlns:a16="http://schemas.microsoft.com/office/drawing/2014/main" id="{ABC1B5DA-4F1C-438B-A4F4-5E121EFF1E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6063" y="4187684"/>
              <a:ext cx="240314" cy="242083"/>
            </a:xfrm>
            <a:custGeom>
              <a:avLst/>
              <a:gdLst>
                <a:gd name="T0" fmla="*/ 2147483646 w 4348"/>
                <a:gd name="T1" fmla="*/ 0 h 4380"/>
                <a:gd name="T2" fmla="*/ 2147483646 w 4348"/>
                <a:gd name="T3" fmla="*/ 2147483646 h 4380"/>
                <a:gd name="T4" fmla="*/ 2147483646 w 4348"/>
                <a:gd name="T5" fmla="*/ 2147483646 h 4380"/>
                <a:gd name="T6" fmla="*/ 2147483646 w 4348"/>
                <a:gd name="T7" fmla="*/ 2147483646 h 4380"/>
                <a:gd name="T8" fmla="*/ 2147483646 w 4348"/>
                <a:gd name="T9" fmla="*/ 0 h 43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0" name="Google Shape;565;p27">
              <a:extLst>
                <a:ext uri="{FF2B5EF4-FFF2-40B4-BE49-F238E27FC236}">
                  <a16:creationId xmlns:a16="http://schemas.microsoft.com/office/drawing/2014/main" id="{84527AE1-1963-498B-95E9-F90E8142E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2952" y="4186493"/>
              <a:ext cx="79755" cy="77267"/>
            </a:xfrm>
            <a:custGeom>
              <a:avLst/>
              <a:gdLst>
                <a:gd name="T0" fmla="*/ 2147483646 w 1443"/>
                <a:gd name="T1" fmla="*/ 0 h 1398"/>
                <a:gd name="T2" fmla="*/ 0 w 1443"/>
                <a:gd name="T3" fmla="*/ 2147483646 h 1398"/>
                <a:gd name="T4" fmla="*/ 2147483646 w 1443"/>
                <a:gd name="T5" fmla="*/ 2147483646 h 1398"/>
                <a:gd name="T6" fmla="*/ 2147483646 w 1443"/>
                <a:gd name="T7" fmla="*/ 2147483646 h 1398"/>
                <a:gd name="T8" fmla="*/ 2147483646 w 1443"/>
                <a:gd name="T9" fmla="*/ 2147483646 h 1398"/>
                <a:gd name="T10" fmla="*/ 2147483646 w 1443"/>
                <a:gd name="T11" fmla="*/ 0 h 13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1" name="Google Shape;566;p27">
              <a:extLst>
                <a:ext uri="{FF2B5EF4-FFF2-40B4-BE49-F238E27FC236}">
                  <a16:creationId xmlns:a16="http://schemas.microsoft.com/office/drawing/2014/main" id="{A9E33CE1-A669-4CC5-931A-D6483CA693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9458" y="4663117"/>
              <a:ext cx="777649" cy="963467"/>
            </a:xfrm>
            <a:custGeom>
              <a:avLst/>
              <a:gdLst>
                <a:gd name="T0" fmla="*/ 0 w 14070"/>
                <a:gd name="T1" fmla="*/ 2147483646 h 17432"/>
                <a:gd name="T2" fmla="*/ 0 w 14070"/>
                <a:gd name="T3" fmla="*/ 2147483646 h 17432"/>
                <a:gd name="T4" fmla="*/ 2147483646 w 14070"/>
                <a:gd name="T5" fmla="*/ 2147483646 h 17432"/>
                <a:gd name="T6" fmla="*/ 2147483646 w 14070"/>
                <a:gd name="T7" fmla="*/ 2147483646 h 17432"/>
                <a:gd name="T8" fmla="*/ 2147483646 w 14070"/>
                <a:gd name="T9" fmla="*/ 2147483646 h 17432"/>
                <a:gd name="T10" fmla="*/ 2147483646 w 14070"/>
                <a:gd name="T11" fmla="*/ 2147483646 h 17432"/>
                <a:gd name="T12" fmla="*/ 0 w 14070"/>
                <a:gd name="T13" fmla="*/ 2147483646 h 174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2" name="Google Shape;567;p27">
              <a:extLst>
                <a:ext uri="{FF2B5EF4-FFF2-40B4-BE49-F238E27FC236}">
                  <a16:creationId xmlns:a16="http://schemas.microsoft.com/office/drawing/2014/main" id="{53BBEE8A-5555-4874-8ADD-C952D1C12C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5983" y="4821897"/>
              <a:ext cx="741115" cy="804661"/>
            </a:xfrm>
            <a:custGeom>
              <a:avLst/>
              <a:gdLst>
                <a:gd name="T0" fmla="*/ 2147483646 w 13409"/>
                <a:gd name="T1" fmla="*/ 2147483646 h 17432"/>
                <a:gd name="T2" fmla="*/ 2147483646 w 13409"/>
                <a:gd name="T3" fmla="*/ 2147483646 h 17432"/>
                <a:gd name="T4" fmla="*/ 2147483646 w 13409"/>
                <a:gd name="T5" fmla="*/ 2147483646 h 17432"/>
                <a:gd name="T6" fmla="*/ 2147483646 w 13409"/>
                <a:gd name="T7" fmla="*/ 2147483646 h 17432"/>
                <a:gd name="T8" fmla="*/ 2147483646 w 13409"/>
                <a:gd name="T9" fmla="*/ 2147483646 h 17432"/>
                <a:gd name="T10" fmla="*/ 2147483646 w 13409"/>
                <a:gd name="T11" fmla="*/ 2147483646 h 17432"/>
                <a:gd name="T12" fmla="*/ 2147483646 w 13409"/>
                <a:gd name="T13" fmla="*/ 2147483646 h 17432"/>
                <a:gd name="T14" fmla="*/ 2147483646 w 13409"/>
                <a:gd name="T15" fmla="*/ 2147483646 h 17432"/>
                <a:gd name="T16" fmla="*/ 2147483646 w 13409"/>
                <a:gd name="T17" fmla="*/ 2147483646 h 17432"/>
                <a:gd name="T18" fmla="*/ 2147483646 w 13409"/>
                <a:gd name="T19" fmla="*/ 2147483646 h 17432"/>
                <a:gd name="T20" fmla="*/ 2147483646 w 13409"/>
                <a:gd name="T21" fmla="*/ 2147483646 h 17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lnTo>
                    <a:pt x="11701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3" name="Google Shape;568;p27">
              <a:extLst>
                <a:ext uri="{FF2B5EF4-FFF2-40B4-BE49-F238E27FC236}">
                  <a16:creationId xmlns:a16="http://schemas.microsoft.com/office/drawing/2014/main" id="{A6BBD7E6-0C98-409F-9B90-2BB488BB31AE}"/>
                </a:ext>
              </a:extLst>
            </p:cNvPr>
            <p:cNvSpPr/>
            <p:nvPr/>
          </p:nvSpPr>
          <p:spPr>
            <a:xfrm>
              <a:off x="2435235" y="4872304"/>
              <a:ext cx="458935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4" name="Google Shape;569;p27">
              <a:extLst>
                <a:ext uri="{FF2B5EF4-FFF2-40B4-BE49-F238E27FC236}">
                  <a16:creationId xmlns:a16="http://schemas.microsoft.com/office/drawing/2014/main" id="{FA30645B-7EEE-4EAE-B189-7100D216C48D}"/>
                </a:ext>
              </a:extLst>
            </p:cNvPr>
            <p:cNvSpPr/>
            <p:nvPr/>
          </p:nvSpPr>
          <p:spPr>
            <a:xfrm>
              <a:off x="3376925" y="4937410"/>
              <a:ext cx="425586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5" name="Google Shape;570;p27">
              <a:extLst>
                <a:ext uri="{FF2B5EF4-FFF2-40B4-BE49-F238E27FC236}">
                  <a16:creationId xmlns:a16="http://schemas.microsoft.com/office/drawing/2014/main" id="{D450B79C-B3CD-4202-BCFE-9D580EF2A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4646" y="4821907"/>
              <a:ext cx="658432" cy="768142"/>
            </a:xfrm>
            <a:custGeom>
              <a:avLst/>
              <a:gdLst>
                <a:gd name="T0" fmla="*/ 2147483646 w 11913"/>
                <a:gd name="T1" fmla="*/ 0 h 13898"/>
                <a:gd name="T2" fmla="*/ 2147483646 w 11913"/>
                <a:gd name="T3" fmla="*/ 2147483646 h 13898"/>
                <a:gd name="T4" fmla="*/ 2147483646 w 11913"/>
                <a:gd name="T5" fmla="*/ 2147483646 h 13898"/>
                <a:gd name="T6" fmla="*/ 2147483646 w 11913"/>
                <a:gd name="T7" fmla="*/ 2147483646 h 13898"/>
                <a:gd name="T8" fmla="*/ 2147483646 w 11913"/>
                <a:gd name="T9" fmla="*/ 2147483646 h 13898"/>
                <a:gd name="T10" fmla="*/ 2147483646 w 11913"/>
                <a:gd name="T11" fmla="*/ 0 h 13898"/>
                <a:gd name="T12" fmla="*/ 2147483646 w 11913"/>
                <a:gd name="T13" fmla="*/ 0 h 138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6" name="Google Shape;571;p27">
              <a:extLst>
                <a:ext uri="{FF2B5EF4-FFF2-40B4-BE49-F238E27FC236}">
                  <a16:creationId xmlns:a16="http://schemas.microsoft.com/office/drawing/2014/main" id="{471CB39E-B974-4999-B0F2-69224020AF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7587" y="4821907"/>
              <a:ext cx="625491" cy="768142"/>
            </a:xfrm>
            <a:custGeom>
              <a:avLst/>
              <a:gdLst>
                <a:gd name="T0" fmla="*/ 2147483646 w 11317"/>
                <a:gd name="T1" fmla="*/ 0 h 13898"/>
                <a:gd name="T2" fmla="*/ 2147483646 w 11317"/>
                <a:gd name="T3" fmla="*/ 2147483646 h 13898"/>
                <a:gd name="T4" fmla="*/ 2147483646 w 11317"/>
                <a:gd name="T5" fmla="*/ 2147483646 h 13898"/>
                <a:gd name="T6" fmla="*/ 2147483646 w 11317"/>
                <a:gd name="T7" fmla="*/ 2147483646 h 13898"/>
                <a:gd name="T8" fmla="*/ 0 w 11317"/>
                <a:gd name="T9" fmla="*/ 2147483646 h 13898"/>
                <a:gd name="T10" fmla="*/ 0 w 11317"/>
                <a:gd name="T11" fmla="*/ 2147483646 h 13898"/>
                <a:gd name="T12" fmla="*/ 2147483646 w 11317"/>
                <a:gd name="T13" fmla="*/ 2147483646 h 13898"/>
                <a:gd name="T14" fmla="*/ 2147483646 w 11317"/>
                <a:gd name="T15" fmla="*/ 2147483646 h 13898"/>
                <a:gd name="T16" fmla="*/ 2147483646 w 11317"/>
                <a:gd name="T17" fmla="*/ 2147483646 h 13898"/>
                <a:gd name="T18" fmla="*/ 2147483646 w 11317"/>
                <a:gd name="T19" fmla="*/ 0 h 13898"/>
                <a:gd name="T20" fmla="*/ 2147483646 w 11317"/>
                <a:gd name="T21" fmla="*/ 0 h 138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lnTo>
                    <a:pt x="97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197" name="Google Shape;572;p27">
              <a:extLst>
                <a:ext uri="{FF2B5EF4-FFF2-40B4-BE49-F238E27FC236}">
                  <a16:creationId xmlns:a16="http://schemas.microsoft.com/office/drawing/2014/main" id="{1419A68E-AB2E-4D1D-BD4A-6578F606D1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199" name="Google Shape;573;p27">
                <a:extLst>
                  <a:ext uri="{FF2B5EF4-FFF2-40B4-BE49-F238E27FC236}">
                    <a16:creationId xmlns:a16="http://schemas.microsoft.com/office/drawing/2014/main" id="{93C8EAA7-2F8B-4D3F-B9AE-1A6BA6D1D5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4143" y="4562865"/>
                <a:ext cx="112751" cy="98104"/>
              </a:xfrm>
              <a:custGeom>
                <a:avLst/>
                <a:gdLst>
                  <a:gd name="T0" fmla="*/ 2147483646 w 2040"/>
                  <a:gd name="T1" fmla="*/ 2147483646 h 1775"/>
                  <a:gd name="T2" fmla="*/ 2147483646 w 2040"/>
                  <a:gd name="T3" fmla="*/ 2147483646 h 1775"/>
                  <a:gd name="T4" fmla="*/ 2147483646 w 2040"/>
                  <a:gd name="T5" fmla="*/ 2147483646 h 1775"/>
                  <a:gd name="T6" fmla="*/ 2147483646 w 2040"/>
                  <a:gd name="T7" fmla="*/ 2147483646 h 1775"/>
                  <a:gd name="T8" fmla="*/ 2147483646 w 2040"/>
                  <a:gd name="T9" fmla="*/ 2147483646 h 1775"/>
                  <a:gd name="T10" fmla="*/ 2147483646 w 2040"/>
                  <a:gd name="T11" fmla="*/ 2147483646 h 1775"/>
                  <a:gd name="T12" fmla="*/ 2147483646 w 2040"/>
                  <a:gd name="T13" fmla="*/ 2147483646 h 1775"/>
                  <a:gd name="T14" fmla="*/ 2147483646 w 2040"/>
                  <a:gd name="T15" fmla="*/ 2147483646 h 1775"/>
                  <a:gd name="T16" fmla="*/ 2147483646 w 2040"/>
                  <a:gd name="T17" fmla="*/ 2147483646 h 1775"/>
                  <a:gd name="T18" fmla="*/ 2147483646 w 2040"/>
                  <a:gd name="T19" fmla="*/ 2147483646 h 1775"/>
                  <a:gd name="T20" fmla="*/ 2147483646 w 2040"/>
                  <a:gd name="T21" fmla="*/ 2147483646 h 1775"/>
                  <a:gd name="T22" fmla="*/ 2147483646 w 2040"/>
                  <a:gd name="T23" fmla="*/ 2147483646 h 1775"/>
                  <a:gd name="T24" fmla="*/ 2147483646 w 2040"/>
                  <a:gd name="T25" fmla="*/ 2147483646 h 1775"/>
                  <a:gd name="T26" fmla="*/ 2147483646 w 2040"/>
                  <a:gd name="T27" fmla="*/ 2147483646 h 1775"/>
                  <a:gd name="T28" fmla="*/ 2147483646 w 2040"/>
                  <a:gd name="T29" fmla="*/ 2147483646 h 1775"/>
                  <a:gd name="T30" fmla="*/ 2147483646 w 2040"/>
                  <a:gd name="T31" fmla="*/ 2147483646 h 1775"/>
                  <a:gd name="T32" fmla="*/ 2147483646 w 2040"/>
                  <a:gd name="T33" fmla="*/ 2147483646 h 1775"/>
                  <a:gd name="T34" fmla="*/ 2147483646 w 2040"/>
                  <a:gd name="T35" fmla="*/ 2147483646 h 1775"/>
                  <a:gd name="T36" fmla="*/ 2147483646 w 2040"/>
                  <a:gd name="T37" fmla="*/ 2147483646 h 1775"/>
                  <a:gd name="T38" fmla="*/ 2147483646 w 2040"/>
                  <a:gd name="T39" fmla="*/ 2147483646 h 1775"/>
                  <a:gd name="T40" fmla="*/ 2147483646 w 2040"/>
                  <a:gd name="T41" fmla="*/ 2147483646 h 1775"/>
                  <a:gd name="T42" fmla="*/ 2147483646 w 2040"/>
                  <a:gd name="T43" fmla="*/ 2147483646 h 1775"/>
                  <a:gd name="T44" fmla="*/ 2147483646 w 2040"/>
                  <a:gd name="T45" fmla="*/ 2147483646 h 1775"/>
                  <a:gd name="T46" fmla="*/ 2147483646 w 2040"/>
                  <a:gd name="T47" fmla="*/ 2147483646 h 1775"/>
                  <a:gd name="T48" fmla="*/ 2147483646 w 2040"/>
                  <a:gd name="T49" fmla="*/ 2147483646 h 1775"/>
                  <a:gd name="T50" fmla="*/ 2147483646 w 2040"/>
                  <a:gd name="T51" fmla="*/ 2147483646 h 1775"/>
                  <a:gd name="T52" fmla="*/ 2147483646 w 2040"/>
                  <a:gd name="T53" fmla="*/ 2147483646 h 1775"/>
                  <a:gd name="T54" fmla="*/ 2147483646 w 2040"/>
                  <a:gd name="T55" fmla="*/ 2147483646 h 1775"/>
                  <a:gd name="T56" fmla="*/ 2147483646 w 2040"/>
                  <a:gd name="T57" fmla="*/ 2147483646 h 1775"/>
                  <a:gd name="T58" fmla="*/ 2147483646 w 2040"/>
                  <a:gd name="T59" fmla="*/ 2147483646 h 1775"/>
                  <a:gd name="T60" fmla="*/ 2147483646 w 2040"/>
                  <a:gd name="T61" fmla="*/ 2147483646 h 1775"/>
                  <a:gd name="T62" fmla="*/ 2147483646 w 2040"/>
                  <a:gd name="T63" fmla="*/ 2147483646 h 1775"/>
                  <a:gd name="T64" fmla="*/ 2147483646 w 2040"/>
                  <a:gd name="T65" fmla="*/ 2147483646 h 1775"/>
                  <a:gd name="T66" fmla="*/ 2147483646 w 2040"/>
                  <a:gd name="T67" fmla="*/ 2147483646 h 1775"/>
                  <a:gd name="T68" fmla="*/ 2147483646 w 2040"/>
                  <a:gd name="T69" fmla="*/ 2147483646 h 1775"/>
                  <a:gd name="T70" fmla="*/ 2147483646 w 2040"/>
                  <a:gd name="T71" fmla="*/ 2147483646 h 1775"/>
                  <a:gd name="T72" fmla="*/ 2147483646 w 2040"/>
                  <a:gd name="T73" fmla="*/ 2147483646 h 1775"/>
                  <a:gd name="T74" fmla="*/ 2147483646 w 2040"/>
                  <a:gd name="T75" fmla="*/ 2147483646 h 1775"/>
                  <a:gd name="T76" fmla="*/ 2147483646 w 2040"/>
                  <a:gd name="T77" fmla="*/ 2147483646 h 1775"/>
                  <a:gd name="T78" fmla="*/ 2147483646 w 2040"/>
                  <a:gd name="T79" fmla="*/ 2147483646 h 1775"/>
                  <a:gd name="T80" fmla="*/ 2147483646 w 2040"/>
                  <a:gd name="T81" fmla="*/ 2147483646 h 1775"/>
                  <a:gd name="T82" fmla="*/ 2147483646 w 2040"/>
                  <a:gd name="T83" fmla="*/ 2147483646 h 1775"/>
                  <a:gd name="T84" fmla="*/ 2147483646 w 2040"/>
                  <a:gd name="T85" fmla="*/ 2147483646 h 177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lnTo>
                      <a:pt x="292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0" name="Google Shape;574;p27">
                <a:extLst>
                  <a:ext uri="{FF2B5EF4-FFF2-40B4-BE49-F238E27FC236}">
                    <a16:creationId xmlns:a16="http://schemas.microsoft.com/office/drawing/2014/main" id="{2D4DDB54-42EB-422E-B0DE-02E6DE9EBA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782" y="4536556"/>
                <a:ext cx="65882" cy="66600"/>
              </a:xfrm>
              <a:custGeom>
                <a:avLst/>
                <a:gdLst>
                  <a:gd name="T0" fmla="*/ 2147483646 w 1192"/>
                  <a:gd name="T1" fmla="*/ 0 h 1205"/>
                  <a:gd name="T2" fmla="*/ 2147483646 w 1192"/>
                  <a:gd name="T3" fmla="*/ 2147483646 h 1205"/>
                  <a:gd name="T4" fmla="*/ 2147483646 w 1192"/>
                  <a:gd name="T5" fmla="*/ 2147483646 h 1205"/>
                  <a:gd name="T6" fmla="*/ 2147483646 w 1192"/>
                  <a:gd name="T7" fmla="*/ 2147483646 h 1205"/>
                  <a:gd name="T8" fmla="*/ 2147483646 w 1192"/>
                  <a:gd name="T9" fmla="*/ 2147483646 h 1205"/>
                  <a:gd name="T10" fmla="*/ 2147483646 w 1192"/>
                  <a:gd name="T11" fmla="*/ 2147483646 h 1205"/>
                  <a:gd name="T12" fmla="*/ 2147483646 w 1192"/>
                  <a:gd name="T13" fmla="*/ 2147483646 h 1205"/>
                  <a:gd name="T14" fmla="*/ 2147483646 w 1192"/>
                  <a:gd name="T15" fmla="*/ 2147483646 h 1205"/>
                  <a:gd name="T16" fmla="*/ 2147483646 w 1192"/>
                  <a:gd name="T17" fmla="*/ 2147483646 h 1205"/>
                  <a:gd name="T18" fmla="*/ 2147483646 w 1192"/>
                  <a:gd name="T19" fmla="*/ 2147483646 h 1205"/>
                  <a:gd name="T20" fmla="*/ 2147483646 w 1192"/>
                  <a:gd name="T21" fmla="*/ 2147483646 h 1205"/>
                  <a:gd name="T22" fmla="*/ 2147483646 w 1192"/>
                  <a:gd name="T23" fmla="*/ 2147483646 h 1205"/>
                  <a:gd name="T24" fmla="*/ 2147483646 w 1192"/>
                  <a:gd name="T25" fmla="*/ 2147483646 h 1205"/>
                  <a:gd name="T26" fmla="*/ 2147483646 w 1192"/>
                  <a:gd name="T27" fmla="*/ 2147483646 h 1205"/>
                  <a:gd name="T28" fmla="*/ 2147483646 w 1192"/>
                  <a:gd name="T29" fmla="*/ 2147483646 h 1205"/>
                  <a:gd name="T30" fmla="*/ 2147483646 w 1192"/>
                  <a:gd name="T31" fmla="*/ 2147483646 h 1205"/>
                  <a:gd name="T32" fmla="*/ 2147483646 w 1192"/>
                  <a:gd name="T33" fmla="*/ 2147483646 h 1205"/>
                  <a:gd name="T34" fmla="*/ 2147483646 w 1192"/>
                  <a:gd name="T35" fmla="*/ 2147483646 h 1205"/>
                  <a:gd name="T36" fmla="*/ 2147483646 w 1192"/>
                  <a:gd name="T37" fmla="*/ 2147483646 h 1205"/>
                  <a:gd name="T38" fmla="*/ 2147483646 w 1192"/>
                  <a:gd name="T39" fmla="*/ 2147483646 h 1205"/>
                  <a:gd name="T40" fmla="*/ 2147483646 w 1192"/>
                  <a:gd name="T41" fmla="*/ 2147483646 h 1205"/>
                  <a:gd name="T42" fmla="*/ 2147483646 w 1192"/>
                  <a:gd name="T43" fmla="*/ 2147483646 h 1205"/>
                  <a:gd name="T44" fmla="*/ 2147483646 w 1192"/>
                  <a:gd name="T45" fmla="*/ 2147483646 h 1205"/>
                  <a:gd name="T46" fmla="*/ 2147483646 w 1192"/>
                  <a:gd name="T47" fmla="*/ 2147483646 h 1205"/>
                  <a:gd name="T48" fmla="*/ 2147483646 w 1192"/>
                  <a:gd name="T49" fmla="*/ 2147483646 h 1205"/>
                  <a:gd name="T50" fmla="*/ 2147483646 w 1192"/>
                  <a:gd name="T51" fmla="*/ 2147483646 h 1205"/>
                  <a:gd name="T52" fmla="*/ 2147483646 w 1192"/>
                  <a:gd name="T53" fmla="*/ 2147483646 h 1205"/>
                  <a:gd name="T54" fmla="*/ 2147483646 w 1192"/>
                  <a:gd name="T55" fmla="*/ 2147483646 h 1205"/>
                  <a:gd name="T56" fmla="*/ 2147483646 w 1192"/>
                  <a:gd name="T57" fmla="*/ 2147483646 h 1205"/>
                  <a:gd name="T58" fmla="*/ 2147483646 w 1192"/>
                  <a:gd name="T59" fmla="*/ 2147483646 h 1205"/>
                  <a:gd name="T60" fmla="*/ 2147483646 w 1192"/>
                  <a:gd name="T61" fmla="*/ 0 h 12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1" name="Google Shape;575;p27">
                <a:extLst>
                  <a:ext uri="{FF2B5EF4-FFF2-40B4-BE49-F238E27FC236}">
                    <a16:creationId xmlns:a16="http://schemas.microsoft.com/office/drawing/2014/main" id="{0937A588-498E-49BD-BBBF-B7F9C739D2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311" y="4565794"/>
                <a:ext cx="127287" cy="127342"/>
              </a:xfrm>
              <a:custGeom>
                <a:avLst/>
                <a:gdLst>
                  <a:gd name="T0" fmla="*/ 2147483646 w 2303"/>
                  <a:gd name="T1" fmla="*/ 2147483646 h 2304"/>
                  <a:gd name="T2" fmla="*/ 2147483646 w 2303"/>
                  <a:gd name="T3" fmla="*/ 2147483646 h 2304"/>
                  <a:gd name="T4" fmla="*/ 0 w 2303"/>
                  <a:gd name="T5" fmla="*/ 2147483646 h 2304"/>
                  <a:gd name="T6" fmla="*/ 2147483646 w 2303"/>
                  <a:gd name="T7" fmla="*/ 2147483646 h 2304"/>
                  <a:gd name="T8" fmla="*/ 2147483646 w 2303"/>
                  <a:gd name="T9" fmla="*/ 2147483646 h 2304"/>
                  <a:gd name="T10" fmla="*/ 2147483646 w 2303"/>
                  <a:gd name="T11" fmla="*/ 2147483646 h 2304"/>
                  <a:gd name="T12" fmla="*/ 2147483646 w 2303"/>
                  <a:gd name="T13" fmla="*/ 2147483646 h 2304"/>
                  <a:gd name="T14" fmla="*/ 2147483646 w 2303"/>
                  <a:gd name="T15" fmla="*/ 2147483646 h 2304"/>
                  <a:gd name="T16" fmla="*/ 2147483646 w 2303"/>
                  <a:gd name="T17" fmla="*/ 2147483646 h 2304"/>
                  <a:gd name="T18" fmla="*/ 2147483646 w 2303"/>
                  <a:gd name="T19" fmla="*/ 2147483646 h 2304"/>
                  <a:gd name="T20" fmla="*/ 2147483646 w 2303"/>
                  <a:gd name="T21" fmla="*/ 2147483646 h 2304"/>
                  <a:gd name="T22" fmla="*/ 2147483646 w 2303"/>
                  <a:gd name="T23" fmla="*/ 2147483646 h 2304"/>
                  <a:gd name="T24" fmla="*/ 2147483646 w 2303"/>
                  <a:gd name="T25" fmla="*/ 2147483646 h 2304"/>
                  <a:gd name="T26" fmla="*/ 2147483646 w 2303"/>
                  <a:gd name="T27" fmla="*/ 2147483646 h 2304"/>
                  <a:gd name="T28" fmla="*/ 2147483646 w 2303"/>
                  <a:gd name="T29" fmla="*/ 2147483646 h 2304"/>
                  <a:gd name="T30" fmla="*/ 2147483646 w 2303"/>
                  <a:gd name="T31" fmla="*/ 2147483646 h 2304"/>
                  <a:gd name="T32" fmla="*/ 2147483646 w 2303"/>
                  <a:gd name="T33" fmla="*/ 2147483646 h 2304"/>
                  <a:gd name="T34" fmla="*/ 2147483646 w 2303"/>
                  <a:gd name="T35" fmla="*/ 2147483646 h 2304"/>
                  <a:gd name="T36" fmla="*/ 2147483646 w 2303"/>
                  <a:gd name="T37" fmla="*/ 2147483646 h 2304"/>
                  <a:gd name="T38" fmla="*/ 2147483646 w 2303"/>
                  <a:gd name="T39" fmla="*/ 2147483646 h 2304"/>
                  <a:gd name="T40" fmla="*/ 2147483646 w 2303"/>
                  <a:gd name="T41" fmla="*/ 2147483646 h 2304"/>
                  <a:gd name="T42" fmla="*/ 2147483646 w 2303"/>
                  <a:gd name="T43" fmla="*/ 2147483646 h 2304"/>
                  <a:gd name="T44" fmla="*/ 2147483646 w 2303"/>
                  <a:gd name="T45" fmla="*/ 2147483646 h 2304"/>
                  <a:gd name="T46" fmla="*/ 2147483646 w 2303"/>
                  <a:gd name="T47" fmla="*/ 2147483646 h 2304"/>
                  <a:gd name="T48" fmla="*/ 2147483646 w 2303"/>
                  <a:gd name="T49" fmla="*/ 2147483646 h 2304"/>
                  <a:gd name="T50" fmla="*/ 2147483646 w 2303"/>
                  <a:gd name="T51" fmla="*/ 2147483646 h 2304"/>
                  <a:gd name="T52" fmla="*/ 2147483646 w 2303"/>
                  <a:gd name="T53" fmla="*/ 2147483646 h 2304"/>
                  <a:gd name="T54" fmla="*/ 2147483646 w 2303"/>
                  <a:gd name="T55" fmla="*/ 2147483646 h 2304"/>
                  <a:gd name="T56" fmla="*/ 2147483646 w 2303"/>
                  <a:gd name="T57" fmla="*/ 2147483646 h 2304"/>
                  <a:gd name="T58" fmla="*/ 2147483646 w 2303"/>
                  <a:gd name="T59" fmla="*/ 2147483646 h 2304"/>
                  <a:gd name="T60" fmla="*/ 2147483646 w 2303"/>
                  <a:gd name="T61" fmla="*/ 2147483646 h 2304"/>
                  <a:gd name="T62" fmla="*/ 2147483646 w 2303"/>
                  <a:gd name="T63" fmla="*/ 2147483646 h 2304"/>
                  <a:gd name="T64" fmla="*/ 2147483646 w 2303"/>
                  <a:gd name="T65" fmla="*/ 2147483646 h 2304"/>
                  <a:gd name="T66" fmla="*/ 2147483646 w 2303"/>
                  <a:gd name="T67" fmla="*/ 2147483646 h 2304"/>
                  <a:gd name="T68" fmla="*/ 2147483646 w 2303"/>
                  <a:gd name="T69" fmla="*/ 2147483646 h 2304"/>
                  <a:gd name="T70" fmla="*/ 2147483646 w 2303"/>
                  <a:gd name="T71" fmla="*/ 2147483646 h 2304"/>
                  <a:gd name="T72" fmla="*/ 2147483646 w 2303"/>
                  <a:gd name="T73" fmla="*/ 2147483646 h 2304"/>
                  <a:gd name="T74" fmla="*/ 2147483646 w 2303"/>
                  <a:gd name="T75" fmla="*/ 2147483646 h 2304"/>
                  <a:gd name="T76" fmla="*/ 2147483646 w 2303"/>
                  <a:gd name="T77" fmla="*/ 2147483646 h 2304"/>
                  <a:gd name="T78" fmla="*/ 2147483646 w 2303"/>
                  <a:gd name="T79" fmla="*/ 2147483646 h 2304"/>
                  <a:gd name="T80" fmla="*/ 2147483646 w 2303"/>
                  <a:gd name="T81" fmla="*/ 2147483646 h 2304"/>
                  <a:gd name="T82" fmla="*/ 2147483646 w 2303"/>
                  <a:gd name="T83" fmla="*/ 2147483646 h 2304"/>
                  <a:gd name="T84" fmla="*/ 2147483646 w 2303"/>
                  <a:gd name="T85" fmla="*/ 2147483646 h 2304"/>
                  <a:gd name="T86" fmla="*/ 2147483646 w 2303"/>
                  <a:gd name="T87" fmla="*/ 2147483646 h 2304"/>
                  <a:gd name="T88" fmla="*/ 2147483646 w 2303"/>
                  <a:gd name="T89" fmla="*/ 2147483646 h 2304"/>
                  <a:gd name="T90" fmla="*/ 2147483646 w 2303"/>
                  <a:gd name="T91" fmla="*/ 2147483646 h 2304"/>
                  <a:gd name="T92" fmla="*/ 2147483646 w 2303"/>
                  <a:gd name="T93" fmla="*/ 2147483646 h 2304"/>
                  <a:gd name="T94" fmla="*/ 2147483646 w 2303"/>
                  <a:gd name="T95" fmla="*/ 2147483646 h 2304"/>
                  <a:gd name="T96" fmla="*/ 2147483646 w 2303"/>
                  <a:gd name="T97" fmla="*/ 2147483646 h 2304"/>
                  <a:gd name="T98" fmla="*/ 2147483646 w 2303"/>
                  <a:gd name="T99" fmla="*/ 2147483646 h 2304"/>
                  <a:gd name="T100" fmla="*/ 2147483646 w 2303"/>
                  <a:gd name="T101" fmla="*/ 2147483646 h 2304"/>
                  <a:gd name="T102" fmla="*/ 2147483646 w 2303"/>
                  <a:gd name="T103" fmla="*/ 2147483646 h 2304"/>
                  <a:gd name="T104" fmla="*/ 2147483646 w 2303"/>
                  <a:gd name="T105" fmla="*/ 2147483646 h 2304"/>
                  <a:gd name="T106" fmla="*/ 2147483646 w 2303"/>
                  <a:gd name="T107" fmla="*/ 2147483646 h 2304"/>
                  <a:gd name="T108" fmla="*/ 2147483646 w 2303"/>
                  <a:gd name="T109" fmla="*/ 2147483646 h 2304"/>
                  <a:gd name="T110" fmla="*/ 2147483646 w 2303"/>
                  <a:gd name="T111" fmla="*/ 2147483646 h 2304"/>
                  <a:gd name="T112" fmla="*/ 2147483646 w 2303"/>
                  <a:gd name="T113" fmla="*/ 2147483646 h 2304"/>
                  <a:gd name="T114" fmla="*/ 2147483646 w 2303"/>
                  <a:gd name="T115" fmla="*/ 2147483646 h 2304"/>
                  <a:gd name="T116" fmla="*/ 2147483646 w 2303"/>
                  <a:gd name="T117" fmla="*/ 2147483646 h 2304"/>
                  <a:gd name="T118" fmla="*/ 2147483646 w 2303"/>
                  <a:gd name="T119" fmla="*/ 2147483646 h 2304"/>
                  <a:gd name="T120" fmla="*/ 2147483646 w 2303"/>
                  <a:gd name="T121" fmla="*/ 2147483646 h 2304"/>
                  <a:gd name="T122" fmla="*/ 2147483646 w 2303"/>
                  <a:gd name="T123" fmla="*/ 2147483646 h 230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lnTo>
                      <a:pt x="225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198" name="Google Shape;576;p27">
              <a:extLst>
                <a:ext uri="{FF2B5EF4-FFF2-40B4-BE49-F238E27FC236}">
                  <a16:creationId xmlns:a16="http://schemas.microsoft.com/office/drawing/2014/main" id="{73124D0F-CBDC-443E-9187-537C35361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8510" y="5577559"/>
              <a:ext cx="389985" cy="49024"/>
            </a:xfrm>
            <a:custGeom>
              <a:avLst/>
              <a:gdLst>
                <a:gd name="T0" fmla="*/ 2147483646 w 7056"/>
                <a:gd name="T1" fmla="*/ 0 h 887"/>
                <a:gd name="T2" fmla="*/ 2147483646 w 7056"/>
                <a:gd name="T3" fmla="*/ 2147483646 h 887"/>
                <a:gd name="T4" fmla="*/ 2147483646 w 7056"/>
                <a:gd name="T5" fmla="*/ 2147483646 h 887"/>
                <a:gd name="T6" fmla="*/ 2147483646 w 7056"/>
                <a:gd name="T7" fmla="*/ 0 h 887"/>
                <a:gd name="T8" fmla="*/ 2147483646 w 7056"/>
                <a:gd name="T9" fmla="*/ 0 h 8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28" name="Google Shape;578;p27">
            <a:extLst>
              <a:ext uri="{FF2B5EF4-FFF2-40B4-BE49-F238E27FC236}">
                <a16:creationId xmlns:a16="http://schemas.microsoft.com/office/drawing/2014/main" id="{5B07AAD2-D0DF-49FC-8B9F-54E9B74C867E}"/>
              </a:ext>
            </a:extLst>
          </p:cNvPr>
          <p:cNvSpPr>
            <a:spLocks/>
          </p:cNvSpPr>
          <p:nvPr/>
        </p:nvSpPr>
        <p:spPr bwMode="auto">
          <a:xfrm>
            <a:off x="3308350" y="6418263"/>
            <a:ext cx="265113" cy="165100"/>
          </a:xfrm>
          <a:custGeom>
            <a:avLst/>
            <a:gdLst>
              <a:gd name="T0" fmla="*/ 2147483646 w 4806"/>
              <a:gd name="T1" fmla="*/ 2147483646 h 2979"/>
              <a:gd name="T2" fmla="*/ 2147483646 w 4806"/>
              <a:gd name="T3" fmla="*/ 2147483646 h 2979"/>
              <a:gd name="T4" fmla="*/ 2147483646 w 4806"/>
              <a:gd name="T5" fmla="*/ 2147483646 h 2979"/>
              <a:gd name="T6" fmla="*/ 2147483646 w 4806"/>
              <a:gd name="T7" fmla="*/ 2147483646 h 2979"/>
              <a:gd name="T8" fmla="*/ 2147483646 w 4806"/>
              <a:gd name="T9" fmla="*/ 2147483646 h 29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lnTo>
                  <a:pt x="1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143020B1-F9FC-4672-9A9D-3A01855B092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524000" y="5626100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>
              <a:extLst>
                <a:ext uri="{FF2B5EF4-FFF2-40B4-BE49-F238E27FC236}">
                  <a16:creationId xmlns:a16="http://schemas.microsoft.com/office/drawing/2014/main" id="{9A3DEA2B-5117-497A-ABFC-662C447207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7961" y="6403010"/>
              <a:ext cx="265628" cy="451390"/>
            </a:xfrm>
            <a:custGeom>
              <a:avLst/>
              <a:gdLst>
                <a:gd name="T0" fmla="*/ 2147483646 w 4806"/>
                <a:gd name="T1" fmla="*/ 2147483646 h 8167"/>
                <a:gd name="T2" fmla="*/ 2147483646 w 4806"/>
                <a:gd name="T3" fmla="*/ 2147483646 h 8167"/>
                <a:gd name="T4" fmla="*/ 2147483646 w 4806"/>
                <a:gd name="T5" fmla="*/ 2147483646 h 8167"/>
                <a:gd name="T6" fmla="*/ 2147483646 w 4806"/>
                <a:gd name="T7" fmla="*/ 2147483646 h 8167"/>
                <a:gd name="T8" fmla="*/ 2147483646 w 4806"/>
                <a:gd name="T9" fmla="*/ 2147483646 h 81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231" name="Google Shape;579;p27">
              <a:extLst>
                <a:ext uri="{FF2B5EF4-FFF2-40B4-BE49-F238E27FC236}">
                  <a16:creationId xmlns:a16="http://schemas.microsoft.com/office/drawing/2014/main" id="{BD174E92-1274-4182-A1C7-82D33C283C8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>
                <a:extLst>
                  <a:ext uri="{FF2B5EF4-FFF2-40B4-BE49-F238E27FC236}">
                    <a16:creationId xmlns:a16="http://schemas.microsoft.com/office/drawing/2014/main" id="{BD9A7C2E-3FDB-4D97-BDE5-67F714456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285" y="5051507"/>
                <a:ext cx="7315206" cy="420715"/>
              </a:xfrm>
              <a:custGeom>
                <a:avLst/>
                <a:gdLst>
                  <a:gd name="T0" fmla="*/ 2147483646 w 132354"/>
                  <a:gd name="T1" fmla="*/ 2147483646 h 7612"/>
                  <a:gd name="T2" fmla="*/ 2147483646 w 132354"/>
                  <a:gd name="T3" fmla="*/ 2147483646 h 7612"/>
                  <a:gd name="T4" fmla="*/ 2147483646 w 132354"/>
                  <a:gd name="T5" fmla="*/ 2147483646 h 7612"/>
                  <a:gd name="T6" fmla="*/ 2147483646 w 132354"/>
                  <a:gd name="T7" fmla="*/ 2147483646 h 7612"/>
                  <a:gd name="T8" fmla="*/ 2147483646 w 132354"/>
                  <a:gd name="T9" fmla="*/ 2147483646 h 76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3" name="Google Shape;581;p27">
                <a:extLst>
                  <a:ext uri="{FF2B5EF4-FFF2-40B4-BE49-F238E27FC236}">
                    <a16:creationId xmlns:a16="http://schemas.microsoft.com/office/drawing/2014/main" id="{9D2B53F9-878E-4E29-B0B1-446E6B4399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285" y="5051507"/>
                <a:ext cx="7315206" cy="133919"/>
              </a:xfrm>
              <a:custGeom>
                <a:avLst/>
                <a:gdLst>
                  <a:gd name="T0" fmla="*/ 2147483646 w 132354"/>
                  <a:gd name="T1" fmla="*/ 2147483646 h 2423"/>
                  <a:gd name="T2" fmla="*/ 2147483646 w 132354"/>
                  <a:gd name="T3" fmla="*/ 2147483646 h 2423"/>
                  <a:gd name="T4" fmla="*/ 2147483646 w 132354"/>
                  <a:gd name="T5" fmla="*/ 2147483646 h 2423"/>
                  <a:gd name="T6" fmla="*/ 2147483646 w 132354"/>
                  <a:gd name="T7" fmla="*/ 2147483646 h 2423"/>
                  <a:gd name="T8" fmla="*/ 2147483646 w 132354"/>
                  <a:gd name="T9" fmla="*/ 2147483646 h 24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4" name="Google Shape;582;p27">
                <a:extLst>
                  <a:ext uri="{FF2B5EF4-FFF2-40B4-BE49-F238E27FC236}">
                    <a16:creationId xmlns:a16="http://schemas.microsoft.com/office/drawing/2014/main" id="{8E2C676E-25A5-40B1-842C-B871236CF3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8743" y="5831311"/>
                <a:ext cx="264854" cy="451390"/>
              </a:xfrm>
              <a:custGeom>
                <a:avLst/>
                <a:gdLst>
                  <a:gd name="T0" fmla="*/ 2147483646 w 4792"/>
                  <a:gd name="T1" fmla="*/ 2147483646 h 8167"/>
                  <a:gd name="T2" fmla="*/ 2147483646 w 4792"/>
                  <a:gd name="T3" fmla="*/ 2147483646 h 8167"/>
                  <a:gd name="T4" fmla="*/ 2147483646 w 4792"/>
                  <a:gd name="T5" fmla="*/ 2147483646 h 8167"/>
                  <a:gd name="T6" fmla="*/ 2147483646 w 4792"/>
                  <a:gd name="T7" fmla="*/ 2147483646 h 8167"/>
                  <a:gd name="T8" fmla="*/ 2147483646 w 4792"/>
                  <a:gd name="T9" fmla="*/ 2147483646 h 81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5" name="Google Shape;583;p27">
                <a:extLst>
                  <a:ext uri="{FF2B5EF4-FFF2-40B4-BE49-F238E27FC236}">
                    <a16:creationId xmlns:a16="http://schemas.microsoft.com/office/drawing/2014/main" id="{3BDFB6A3-BE64-45C7-8E20-25A04EAEFC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8743" y="5831311"/>
                <a:ext cx="264854" cy="164649"/>
              </a:xfrm>
              <a:custGeom>
                <a:avLst/>
                <a:gdLst>
                  <a:gd name="T0" fmla="*/ 2147483646 w 4792"/>
                  <a:gd name="T1" fmla="*/ 2147483646 h 2979"/>
                  <a:gd name="T2" fmla="*/ 2147483646 w 4792"/>
                  <a:gd name="T3" fmla="*/ 2147483646 h 2979"/>
                  <a:gd name="T4" fmla="*/ 2147483646 w 4792"/>
                  <a:gd name="T5" fmla="*/ 2147483646 h 2979"/>
                  <a:gd name="T6" fmla="*/ 2147483646 w 4792"/>
                  <a:gd name="T7" fmla="*/ 2147483646 h 2979"/>
                  <a:gd name="T8" fmla="*/ 2147483646 w 4792"/>
                  <a:gd name="T9" fmla="*/ 2147483646 h 29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6" name="Google Shape;584;p27">
                <a:extLst>
                  <a:ext uri="{FF2B5EF4-FFF2-40B4-BE49-F238E27FC236}">
                    <a16:creationId xmlns:a16="http://schemas.microsoft.com/office/drawing/2014/main" id="{A6180E12-7CE6-4656-A0EE-7FAFB4A23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4207" y="5472167"/>
                <a:ext cx="5864644" cy="359200"/>
              </a:xfrm>
              <a:custGeom>
                <a:avLst/>
                <a:gdLst>
                  <a:gd name="T0" fmla="*/ 2147483646 w 106109"/>
                  <a:gd name="T1" fmla="*/ 0 h 6499"/>
                  <a:gd name="T2" fmla="*/ 2147483646 w 106109"/>
                  <a:gd name="T3" fmla="*/ 2147483646 h 6499"/>
                  <a:gd name="T4" fmla="*/ 2147483646 w 106109"/>
                  <a:gd name="T5" fmla="*/ 2147483646 h 6499"/>
                  <a:gd name="T6" fmla="*/ 2147483646 w 106109"/>
                  <a:gd name="T7" fmla="*/ 0 h 6499"/>
                  <a:gd name="T8" fmla="*/ 2147483646 w 106109"/>
                  <a:gd name="T9" fmla="*/ 0 h 64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7" name="Google Shape;585;p27">
                <a:extLst>
                  <a:ext uri="{FF2B5EF4-FFF2-40B4-BE49-F238E27FC236}">
                    <a16:creationId xmlns:a16="http://schemas.microsoft.com/office/drawing/2014/main" id="{0AAB7B07-B478-43A8-915C-D967DA148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4207" y="5472167"/>
                <a:ext cx="5864644" cy="176311"/>
              </a:xfrm>
              <a:custGeom>
                <a:avLst/>
                <a:gdLst>
                  <a:gd name="T0" fmla="*/ 2147483646 w 106109"/>
                  <a:gd name="T1" fmla="*/ 0 h 3190"/>
                  <a:gd name="T2" fmla="*/ 2147483646 w 106109"/>
                  <a:gd name="T3" fmla="*/ 2147483646 h 3190"/>
                  <a:gd name="T4" fmla="*/ 2147483646 w 106109"/>
                  <a:gd name="T5" fmla="*/ 2147483646 h 3190"/>
                  <a:gd name="T6" fmla="*/ 2147483646 w 106109"/>
                  <a:gd name="T7" fmla="*/ 0 h 3190"/>
                  <a:gd name="T8" fmla="*/ 2147483646 w 106109"/>
                  <a:gd name="T9" fmla="*/ 0 h 31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683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rgbClr val="4F62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15F436CA-1107-49A7-BA17-6CC9CAE7A94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9903EBC8-D1E6-4319-9673-79B77306D7AB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8F435E46-AF03-4019-9A47-477ABF75AD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9F4A3874-90E2-4E21-A110-9EE9442675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3AED4C25-F65C-415D-945F-D53584F90D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751ABD0E-229A-4DA1-A292-0236392E0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8DB1413A-6786-42E6-99A8-7973235D39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A202A984-E7AB-4EA6-AF51-17A1FEC0BD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2564696B-1698-4694-B3B1-B1BB01D01E40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1D7C9E5A-66D3-4AF0-A728-B88574A057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33870ED4-0BBA-4FC2-9ECB-5D1D7DAADF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E7482BBB-319C-40FE-A0E4-3BD4588DDE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EB1E670E-9A39-4818-BC93-ECC777FAF2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26DB1737-2FF9-4F52-9804-C3123B1B32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2DF3E187-F339-4EA8-82EA-62919EB1A0C4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3855DAE7-9168-404A-9B04-4058788D9C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96E8AC64-6A79-46D2-A9E2-59C4BD998C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8FA92015-B30D-4390-BF08-603840E2BD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4CB5D6C5-F9CE-4A3F-B1C6-B9FD164C02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3F4A47F8-1F84-434E-8616-1409AE70C0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F1EC4FAD-441D-4A53-A61F-B4D2ABDA7BEC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9C92BB4A-F70F-4255-A2EC-FB1AF836D32F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F3D267A5-2899-4E57-94FE-40B00C247C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AF114DC0-D341-4E3E-AB60-7957D3336941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135C84B8-84A7-48D5-9B8A-3CCB95AFED6F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06463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D8C79524-A8A1-4D0C-9493-704CF48E0DF0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B2678856-EACB-44D0-9557-3D1CB828224A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603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2B235A9A-FE02-4F47-97FF-5CB9D6EF2919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F5D8FCEA-6F35-459B-8130-25A961A0A22F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2E39ED81-C9C3-4B54-A5E0-73695C011204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5CC85DF6-68AD-49CE-9EB2-660608FE6C37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F87747B7-B221-47D0-83E3-91C6E8959230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1562100"/>
            <a:ext cx="47625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901118B1-7E44-4652-9D37-7CBBEEACEE74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1531938"/>
            <a:ext cx="446087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D8B354D1-BB28-4DA4-9FC1-0B38FE12E6AF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B0594319-9625-437D-BF2D-B9FD63EE0E24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BF0B0FDE-085A-46D1-8735-6B6539765E68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6D93F544-5E21-4A9E-95DB-B2ED30335BE5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B3505F24-5456-4C8F-81BA-E73655FED281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DB21BDDE-3ECC-4604-9DB6-5227F9135C2F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7CB76EBC-4C8A-4BBE-B24E-3B94432D5DE3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60C3BBFD-0C6E-4DB4-B227-95C803F46341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97FC45D5-9AE7-4671-BC1C-348CF1FFDC14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7AFE1597-D492-47AB-941D-80B81D83D475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E4B919EF-0932-4697-A577-64FEC4E1E309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3336925"/>
            <a:ext cx="10953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545D836D-AAC2-48B5-83E4-E8A140B06EE0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50850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36F1C9ED-58C6-4D9B-B570-D9673E828B7F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3444875"/>
            <a:ext cx="44450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ECD6CAC6-85F3-4793-B70B-C861EEB878BE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ABBEC967-451F-418C-80BD-8F4461D938B3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CA159C70-B031-4329-A498-52EABD9E698E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3951288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2963712B-0CA9-4AF5-B3F8-FE3D2451D88F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76688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5BC4A851-6338-4BCD-B6A3-C6530807FD67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7625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24F498AF-372D-4C3E-9337-8F49B307114D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EF1F7D4F-A092-4271-BA68-447E1C254026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D19B09A5-3A8F-4426-AEED-150303BA96FB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7C78D8E9-B061-4350-B8AB-372349094950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4589463"/>
            <a:ext cx="450850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E673F459-C475-401F-A2AF-DAA231333A13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4672013"/>
            <a:ext cx="46038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6E47C369-EF6F-4C5F-A428-899AE33A6129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630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9359593D-4662-4EC4-941D-36A0E032C75B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4600575"/>
            <a:ext cx="44608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4F6833C2-6242-4D48-A534-378293C0D303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2F9EB49C-1349-44D9-A05E-ED0C01C948A0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0F6CF0CC-22B9-4EE3-8DA7-6D75FB9C7CCB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FE473E26-F8F4-408E-A9CC-45312C53053C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7625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0842598B-B008-4E8C-935D-4C76D080F5B3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14938"/>
            <a:ext cx="449262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75066811-4BA2-40BE-9BAE-8089890C1CA8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0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0451F447-594E-4766-8CAF-6AD51BAF2DFF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50D2E828-7238-4008-BECA-EB3BD4CB8E8C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97C486C0-8831-4EBC-97C8-83ECFAF34293}"/>
              </a:ext>
            </a:extLst>
          </p:cNvPr>
          <p:cNvSpPr>
            <a:spLocks/>
          </p:cNvSpPr>
          <p:nvPr userDrawn="1"/>
        </p:nvSpPr>
        <p:spPr bwMode="auto">
          <a:xfrm>
            <a:off x="514350" y="5857875"/>
            <a:ext cx="46038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F7AF8072-0682-4274-9F45-C9CD58ED7EEA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id="{41D0F871-3052-47F3-BBAE-8245D1117D3A}"/>
              </a:ext>
            </a:extLst>
          </p:cNvPr>
          <p:cNvSpPr/>
          <p:nvPr userDrawn="1"/>
        </p:nvSpPr>
        <p:spPr>
          <a:xfrm rot="126755">
            <a:off x="3092450" y="1090613"/>
            <a:ext cx="5549900" cy="4730750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id="{B24E6EF5-ACD6-4F2E-94B3-A0A97ECF7CD8}"/>
              </a:ext>
            </a:extLst>
          </p:cNvPr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id="{1436083D-9EBB-482C-A1EF-2BD493AC78B3}"/>
              </a:ext>
            </a:extLst>
          </p:cNvPr>
          <p:cNvSpPr/>
          <p:nvPr userDrawn="1"/>
        </p:nvSpPr>
        <p:spPr>
          <a:xfrm rot="4829593">
            <a:off x="7640638" y="1030288"/>
            <a:ext cx="1546225" cy="11080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73" name="Google Shape;211;p3">
            <a:extLst>
              <a:ext uri="{FF2B5EF4-FFF2-40B4-BE49-F238E27FC236}">
                <a16:creationId xmlns:a16="http://schemas.microsoft.com/office/drawing/2014/main" id="{8E6B4744-A47C-4050-95F0-17E43D2AC23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74" name="Google Shape;212;p3">
              <a:extLst>
                <a:ext uri="{FF2B5EF4-FFF2-40B4-BE49-F238E27FC236}">
                  <a16:creationId xmlns:a16="http://schemas.microsoft.com/office/drawing/2014/main" id="{F3ECF471-986C-4C1D-9D3B-825F3B305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5" name="Google Shape;213;p3">
              <a:extLst>
                <a:ext uri="{FF2B5EF4-FFF2-40B4-BE49-F238E27FC236}">
                  <a16:creationId xmlns:a16="http://schemas.microsoft.com/office/drawing/2014/main" id="{7AB5F2B8-28E7-49AB-8296-DA3039C145F1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76" name="Google Shape;214;p3">
            <a:extLst>
              <a:ext uri="{FF2B5EF4-FFF2-40B4-BE49-F238E27FC236}">
                <a16:creationId xmlns:a16="http://schemas.microsoft.com/office/drawing/2014/main" id="{946AA207-93CA-46D1-AA3E-335050A8156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0050" y="5038725"/>
            <a:ext cx="292100" cy="280988"/>
            <a:chOff x="3243875" y="2372825"/>
            <a:chExt cx="291375" cy="281375"/>
          </a:xfrm>
        </p:grpSpPr>
        <p:sp>
          <p:nvSpPr>
            <p:cNvPr id="77" name="Google Shape;215;p3">
              <a:extLst>
                <a:ext uri="{FF2B5EF4-FFF2-40B4-BE49-F238E27FC236}">
                  <a16:creationId xmlns:a16="http://schemas.microsoft.com/office/drawing/2014/main" id="{46F8D8F9-398E-408E-8802-DEA457524C30}"/>
                </a:ext>
              </a:extLst>
            </p:cNvPr>
            <p:cNvSpPr/>
            <p:nvPr/>
          </p:nvSpPr>
          <p:spPr>
            <a:xfrm>
              <a:off x="3286632" y="2403030"/>
              <a:ext cx="205863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8" name="Google Shape;216;p3">
              <a:extLst>
                <a:ext uri="{FF2B5EF4-FFF2-40B4-BE49-F238E27FC236}">
                  <a16:creationId xmlns:a16="http://schemas.microsoft.com/office/drawing/2014/main" id="{732AA877-1AE1-4C0A-95C1-9FB4F4CF1FEB}"/>
                </a:ext>
              </a:extLst>
            </p:cNvPr>
            <p:cNvSpPr/>
            <p:nvPr/>
          </p:nvSpPr>
          <p:spPr>
            <a:xfrm>
              <a:off x="3302467" y="2403030"/>
              <a:ext cx="193194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9" name="Google Shape;217;p3">
              <a:extLst>
                <a:ext uri="{FF2B5EF4-FFF2-40B4-BE49-F238E27FC236}">
                  <a16:creationId xmlns:a16="http://schemas.microsoft.com/office/drawing/2014/main" id="{D050A21A-BB90-43D7-8F00-0D8CDE4D9DF9}"/>
                </a:ext>
              </a:extLst>
            </p:cNvPr>
            <p:cNvSpPr/>
            <p:nvPr/>
          </p:nvSpPr>
          <p:spPr>
            <a:xfrm>
              <a:off x="3395897" y="2372825"/>
              <a:ext cx="1108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0" name="Google Shape;218;p3">
              <a:extLst>
                <a:ext uri="{FF2B5EF4-FFF2-40B4-BE49-F238E27FC236}">
                  <a16:creationId xmlns:a16="http://schemas.microsoft.com/office/drawing/2014/main" id="{AD07118B-B765-42F8-8996-D94A5126EE62}"/>
                </a:ext>
              </a:extLst>
            </p:cNvPr>
            <p:cNvSpPr/>
            <p:nvPr/>
          </p:nvSpPr>
          <p:spPr>
            <a:xfrm>
              <a:off x="3243875" y="2495231"/>
              <a:ext cx="285041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1" name="Google Shape;219;p3">
              <a:extLst>
                <a:ext uri="{FF2B5EF4-FFF2-40B4-BE49-F238E27FC236}">
                  <a16:creationId xmlns:a16="http://schemas.microsoft.com/office/drawing/2014/main" id="{E3ED27A5-50AE-4069-9675-111954243445}"/>
                </a:ext>
              </a:extLst>
            </p:cNvPr>
            <p:cNvSpPr/>
            <p:nvPr/>
          </p:nvSpPr>
          <p:spPr>
            <a:xfrm>
              <a:off x="3340473" y="2379184"/>
              <a:ext cx="10451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2" name="Google Shape;220;p3">
              <a:extLst>
                <a:ext uri="{FF2B5EF4-FFF2-40B4-BE49-F238E27FC236}">
                  <a16:creationId xmlns:a16="http://schemas.microsoft.com/office/drawing/2014/main" id="{6614DD1F-C30A-47EE-83D2-FD4CA56B0A48}"/>
                </a:ext>
              </a:extLst>
            </p:cNvPr>
            <p:cNvSpPr/>
            <p:nvPr/>
          </p:nvSpPr>
          <p:spPr>
            <a:xfrm>
              <a:off x="3267629" y="2458668"/>
              <a:ext cx="267621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3" name="Google Shape;221;p3">
              <a:extLst>
                <a:ext uri="{FF2B5EF4-FFF2-40B4-BE49-F238E27FC236}">
                  <a16:creationId xmlns:a16="http://schemas.microsoft.com/office/drawing/2014/main" id="{7C5BF596-C896-4BC1-A1AA-8BF8536061AA}"/>
                </a:ext>
              </a:extLst>
            </p:cNvPr>
            <p:cNvSpPr/>
            <p:nvPr/>
          </p:nvSpPr>
          <p:spPr>
            <a:xfrm>
              <a:off x="3275546" y="2452309"/>
              <a:ext cx="258121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4" name="Google Shape;222;p3">
              <a:extLst>
                <a:ext uri="{FF2B5EF4-FFF2-40B4-BE49-F238E27FC236}">
                  <a16:creationId xmlns:a16="http://schemas.microsoft.com/office/drawing/2014/main" id="{664C991B-0FBB-4751-B421-CB07F3F3B0D7}"/>
                </a:ext>
              </a:extLst>
            </p:cNvPr>
            <p:cNvSpPr/>
            <p:nvPr/>
          </p:nvSpPr>
          <p:spPr>
            <a:xfrm>
              <a:off x="3327804" y="2385542"/>
              <a:ext cx="120351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5" name="Google Shape;223;p3">
              <a:extLst>
                <a:ext uri="{FF2B5EF4-FFF2-40B4-BE49-F238E27FC236}">
                  <a16:creationId xmlns:a16="http://schemas.microsoft.com/office/drawing/2014/main" id="{3A4D28D6-ECE1-45A8-BEAD-55D945C9EBC1}"/>
                </a:ext>
              </a:extLst>
            </p:cNvPr>
            <p:cNvSpPr/>
            <p:nvPr/>
          </p:nvSpPr>
          <p:spPr>
            <a:xfrm>
              <a:off x="3327804" y="2438003"/>
              <a:ext cx="133019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6" name="Google Shape;224;p3">
              <a:extLst>
                <a:ext uri="{FF2B5EF4-FFF2-40B4-BE49-F238E27FC236}">
                  <a16:creationId xmlns:a16="http://schemas.microsoft.com/office/drawing/2014/main" id="{4ED55BAF-99C1-410A-8485-1B0CD14419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550" y="2469325"/>
              <a:ext cx="72075" cy="71450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87" name="Google Shape;225;p3">
            <a:extLst>
              <a:ext uri="{FF2B5EF4-FFF2-40B4-BE49-F238E27FC236}">
                <a16:creationId xmlns:a16="http://schemas.microsoft.com/office/drawing/2014/main" id="{09F9B64A-0924-415E-9AA4-039418E4CE2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7538" y="714375"/>
            <a:ext cx="168275" cy="168275"/>
            <a:chOff x="4954425" y="2036375"/>
            <a:chExt cx="166675" cy="168575"/>
          </a:xfrm>
        </p:grpSpPr>
        <p:sp>
          <p:nvSpPr>
            <p:cNvPr id="88" name="Google Shape;226;p3">
              <a:extLst>
                <a:ext uri="{FF2B5EF4-FFF2-40B4-BE49-F238E27FC236}">
                  <a16:creationId xmlns:a16="http://schemas.microsoft.com/office/drawing/2014/main" id="{19A2CF19-E02D-4330-801C-235BB2BEC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9" name="Google Shape;227;p3">
              <a:extLst>
                <a:ext uri="{FF2B5EF4-FFF2-40B4-BE49-F238E27FC236}">
                  <a16:creationId xmlns:a16="http://schemas.microsoft.com/office/drawing/2014/main" id="{A7BF1A47-3B06-4B0C-BE36-3593419A5695}"/>
                </a:ext>
              </a:extLst>
            </p:cNvPr>
            <p:cNvSpPr/>
            <p:nvPr/>
          </p:nvSpPr>
          <p:spPr>
            <a:xfrm>
              <a:off x="5009459" y="2104760"/>
              <a:ext cx="51890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90" name="Google Shape;228;p3">
            <a:extLst>
              <a:ext uri="{FF2B5EF4-FFF2-40B4-BE49-F238E27FC236}">
                <a16:creationId xmlns:a16="http://schemas.microsoft.com/office/drawing/2014/main" id="{1A03495F-14F6-4F29-A676-4D77CB207A8E}"/>
              </a:ext>
            </a:extLst>
          </p:cNvPr>
          <p:cNvSpPr>
            <a:spLocks/>
          </p:cNvSpPr>
          <p:nvPr userDrawn="1"/>
        </p:nvSpPr>
        <p:spPr bwMode="auto">
          <a:xfrm>
            <a:off x="1576388" y="3597275"/>
            <a:ext cx="119062" cy="80963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91" name="Google Shape;229;p3">
            <a:extLst>
              <a:ext uri="{FF2B5EF4-FFF2-40B4-BE49-F238E27FC236}">
                <a16:creationId xmlns:a16="http://schemas.microsoft.com/office/drawing/2014/main" id="{EBEE64D6-8A33-4729-9E19-CE50E0137D5F}"/>
              </a:ext>
            </a:extLst>
          </p:cNvPr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92" name="Google Shape;230;p3">
            <a:extLst>
              <a:ext uri="{FF2B5EF4-FFF2-40B4-BE49-F238E27FC236}">
                <a16:creationId xmlns:a16="http://schemas.microsoft.com/office/drawing/2014/main" id="{A56AF5A3-E9B0-494D-8920-740BC703957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93" name="Google Shape;231;p3">
              <a:extLst>
                <a:ext uri="{FF2B5EF4-FFF2-40B4-BE49-F238E27FC236}">
                  <a16:creationId xmlns:a16="http://schemas.microsoft.com/office/drawing/2014/main" id="{707E1F89-BA68-4996-AA03-B98BC330AAA9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4" name="Google Shape;232;p3">
              <a:extLst>
                <a:ext uri="{FF2B5EF4-FFF2-40B4-BE49-F238E27FC236}">
                  <a16:creationId xmlns:a16="http://schemas.microsoft.com/office/drawing/2014/main" id="{1F06C63C-9D95-492F-B5D2-2E5DF4D6C618}"/>
                </a:ext>
              </a:extLst>
            </p:cNvPr>
            <p:cNvSpPr/>
            <p:nvPr/>
          </p:nvSpPr>
          <p:spPr>
            <a:xfrm>
              <a:off x="5009983" y="2104759"/>
              <a:ext cx="52384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95" name="Google Shape;769;p31">
            <a:extLst>
              <a:ext uri="{FF2B5EF4-FFF2-40B4-BE49-F238E27FC236}">
                <a16:creationId xmlns:a16="http://schemas.microsoft.com/office/drawing/2014/main" id="{F3BA92B5-52D7-437A-835B-3413CAC0E1B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547938" y="3587750"/>
            <a:ext cx="2600325" cy="2522538"/>
            <a:chOff x="5641385" y="2381306"/>
            <a:chExt cx="2599446" cy="2521829"/>
          </a:xfrm>
        </p:grpSpPr>
        <p:sp>
          <p:nvSpPr>
            <p:cNvPr id="96" name="Google Shape;770;p31">
              <a:extLst>
                <a:ext uri="{FF2B5EF4-FFF2-40B4-BE49-F238E27FC236}">
                  <a16:creationId xmlns:a16="http://schemas.microsoft.com/office/drawing/2014/main" id="{6F454000-816E-46B6-B5E8-1D5A27669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495" y="4459755"/>
              <a:ext cx="2364987" cy="361232"/>
            </a:xfrm>
            <a:custGeom>
              <a:avLst/>
              <a:gdLst>
                <a:gd name="T0" fmla="*/ 2147483646 w 38516"/>
                <a:gd name="T1" fmla="*/ 2147483646 h 5883"/>
                <a:gd name="T2" fmla="*/ 0 w 38516"/>
                <a:gd name="T3" fmla="*/ 2147483646 h 5883"/>
                <a:gd name="T4" fmla="*/ 2147483646 w 38516"/>
                <a:gd name="T5" fmla="*/ 2147483646 h 5883"/>
                <a:gd name="T6" fmla="*/ 2147483646 w 38516"/>
                <a:gd name="T7" fmla="*/ 2147483646 h 5883"/>
                <a:gd name="T8" fmla="*/ 2147483646 w 38516"/>
                <a:gd name="T9" fmla="*/ 2147483646 h 58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97" name="Google Shape;771;p31">
              <a:extLst>
                <a:ext uri="{FF2B5EF4-FFF2-40B4-BE49-F238E27FC236}">
                  <a16:creationId xmlns:a16="http://schemas.microsoft.com/office/drawing/2014/main" id="{E81B27CA-BB33-458E-A922-DEE81C3539C8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52" name="Google Shape;772;p31">
                <a:extLst>
                  <a:ext uri="{FF2B5EF4-FFF2-40B4-BE49-F238E27FC236}">
                    <a16:creationId xmlns:a16="http://schemas.microsoft.com/office/drawing/2014/main" id="{A00DB75E-9B14-4F8F-8F73-E021174D1D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2937" y="4441437"/>
                <a:ext cx="134693" cy="122202"/>
              </a:xfrm>
              <a:custGeom>
                <a:avLst/>
                <a:gdLst>
                  <a:gd name="T0" fmla="*/ 2147483646 w 2437"/>
                  <a:gd name="T1" fmla="*/ 2147483646 h 2211"/>
                  <a:gd name="T2" fmla="*/ 2147483646 w 2437"/>
                  <a:gd name="T3" fmla="*/ 2147483646 h 2211"/>
                  <a:gd name="T4" fmla="*/ 2147483646 w 2437"/>
                  <a:gd name="T5" fmla="*/ 2147483646 h 2211"/>
                  <a:gd name="T6" fmla="*/ 2147483646 w 2437"/>
                  <a:gd name="T7" fmla="*/ 2147483646 h 2211"/>
                  <a:gd name="T8" fmla="*/ 2147483646 w 2437"/>
                  <a:gd name="T9" fmla="*/ 2147483646 h 2211"/>
                  <a:gd name="T10" fmla="*/ 2147483646 w 2437"/>
                  <a:gd name="T11" fmla="*/ 2147483646 h 22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53" name="Google Shape;773;p31">
                <a:extLst>
                  <a:ext uri="{FF2B5EF4-FFF2-40B4-BE49-F238E27FC236}">
                    <a16:creationId xmlns:a16="http://schemas.microsoft.com/office/drawing/2014/main" id="{88D879BA-25B7-4087-BAF0-620303DC6C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1673" y="4450943"/>
                <a:ext cx="91527" cy="79091"/>
              </a:xfrm>
              <a:custGeom>
                <a:avLst/>
                <a:gdLst>
                  <a:gd name="T0" fmla="*/ 2147483646 w 1656"/>
                  <a:gd name="T1" fmla="*/ 2147483646 h 1431"/>
                  <a:gd name="T2" fmla="*/ 2147483646 w 1656"/>
                  <a:gd name="T3" fmla="*/ 2147483646 h 1431"/>
                  <a:gd name="T4" fmla="*/ 2147483646 w 1656"/>
                  <a:gd name="T5" fmla="*/ 2147483646 h 1431"/>
                  <a:gd name="T6" fmla="*/ 2147483646 w 1656"/>
                  <a:gd name="T7" fmla="*/ 2147483646 h 1431"/>
                  <a:gd name="T8" fmla="*/ 2147483646 w 1656"/>
                  <a:gd name="T9" fmla="*/ 2147483646 h 14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54" name="Google Shape;774;p31">
                <a:extLst>
                  <a:ext uri="{FF2B5EF4-FFF2-40B4-BE49-F238E27FC236}">
                    <a16:creationId xmlns:a16="http://schemas.microsoft.com/office/drawing/2014/main" id="{8A643394-C262-42B5-827A-2B46079C83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0236" y="4448014"/>
                <a:ext cx="92246" cy="80528"/>
              </a:xfrm>
              <a:custGeom>
                <a:avLst/>
                <a:gdLst>
                  <a:gd name="T0" fmla="*/ 2147483646 w 1669"/>
                  <a:gd name="T1" fmla="*/ 2147483646 h 1457"/>
                  <a:gd name="T2" fmla="*/ 2147483646 w 1669"/>
                  <a:gd name="T3" fmla="*/ 2147483646 h 1457"/>
                  <a:gd name="T4" fmla="*/ 2147483646 w 1669"/>
                  <a:gd name="T5" fmla="*/ 2147483646 h 1457"/>
                  <a:gd name="T6" fmla="*/ 2147483646 w 1669"/>
                  <a:gd name="T7" fmla="*/ 2147483646 h 1457"/>
                  <a:gd name="T8" fmla="*/ 2147483646 w 1669"/>
                  <a:gd name="T9" fmla="*/ 2147483646 h 1457"/>
                  <a:gd name="T10" fmla="*/ 2147483646 w 1669"/>
                  <a:gd name="T11" fmla="*/ 2147483646 h 1457"/>
                  <a:gd name="T12" fmla="*/ 2147483646 w 1669"/>
                  <a:gd name="T13" fmla="*/ 2147483646 h 1457"/>
                  <a:gd name="T14" fmla="*/ 2147483646 w 1669"/>
                  <a:gd name="T15" fmla="*/ 2147483646 h 1457"/>
                  <a:gd name="T16" fmla="*/ 2147483646 w 1669"/>
                  <a:gd name="T17" fmla="*/ 2147483646 h 1457"/>
                  <a:gd name="T18" fmla="*/ 2147483646 w 1669"/>
                  <a:gd name="T19" fmla="*/ 2147483646 h 1457"/>
                  <a:gd name="T20" fmla="*/ 2147483646 w 1669"/>
                  <a:gd name="T21" fmla="*/ 2147483646 h 1457"/>
                  <a:gd name="T22" fmla="*/ 2147483646 w 1669"/>
                  <a:gd name="T23" fmla="*/ 2147483646 h 1457"/>
                  <a:gd name="T24" fmla="*/ 2147483646 w 1669"/>
                  <a:gd name="T25" fmla="*/ 2147483646 h 1457"/>
                  <a:gd name="T26" fmla="*/ 2147483646 w 1669"/>
                  <a:gd name="T27" fmla="*/ 2147483646 h 1457"/>
                  <a:gd name="T28" fmla="*/ 2147483646 w 1669"/>
                  <a:gd name="T29" fmla="*/ 2147483646 h 1457"/>
                  <a:gd name="T30" fmla="*/ 2147483646 w 1669"/>
                  <a:gd name="T31" fmla="*/ 2147483646 h 1457"/>
                  <a:gd name="T32" fmla="*/ 2147483646 w 1669"/>
                  <a:gd name="T33" fmla="*/ 2147483646 h 1457"/>
                  <a:gd name="T34" fmla="*/ 2147483646 w 1669"/>
                  <a:gd name="T35" fmla="*/ 2147483646 h 1457"/>
                  <a:gd name="T36" fmla="*/ 2147483646 w 1669"/>
                  <a:gd name="T37" fmla="*/ 2147483646 h 1457"/>
                  <a:gd name="T38" fmla="*/ 2147483646 w 1669"/>
                  <a:gd name="T39" fmla="*/ 2147483646 h 1457"/>
                  <a:gd name="T40" fmla="*/ 2147483646 w 1669"/>
                  <a:gd name="T41" fmla="*/ 2147483646 h 1457"/>
                  <a:gd name="T42" fmla="*/ 2147483646 w 1669"/>
                  <a:gd name="T43" fmla="*/ 2147483646 h 1457"/>
                  <a:gd name="T44" fmla="*/ 2147483646 w 1669"/>
                  <a:gd name="T45" fmla="*/ 2147483646 h 1457"/>
                  <a:gd name="T46" fmla="*/ 2147483646 w 1669"/>
                  <a:gd name="T47" fmla="*/ 2147483646 h 1457"/>
                  <a:gd name="T48" fmla="*/ 2147483646 w 1669"/>
                  <a:gd name="T49" fmla="*/ 2147483646 h 1457"/>
                  <a:gd name="T50" fmla="*/ 2147483646 w 1669"/>
                  <a:gd name="T51" fmla="*/ 2147483646 h 1457"/>
                  <a:gd name="T52" fmla="*/ 2147483646 w 1669"/>
                  <a:gd name="T53" fmla="*/ 2147483646 h 1457"/>
                  <a:gd name="T54" fmla="*/ 2147483646 w 1669"/>
                  <a:gd name="T55" fmla="*/ 2147483646 h 1457"/>
                  <a:gd name="T56" fmla="*/ 2147483646 w 1669"/>
                  <a:gd name="T57" fmla="*/ 2147483646 h 1457"/>
                  <a:gd name="T58" fmla="*/ 2147483646 w 1669"/>
                  <a:gd name="T59" fmla="*/ 2147483646 h 1457"/>
                  <a:gd name="T60" fmla="*/ 2147483646 w 1669"/>
                  <a:gd name="T61" fmla="*/ 2147483646 h 1457"/>
                  <a:gd name="T62" fmla="*/ 2147483646 w 1669"/>
                  <a:gd name="T63" fmla="*/ 2147483646 h 1457"/>
                  <a:gd name="T64" fmla="*/ 2147483646 w 1669"/>
                  <a:gd name="T65" fmla="*/ 2147483646 h 1457"/>
                  <a:gd name="T66" fmla="*/ 2147483646 w 1669"/>
                  <a:gd name="T67" fmla="*/ 2147483646 h 1457"/>
                  <a:gd name="T68" fmla="*/ 2147483646 w 1669"/>
                  <a:gd name="T69" fmla="*/ 2147483646 h 1457"/>
                  <a:gd name="T70" fmla="*/ 2147483646 w 1669"/>
                  <a:gd name="T71" fmla="*/ 2147483646 h 1457"/>
                  <a:gd name="T72" fmla="*/ 2147483646 w 1669"/>
                  <a:gd name="T73" fmla="*/ 2147483646 h 1457"/>
                  <a:gd name="T74" fmla="*/ 2147483646 w 1669"/>
                  <a:gd name="T75" fmla="*/ 2147483646 h 1457"/>
                  <a:gd name="T76" fmla="*/ 2147483646 w 1669"/>
                  <a:gd name="T77" fmla="*/ 2147483646 h 1457"/>
                  <a:gd name="T78" fmla="*/ 2147483646 w 1669"/>
                  <a:gd name="T79" fmla="*/ 2147483646 h 1457"/>
                  <a:gd name="T80" fmla="*/ 2147483646 w 1669"/>
                  <a:gd name="T81" fmla="*/ 2147483646 h 145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lnTo>
                      <a:pt x="239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55" name="Google Shape;775;p31">
                <a:extLst>
                  <a:ext uri="{FF2B5EF4-FFF2-40B4-BE49-F238E27FC236}">
                    <a16:creationId xmlns:a16="http://schemas.microsoft.com/office/drawing/2014/main" id="{A99F80EF-0DBA-4DAA-A850-83FEB59614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8799" y="4448014"/>
                <a:ext cx="100260" cy="84895"/>
              </a:xfrm>
              <a:custGeom>
                <a:avLst/>
                <a:gdLst>
                  <a:gd name="T0" fmla="*/ 2147483646 w 1814"/>
                  <a:gd name="T1" fmla="*/ 2147483646 h 1536"/>
                  <a:gd name="T2" fmla="*/ 2147483646 w 1814"/>
                  <a:gd name="T3" fmla="*/ 2147483646 h 1536"/>
                  <a:gd name="T4" fmla="*/ 2147483646 w 1814"/>
                  <a:gd name="T5" fmla="*/ 2147483646 h 1536"/>
                  <a:gd name="T6" fmla="*/ 2147483646 w 1814"/>
                  <a:gd name="T7" fmla="*/ 2147483646 h 1536"/>
                  <a:gd name="T8" fmla="*/ 2147483646 w 1814"/>
                  <a:gd name="T9" fmla="*/ 2147483646 h 1536"/>
                  <a:gd name="T10" fmla="*/ 2147483646 w 1814"/>
                  <a:gd name="T11" fmla="*/ 2147483646 h 1536"/>
                  <a:gd name="T12" fmla="*/ 2147483646 w 1814"/>
                  <a:gd name="T13" fmla="*/ 2147483646 h 1536"/>
                  <a:gd name="T14" fmla="*/ 2147483646 w 1814"/>
                  <a:gd name="T15" fmla="*/ 2147483646 h 1536"/>
                  <a:gd name="T16" fmla="*/ 2147483646 w 1814"/>
                  <a:gd name="T17" fmla="*/ 2147483646 h 1536"/>
                  <a:gd name="T18" fmla="*/ 2147483646 w 1814"/>
                  <a:gd name="T19" fmla="*/ 2147483646 h 1536"/>
                  <a:gd name="T20" fmla="*/ 2147483646 w 1814"/>
                  <a:gd name="T21" fmla="*/ 2147483646 h 1536"/>
                  <a:gd name="T22" fmla="*/ 2147483646 w 1814"/>
                  <a:gd name="T23" fmla="*/ 2147483646 h 1536"/>
                  <a:gd name="T24" fmla="*/ 2147483646 w 1814"/>
                  <a:gd name="T25" fmla="*/ 2147483646 h 1536"/>
                  <a:gd name="T26" fmla="*/ 2147483646 w 1814"/>
                  <a:gd name="T27" fmla="*/ 2147483646 h 1536"/>
                  <a:gd name="T28" fmla="*/ 2147483646 w 1814"/>
                  <a:gd name="T29" fmla="*/ 2147483646 h 1536"/>
                  <a:gd name="T30" fmla="*/ 2147483646 w 1814"/>
                  <a:gd name="T31" fmla="*/ 2147483646 h 1536"/>
                  <a:gd name="T32" fmla="*/ 2147483646 w 1814"/>
                  <a:gd name="T33" fmla="*/ 2147483646 h 1536"/>
                  <a:gd name="T34" fmla="*/ 2147483646 w 1814"/>
                  <a:gd name="T35" fmla="*/ 2147483646 h 1536"/>
                  <a:gd name="T36" fmla="*/ 2147483646 w 1814"/>
                  <a:gd name="T37" fmla="*/ 2147483646 h 1536"/>
                  <a:gd name="T38" fmla="*/ 2147483646 w 1814"/>
                  <a:gd name="T39" fmla="*/ 2147483646 h 1536"/>
                  <a:gd name="T40" fmla="*/ 2147483646 w 1814"/>
                  <a:gd name="T41" fmla="*/ 2147483646 h 1536"/>
                  <a:gd name="T42" fmla="*/ 2147483646 w 1814"/>
                  <a:gd name="T43" fmla="*/ 2147483646 h 1536"/>
                  <a:gd name="T44" fmla="*/ 2147483646 w 1814"/>
                  <a:gd name="T45" fmla="*/ 2147483646 h 1536"/>
                  <a:gd name="T46" fmla="*/ 2147483646 w 1814"/>
                  <a:gd name="T47" fmla="*/ 2147483646 h 1536"/>
                  <a:gd name="T48" fmla="*/ 2147483646 w 1814"/>
                  <a:gd name="T49" fmla="*/ 2147483646 h 1536"/>
                  <a:gd name="T50" fmla="*/ 2147483646 w 1814"/>
                  <a:gd name="T51" fmla="*/ 2147483646 h 1536"/>
                  <a:gd name="T52" fmla="*/ 2147483646 w 1814"/>
                  <a:gd name="T53" fmla="*/ 2147483646 h 1536"/>
                  <a:gd name="T54" fmla="*/ 2147483646 w 1814"/>
                  <a:gd name="T55" fmla="*/ 2147483646 h 1536"/>
                  <a:gd name="T56" fmla="*/ 2147483646 w 1814"/>
                  <a:gd name="T57" fmla="*/ 2147483646 h 1536"/>
                  <a:gd name="T58" fmla="*/ 2147483646 w 1814"/>
                  <a:gd name="T59" fmla="*/ 2147483646 h 1536"/>
                  <a:gd name="T60" fmla="*/ 2147483646 w 1814"/>
                  <a:gd name="T61" fmla="*/ 2147483646 h 1536"/>
                  <a:gd name="T62" fmla="*/ 2147483646 w 1814"/>
                  <a:gd name="T63" fmla="*/ 2147483646 h 1536"/>
                  <a:gd name="T64" fmla="*/ 2147483646 w 1814"/>
                  <a:gd name="T65" fmla="*/ 2147483646 h 1536"/>
                  <a:gd name="T66" fmla="*/ 2147483646 w 1814"/>
                  <a:gd name="T67" fmla="*/ 2147483646 h 1536"/>
                  <a:gd name="T68" fmla="*/ 2147483646 w 1814"/>
                  <a:gd name="T69" fmla="*/ 2147483646 h 1536"/>
                  <a:gd name="T70" fmla="*/ 2147483646 w 1814"/>
                  <a:gd name="T71" fmla="*/ 2147483646 h 1536"/>
                  <a:gd name="T72" fmla="*/ 2147483646 w 1814"/>
                  <a:gd name="T73" fmla="*/ 2147483646 h 1536"/>
                  <a:gd name="T74" fmla="*/ 2147483646 w 1814"/>
                  <a:gd name="T75" fmla="*/ 2147483646 h 1536"/>
                  <a:gd name="T76" fmla="*/ 2147483646 w 1814"/>
                  <a:gd name="T77" fmla="*/ 2147483646 h 1536"/>
                  <a:gd name="T78" fmla="*/ 2147483646 w 1814"/>
                  <a:gd name="T79" fmla="*/ 2147483646 h 1536"/>
                  <a:gd name="T80" fmla="*/ 2147483646 w 1814"/>
                  <a:gd name="T81" fmla="*/ 2147483646 h 1536"/>
                  <a:gd name="T82" fmla="*/ 2147483646 w 1814"/>
                  <a:gd name="T83" fmla="*/ 2147483646 h 1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lnTo>
                      <a:pt x="768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56" name="Google Shape;776;p31">
                <a:extLst>
                  <a:ext uri="{FF2B5EF4-FFF2-40B4-BE49-F238E27FC236}">
                    <a16:creationId xmlns:a16="http://schemas.microsoft.com/office/drawing/2014/main" id="{018AF686-C11C-4C22-B4BC-3C59F18542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9733" y="3864528"/>
                <a:ext cx="1237772" cy="1187034"/>
              </a:xfrm>
              <a:custGeom>
                <a:avLst/>
                <a:gdLst>
                  <a:gd name="T0" fmla="*/ 2147483646 w 22395"/>
                  <a:gd name="T1" fmla="*/ 2147483646 h 21477"/>
                  <a:gd name="T2" fmla="*/ 2147483646 w 22395"/>
                  <a:gd name="T3" fmla="*/ 2147483646 h 21477"/>
                  <a:gd name="T4" fmla="*/ 2147483646 w 22395"/>
                  <a:gd name="T5" fmla="*/ 2147483646 h 21477"/>
                  <a:gd name="T6" fmla="*/ 2147483646 w 22395"/>
                  <a:gd name="T7" fmla="*/ 2147483646 h 21477"/>
                  <a:gd name="T8" fmla="*/ 2147483646 w 22395"/>
                  <a:gd name="T9" fmla="*/ 2147483646 h 21477"/>
                  <a:gd name="T10" fmla="*/ 2147483646 w 22395"/>
                  <a:gd name="T11" fmla="*/ 2147483646 h 21477"/>
                  <a:gd name="T12" fmla="*/ 2147483646 w 22395"/>
                  <a:gd name="T13" fmla="*/ 2147483646 h 21477"/>
                  <a:gd name="T14" fmla="*/ 2147483646 w 22395"/>
                  <a:gd name="T15" fmla="*/ 2147483646 h 21477"/>
                  <a:gd name="T16" fmla="*/ 2147483646 w 22395"/>
                  <a:gd name="T17" fmla="*/ 2147483646 h 21477"/>
                  <a:gd name="T18" fmla="*/ 2147483646 w 22395"/>
                  <a:gd name="T19" fmla="*/ 2147483646 h 21477"/>
                  <a:gd name="T20" fmla="*/ 2147483646 w 22395"/>
                  <a:gd name="T21" fmla="*/ 2147483646 h 21477"/>
                  <a:gd name="T22" fmla="*/ 2147483646 w 22395"/>
                  <a:gd name="T23" fmla="*/ 2147483646 h 21477"/>
                  <a:gd name="T24" fmla="*/ 2147483646 w 22395"/>
                  <a:gd name="T25" fmla="*/ 2147483646 h 21477"/>
                  <a:gd name="T26" fmla="*/ 2147483646 w 22395"/>
                  <a:gd name="T27" fmla="*/ 2147483646 h 21477"/>
                  <a:gd name="T28" fmla="*/ 2147483646 w 22395"/>
                  <a:gd name="T29" fmla="*/ 2147483646 h 21477"/>
                  <a:gd name="T30" fmla="*/ 2147483646 w 22395"/>
                  <a:gd name="T31" fmla="*/ 2147483646 h 214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57" name="Google Shape;777;p31">
                <a:extLst>
                  <a:ext uri="{FF2B5EF4-FFF2-40B4-BE49-F238E27FC236}">
                    <a16:creationId xmlns:a16="http://schemas.microsoft.com/office/drawing/2014/main" id="{A95692B2-73AB-473B-9C34-132265D490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5828" y="3874532"/>
                <a:ext cx="1027082" cy="1046648"/>
              </a:xfrm>
              <a:custGeom>
                <a:avLst/>
                <a:gdLst>
                  <a:gd name="T0" fmla="*/ 2147483646 w 18583"/>
                  <a:gd name="T1" fmla="*/ 0 h 18937"/>
                  <a:gd name="T2" fmla="*/ 2147483646 w 18583"/>
                  <a:gd name="T3" fmla="*/ 2147483646 h 18937"/>
                  <a:gd name="T4" fmla="*/ 2147483646 w 18583"/>
                  <a:gd name="T5" fmla="*/ 2147483646 h 18937"/>
                  <a:gd name="T6" fmla="*/ 0 w 18583"/>
                  <a:gd name="T7" fmla="*/ 2147483646 h 18937"/>
                  <a:gd name="T8" fmla="*/ 0 w 18583"/>
                  <a:gd name="T9" fmla="*/ 2147483646 h 18937"/>
                  <a:gd name="T10" fmla="*/ 2147483646 w 18583"/>
                  <a:gd name="T11" fmla="*/ 2147483646 h 18937"/>
                  <a:gd name="T12" fmla="*/ 2147483646 w 18583"/>
                  <a:gd name="T13" fmla="*/ 2147483646 h 18937"/>
                  <a:gd name="T14" fmla="*/ 2147483646 w 18583"/>
                  <a:gd name="T15" fmla="*/ 2147483646 h 18937"/>
                  <a:gd name="T16" fmla="*/ 2147483646 w 18583"/>
                  <a:gd name="T17" fmla="*/ 0 h 189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58" name="Google Shape;778;p31">
                <a:extLst>
                  <a:ext uri="{FF2B5EF4-FFF2-40B4-BE49-F238E27FC236}">
                    <a16:creationId xmlns:a16="http://schemas.microsoft.com/office/drawing/2014/main" id="{A261537E-AA59-4421-A4CC-61D9A522C2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8028" y="3941796"/>
                <a:ext cx="76107" cy="67374"/>
              </a:xfrm>
              <a:custGeom>
                <a:avLst/>
                <a:gdLst>
                  <a:gd name="T0" fmla="*/ 0 w 1377"/>
                  <a:gd name="T1" fmla="*/ 2147483646 h 1219"/>
                  <a:gd name="T2" fmla="*/ 0 w 1377"/>
                  <a:gd name="T3" fmla="*/ 2147483646 h 1219"/>
                  <a:gd name="T4" fmla="*/ 2147483646 w 1377"/>
                  <a:gd name="T5" fmla="*/ 2147483646 h 1219"/>
                  <a:gd name="T6" fmla="*/ 2147483646 w 1377"/>
                  <a:gd name="T7" fmla="*/ 2147483646 h 1219"/>
                  <a:gd name="T8" fmla="*/ 2147483646 w 1377"/>
                  <a:gd name="T9" fmla="*/ 2147483646 h 1219"/>
                  <a:gd name="T10" fmla="*/ 2147483646 w 1377"/>
                  <a:gd name="T11" fmla="*/ 2147483646 h 1219"/>
                  <a:gd name="T12" fmla="*/ 0 w 1377"/>
                  <a:gd name="T13" fmla="*/ 2147483646 h 12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59" name="Google Shape;779;p31">
                <a:extLst>
                  <a:ext uri="{FF2B5EF4-FFF2-40B4-BE49-F238E27FC236}">
                    <a16:creationId xmlns:a16="http://schemas.microsoft.com/office/drawing/2014/main" id="{32BB4DAD-469D-4846-90C2-8C3332F781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7575" y="4112967"/>
                <a:ext cx="76107" cy="69585"/>
              </a:xfrm>
              <a:custGeom>
                <a:avLst/>
                <a:gdLst>
                  <a:gd name="T0" fmla="*/ 2147483646 w 1377"/>
                  <a:gd name="T1" fmla="*/ 2147483646 h 1259"/>
                  <a:gd name="T2" fmla="*/ 2147483646 w 1377"/>
                  <a:gd name="T3" fmla="*/ 2147483646 h 1259"/>
                  <a:gd name="T4" fmla="*/ 2147483646 w 1377"/>
                  <a:gd name="T5" fmla="*/ 2147483646 h 1259"/>
                  <a:gd name="T6" fmla="*/ 2147483646 w 1377"/>
                  <a:gd name="T7" fmla="*/ 2147483646 h 1259"/>
                  <a:gd name="T8" fmla="*/ 2147483646 w 1377"/>
                  <a:gd name="T9" fmla="*/ 2147483646 h 1259"/>
                  <a:gd name="T10" fmla="*/ 2147483646 w 1377"/>
                  <a:gd name="T11" fmla="*/ 2147483646 h 1259"/>
                  <a:gd name="T12" fmla="*/ 2147483646 w 1377"/>
                  <a:gd name="T13" fmla="*/ 2147483646 h 1259"/>
                  <a:gd name="T14" fmla="*/ 2147483646 w 1377"/>
                  <a:gd name="T15" fmla="*/ 2147483646 h 12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0" name="Google Shape;780;p31">
                <a:extLst>
                  <a:ext uri="{FF2B5EF4-FFF2-40B4-BE49-F238E27FC236}">
                    <a16:creationId xmlns:a16="http://schemas.microsoft.com/office/drawing/2014/main" id="{2210D41C-8E4A-4DD1-8ECC-D1E0F9A1A1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5580" y="3984243"/>
                <a:ext cx="54883" cy="49080"/>
              </a:xfrm>
              <a:custGeom>
                <a:avLst/>
                <a:gdLst>
                  <a:gd name="T0" fmla="*/ 2147483646 w 993"/>
                  <a:gd name="T1" fmla="*/ 2147483646 h 888"/>
                  <a:gd name="T2" fmla="*/ 2147483646 w 993"/>
                  <a:gd name="T3" fmla="*/ 2147483646 h 888"/>
                  <a:gd name="T4" fmla="*/ 2147483646 w 993"/>
                  <a:gd name="T5" fmla="*/ 2147483646 h 888"/>
                  <a:gd name="T6" fmla="*/ 2147483646 w 993"/>
                  <a:gd name="T7" fmla="*/ 2147483646 h 888"/>
                  <a:gd name="T8" fmla="*/ 2147483646 w 993"/>
                  <a:gd name="T9" fmla="*/ 2147483646 h 888"/>
                  <a:gd name="T10" fmla="*/ 2147483646 w 993"/>
                  <a:gd name="T11" fmla="*/ 2147483646 h 888"/>
                  <a:gd name="T12" fmla="*/ 2147483646 w 993"/>
                  <a:gd name="T13" fmla="*/ 2147483646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1" name="Google Shape;781;p31">
                <a:extLst>
                  <a:ext uri="{FF2B5EF4-FFF2-40B4-BE49-F238E27FC236}">
                    <a16:creationId xmlns:a16="http://schemas.microsoft.com/office/drawing/2014/main" id="{F8DD8C94-335F-483B-A27F-59D3CAB0BE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6062" y="4024646"/>
                <a:ext cx="54938" cy="50351"/>
              </a:xfrm>
              <a:custGeom>
                <a:avLst/>
                <a:gdLst>
                  <a:gd name="T0" fmla="*/ 2147483646 w 994"/>
                  <a:gd name="T1" fmla="*/ 2147483646 h 911"/>
                  <a:gd name="T2" fmla="*/ 2147483646 w 994"/>
                  <a:gd name="T3" fmla="*/ 2147483646 h 911"/>
                  <a:gd name="T4" fmla="*/ 2147483646 w 994"/>
                  <a:gd name="T5" fmla="*/ 214748364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2147483646 w 994"/>
                  <a:gd name="T15" fmla="*/ 2147483646 h 911"/>
                  <a:gd name="T16" fmla="*/ 2147483646 w 994"/>
                  <a:gd name="T17" fmla="*/ 2147483646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2" name="Google Shape;782;p31">
                <a:extLst>
                  <a:ext uri="{FF2B5EF4-FFF2-40B4-BE49-F238E27FC236}">
                    <a16:creationId xmlns:a16="http://schemas.microsoft.com/office/drawing/2014/main" id="{D9E242E3-CF3E-4A65-8D7A-97CACBBF8D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5826" y="4066927"/>
                <a:ext cx="54938" cy="48306"/>
              </a:xfrm>
              <a:custGeom>
                <a:avLst/>
                <a:gdLst>
                  <a:gd name="T0" fmla="*/ 2147483646 w 994"/>
                  <a:gd name="T1" fmla="*/ 0 h 874"/>
                  <a:gd name="T2" fmla="*/ 2147483646 w 994"/>
                  <a:gd name="T3" fmla="*/ 2147483646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2147483646 w 994"/>
                  <a:gd name="T11" fmla="*/ 0 h 874"/>
                  <a:gd name="T12" fmla="*/ 2147483646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3" name="Google Shape;783;p31">
                <a:extLst>
                  <a:ext uri="{FF2B5EF4-FFF2-40B4-BE49-F238E27FC236}">
                    <a16:creationId xmlns:a16="http://schemas.microsoft.com/office/drawing/2014/main" id="{9F7BB519-F9A8-4188-AFCA-D322CA4A76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4409" y="4158344"/>
                <a:ext cx="54883" cy="48361"/>
              </a:xfrm>
              <a:custGeom>
                <a:avLst/>
                <a:gdLst>
                  <a:gd name="T0" fmla="*/ 2147483646 w 993"/>
                  <a:gd name="T1" fmla="*/ 2147483646 h 875"/>
                  <a:gd name="T2" fmla="*/ 2147483646 w 993"/>
                  <a:gd name="T3" fmla="*/ 2147483646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2147483646 w 993"/>
                  <a:gd name="T11" fmla="*/ 2147483646 h 875"/>
                  <a:gd name="T12" fmla="*/ 2147483646 w 993"/>
                  <a:gd name="T13" fmla="*/ 2147483646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lnTo>
                      <a:pt x="6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4" name="Google Shape;784;p31">
                <a:extLst>
                  <a:ext uri="{FF2B5EF4-FFF2-40B4-BE49-F238E27FC236}">
                    <a16:creationId xmlns:a16="http://schemas.microsoft.com/office/drawing/2014/main" id="{F19AA7E4-EADE-4B93-8771-32B87D9D47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4891" y="4198580"/>
                <a:ext cx="54938" cy="50517"/>
              </a:xfrm>
              <a:custGeom>
                <a:avLst/>
                <a:gdLst>
                  <a:gd name="T0" fmla="*/ 2147483646 w 994"/>
                  <a:gd name="T1" fmla="*/ 2147483646 h 914"/>
                  <a:gd name="T2" fmla="*/ 2147483646 w 994"/>
                  <a:gd name="T3" fmla="*/ 2147483646 h 914"/>
                  <a:gd name="T4" fmla="*/ 2147483646 w 994"/>
                  <a:gd name="T5" fmla="*/ 2147483646 h 914"/>
                  <a:gd name="T6" fmla="*/ 2147483646 w 994"/>
                  <a:gd name="T7" fmla="*/ 2147483646 h 914"/>
                  <a:gd name="T8" fmla="*/ 2147483646 w 994"/>
                  <a:gd name="T9" fmla="*/ 2147483646 h 914"/>
                  <a:gd name="T10" fmla="*/ 2147483646 w 994"/>
                  <a:gd name="T11" fmla="*/ 2147483646 h 914"/>
                  <a:gd name="T12" fmla="*/ 2147483646 w 994"/>
                  <a:gd name="T13" fmla="*/ 2147483646 h 914"/>
                  <a:gd name="T14" fmla="*/ 2147483646 w 994"/>
                  <a:gd name="T15" fmla="*/ 2147483646 h 914"/>
                  <a:gd name="T16" fmla="*/ 2147483646 w 994"/>
                  <a:gd name="T17" fmla="*/ 2147483646 h 9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5" name="Google Shape;785;p31">
                <a:extLst>
                  <a:ext uri="{FF2B5EF4-FFF2-40B4-BE49-F238E27FC236}">
                    <a16:creationId xmlns:a16="http://schemas.microsoft.com/office/drawing/2014/main" id="{E97122C2-B8E9-4558-B16C-70BD28FA6D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5373" y="4240254"/>
                <a:ext cx="54938" cy="49080"/>
              </a:xfrm>
              <a:custGeom>
                <a:avLst/>
                <a:gdLst>
                  <a:gd name="T0" fmla="*/ 2147483646 w 994"/>
                  <a:gd name="T1" fmla="*/ 2147483646 h 888"/>
                  <a:gd name="T2" fmla="*/ 2147483646 w 994"/>
                  <a:gd name="T3" fmla="*/ 2147483646 h 888"/>
                  <a:gd name="T4" fmla="*/ 2147483646 w 994"/>
                  <a:gd name="T5" fmla="*/ 2147483646 h 888"/>
                  <a:gd name="T6" fmla="*/ 2147483646 w 994"/>
                  <a:gd name="T7" fmla="*/ 2147483646 h 888"/>
                  <a:gd name="T8" fmla="*/ 2147483646 w 994"/>
                  <a:gd name="T9" fmla="*/ 2147483646 h 888"/>
                  <a:gd name="T10" fmla="*/ 2147483646 w 994"/>
                  <a:gd name="T11" fmla="*/ 2147483646 h 888"/>
                  <a:gd name="T12" fmla="*/ 2147483646 w 994"/>
                  <a:gd name="T13" fmla="*/ 2147483646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6" name="Google Shape;786;p31">
                <a:extLst>
                  <a:ext uri="{FF2B5EF4-FFF2-40B4-BE49-F238E27FC236}">
                    <a16:creationId xmlns:a16="http://schemas.microsoft.com/office/drawing/2014/main" id="{C3F8E758-17FA-43F0-8142-56054D6132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3956" y="4331726"/>
                <a:ext cx="57868" cy="49080"/>
              </a:xfrm>
              <a:custGeom>
                <a:avLst/>
                <a:gdLst>
                  <a:gd name="T0" fmla="*/ 2147483646 w 1047"/>
                  <a:gd name="T1" fmla="*/ 0 h 888"/>
                  <a:gd name="T2" fmla="*/ 2147483646 w 1047"/>
                  <a:gd name="T3" fmla="*/ 2147483646 h 888"/>
                  <a:gd name="T4" fmla="*/ 2147483646 w 1047"/>
                  <a:gd name="T5" fmla="*/ 2147483646 h 888"/>
                  <a:gd name="T6" fmla="*/ 2147483646 w 1047"/>
                  <a:gd name="T7" fmla="*/ 2147483646 h 888"/>
                  <a:gd name="T8" fmla="*/ 2147483646 w 1047"/>
                  <a:gd name="T9" fmla="*/ 2147483646 h 888"/>
                  <a:gd name="T10" fmla="*/ 2147483646 w 1047"/>
                  <a:gd name="T11" fmla="*/ 0 h 888"/>
                  <a:gd name="T12" fmla="*/ 2147483646 w 1047"/>
                  <a:gd name="T13" fmla="*/ 0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7" name="Google Shape;787;p31">
                <a:extLst>
                  <a:ext uri="{FF2B5EF4-FFF2-40B4-BE49-F238E27FC236}">
                    <a16:creationId xmlns:a16="http://schemas.microsoft.com/office/drawing/2014/main" id="{39F76EAF-E6B2-4E9D-ADE7-A678CCD8E8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4438" y="4372128"/>
                <a:ext cx="54938" cy="50351"/>
              </a:xfrm>
              <a:custGeom>
                <a:avLst/>
                <a:gdLst>
                  <a:gd name="T0" fmla="*/ 2147483646 w 994"/>
                  <a:gd name="T1" fmla="*/ 2147483646 h 911"/>
                  <a:gd name="T2" fmla="*/ 2147483646 w 994"/>
                  <a:gd name="T3" fmla="*/ 2147483646 h 911"/>
                  <a:gd name="T4" fmla="*/ 2147483646 w 994"/>
                  <a:gd name="T5" fmla="*/ 214748364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2147483646 w 994"/>
                  <a:gd name="T15" fmla="*/ 2147483646 h 911"/>
                  <a:gd name="T16" fmla="*/ 2147483646 w 994"/>
                  <a:gd name="T17" fmla="*/ 2147483646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8" name="Google Shape;788;p31">
                <a:extLst>
                  <a:ext uri="{FF2B5EF4-FFF2-40B4-BE49-F238E27FC236}">
                    <a16:creationId xmlns:a16="http://schemas.microsoft.com/office/drawing/2014/main" id="{49933997-B645-4DF8-9FEB-37910AFD08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4975" y="4414354"/>
                <a:ext cx="54883" cy="48361"/>
              </a:xfrm>
              <a:custGeom>
                <a:avLst/>
                <a:gdLst>
                  <a:gd name="T0" fmla="*/ 0 w 993"/>
                  <a:gd name="T1" fmla="*/ 2147483646 h 875"/>
                  <a:gd name="T2" fmla="*/ 2147483646 w 993"/>
                  <a:gd name="T3" fmla="*/ 2147483646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2147483646 w 993"/>
                  <a:gd name="T11" fmla="*/ 2147483646 h 875"/>
                  <a:gd name="T12" fmla="*/ 0 w 993"/>
                  <a:gd name="T13" fmla="*/ 2147483646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9" name="Google Shape;789;p31">
                <a:extLst>
                  <a:ext uri="{FF2B5EF4-FFF2-40B4-BE49-F238E27FC236}">
                    <a16:creationId xmlns:a16="http://schemas.microsoft.com/office/drawing/2014/main" id="{77F7E8E9-52F2-4D3C-B384-E3D154AAF1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6433" y="4505826"/>
                <a:ext cx="54938" cy="48306"/>
              </a:xfrm>
              <a:custGeom>
                <a:avLst/>
                <a:gdLst>
                  <a:gd name="T0" fmla="*/ 2147483646 w 994"/>
                  <a:gd name="T1" fmla="*/ 0 h 874"/>
                  <a:gd name="T2" fmla="*/ 2147483646 w 994"/>
                  <a:gd name="T3" fmla="*/ 2147483646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2147483646 w 994"/>
                  <a:gd name="T11" fmla="*/ 0 h 874"/>
                  <a:gd name="T12" fmla="*/ 2147483646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0" name="Google Shape;790;p31">
                <a:extLst>
                  <a:ext uri="{FF2B5EF4-FFF2-40B4-BE49-F238E27FC236}">
                    <a16:creationId xmlns:a16="http://schemas.microsoft.com/office/drawing/2014/main" id="{84CAA73E-8215-484D-BAD0-97D3CF1CB5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3986" y="4546063"/>
                <a:ext cx="57868" cy="50517"/>
              </a:xfrm>
              <a:custGeom>
                <a:avLst/>
                <a:gdLst>
                  <a:gd name="T0" fmla="*/ 2147483646 w 1047"/>
                  <a:gd name="T1" fmla="*/ 0 h 914"/>
                  <a:gd name="T2" fmla="*/ 2147483646 w 1047"/>
                  <a:gd name="T3" fmla="*/ 2147483646 h 914"/>
                  <a:gd name="T4" fmla="*/ 2147483646 w 1047"/>
                  <a:gd name="T5" fmla="*/ 2147483646 h 914"/>
                  <a:gd name="T6" fmla="*/ 2147483646 w 1047"/>
                  <a:gd name="T7" fmla="*/ 2147483646 h 914"/>
                  <a:gd name="T8" fmla="*/ 2147483646 w 1047"/>
                  <a:gd name="T9" fmla="*/ 2147483646 h 914"/>
                  <a:gd name="T10" fmla="*/ 2147483646 w 1047"/>
                  <a:gd name="T11" fmla="*/ 2147483646 h 914"/>
                  <a:gd name="T12" fmla="*/ 2147483646 w 1047"/>
                  <a:gd name="T13" fmla="*/ 2147483646 h 914"/>
                  <a:gd name="T14" fmla="*/ 2147483646 w 1047"/>
                  <a:gd name="T15" fmla="*/ 2147483646 h 914"/>
                  <a:gd name="T16" fmla="*/ 2147483646 w 1047"/>
                  <a:gd name="T17" fmla="*/ 0 h 9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1" name="Google Shape;791;p31">
                <a:extLst>
                  <a:ext uri="{FF2B5EF4-FFF2-40B4-BE49-F238E27FC236}">
                    <a16:creationId xmlns:a16="http://schemas.microsoft.com/office/drawing/2014/main" id="{D99F3539-C964-4753-91BC-9F677E7741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3804" y="4587736"/>
                <a:ext cx="54883" cy="49080"/>
              </a:xfrm>
              <a:custGeom>
                <a:avLst/>
                <a:gdLst>
                  <a:gd name="T0" fmla="*/ 2147483646 w 993"/>
                  <a:gd name="T1" fmla="*/ 2147483646 h 888"/>
                  <a:gd name="T2" fmla="*/ 2147483646 w 993"/>
                  <a:gd name="T3" fmla="*/ 2147483646 h 888"/>
                  <a:gd name="T4" fmla="*/ 2147483646 w 993"/>
                  <a:gd name="T5" fmla="*/ 2147483646 h 888"/>
                  <a:gd name="T6" fmla="*/ 2147483646 w 993"/>
                  <a:gd name="T7" fmla="*/ 2147483646 h 888"/>
                  <a:gd name="T8" fmla="*/ 2147483646 w 993"/>
                  <a:gd name="T9" fmla="*/ 2147483646 h 888"/>
                  <a:gd name="T10" fmla="*/ 2147483646 w 993"/>
                  <a:gd name="T11" fmla="*/ 2147483646 h 888"/>
                  <a:gd name="T12" fmla="*/ 2147483646 w 993"/>
                  <a:gd name="T13" fmla="*/ 2147483646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lnTo>
                      <a:pt x="6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2" name="Google Shape;792;p31">
                <a:extLst>
                  <a:ext uri="{FF2B5EF4-FFF2-40B4-BE49-F238E27FC236}">
                    <a16:creationId xmlns:a16="http://schemas.microsoft.com/office/drawing/2014/main" id="{652C4383-F013-4253-898D-378838790C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5980" y="4679208"/>
                <a:ext cx="54938" cy="49024"/>
              </a:xfrm>
              <a:custGeom>
                <a:avLst/>
                <a:gdLst>
                  <a:gd name="T0" fmla="*/ 2147483646 w 994"/>
                  <a:gd name="T1" fmla="*/ 0 h 887"/>
                  <a:gd name="T2" fmla="*/ 2147483646 w 994"/>
                  <a:gd name="T3" fmla="*/ 2147483646 h 887"/>
                  <a:gd name="T4" fmla="*/ 2147483646 w 994"/>
                  <a:gd name="T5" fmla="*/ 2147483646 h 887"/>
                  <a:gd name="T6" fmla="*/ 2147483646 w 994"/>
                  <a:gd name="T7" fmla="*/ 2147483646 h 887"/>
                  <a:gd name="T8" fmla="*/ 2147483646 w 994"/>
                  <a:gd name="T9" fmla="*/ 2147483646 h 887"/>
                  <a:gd name="T10" fmla="*/ 2147483646 w 994"/>
                  <a:gd name="T11" fmla="*/ 0 h 887"/>
                  <a:gd name="T12" fmla="*/ 2147483646 w 994"/>
                  <a:gd name="T13" fmla="*/ 0 h 8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3" name="Google Shape;793;p31">
                <a:extLst>
                  <a:ext uri="{FF2B5EF4-FFF2-40B4-BE49-F238E27FC236}">
                    <a16:creationId xmlns:a16="http://schemas.microsoft.com/office/drawing/2014/main" id="{D59C01AF-D314-442F-9FF8-012C0CB390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5744" y="4719611"/>
                <a:ext cx="54938" cy="50351"/>
              </a:xfrm>
              <a:custGeom>
                <a:avLst/>
                <a:gdLst>
                  <a:gd name="T0" fmla="*/ 2147483646 w 994"/>
                  <a:gd name="T1" fmla="*/ 0 h 911"/>
                  <a:gd name="T2" fmla="*/ 2147483646 w 994"/>
                  <a:gd name="T3" fmla="*/ 2147483646 h 911"/>
                  <a:gd name="T4" fmla="*/ 2147483646 w 994"/>
                  <a:gd name="T5" fmla="*/ 214748364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2147483646 w 994"/>
                  <a:gd name="T15" fmla="*/ 2147483646 h 911"/>
                  <a:gd name="T16" fmla="*/ 2147483646 w 994"/>
                  <a:gd name="T17" fmla="*/ 0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4" name="Google Shape;794;p31">
                <a:extLst>
                  <a:ext uri="{FF2B5EF4-FFF2-40B4-BE49-F238E27FC236}">
                    <a16:creationId xmlns:a16="http://schemas.microsoft.com/office/drawing/2014/main" id="{DA1B63C3-7860-4587-85DB-283296020B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3352" y="4761837"/>
                <a:ext cx="54883" cy="48361"/>
              </a:xfrm>
              <a:custGeom>
                <a:avLst/>
                <a:gdLst>
                  <a:gd name="T0" fmla="*/ 2147483646 w 993"/>
                  <a:gd name="T1" fmla="*/ 2147483646 h 875"/>
                  <a:gd name="T2" fmla="*/ 2147483646 w 993"/>
                  <a:gd name="T3" fmla="*/ 2147483646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2147483646 w 993"/>
                  <a:gd name="T11" fmla="*/ 2147483646 h 875"/>
                  <a:gd name="T12" fmla="*/ 2147483646 w 993"/>
                  <a:gd name="T13" fmla="*/ 2147483646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5" name="Google Shape;795;p31">
                <a:extLst>
                  <a:ext uri="{FF2B5EF4-FFF2-40B4-BE49-F238E27FC236}">
                    <a16:creationId xmlns:a16="http://schemas.microsoft.com/office/drawing/2014/main" id="{537A6391-65B5-401D-8C16-3FE4BCDB8E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4809" y="4853309"/>
                <a:ext cx="54938" cy="48306"/>
              </a:xfrm>
              <a:custGeom>
                <a:avLst/>
                <a:gdLst>
                  <a:gd name="T0" fmla="*/ 2147483646 w 994"/>
                  <a:gd name="T1" fmla="*/ 0 h 874"/>
                  <a:gd name="T2" fmla="*/ 2147483646 w 994"/>
                  <a:gd name="T3" fmla="*/ 2147483646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2147483646 w 994"/>
                  <a:gd name="T11" fmla="*/ 0 h 874"/>
                  <a:gd name="T12" fmla="*/ 2147483646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6" name="Google Shape;796;p31">
                <a:extLst>
                  <a:ext uri="{FF2B5EF4-FFF2-40B4-BE49-F238E27FC236}">
                    <a16:creationId xmlns:a16="http://schemas.microsoft.com/office/drawing/2014/main" id="{E646641E-D636-465C-83B3-55C7ADB8A7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5346" y="4893490"/>
                <a:ext cx="54883" cy="51291"/>
              </a:xfrm>
              <a:custGeom>
                <a:avLst/>
                <a:gdLst>
                  <a:gd name="T0" fmla="*/ 2147483646 w 993"/>
                  <a:gd name="T1" fmla="*/ 2147483646 h 928"/>
                  <a:gd name="T2" fmla="*/ 0 w 993"/>
                  <a:gd name="T3" fmla="*/ 2147483646 h 928"/>
                  <a:gd name="T4" fmla="*/ 0 w 993"/>
                  <a:gd name="T5" fmla="*/ 2147483646 h 928"/>
                  <a:gd name="T6" fmla="*/ 2147483646 w 993"/>
                  <a:gd name="T7" fmla="*/ 2147483646 h 928"/>
                  <a:gd name="T8" fmla="*/ 2147483646 w 993"/>
                  <a:gd name="T9" fmla="*/ 2147483646 h 928"/>
                  <a:gd name="T10" fmla="*/ 2147483646 w 993"/>
                  <a:gd name="T11" fmla="*/ 2147483646 h 928"/>
                  <a:gd name="T12" fmla="*/ 2147483646 w 993"/>
                  <a:gd name="T13" fmla="*/ 2147483646 h 928"/>
                  <a:gd name="T14" fmla="*/ 2147483646 w 993"/>
                  <a:gd name="T15" fmla="*/ 2147483646 h 9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7" name="Google Shape;797;p31">
                <a:extLst>
                  <a:ext uri="{FF2B5EF4-FFF2-40B4-BE49-F238E27FC236}">
                    <a16:creationId xmlns:a16="http://schemas.microsoft.com/office/drawing/2014/main" id="{A859BD2B-C203-4FEF-9D6A-C990DAE12E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0051" y="4287068"/>
                <a:ext cx="76107" cy="68645"/>
              </a:xfrm>
              <a:custGeom>
                <a:avLst/>
                <a:gdLst>
                  <a:gd name="T0" fmla="*/ 2147483646 w 1377"/>
                  <a:gd name="T1" fmla="*/ 2147483646 h 1242"/>
                  <a:gd name="T2" fmla="*/ 0 w 1377"/>
                  <a:gd name="T3" fmla="*/ 2147483646 h 1242"/>
                  <a:gd name="T4" fmla="*/ 0 w 1377"/>
                  <a:gd name="T5" fmla="*/ 2147483646 h 1242"/>
                  <a:gd name="T6" fmla="*/ 2147483646 w 1377"/>
                  <a:gd name="T7" fmla="*/ 2147483646 h 1242"/>
                  <a:gd name="T8" fmla="*/ 2147483646 w 1377"/>
                  <a:gd name="T9" fmla="*/ 2147483646 h 1242"/>
                  <a:gd name="T10" fmla="*/ 2147483646 w 1377"/>
                  <a:gd name="T11" fmla="*/ 2147483646 h 1242"/>
                  <a:gd name="T12" fmla="*/ 2147483646 w 1377"/>
                  <a:gd name="T13" fmla="*/ 2147483646 h 1242"/>
                  <a:gd name="T14" fmla="*/ 2147483646 w 1377"/>
                  <a:gd name="T15" fmla="*/ 2147483646 h 1242"/>
                  <a:gd name="T16" fmla="*/ 2147483646 w 1377"/>
                  <a:gd name="T17" fmla="*/ 2147483646 h 12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8" name="Google Shape;798;p31">
                <a:extLst>
                  <a:ext uri="{FF2B5EF4-FFF2-40B4-BE49-F238E27FC236}">
                    <a16:creationId xmlns:a16="http://schemas.microsoft.com/office/drawing/2014/main" id="{88230F65-CFE6-4DF1-BDF0-33445D4725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8880" y="4459731"/>
                <a:ext cx="76107" cy="69530"/>
              </a:xfrm>
              <a:custGeom>
                <a:avLst/>
                <a:gdLst>
                  <a:gd name="T0" fmla="*/ 2147483646 w 1377"/>
                  <a:gd name="T1" fmla="*/ 0 h 1258"/>
                  <a:gd name="T2" fmla="*/ 2147483646 w 1377"/>
                  <a:gd name="T3" fmla="*/ 2147483646 h 1258"/>
                  <a:gd name="T4" fmla="*/ 2147483646 w 1377"/>
                  <a:gd name="T5" fmla="*/ 2147483646 h 1258"/>
                  <a:gd name="T6" fmla="*/ 2147483646 w 1377"/>
                  <a:gd name="T7" fmla="*/ 2147483646 h 1258"/>
                  <a:gd name="T8" fmla="*/ 2147483646 w 1377"/>
                  <a:gd name="T9" fmla="*/ 2147483646 h 1258"/>
                  <a:gd name="T10" fmla="*/ 2147483646 w 1377"/>
                  <a:gd name="T11" fmla="*/ 2147483646 h 1258"/>
                  <a:gd name="T12" fmla="*/ 2147483646 w 1377"/>
                  <a:gd name="T13" fmla="*/ 0 h 1258"/>
                  <a:gd name="T14" fmla="*/ 2147483646 w 1377"/>
                  <a:gd name="T15" fmla="*/ 0 h 12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9" name="Google Shape;799;p31">
                <a:extLst>
                  <a:ext uri="{FF2B5EF4-FFF2-40B4-BE49-F238E27FC236}">
                    <a16:creationId xmlns:a16="http://schemas.microsoft.com/office/drawing/2014/main" id="{06F30CC5-4FA6-4603-8BCF-708B4051B2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8428" y="4631621"/>
                <a:ext cx="79036" cy="68811"/>
              </a:xfrm>
              <a:custGeom>
                <a:avLst/>
                <a:gdLst>
                  <a:gd name="T0" fmla="*/ 2147483646 w 1430"/>
                  <a:gd name="T1" fmla="*/ 2147483646 h 1245"/>
                  <a:gd name="T2" fmla="*/ 2147483646 w 1430"/>
                  <a:gd name="T3" fmla="*/ 2147483646 h 1245"/>
                  <a:gd name="T4" fmla="*/ 2147483646 w 1430"/>
                  <a:gd name="T5" fmla="*/ 2147483646 h 1245"/>
                  <a:gd name="T6" fmla="*/ 2147483646 w 1430"/>
                  <a:gd name="T7" fmla="*/ 2147483646 h 1245"/>
                  <a:gd name="T8" fmla="*/ 2147483646 w 1430"/>
                  <a:gd name="T9" fmla="*/ 2147483646 h 1245"/>
                  <a:gd name="T10" fmla="*/ 2147483646 w 1430"/>
                  <a:gd name="T11" fmla="*/ 2147483646 h 1245"/>
                  <a:gd name="T12" fmla="*/ 2147483646 w 1430"/>
                  <a:gd name="T13" fmla="*/ 2147483646 h 1245"/>
                  <a:gd name="T14" fmla="*/ 2147483646 w 1430"/>
                  <a:gd name="T15" fmla="*/ 2147483646 h 12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0" name="Google Shape;800;p31">
                <a:extLst>
                  <a:ext uri="{FF2B5EF4-FFF2-40B4-BE49-F238E27FC236}">
                    <a16:creationId xmlns:a16="http://schemas.microsoft.com/office/drawing/2014/main" id="{865B0E26-B9C3-4A84-BC57-BAD32B8FE6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0904" y="4805003"/>
                <a:ext cx="76107" cy="68811"/>
              </a:xfrm>
              <a:custGeom>
                <a:avLst/>
                <a:gdLst>
                  <a:gd name="T0" fmla="*/ 2147483646 w 1377"/>
                  <a:gd name="T1" fmla="*/ 2147483646 h 1245"/>
                  <a:gd name="T2" fmla="*/ 2147483646 w 1377"/>
                  <a:gd name="T3" fmla="*/ 2147483646 h 1245"/>
                  <a:gd name="T4" fmla="*/ 2147483646 w 1377"/>
                  <a:gd name="T5" fmla="*/ 2147483646 h 1245"/>
                  <a:gd name="T6" fmla="*/ 2147483646 w 1377"/>
                  <a:gd name="T7" fmla="*/ 2147483646 h 1245"/>
                  <a:gd name="T8" fmla="*/ 2147483646 w 1377"/>
                  <a:gd name="T9" fmla="*/ 2147483646 h 1245"/>
                  <a:gd name="T10" fmla="*/ 2147483646 w 1377"/>
                  <a:gd name="T11" fmla="*/ 2147483646 h 1245"/>
                  <a:gd name="T12" fmla="*/ 2147483646 w 1377"/>
                  <a:gd name="T13" fmla="*/ 2147483646 h 1245"/>
                  <a:gd name="T14" fmla="*/ 2147483646 w 1377"/>
                  <a:gd name="T15" fmla="*/ 2147483646 h 1245"/>
                  <a:gd name="T16" fmla="*/ 2147483646 w 1377"/>
                  <a:gd name="T17" fmla="*/ 2147483646 h 12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1" name="Google Shape;801;p31">
                <a:extLst>
                  <a:ext uri="{FF2B5EF4-FFF2-40B4-BE49-F238E27FC236}">
                    <a16:creationId xmlns:a16="http://schemas.microsoft.com/office/drawing/2014/main" id="{6C96321A-E8BB-4E9E-98EB-1B175514EDFD}"/>
                  </a:ext>
                </a:extLst>
              </p:cNvPr>
              <p:cNvSpPr/>
              <p:nvPr/>
            </p:nvSpPr>
            <p:spPr>
              <a:xfrm>
                <a:off x="5819036" y="4746787"/>
                <a:ext cx="112022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2" name="Google Shape;802;p31">
                <a:extLst>
                  <a:ext uri="{FF2B5EF4-FFF2-40B4-BE49-F238E27FC236}">
                    <a16:creationId xmlns:a16="http://schemas.microsoft.com/office/drawing/2014/main" id="{BE84AA87-C1DE-4770-9048-27D0E19BDC7C}"/>
                  </a:ext>
                </a:extLst>
              </p:cNvPr>
              <p:cNvSpPr/>
              <p:nvPr/>
            </p:nvSpPr>
            <p:spPr>
              <a:xfrm>
                <a:off x="5980509" y="4746787"/>
                <a:ext cx="112022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3" name="Google Shape;803;p31">
                <a:extLst>
                  <a:ext uri="{FF2B5EF4-FFF2-40B4-BE49-F238E27FC236}">
                    <a16:creationId xmlns:a16="http://schemas.microsoft.com/office/drawing/2014/main" id="{E502990A-E222-475A-AA5C-FB3C6ECAF9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2814" y="4807214"/>
                <a:ext cx="1011717" cy="182944"/>
              </a:xfrm>
              <a:custGeom>
                <a:avLst/>
                <a:gdLst>
                  <a:gd name="T0" fmla="*/ 2147483646 w 18305"/>
                  <a:gd name="T1" fmla="*/ 0 h 3310"/>
                  <a:gd name="T2" fmla="*/ 2147483646 w 18305"/>
                  <a:gd name="T3" fmla="*/ 2147483646 h 3310"/>
                  <a:gd name="T4" fmla="*/ 2147483646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2147483646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lnTo>
                      <a:pt x="82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4" name="Google Shape;804;p31">
                <a:extLst>
                  <a:ext uri="{FF2B5EF4-FFF2-40B4-BE49-F238E27FC236}">
                    <a16:creationId xmlns:a16="http://schemas.microsoft.com/office/drawing/2014/main" id="{B3777863-FC66-45C6-9F42-C6E5D8087B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2814" y="4898630"/>
                <a:ext cx="1011717" cy="91527"/>
              </a:xfrm>
              <a:custGeom>
                <a:avLst/>
                <a:gdLst>
                  <a:gd name="T0" fmla="*/ 2147483646 w 18305"/>
                  <a:gd name="T1" fmla="*/ 2147483646 h 1656"/>
                  <a:gd name="T2" fmla="*/ 2147483646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2147483646 h 1656"/>
                  <a:gd name="T10" fmla="*/ 2147483646 w 18305"/>
                  <a:gd name="T11" fmla="*/ 2147483646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5" name="Google Shape;805;p31">
                <a:extLst>
                  <a:ext uri="{FF2B5EF4-FFF2-40B4-BE49-F238E27FC236}">
                    <a16:creationId xmlns:a16="http://schemas.microsoft.com/office/drawing/2014/main" id="{688469AA-78C2-4C3F-BDBE-1C8A97946E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8028" y="4137120"/>
                <a:ext cx="1121428" cy="304372"/>
              </a:xfrm>
              <a:custGeom>
                <a:avLst/>
                <a:gdLst>
                  <a:gd name="T0" fmla="*/ 2147483646 w 20290"/>
                  <a:gd name="T1" fmla="*/ 2147483646 h 5507"/>
                  <a:gd name="T2" fmla="*/ 0 w 20290"/>
                  <a:gd name="T3" fmla="*/ 2147483646 h 5507"/>
                  <a:gd name="T4" fmla="*/ 0 w 20290"/>
                  <a:gd name="T5" fmla="*/ 2147483646 h 5507"/>
                  <a:gd name="T6" fmla="*/ 2147483646 w 20290"/>
                  <a:gd name="T7" fmla="*/ 2147483646 h 5507"/>
                  <a:gd name="T8" fmla="*/ 2147483646 w 20290"/>
                  <a:gd name="T9" fmla="*/ 2147483646 h 5507"/>
                  <a:gd name="T10" fmla="*/ 2147483646 w 20290"/>
                  <a:gd name="T11" fmla="*/ 2147483646 h 5507"/>
                  <a:gd name="T12" fmla="*/ 2147483646 w 20290"/>
                  <a:gd name="T13" fmla="*/ 2147483646 h 5507"/>
                  <a:gd name="T14" fmla="*/ 2147483646 w 20290"/>
                  <a:gd name="T15" fmla="*/ 2147483646 h 5507"/>
                  <a:gd name="T16" fmla="*/ 2147483646 w 20290"/>
                  <a:gd name="T17" fmla="*/ 2147483646 h 55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lnTo>
                      <a:pt x="2316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6" name="Google Shape;806;p31">
                <a:extLst>
                  <a:ext uri="{FF2B5EF4-FFF2-40B4-BE49-F238E27FC236}">
                    <a16:creationId xmlns:a16="http://schemas.microsoft.com/office/drawing/2014/main" id="{E1F37729-A9E5-4106-813B-927E56AEEE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9692" y="4137120"/>
                <a:ext cx="1121428" cy="304372"/>
              </a:xfrm>
              <a:custGeom>
                <a:avLst/>
                <a:gdLst>
                  <a:gd name="T0" fmla="*/ 2147483646 w 20290"/>
                  <a:gd name="T1" fmla="*/ 2147483646 h 5507"/>
                  <a:gd name="T2" fmla="*/ 0 w 20290"/>
                  <a:gd name="T3" fmla="*/ 2147483646 h 5507"/>
                  <a:gd name="T4" fmla="*/ 0 w 20290"/>
                  <a:gd name="T5" fmla="*/ 2147483646 h 5507"/>
                  <a:gd name="T6" fmla="*/ 2147483646 w 20290"/>
                  <a:gd name="T7" fmla="*/ 2147483646 h 5507"/>
                  <a:gd name="T8" fmla="*/ 2147483646 w 20290"/>
                  <a:gd name="T9" fmla="*/ 2147483646 h 5507"/>
                  <a:gd name="T10" fmla="*/ 2147483646 w 20290"/>
                  <a:gd name="T11" fmla="*/ 2147483646 h 5507"/>
                  <a:gd name="T12" fmla="*/ 2147483646 w 20290"/>
                  <a:gd name="T13" fmla="*/ 2147483646 h 5507"/>
                  <a:gd name="T14" fmla="*/ 2147483646 w 20290"/>
                  <a:gd name="T15" fmla="*/ 2147483646 h 5507"/>
                  <a:gd name="T16" fmla="*/ 2147483646 w 20290"/>
                  <a:gd name="T17" fmla="*/ 2147483646 h 5507"/>
                  <a:gd name="T18" fmla="*/ 2147483646 w 20290"/>
                  <a:gd name="T19" fmla="*/ 2147483646 h 5507"/>
                  <a:gd name="T20" fmla="*/ 2147483646 w 20290"/>
                  <a:gd name="T21" fmla="*/ 2147483646 h 5507"/>
                  <a:gd name="T22" fmla="*/ 2147483646 w 20290"/>
                  <a:gd name="T23" fmla="*/ 2147483646 h 5507"/>
                  <a:gd name="T24" fmla="*/ 2147483646 w 20290"/>
                  <a:gd name="T25" fmla="*/ 2147483646 h 550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lnTo>
                      <a:pt x="226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7" name="Google Shape;807;p31">
                <a:extLst>
                  <a:ext uri="{FF2B5EF4-FFF2-40B4-BE49-F238E27FC236}">
                    <a16:creationId xmlns:a16="http://schemas.microsoft.com/office/drawing/2014/main" id="{1CC0E1D2-F7C6-4B75-A8C5-99E8BB3293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2814" y="4197862"/>
                <a:ext cx="1011717" cy="182944"/>
              </a:xfrm>
              <a:custGeom>
                <a:avLst/>
                <a:gdLst>
                  <a:gd name="T0" fmla="*/ 2147483646 w 18305"/>
                  <a:gd name="T1" fmla="*/ 0 h 3310"/>
                  <a:gd name="T2" fmla="*/ 2147483646 w 18305"/>
                  <a:gd name="T3" fmla="*/ 2147483646 h 3310"/>
                  <a:gd name="T4" fmla="*/ 2147483646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2147483646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lnTo>
                      <a:pt x="82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8" name="Google Shape;808;p31">
                <a:extLst>
                  <a:ext uri="{FF2B5EF4-FFF2-40B4-BE49-F238E27FC236}">
                    <a16:creationId xmlns:a16="http://schemas.microsoft.com/office/drawing/2014/main" id="{5080ED3F-2E0C-41C9-A6EC-17472730A3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2814" y="4289278"/>
                <a:ext cx="1011717" cy="91527"/>
              </a:xfrm>
              <a:custGeom>
                <a:avLst/>
                <a:gdLst>
                  <a:gd name="T0" fmla="*/ 2147483646 w 18305"/>
                  <a:gd name="T1" fmla="*/ 2147483646 h 1656"/>
                  <a:gd name="T2" fmla="*/ 2147483646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2147483646 h 1656"/>
                  <a:gd name="T10" fmla="*/ 2147483646 w 18305"/>
                  <a:gd name="T11" fmla="*/ 2147483646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9" name="Google Shape;809;p31">
                <a:extLst>
                  <a:ext uri="{FF2B5EF4-FFF2-40B4-BE49-F238E27FC236}">
                    <a16:creationId xmlns:a16="http://schemas.microsoft.com/office/drawing/2014/main" id="{5E945CF3-599E-4E09-98FD-C24F252EC567}"/>
                  </a:ext>
                </a:extLst>
              </p:cNvPr>
              <p:cNvSpPr/>
              <p:nvPr/>
            </p:nvSpPr>
            <p:spPr>
              <a:xfrm>
                <a:off x="5879588" y="4441485"/>
                <a:ext cx="1120222" cy="305302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0" name="Google Shape;810;p31">
                <a:extLst>
                  <a:ext uri="{FF2B5EF4-FFF2-40B4-BE49-F238E27FC236}">
                    <a16:creationId xmlns:a16="http://schemas.microsoft.com/office/drawing/2014/main" id="{4112414E-E1FA-417D-8116-21CEDAD7D3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3626" y="4441437"/>
                <a:ext cx="1121484" cy="305090"/>
              </a:xfrm>
              <a:custGeom>
                <a:avLst/>
                <a:gdLst>
                  <a:gd name="T0" fmla="*/ 2147483646 w 20291"/>
                  <a:gd name="T1" fmla="*/ 2147483646 h 5520"/>
                  <a:gd name="T2" fmla="*/ 2147483646 w 20291"/>
                  <a:gd name="T3" fmla="*/ 2147483646 h 5520"/>
                  <a:gd name="T4" fmla="*/ 2147483646 w 20291"/>
                  <a:gd name="T5" fmla="*/ 2147483646 h 5520"/>
                  <a:gd name="T6" fmla="*/ 2147483646 w 20291"/>
                  <a:gd name="T7" fmla="*/ 2147483646 h 5520"/>
                  <a:gd name="T8" fmla="*/ 2147483646 w 20291"/>
                  <a:gd name="T9" fmla="*/ 2147483646 h 5520"/>
                  <a:gd name="T10" fmla="*/ 2147483646 w 20291"/>
                  <a:gd name="T11" fmla="*/ 2147483646 h 5520"/>
                  <a:gd name="T12" fmla="*/ 2147483646 w 20291"/>
                  <a:gd name="T13" fmla="*/ 2147483646 h 5520"/>
                  <a:gd name="T14" fmla="*/ 2147483646 w 20291"/>
                  <a:gd name="T15" fmla="*/ 2147483646 h 5520"/>
                  <a:gd name="T16" fmla="*/ 2147483646 w 20291"/>
                  <a:gd name="T17" fmla="*/ 2147483646 h 5520"/>
                  <a:gd name="T18" fmla="*/ 2147483646 w 20291"/>
                  <a:gd name="T19" fmla="*/ 2147483646 h 5520"/>
                  <a:gd name="T20" fmla="*/ 2147483646 w 20291"/>
                  <a:gd name="T21" fmla="*/ 2147483646 h 5520"/>
                  <a:gd name="T22" fmla="*/ 2147483646 w 20291"/>
                  <a:gd name="T23" fmla="*/ 2147483646 h 5520"/>
                  <a:gd name="T24" fmla="*/ 2147483646 w 20291"/>
                  <a:gd name="T25" fmla="*/ 2147483646 h 55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1" name="Google Shape;811;p31">
                <a:extLst>
                  <a:ext uri="{FF2B5EF4-FFF2-40B4-BE49-F238E27FC236}">
                    <a16:creationId xmlns:a16="http://schemas.microsoft.com/office/drawing/2014/main" id="{F5049790-3573-426B-A452-B7088A124C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0215" y="4502897"/>
                <a:ext cx="1011717" cy="182944"/>
              </a:xfrm>
              <a:custGeom>
                <a:avLst/>
                <a:gdLst>
                  <a:gd name="T0" fmla="*/ 0 w 18305"/>
                  <a:gd name="T1" fmla="*/ 0 h 3310"/>
                  <a:gd name="T2" fmla="*/ 0 w 18305"/>
                  <a:gd name="T3" fmla="*/ 2147483646 h 3310"/>
                  <a:gd name="T4" fmla="*/ 2147483646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0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2" name="Google Shape;812;p31">
                <a:extLst>
                  <a:ext uri="{FF2B5EF4-FFF2-40B4-BE49-F238E27FC236}">
                    <a16:creationId xmlns:a16="http://schemas.microsoft.com/office/drawing/2014/main" id="{3624D656-FAE8-43C0-8CCE-FD8C754535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0215" y="4594314"/>
                <a:ext cx="1011717" cy="91527"/>
              </a:xfrm>
              <a:custGeom>
                <a:avLst/>
                <a:gdLst>
                  <a:gd name="T0" fmla="*/ 0 w 18305"/>
                  <a:gd name="T1" fmla="*/ 2147483646 h 1656"/>
                  <a:gd name="T2" fmla="*/ 0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2147483646 h 1656"/>
                  <a:gd name="T10" fmla="*/ 0 w 18305"/>
                  <a:gd name="T11" fmla="*/ 2147483646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3" name="Google Shape;813;p31">
                <a:extLst>
                  <a:ext uri="{FF2B5EF4-FFF2-40B4-BE49-F238E27FC236}">
                    <a16:creationId xmlns:a16="http://schemas.microsoft.com/office/drawing/2014/main" id="{422E3488-983C-4EA6-8159-654A2BE43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5910" y="4847726"/>
                <a:ext cx="200077" cy="203836"/>
              </a:xfrm>
              <a:custGeom>
                <a:avLst/>
                <a:gdLst>
                  <a:gd name="T0" fmla="*/ 2147483646 w 3620"/>
                  <a:gd name="T1" fmla="*/ 0 h 3688"/>
                  <a:gd name="T2" fmla="*/ 0 w 3620"/>
                  <a:gd name="T3" fmla="*/ 2147483646 h 3688"/>
                  <a:gd name="T4" fmla="*/ 2147483646 w 3620"/>
                  <a:gd name="T5" fmla="*/ 2147483646 h 3688"/>
                  <a:gd name="T6" fmla="*/ 2147483646 w 3620"/>
                  <a:gd name="T7" fmla="*/ 2147483646 h 3688"/>
                  <a:gd name="T8" fmla="*/ 2147483646 w 3620"/>
                  <a:gd name="T9" fmla="*/ 0 h 36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4" name="Google Shape;814;p31">
                <a:extLst>
                  <a:ext uri="{FF2B5EF4-FFF2-40B4-BE49-F238E27FC236}">
                    <a16:creationId xmlns:a16="http://schemas.microsoft.com/office/drawing/2014/main" id="{A35684E4-8D5E-49F5-8B90-A53EBAC464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8302" y="4988168"/>
                <a:ext cx="64445" cy="63395"/>
              </a:xfrm>
              <a:custGeom>
                <a:avLst/>
                <a:gdLst>
                  <a:gd name="T0" fmla="*/ 2147483646 w 1166"/>
                  <a:gd name="T1" fmla="*/ 0 h 1147"/>
                  <a:gd name="T2" fmla="*/ 2147483646 w 1166"/>
                  <a:gd name="T3" fmla="*/ 2147483646 h 1147"/>
                  <a:gd name="T4" fmla="*/ 2147483646 w 1166"/>
                  <a:gd name="T5" fmla="*/ 2147483646 h 1147"/>
                  <a:gd name="T6" fmla="*/ 2147483646 w 1166"/>
                  <a:gd name="T7" fmla="*/ 2147483646 h 1147"/>
                  <a:gd name="T8" fmla="*/ 2147483646 w 1166"/>
                  <a:gd name="T9" fmla="*/ 2147483646 h 1147"/>
                  <a:gd name="T10" fmla="*/ 2147483646 w 1166"/>
                  <a:gd name="T11" fmla="*/ 0 h 11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5" name="Google Shape;815;p31">
                <a:extLst>
                  <a:ext uri="{FF2B5EF4-FFF2-40B4-BE49-F238E27FC236}">
                    <a16:creationId xmlns:a16="http://schemas.microsoft.com/office/drawing/2014/main" id="{E1C04A3A-3FF8-489F-8325-C34FF959E2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4646" y="4085222"/>
                <a:ext cx="228265" cy="152158"/>
              </a:xfrm>
              <a:custGeom>
                <a:avLst/>
                <a:gdLst>
                  <a:gd name="T0" fmla="*/ 2147483646 w 4130"/>
                  <a:gd name="T1" fmla="*/ 0 h 2753"/>
                  <a:gd name="T2" fmla="*/ 2147483646 w 4130"/>
                  <a:gd name="T3" fmla="*/ 2147483646 h 2753"/>
                  <a:gd name="T4" fmla="*/ 2147483646 w 4130"/>
                  <a:gd name="T5" fmla="*/ 2147483646 h 2753"/>
                  <a:gd name="T6" fmla="*/ 2147483646 w 4130"/>
                  <a:gd name="T7" fmla="*/ 2147483646 h 2753"/>
                  <a:gd name="T8" fmla="*/ 2147483646 w 4130"/>
                  <a:gd name="T9" fmla="*/ 2147483646 h 2753"/>
                  <a:gd name="T10" fmla="*/ 2147483646 w 4130"/>
                  <a:gd name="T11" fmla="*/ 2147483646 h 2753"/>
                  <a:gd name="T12" fmla="*/ 2147483646 w 4130"/>
                  <a:gd name="T13" fmla="*/ 2147483646 h 2753"/>
                  <a:gd name="T14" fmla="*/ 2147483646 w 4130"/>
                  <a:gd name="T15" fmla="*/ 2147483646 h 2753"/>
                  <a:gd name="T16" fmla="*/ 2147483646 w 4130"/>
                  <a:gd name="T17" fmla="*/ 2147483646 h 2753"/>
                  <a:gd name="T18" fmla="*/ 2147483646 w 4130"/>
                  <a:gd name="T19" fmla="*/ 2147483646 h 2753"/>
                  <a:gd name="T20" fmla="*/ 2147483646 w 4130"/>
                  <a:gd name="T21" fmla="*/ 2147483646 h 2753"/>
                  <a:gd name="T22" fmla="*/ 2147483646 w 4130"/>
                  <a:gd name="T23" fmla="*/ 0 h 275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6" name="Google Shape;816;p31">
                <a:extLst>
                  <a:ext uri="{FF2B5EF4-FFF2-40B4-BE49-F238E27FC236}">
                    <a16:creationId xmlns:a16="http://schemas.microsoft.com/office/drawing/2014/main" id="{96CC9D82-A00C-40FE-9F7A-89F09DBCFF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4646" y="4137120"/>
                <a:ext cx="215829" cy="100260"/>
              </a:xfrm>
              <a:custGeom>
                <a:avLst/>
                <a:gdLst>
                  <a:gd name="T0" fmla="*/ 2147483646 w 3905"/>
                  <a:gd name="T1" fmla="*/ 2147483646 h 1814"/>
                  <a:gd name="T2" fmla="*/ 2147483646 w 3905"/>
                  <a:gd name="T3" fmla="*/ 2147483646 h 1814"/>
                  <a:gd name="T4" fmla="*/ 2147483646 w 3905"/>
                  <a:gd name="T5" fmla="*/ 2147483646 h 1814"/>
                  <a:gd name="T6" fmla="*/ 2147483646 w 3905"/>
                  <a:gd name="T7" fmla="*/ 2147483646 h 1814"/>
                  <a:gd name="T8" fmla="*/ 2147483646 w 3905"/>
                  <a:gd name="T9" fmla="*/ 2147483646 h 1814"/>
                  <a:gd name="T10" fmla="*/ 2147483646 w 3905"/>
                  <a:gd name="T11" fmla="*/ 2147483646 h 1814"/>
                  <a:gd name="T12" fmla="*/ 2147483646 w 3905"/>
                  <a:gd name="T13" fmla="*/ 2147483646 h 1814"/>
                  <a:gd name="T14" fmla="*/ 2147483646 w 3905"/>
                  <a:gd name="T15" fmla="*/ 2147483646 h 1814"/>
                  <a:gd name="T16" fmla="*/ 2147483646 w 3905"/>
                  <a:gd name="T17" fmla="*/ 2147483646 h 1814"/>
                  <a:gd name="T18" fmla="*/ 2147483646 w 3905"/>
                  <a:gd name="T19" fmla="*/ 2147483646 h 18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7" name="Google Shape;817;p31">
                <a:extLst>
                  <a:ext uri="{FF2B5EF4-FFF2-40B4-BE49-F238E27FC236}">
                    <a16:creationId xmlns:a16="http://schemas.microsoft.com/office/drawing/2014/main" id="{8075B8FB-2CBA-4705-A158-874B65C20A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9280" y="4231521"/>
                <a:ext cx="209971" cy="688388"/>
              </a:xfrm>
              <a:custGeom>
                <a:avLst/>
                <a:gdLst>
                  <a:gd name="T0" fmla="*/ 2147483646 w 3799"/>
                  <a:gd name="T1" fmla="*/ 0 h 12455"/>
                  <a:gd name="T2" fmla="*/ 0 w 3799"/>
                  <a:gd name="T3" fmla="*/ 2147483646 h 12455"/>
                  <a:gd name="T4" fmla="*/ 2147483646 w 3799"/>
                  <a:gd name="T5" fmla="*/ 2147483646 h 12455"/>
                  <a:gd name="T6" fmla="*/ 2147483646 w 3799"/>
                  <a:gd name="T7" fmla="*/ 2147483646 h 12455"/>
                  <a:gd name="T8" fmla="*/ 2147483646 w 3799"/>
                  <a:gd name="T9" fmla="*/ 0 h 12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8" name="Google Shape;818;p31">
                <a:extLst>
                  <a:ext uri="{FF2B5EF4-FFF2-40B4-BE49-F238E27FC236}">
                    <a16:creationId xmlns:a16="http://schemas.microsoft.com/office/drawing/2014/main" id="{A35C3E14-25A1-4243-B820-F08DAB1925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9032" y="4216156"/>
                <a:ext cx="222462" cy="685459"/>
              </a:xfrm>
              <a:custGeom>
                <a:avLst/>
                <a:gdLst>
                  <a:gd name="T0" fmla="*/ 2147483646 w 4025"/>
                  <a:gd name="T1" fmla="*/ 0 h 12402"/>
                  <a:gd name="T2" fmla="*/ 2147483646 w 4025"/>
                  <a:gd name="T3" fmla="*/ 2147483646 h 12402"/>
                  <a:gd name="T4" fmla="*/ 2147483646 w 4025"/>
                  <a:gd name="T5" fmla="*/ 2147483646 h 12402"/>
                  <a:gd name="T6" fmla="*/ 2147483646 w 4025"/>
                  <a:gd name="T7" fmla="*/ 2147483646 h 12402"/>
                  <a:gd name="T8" fmla="*/ 2147483646 w 4025"/>
                  <a:gd name="T9" fmla="*/ 2147483646 h 12402"/>
                  <a:gd name="T10" fmla="*/ 2147483646 w 4025"/>
                  <a:gd name="T11" fmla="*/ 0 h 1240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9" name="Google Shape;819;p31">
                <a:extLst>
                  <a:ext uri="{FF2B5EF4-FFF2-40B4-BE49-F238E27FC236}">
                    <a16:creationId xmlns:a16="http://schemas.microsoft.com/office/drawing/2014/main" id="{620BF88C-7C6E-4218-8296-2931020474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5910" y="4200791"/>
                <a:ext cx="225336" cy="673741"/>
              </a:xfrm>
              <a:custGeom>
                <a:avLst/>
                <a:gdLst>
                  <a:gd name="T0" fmla="*/ 2147483646 w 4077"/>
                  <a:gd name="T1" fmla="*/ 0 h 12190"/>
                  <a:gd name="T2" fmla="*/ 0 w 4077"/>
                  <a:gd name="T3" fmla="*/ 2147483646 h 12190"/>
                  <a:gd name="T4" fmla="*/ 0 w 4077"/>
                  <a:gd name="T5" fmla="*/ 2147483646 h 12190"/>
                  <a:gd name="T6" fmla="*/ 2147483646 w 4077"/>
                  <a:gd name="T7" fmla="*/ 2147483646 h 12190"/>
                  <a:gd name="T8" fmla="*/ 2147483646 w 4077"/>
                  <a:gd name="T9" fmla="*/ 2147483646 h 12190"/>
                  <a:gd name="T10" fmla="*/ 2147483646 w 4077"/>
                  <a:gd name="T11" fmla="*/ 0 h 121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0" name="Google Shape;820;p31">
                <a:extLst>
                  <a:ext uri="{FF2B5EF4-FFF2-40B4-BE49-F238E27FC236}">
                    <a16:creationId xmlns:a16="http://schemas.microsoft.com/office/drawing/2014/main" id="{CE85C4B5-6EDC-4F53-8B37-222775C838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6845" y="4167132"/>
                <a:ext cx="240701" cy="161720"/>
              </a:xfrm>
              <a:custGeom>
                <a:avLst/>
                <a:gdLst>
                  <a:gd name="T0" fmla="*/ 2147483646 w 4355"/>
                  <a:gd name="T1" fmla="*/ 0 h 2926"/>
                  <a:gd name="T2" fmla="*/ 2147483646 w 4355"/>
                  <a:gd name="T3" fmla="*/ 2147483646 h 2926"/>
                  <a:gd name="T4" fmla="*/ 2147483646 w 4355"/>
                  <a:gd name="T5" fmla="*/ 2147483646 h 2926"/>
                  <a:gd name="T6" fmla="*/ 2147483646 w 4355"/>
                  <a:gd name="T7" fmla="*/ 2147483646 h 2926"/>
                  <a:gd name="T8" fmla="*/ 2147483646 w 4355"/>
                  <a:gd name="T9" fmla="*/ 2147483646 h 2926"/>
                  <a:gd name="T10" fmla="*/ 2147483646 w 4355"/>
                  <a:gd name="T11" fmla="*/ 2147483646 h 2926"/>
                  <a:gd name="T12" fmla="*/ 2147483646 w 4355"/>
                  <a:gd name="T13" fmla="*/ 2147483646 h 2926"/>
                  <a:gd name="T14" fmla="*/ 2147483646 w 4355"/>
                  <a:gd name="T15" fmla="*/ 2147483646 h 2926"/>
                  <a:gd name="T16" fmla="*/ 2147483646 w 4355"/>
                  <a:gd name="T17" fmla="*/ 2147483646 h 2926"/>
                  <a:gd name="T18" fmla="*/ 2147483646 w 4355"/>
                  <a:gd name="T19" fmla="*/ 2147483646 h 2926"/>
                  <a:gd name="T20" fmla="*/ 2147483646 w 4355"/>
                  <a:gd name="T21" fmla="*/ 2147483646 h 2926"/>
                  <a:gd name="T22" fmla="*/ 2147483646 w 4355"/>
                  <a:gd name="T23" fmla="*/ 0 h 292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1" name="Google Shape;821;p31">
                <a:extLst>
                  <a:ext uri="{FF2B5EF4-FFF2-40B4-BE49-F238E27FC236}">
                    <a16:creationId xmlns:a16="http://schemas.microsoft.com/office/drawing/2014/main" id="{B6ABC154-606C-4982-AF09-9A5E81B08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9280" y="4167132"/>
                <a:ext cx="228265" cy="106837"/>
              </a:xfrm>
              <a:custGeom>
                <a:avLst/>
                <a:gdLst>
                  <a:gd name="T0" fmla="*/ 2147483646 w 4130"/>
                  <a:gd name="T1" fmla="*/ 0 h 1933"/>
                  <a:gd name="T2" fmla="*/ 2147483646 w 4130"/>
                  <a:gd name="T3" fmla="*/ 2147483646 h 1933"/>
                  <a:gd name="T4" fmla="*/ 2147483646 w 4130"/>
                  <a:gd name="T5" fmla="*/ 2147483646 h 1933"/>
                  <a:gd name="T6" fmla="*/ 0 w 4130"/>
                  <a:gd name="T7" fmla="*/ 2147483646 h 1933"/>
                  <a:gd name="T8" fmla="*/ 2147483646 w 4130"/>
                  <a:gd name="T9" fmla="*/ 2147483646 h 1933"/>
                  <a:gd name="T10" fmla="*/ 2147483646 w 4130"/>
                  <a:gd name="T11" fmla="*/ 2147483646 h 1933"/>
                  <a:gd name="T12" fmla="*/ 2147483646 w 4130"/>
                  <a:gd name="T13" fmla="*/ 2147483646 h 1933"/>
                  <a:gd name="T14" fmla="*/ 2147483646 w 4130"/>
                  <a:gd name="T15" fmla="*/ 2147483646 h 1933"/>
                  <a:gd name="T16" fmla="*/ 2147483646 w 4130"/>
                  <a:gd name="T17" fmla="*/ 2147483646 h 1933"/>
                  <a:gd name="T18" fmla="*/ 2147483646 w 4130"/>
                  <a:gd name="T19" fmla="*/ 0 h 19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2" name="Google Shape;822;p31">
                <a:extLst>
                  <a:ext uri="{FF2B5EF4-FFF2-40B4-BE49-F238E27FC236}">
                    <a16:creationId xmlns:a16="http://schemas.microsoft.com/office/drawing/2014/main" id="{CA004D69-1D75-41C1-B5F4-D10CAE339C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6351" y="4160499"/>
                <a:ext cx="243630" cy="80584"/>
              </a:xfrm>
              <a:custGeom>
                <a:avLst/>
                <a:gdLst>
                  <a:gd name="T0" fmla="*/ 2147483646 w 4408"/>
                  <a:gd name="T1" fmla="*/ 0 h 1458"/>
                  <a:gd name="T2" fmla="*/ 2147483646 w 4408"/>
                  <a:gd name="T3" fmla="*/ 2147483646 h 1458"/>
                  <a:gd name="T4" fmla="*/ 2147483646 w 4408"/>
                  <a:gd name="T5" fmla="*/ 2147483646 h 1458"/>
                  <a:gd name="T6" fmla="*/ 2147483646 w 4408"/>
                  <a:gd name="T7" fmla="*/ 2147483646 h 1458"/>
                  <a:gd name="T8" fmla="*/ 2147483646 w 4408"/>
                  <a:gd name="T9" fmla="*/ 2147483646 h 1458"/>
                  <a:gd name="T10" fmla="*/ 2147483646 w 4408"/>
                  <a:gd name="T11" fmla="*/ 2147483646 h 1458"/>
                  <a:gd name="T12" fmla="*/ 2147483646 w 4408"/>
                  <a:gd name="T13" fmla="*/ 2147483646 h 1458"/>
                  <a:gd name="T14" fmla="*/ 2147483646 w 4408"/>
                  <a:gd name="T15" fmla="*/ 2147483646 h 1458"/>
                  <a:gd name="T16" fmla="*/ 2147483646 w 4408"/>
                  <a:gd name="T17" fmla="*/ 0 h 14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3" name="Google Shape;823;p31">
                <a:extLst>
                  <a:ext uri="{FF2B5EF4-FFF2-40B4-BE49-F238E27FC236}">
                    <a16:creationId xmlns:a16="http://schemas.microsoft.com/office/drawing/2014/main" id="{6AE786E9-D47A-470A-816E-B7BB3E475C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4409" y="4252690"/>
                <a:ext cx="244349" cy="79865"/>
              </a:xfrm>
              <a:custGeom>
                <a:avLst/>
                <a:gdLst>
                  <a:gd name="T0" fmla="*/ 2147483646 w 4421"/>
                  <a:gd name="T1" fmla="*/ 2147483646 h 1445"/>
                  <a:gd name="T2" fmla="*/ 2147483646 w 4421"/>
                  <a:gd name="T3" fmla="*/ 2147483646 h 1445"/>
                  <a:gd name="T4" fmla="*/ 2147483646 w 4421"/>
                  <a:gd name="T5" fmla="*/ 2147483646 h 1445"/>
                  <a:gd name="T6" fmla="*/ 2147483646 w 4421"/>
                  <a:gd name="T7" fmla="*/ 2147483646 h 1445"/>
                  <a:gd name="T8" fmla="*/ 2147483646 w 4421"/>
                  <a:gd name="T9" fmla="*/ 2147483646 h 1445"/>
                  <a:gd name="T10" fmla="*/ 2147483646 w 4421"/>
                  <a:gd name="T11" fmla="*/ 2147483646 h 1445"/>
                  <a:gd name="T12" fmla="*/ 2147483646 w 4421"/>
                  <a:gd name="T13" fmla="*/ 2147483646 h 1445"/>
                  <a:gd name="T14" fmla="*/ 2147483646 w 4421"/>
                  <a:gd name="T15" fmla="*/ 2147483646 h 14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4" name="Google Shape;824;p31">
                <a:extLst>
                  <a:ext uri="{FF2B5EF4-FFF2-40B4-BE49-F238E27FC236}">
                    <a16:creationId xmlns:a16="http://schemas.microsoft.com/office/drawing/2014/main" id="{DF4E1C5E-CBA3-485B-95F9-7714DFCDB4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6144" y="3457797"/>
                <a:ext cx="158072" cy="233903"/>
              </a:xfrm>
              <a:custGeom>
                <a:avLst/>
                <a:gdLst>
                  <a:gd name="T0" fmla="*/ 2147483646 w 2860"/>
                  <a:gd name="T1" fmla="*/ 0 h 4232"/>
                  <a:gd name="T2" fmla="*/ 2147483646 w 2860"/>
                  <a:gd name="T3" fmla="*/ 2147483646 h 4232"/>
                  <a:gd name="T4" fmla="*/ 2147483646 w 2860"/>
                  <a:gd name="T5" fmla="*/ 2147483646 h 4232"/>
                  <a:gd name="T6" fmla="*/ 2147483646 w 2860"/>
                  <a:gd name="T7" fmla="*/ 2147483646 h 4232"/>
                  <a:gd name="T8" fmla="*/ 2147483646 w 2860"/>
                  <a:gd name="T9" fmla="*/ 2147483646 h 4232"/>
                  <a:gd name="T10" fmla="*/ 2147483646 w 2860"/>
                  <a:gd name="T11" fmla="*/ 2147483646 h 4232"/>
                  <a:gd name="T12" fmla="*/ 2147483646 w 2860"/>
                  <a:gd name="T13" fmla="*/ 2147483646 h 4232"/>
                  <a:gd name="T14" fmla="*/ 2147483646 w 2860"/>
                  <a:gd name="T15" fmla="*/ 2147483646 h 4232"/>
                  <a:gd name="T16" fmla="*/ 2147483646 w 2860"/>
                  <a:gd name="T17" fmla="*/ 0 h 42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5" name="Google Shape;825;p31">
                <a:extLst>
                  <a:ext uri="{FF2B5EF4-FFF2-40B4-BE49-F238E27FC236}">
                    <a16:creationId xmlns:a16="http://schemas.microsoft.com/office/drawing/2014/main" id="{B0E1EEE3-C0EC-4F2F-A55A-7E3BEB57D7AB}"/>
                  </a:ext>
                </a:extLst>
              </p:cNvPr>
              <p:cNvSpPr/>
              <p:nvPr/>
            </p:nvSpPr>
            <p:spPr>
              <a:xfrm>
                <a:off x="6179829" y="3608840"/>
                <a:ext cx="527311" cy="527341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6" name="Google Shape;826;p31">
                <a:extLst>
                  <a:ext uri="{FF2B5EF4-FFF2-40B4-BE49-F238E27FC236}">
                    <a16:creationId xmlns:a16="http://schemas.microsoft.com/office/drawing/2014/main" id="{8C991960-0484-4F98-8360-45D4B971CBDD}"/>
                  </a:ext>
                </a:extLst>
              </p:cNvPr>
              <p:cNvSpPr/>
              <p:nvPr/>
            </p:nvSpPr>
            <p:spPr>
              <a:xfrm>
                <a:off x="6242904" y="3659304"/>
                <a:ext cx="204366" cy="146344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7" name="Google Shape;827;p31">
                <a:extLst>
                  <a:ext uri="{FF2B5EF4-FFF2-40B4-BE49-F238E27FC236}">
                    <a16:creationId xmlns:a16="http://schemas.microsoft.com/office/drawing/2014/main" id="{8194A042-0AF7-4513-9906-2A6DC6BA5923}"/>
                  </a:ext>
                </a:extLst>
              </p:cNvPr>
              <p:cNvSpPr/>
              <p:nvPr/>
            </p:nvSpPr>
            <p:spPr>
              <a:xfrm>
                <a:off x="6189921" y="3719860"/>
                <a:ext cx="517219" cy="41632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98" name="Google Shape;828;p31">
              <a:extLst>
                <a:ext uri="{FF2B5EF4-FFF2-40B4-BE49-F238E27FC236}">
                  <a16:creationId xmlns:a16="http://schemas.microsoft.com/office/drawing/2014/main" id="{441214C3-D5E8-43DC-A254-6024543EB7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1385" y="4715193"/>
              <a:ext cx="204624" cy="152288"/>
            </a:xfrm>
            <a:custGeom>
              <a:avLst/>
              <a:gdLst>
                <a:gd name="T0" fmla="*/ 2147483646 w 6588"/>
                <a:gd name="T1" fmla="*/ 2147483646 h 4903"/>
                <a:gd name="T2" fmla="*/ 2147483646 w 6588"/>
                <a:gd name="T3" fmla="*/ 2147483646 h 4903"/>
                <a:gd name="T4" fmla="*/ 2147483646 w 6588"/>
                <a:gd name="T5" fmla="*/ 2147483646 h 4903"/>
                <a:gd name="T6" fmla="*/ 2147483646 w 6588"/>
                <a:gd name="T7" fmla="*/ 2147483646 h 4903"/>
                <a:gd name="T8" fmla="*/ 2147483646 w 6588"/>
                <a:gd name="T9" fmla="*/ 2147483646 h 4903"/>
                <a:gd name="T10" fmla="*/ 2147483646 w 6588"/>
                <a:gd name="T11" fmla="*/ 2147483646 h 4903"/>
                <a:gd name="T12" fmla="*/ 2147483646 w 6588"/>
                <a:gd name="T13" fmla="*/ 2147483646 h 4903"/>
                <a:gd name="T14" fmla="*/ 2147483646 w 6588"/>
                <a:gd name="T15" fmla="*/ 2147483646 h 4903"/>
                <a:gd name="T16" fmla="*/ 2147483646 w 6588"/>
                <a:gd name="T17" fmla="*/ 2147483646 h 49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9" name="Google Shape;829;p31">
              <a:extLst>
                <a:ext uri="{FF2B5EF4-FFF2-40B4-BE49-F238E27FC236}">
                  <a16:creationId xmlns:a16="http://schemas.microsoft.com/office/drawing/2014/main" id="{4E383940-A211-417D-8282-421F50328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7676" y="4250752"/>
              <a:ext cx="622196" cy="512492"/>
            </a:xfrm>
            <a:custGeom>
              <a:avLst/>
              <a:gdLst>
                <a:gd name="T0" fmla="*/ 2147483646 w 20032"/>
                <a:gd name="T1" fmla="*/ 2147483646 h 16500"/>
                <a:gd name="T2" fmla="*/ 2147483646 w 20032"/>
                <a:gd name="T3" fmla="*/ 2147483646 h 16500"/>
                <a:gd name="T4" fmla="*/ 2147483646 w 20032"/>
                <a:gd name="T5" fmla="*/ 2147483646 h 16500"/>
                <a:gd name="T6" fmla="*/ 2147483646 w 20032"/>
                <a:gd name="T7" fmla="*/ 2147483646 h 16500"/>
                <a:gd name="T8" fmla="*/ 2147483646 w 20032"/>
                <a:gd name="T9" fmla="*/ 2147483646 h 16500"/>
                <a:gd name="T10" fmla="*/ 2147483646 w 20032"/>
                <a:gd name="T11" fmla="*/ 2147483646 h 16500"/>
                <a:gd name="T12" fmla="*/ 2147483646 w 20032"/>
                <a:gd name="T13" fmla="*/ 2147483646 h 16500"/>
                <a:gd name="T14" fmla="*/ 2147483646 w 20032"/>
                <a:gd name="T15" fmla="*/ 2147483646 h 16500"/>
                <a:gd name="T16" fmla="*/ 2147483646 w 20032"/>
                <a:gd name="T17" fmla="*/ 2147483646 h 16500"/>
                <a:gd name="T18" fmla="*/ 2147483646 w 20032"/>
                <a:gd name="T19" fmla="*/ 2147483646 h 16500"/>
                <a:gd name="T20" fmla="*/ 2147483646 w 20032"/>
                <a:gd name="T21" fmla="*/ 2147483646 h 16500"/>
                <a:gd name="T22" fmla="*/ 2147483646 w 20032"/>
                <a:gd name="T23" fmla="*/ 2147483646 h 16500"/>
                <a:gd name="T24" fmla="*/ 2147483646 w 20032"/>
                <a:gd name="T25" fmla="*/ 2147483646 h 16500"/>
                <a:gd name="T26" fmla="*/ 2147483646 w 20032"/>
                <a:gd name="T27" fmla="*/ 2147483646 h 16500"/>
                <a:gd name="T28" fmla="*/ 2147483646 w 20032"/>
                <a:gd name="T29" fmla="*/ 2147483646 h 165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0" name="Google Shape;830;p31">
              <a:extLst>
                <a:ext uri="{FF2B5EF4-FFF2-40B4-BE49-F238E27FC236}">
                  <a16:creationId xmlns:a16="http://schemas.microsoft.com/office/drawing/2014/main" id="{DCCCA63E-1347-4670-9607-D9B052862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7676" y="4250752"/>
              <a:ext cx="622196" cy="512492"/>
            </a:xfrm>
            <a:custGeom>
              <a:avLst/>
              <a:gdLst>
                <a:gd name="T0" fmla="*/ 2147483646 w 20032"/>
                <a:gd name="T1" fmla="*/ 2147483646 h 16500"/>
                <a:gd name="T2" fmla="*/ 2147483646 w 20032"/>
                <a:gd name="T3" fmla="*/ 2147483646 h 16500"/>
                <a:gd name="T4" fmla="*/ 2147483646 w 20032"/>
                <a:gd name="T5" fmla="*/ 2147483646 h 16500"/>
                <a:gd name="T6" fmla="*/ 2147483646 w 20032"/>
                <a:gd name="T7" fmla="*/ 2147483646 h 16500"/>
                <a:gd name="T8" fmla="*/ 2147483646 w 20032"/>
                <a:gd name="T9" fmla="*/ 2147483646 h 16500"/>
                <a:gd name="T10" fmla="*/ 2147483646 w 20032"/>
                <a:gd name="T11" fmla="*/ 2147483646 h 16500"/>
                <a:gd name="T12" fmla="*/ 2147483646 w 20032"/>
                <a:gd name="T13" fmla="*/ 2147483646 h 16500"/>
                <a:gd name="T14" fmla="*/ 2147483646 w 20032"/>
                <a:gd name="T15" fmla="*/ 2147483646 h 16500"/>
                <a:gd name="T16" fmla="*/ 2147483646 w 20032"/>
                <a:gd name="T17" fmla="*/ 2147483646 h 16500"/>
                <a:gd name="T18" fmla="*/ 2147483646 w 20032"/>
                <a:gd name="T19" fmla="*/ 2147483646 h 16500"/>
                <a:gd name="T20" fmla="*/ 2147483646 w 20032"/>
                <a:gd name="T21" fmla="*/ 2147483646 h 16500"/>
                <a:gd name="T22" fmla="*/ 2147483646 w 20032"/>
                <a:gd name="T23" fmla="*/ 2147483646 h 16500"/>
                <a:gd name="T24" fmla="*/ 2147483646 w 20032"/>
                <a:gd name="T25" fmla="*/ 2147483646 h 16500"/>
                <a:gd name="T26" fmla="*/ 2147483646 w 20032"/>
                <a:gd name="T27" fmla="*/ 2147483646 h 16500"/>
                <a:gd name="T28" fmla="*/ 2147483646 w 20032"/>
                <a:gd name="T29" fmla="*/ 2147483646 h 16500"/>
                <a:gd name="T30" fmla="*/ 2147483646 w 20032"/>
                <a:gd name="T31" fmla="*/ 2147483646 h 16500"/>
                <a:gd name="T32" fmla="*/ 2147483646 w 20032"/>
                <a:gd name="T33" fmla="*/ 2147483646 h 165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" name="Google Shape;831;p31">
              <a:extLst>
                <a:ext uri="{FF2B5EF4-FFF2-40B4-BE49-F238E27FC236}">
                  <a16:creationId xmlns:a16="http://schemas.microsoft.com/office/drawing/2014/main" id="{97B84E2D-820E-45DE-B999-D6FCBFBF0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121" y="4428136"/>
              <a:ext cx="435338" cy="335107"/>
            </a:xfrm>
            <a:custGeom>
              <a:avLst/>
              <a:gdLst>
                <a:gd name="T0" fmla="*/ 2147483646 w 14016"/>
                <a:gd name="T1" fmla="*/ 0 h 10789"/>
                <a:gd name="T2" fmla="*/ 2147483646 w 14016"/>
                <a:gd name="T3" fmla="*/ 2147483646 h 10789"/>
                <a:gd name="T4" fmla="*/ 2147483646 w 14016"/>
                <a:gd name="T5" fmla="*/ 2147483646 h 10789"/>
                <a:gd name="T6" fmla="*/ 2147483646 w 14016"/>
                <a:gd name="T7" fmla="*/ 2147483646 h 10789"/>
                <a:gd name="T8" fmla="*/ 2147483646 w 14016"/>
                <a:gd name="T9" fmla="*/ 2147483646 h 10789"/>
                <a:gd name="T10" fmla="*/ 2147483646 w 14016"/>
                <a:gd name="T11" fmla="*/ 2147483646 h 10789"/>
                <a:gd name="T12" fmla="*/ 2147483646 w 14016"/>
                <a:gd name="T13" fmla="*/ 2147483646 h 10789"/>
                <a:gd name="T14" fmla="*/ 2147483646 w 14016"/>
                <a:gd name="T15" fmla="*/ 2147483646 h 10789"/>
                <a:gd name="T16" fmla="*/ 2147483646 w 14016"/>
                <a:gd name="T17" fmla="*/ 2147483646 h 10789"/>
                <a:gd name="T18" fmla="*/ 2147483646 w 14016"/>
                <a:gd name="T19" fmla="*/ 2147483646 h 10789"/>
                <a:gd name="T20" fmla="*/ 2147483646 w 14016"/>
                <a:gd name="T21" fmla="*/ 0 h 107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" name="Google Shape;832;p31">
              <a:extLst>
                <a:ext uri="{FF2B5EF4-FFF2-40B4-BE49-F238E27FC236}">
                  <a16:creationId xmlns:a16="http://schemas.microsoft.com/office/drawing/2014/main" id="{5E995788-F892-4510-A178-29222DE63A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3172" y="3849238"/>
              <a:ext cx="435338" cy="325727"/>
            </a:xfrm>
            <a:custGeom>
              <a:avLst/>
              <a:gdLst>
                <a:gd name="T0" fmla="*/ 2147483646 w 14016"/>
                <a:gd name="T1" fmla="*/ 0 h 10487"/>
                <a:gd name="T2" fmla="*/ 2147483646 w 14016"/>
                <a:gd name="T3" fmla="*/ 2147483646 h 10487"/>
                <a:gd name="T4" fmla="*/ 2147483646 w 14016"/>
                <a:gd name="T5" fmla="*/ 2147483646 h 10487"/>
                <a:gd name="T6" fmla="*/ 2147483646 w 14016"/>
                <a:gd name="T7" fmla="*/ 2147483646 h 10487"/>
                <a:gd name="T8" fmla="*/ 0 w 14016"/>
                <a:gd name="T9" fmla="*/ 2147483646 h 10487"/>
                <a:gd name="T10" fmla="*/ 2147483646 w 14016"/>
                <a:gd name="T11" fmla="*/ 2147483646 h 10487"/>
                <a:gd name="T12" fmla="*/ 2147483646 w 14016"/>
                <a:gd name="T13" fmla="*/ 2147483646 h 10487"/>
                <a:gd name="T14" fmla="*/ 2147483646 w 14016"/>
                <a:gd name="T15" fmla="*/ 2147483646 h 10487"/>
                <a:gd name="T16" fmla="*/ 2147483646 w 14016"/>
                <a:gd name="T17" fmla="*/ 2147483646 h 10487"/>
                <a:gd name="T18" fmla="*/ 2147483646 w 14016"/>
                <a:gd name="T19" fmla="*/ 2147483646 h 10487"/>
                <a:gd name="T20" fmla="*/ 2147483646 w 14016"/>
                <a:gd name="T21" fmla="*/ 0 h 1048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" name="Google Shape;833;p31">
              <a:extLst>
                <a:ext uri="{FF2B5EF4-FFF2-40B4-BE49-F238E27FC236}">
                  <a16:creationId xmlns:a16="http://schemas.microsoft.com/office/drawing/2014/main" id="{1055242E-49AA-4EF2-8749-1E5C0C602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6945" y="3870700"/>
              <a:ext cx="178533" cy="304824"/>
            </a:xfrm>
            <a:custGeom>
              <a:avLst/>
              <a:gdLst>
                <a:gd name="T0" fmla="*/ 2147483646 w 5748"/>
                <a:gd name="T1" fmla="*/ 0 h 9814"/>
                <a:gd name="T2" fmla="*/ 2147483646 w 5748"/>
                <a:gd name="T3" fmla="*/ 0 h 9814"/>
                <a:gd name="T4" fmla="*/ 2147483646 w 5748"/>
                <a:gd name="T5" fmla="*/ 2147483646 h 9814"/>
                <a:gd name="T6" fmla="*/ 2147483646 w 5748"/>
                <a:gd name="T7" fmla="*/ 2147483646 h 9814"/>
                <a:gd name="T8" fmla="*/ 2147483646 w 5748"/>
                <a:gd name="T9" fmla="*/ 2147483646 h 9814"/>
                <a:gd name="T10" fmla="*/ 2147483646 w 5748"/>
                <a:gd name="T11" fmla="*/ 2147483646 h 9814"/>
                <a:gd name="T12" fmla="*/ 2147483646 w 5748"/>
                <a:gd name="T13" fmla="*/ 2147483646 h 9814"/>
                <a:gd name="T14" fmla="*/ 2147483646 w 5748"/>
                <a:gd name="T15" fmla="*/ 2147483646 h 9814"/>
                <a:gd name="T16" fmla="*/ 2147483646 w 5748"/>
                <a:gd name="T17" fmla="*/ 2147483646 h 9814"/>
                <a:gd name="T18" fmla="*/ 2147483646 w 5748"/>
                <a:gd name="T19" fmla="*/ 0 h 98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" name="Google Shape;834;p31">
              <a:extLst>
                <a:ext uri="{FF2B5EF4-FFF2-40B4-BE49-F238E27FC236}">
                  <a16:creationId xmlns:a16="http://schemas.microsoft.com/office/drawing/2014/main" id="{96C37E25-1CDF-4FA2-8450-BE617936DB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5836" y="3779880"/>
              <a:ext cx="439532" cy="506031"/>
            </a:xfrm>
            <a:custGeom>
              <a:avLst/>
              <a:gdLst>
                <a:gd name="T0" fmla="*/ 2147483646 w 14151"/>
                <a:gd name="T1" fmla="*/ 0 h 16292"/>
                <a:gd name="T2" fmla="*/ 2147483646 w 14151"/>
                <a:gd name="T3" fmla="*/ 2147483646 h 16292"/>
                <a:gd name="T4" fmla="*/ 2147483646 w 14151"/>
                <a:gd name="T5" fmla="*/ 2147483646 h 16292"/>
                <a:gd name="T6" fmla="*/ 2147483646 w 14151"/>
                <a:gd name="T7" fmla="*/ 2147483646 h 16292"/>
                <a:gd name="T8" fmla="*/ 2147483646 w 14151"/>
                <a:gd name="T9" fmla="*/ 2147483646 h 16292"/>
                <a:gd name="T10" fmla="*/ 2147483646 w 14151"/>
                <a:gd name="T11" fmla="*/ 2147483646 h 16292"/>
                <a:gd name="T12" fmla="*/ 2147483646 w 14151"/>
                <a:gd name="T13" fmla="*/ 2147483646 h 16292"/>
                <a:gd name="T14" fmla="*/ 2147483646 w 14151"/>
                <a:gd name="T15" fmla="*/ 2147483646 h 16292"/>
                <a:gd name="T16" fmla="*/ 2147483646 w 14151"/>
                <a:gd name="T17" fmla="*/ 2147483646 h 16292"/>
                <a:gd name="T18" fmla="*/ 2147483646 w 14151"/>
                <a:gd name="T19" fmla="*/ 0 h 1629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" name="Google Shape;835;p31">
              <a:extLst>
                <a:ext uri="{FF2B5EF4-FFF2-40B4-BE49-F238E27FC236}">
                  <a16:creationId xmlns:a16="http://schemas.microsoft.com/office/drawing/2014/main" id="{C82CE562-2888-4B92-9B44-6FACC27040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215" y="3823706"/>
              <a:ext cx="169153" cy="460404"/>
            </a:xfrm>
            <a:custGeom>
              <a:avLst/>
              <a:gdLst>
                <a:gd name="T0" fmla="*/ 2147483646 w 5446"/>
                <a:gd name="T1" fmla="*/ 2147483646 h 14823"/>
                <a:gd name="T2" fmla="*/ 2147483646 w 5446"/>
                <a:gd name="T3" fmla="*/ 2147483646 h 14823"/>
                <a:gd name="T4" fmla="*/ 2147483646 w 5446"/>
                <a:gd name="T5" fmla="*/ 2147483646 h 14823"/>
                <a:gd name="T6" fmla="*/ 2147483646 w 5446"/>
                <a:gd name="T7" fmla="*/ 2147483646 h 14823"/>
                <a:gd name="T8" fmla="*/ 2147483646 w 5446"/>
                <a:gd name="T9" fmla="*/ 2147483646 h 14823"/>
                <a:gd name="T10" fmla="*/ 2147483646 w 5446"/>
                <a:gd name="T11" fmla="*/ 2147483646 h 14823"/>
                <a:gd name="T12" fmla="*/ 2147483646 w 5446"/>
                <a:gd name="T13" fmla="*/ 2147483646 h 14823"/>
                <a:gd name="T14" fmla="*/ 2147483646 w 5446"/>
                <a:gd name="T15" fmla="*/ 2147483646 h 148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" name="Google Shape;836;p31">
              <a:extLst>
                <a:ext uri="{FF2B5EF4-FFF2-40B4-BE49-F238E27FC236}">
                  <a16:creationId xmlns:a16="http://schemas.microsoft.com/office/drawing/2014/main" id="{79AD5FDD-18E7-41AC-BC67-0EAC77D85E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3655" y="4195040"/>
              <a:ext cx="501093" cy="361229"/>
            </a:xfrm>
            <a:custGeom>
              <a:avLst/>
              <a:gdLst>
                <a:gd name="T0" fmla="*/ 2147483646 w 16133"/>
                <a:gd name="T1" fmla="*/ 2147483646 h 11630"/>
                <a:gd name="T2" fmla="*/ 2147483646 w 16133"/>
                <a:gd name="T3" fmla="*/ 2147483646 h 11630"/>
                <a:gd name="T4" fmla="*/ 2147483646 w 16133"/>
                <a:gd name="T5" fmla="*/ 2147483646 h 11630"/>
                <a:gd name="T6" fmla="*/ 2147483646 w 16133"/>
                <a:gd name="T7" fmla="*/ 2147483646 h 11630"/>
                <a:gd name="T8" fmla="*/ 2147483646 w 16133"/>
                <a:gd name="T9" fmla="*/ 2147483646 h 11630"/>
                <a:gd name="T10" fmla="*/ 2147483646 w 16133"/>
                <a:gd name="T11" fmla="*/ 2147483646 h 11630"/>
                <a:gd name="T12" fmla="*/ 2147483646 w 16133"/>
                <a:gd name="T13" fmla="*/ 2147483646 h 11630"/>
                <a:gd name="T14" fmla="*/ 2147483646 w 16133"/>
                <a:gd name="T15" fmla="*/ 2147483646 h 11630"/>
                <a:gd name="T16" fmla="*/ 2147483646 w 16133"/>
                <a:gd name="T17" fmla="*/ 2147483646 h 11630"/>
                <a:gd name="T18" fmla="*/ 2147483646 w 16133"/>
                <a:gd name="T19" fmla="*/ 2147483646 h 11630"/>
                <a:gd name="T20" fmla="*/ 2147483646 w 16133"/>
                <a:gd name="T21" fmla="*/ 2147483646 h 11630"/>
                <a:gd name="T22" fmla="*/ 2147483646 w 16133"/>
                <a:gd name="T23" fmla="*/ 2147483646 h 116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7" name="Google Shape;837;p31">
              <a:extLst>
                <a:ext uri="{FF2B5EF4-FFF2-40B4-BE49-F238E27FC236}">
                  <a16:creationId xmlns:a16="http://schemas.microsoft.com/office/drawing/2014/main" id="{C65ABE78-A578-4BE3-93BA-AE5776891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9893" y="3623306"/>
              <a:ext cx="143063" cy="253078"/>
            </a:xfrm>
            <a:custGeom>
              <a:avLst/>
              <a:gdLst>
                <a:gd name="T0" fmla="*/ 2147483646 w 4606"/>
                <a:gd name="T1" fmla="*/ 0 h 8148"/>
                <a:gd name="T2" fmla="*/ 2147483646 w 4606"/>
                <a:gd name="T3" fmla="*/ 2147483646 h 8148"/>
                <a:gd name="T4" fmla="*/ 2147483646 w 4606"/>
                <a:gd name="T5" fmla="*/ 2147483646 h 8148"/>
                <a:gd name="T6" fmla="*/ 2147483646 w 4606"/>
                <a:gd name="T7" fmla="*/ 2147483646 h 8148"/>
                <a:gd name="T8" fmla="*/ 2147483646 w 4606"/>
                <a:gd name="T9" fmla="*/ 2147483646 h 8148"/>
                <a:gd name="T10" fmla="*/ 2147483646 w 4606"/>
                <a:gd name="T11" fmla="*/ 2147483646 h 8148"/>
                <a:gd name="T12" fmla="*/ 2147483646 w 4606"/>
                <a:gd name="T13" fmla="*/ 2147483646 h 8148"/>
                <a:gd name="T14" fmla="*/ 2147483646 w 4606"/>
                <a:gd name="T15" fmla="*/ 2147483646 h 8148"/>
                <a:gd name="T16" fmla="*/ 2147483646 w 4606"/>
                <a:gd name="T17" fmla="*/ 0 h 8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8" name="Google Shape;838;p31">
              <a:extLst>
                <a:ext uri="{FF2B5EF4-FFF2-40B4-BE49-F238E27FC236}">
                  <a16:creationId xmlns:a16="http://schemas.microsoft.com/office/drawing/2014/main" id="{C5E1A9AD-C407-41A9-99AF-663951D0C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125" y="4764263"/>
              <a:ext cx="234920" cy="138872"/>
            </a:xfrm>
            <a:custGeom>
              <a:avLst/>
              <a:gdLst>
                <a:gd name="T0" fmla="*/ 2147483646 w 6420"/>
                <a:gd name="T1" fmla="*/ 2147483646 h 4389"/>
                <a:gd name="T2" fmla="*/ 2147483646 w 6420"/>
                <a:gd name="T3" fmla="*/ 2147483646 h 4389"/>
                <a:gd name="T4" fmla="*/ 2147483646 w 6420"/>
                <a:gd name="T5" fmla="*/ 2147483646 h 4389"/>
                <a:gd name="T6" fmla="*/ 2147483646 w 6420"/>
                <a:gd name="T7" fmla="*/ 2147483646 h 4389"/>
                <a:gd name="T8" fmla="*/ 2147483646 w 6420"/>
                <a:gd name="T9" fmla="*/ 2147483646 h 4389"/>
                <a:gd name="T10" fmla="*/ 2147483646 w 6420"/>
                <a:gd name="T11" fmla="*/ 2147483646 h 4389"/>
                <a:gd name="T12" fmla="*/ 2147483646 w 6420"/>
                <a:gd name="T13" fmla="*/ 2147483646 h 4389"/>
                <a:gd name="T14" fmla="*/ 2147483646 w 6420"/>
                <a:gd name="T15" fmla="*/ 2147483646 h 4389"/>
                <a:gd name="T16" fmla="*/ 2147483646 w 6420"/>
                <a:gd name="T17" fmla="*/ 2147483646 h 43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9" name="Google Shape;839;p31">
              <a:extLst>
                <a:ext uri="{FF2B5EF4-FFF2-40B4-BE49-F238E27FC236}">
                  <a16:creationId xmlns:a16="http://schemas.microsoft.com/office/drawing/2014/main" id="{A37C234E-2729-4C40-9440-2573D11988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0371" y="4370395"/>
              <a:ext cx="674377" cy="457578"/>
            </a:xfrm>
            <a:custGeom>
              <a:avLst/>
              <a:gdLst>
                <a:gd name="T0" fmla="*/ 2147483646 w 21712"/>
                <a:gd name="T1" fmla="*/ 2147483646 h 14732"/>
                <a:gd name="T2" fmla="*/ 2147483646 w 21712"/>
                <a:gd name="T3" fmla="*/ 2147483646 h 14732"/>
                <a:gd name="T4" fmla="*/ 2147483646 w 21712"/>
                <a:gd name="T5" fmla="*/ 2147483646 h 14732"/>
                <a:gd name="T6" fmla="*/ 2147483646 w 21712"/>
                <a:gd name="T7" fmla="*/ 2147483646 h 14732"/>
                <a:gd name="T8" fmla="*/ 2147483646 w 21712"/>
                <a:gd name="T9" fmla="*/ 2147483646 h 14732"/>
                <a:gd name="T10" fmla="*/ 2147483646 w 21712"/>
                <a:gd name="T11" fmla="*/ 2147483646 h 14732"/>
                <a:gd name="T12" fmla="*/ 0 w 21712"/>
                <a:gd name="T13" fmla="*/ 2147483646 h 14732"/>
                <a:gd name="T14" fmla="*/ 2147483646 w 21712"/>
                <a:gd name="T15" fmla="*/ 2147483646 h 14732"/>
                <a:gd name="T16" fmla="*/ 2147483646 w 21712"/>
                <a:gd name="T17" fmla="*/ 2147483646 h 14732"/>
                <a:gd name="T18" fmla="*/ 2147483646 w 21712"/>
                <a:gd name="T19" fmla="*/ 2147483646 h 14732"/>
                <a:gd name="T20" fmla="*/ 2147483646 w 21712"/>
                <a:gd name="T21" fmla="*/ 2147483646 h 14732"/>
                <a:gd name="T22" fmla="*/ 2147483646 w 21712"/>
                <a:gd name="T23" fmla="*/ 2147483646 h 14732"/>
                <a:gd name="T24" fmla="*/ 2147483646 w 21712"/>
                <a:gd name="T25" fmla="*/ 2147483646 h 14732"/>
                <a:gd name="T26" fmla="*/ 2147483646 w 21712"/>
                <a:gd name="T27" fmla="*/ 2147483646 h 14732"/>
                <a:gd name="T28" fmla="*/ 2147483646 w 21712"/>
                <a:gd name="T29" fmla="*/ 2147483646 h 147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0" name="Google Shape;840;p31">
              <a:extLst>
                <a:ext uri="{FF2B5EF4-FFF2-40B4-BE49-F238E27FC236}">
                  <a16:creationId xmlns:a16="http://schemas.microsoft.com/office/drawing/2014/main" id="{BD6C9985-7B81-41F7-A378-EA281CC5C5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8479" y="4371762"/>
              <a:ext cx="196269" cy="273515"/>
            </a:xfrm>
            <a:custGeom>
              <a:avLst/>
              <a:gdLst>
                <a:gd name="T0" fmla="*/ 2147483646 w 6319"/>
                <a:gd name="T1" fmla="*/ 0 h 8806"/>
                <a:gd name="T2" fmla="*/ 2147483646 w 6319"/>
                <a:gd name="T3" fmla="*/ 2147483646 h 8806"/>
                <a:gd name="T4" fmla="*/ 2147483646 w 6319"/>
                <a:gd name="T5" fmla="*/ 2147483646 h 8806"/>
                <a:gd name="T6" fmla="*/ 2147483646 w 6319"/>
                <a:gd name="T7" fmla="*/ 2147483646 h 8806"/>
                <a:gd name="T8" fmla="*/ 0 w 6319"/>
                <a:gd name="T9" fmla="*/ 2147483646 h 8806"/>
                <a:gd name="T10" fmla="*/ 0 w 6319"/>
                <a:gd name="T11" fmla="*/ 2147483646 h 8806"/>
                <a:gd name="T12" fmla="*/ 2147483646 w 6319"/>
                <a:gd name="T13" fmla="*/ 2147483646 h 8806"/>
                <a:gd name="T14" fmla="*/ 2147483646 w 6319"/>
                <a:gd name="T15" fmla="*/ 2147483646 h 8806"/>
                <a:gd name="T16" fmla="*/ 2147483646 w 6319"/>
                <a:gd name="T17" fmla="*/ 2147483646 h 8806"/>
                <a:gd name="T18" fmla="*/ 2147483646 w 6319"/>
                <a:gd name="T19" fmla="*/ 2147483646 h 8806"/>
                <a:gd name="T20" fmla="*/ 2147483646 w 6319"/>
                <a:gd name="T21" fmla="*/ 2147483646 h 8806"/>
                <a:gd name="T22" fmla="*/ 2147483646 w 6319"/>
                <a:gd name="T23" fmla="*/ 2147483646 h 8806"/>
                <a:gd name="T24" fmla="*/ 2147483646 w 6319"/>
                <a:gd name="T25" fmla="*/ 0 h 8806"/>
                <a:gd name="T26" fmla="*/ 2147483646 w 6319"/>
                <a:gd name="T27" fmla="*/ 0 h 880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lnTo>
                    <a:pt x="2790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1" name="Google Shape;841;p31">
              <a:extLst>
                <a:ext uri="{FF2B5EF4-FFF2-40B4-BE49-F238E27FC236}">
                  <a16:creationId xmlns:a16="http://schemas.microsoft.com/office/drawing/2014/main" id="{7831E08E-90E2-46E1-82A6-870E607AB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6498" y="3874086"/>
              <a:ext cx="226552" cy="540508"/>
            </a:xfrm>
            <a:custGeom>
              <a:avLst/>
              <a:gdLst>
                <a:gd name="T0" fmla="*/ 2147483646 w 7294"/>
                <a:gd name="T1" fmla="*/ 0 h 17402"/>
                <a:gd name="T2" fmla="*/ 2147483646 w 7294"/>
                <a:gd name="T3" fmla="*/ 2147483646 h 17402"/>
                <a:gd name="T4" fmla="*/ 2147483646 w 7294"/>
                <a:gd name="T5" fmla="*/ 2147483646 h 17402"/>
                <a:gd name="T6" fmla="*/ 2147483646 w 7294"/>
                <a:gd name="T7" fmla="*/ 2147483646 h 17402"/>
                <a:gd name="T8" fmla="*/ 2147483646 w 7294"/>
                <a:gd name="T9" fmla="*/ 2147483646 h 17402"/>
                <a:gd name="T10" fmla="*/ 2147483646 w 7294"/>
                <a:gd name="T11" fmla="*/ 2147483646 h 17402"/>
                <a:gd name="T12" fmla="*/ 2147483646 w 7294"/>
                <a:gd name="T13" fmla="*/ 2147483646 h 17402"/>
                <a:gd name="T14" fmla="*/ 2147483646 w 7294"/>
                <a:gd name="T15" fmla="*/ 0 h 1740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2" name="Google Shape;842;p31">
              <a:extLst>
                <a:ext uri="{FF2B5EF4-FFF2-40B4-BE49-F238E27FC236}">
                  <a16:creationId xmlns:a16="http://schemas.microsoft.com/office/drawing/2014/main" id="{5EFD5120-BA6A-4DA8-8CE8-23509E93D2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5590" y="4402045"/>
              <a:ext cx="148281" cy="95013"/>
            </a:xfrm>
            <a:custGeom>
              <a:avLst/>
              <a:gdLst>
                <a:gd name="T0" fmla="*/ 2147483646 w 4774"/>
                <a:gd name="T1" fmla="*/ 0 h 3059"/>
                <a:gd name="T2" fmla="*/ 2147483646 w 4774"/>
                <a:gd name="T3" fmla="*/ 2147483646 h 3059"/>
                <a:gd name="T4" fmla="*/ 2147483646 w 4774"/>
                <a:gd name="T5" fmla="*/ 2147483646 h 3059"/>
                <a:gd name="T6" fmla="*/ 2147483646 w 4774"/>
                <a:gd name="T7" fmla="*/ 2147483646 h 3059"/>
                <a:gd name="T8" fmla="*/ 2147483646 w 4774"/>
                <a:gd name="T9" fmla="*/ 2147483646 h 3059"/>
                <a:gd name="T10" fmla="*/ 2147483646 w 4774"/>
                <a:gd name="T11" fmla="*/ 2147483646 h 3059"/>
                <a:gd name="T12" fmla="*/ 2147483646 w 4774"/>
                <a:gd name="T13" fmla="*/ 2147483646 h 3059"/>
                <a:gd name="T14" fmla="*/ 2147483646 w 4774"/>
                <a:gd name="T15" fmla="*/ 0 h 30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3" name="Google Shape;843;p31">
              <a:extLst>
                <a:ext uri="{FF2B5EF4-FFF2-40B4-BE49-F238E27FC236}">
                  <a16:creationId xmlns:a16="http://schemas.microsoft.com/office/drawing/2014/main" id="{3E9484E7-330B-4477-AD8B-BC281126F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4570" y="3753790"/>
              <a:ext cx="4193" cy="26122"/>
            </a:xfrm>
            <a:custGeom>
              <a:avLst/>
              <a:gdLst>
                <a:gd name="T0" fmla="*/ 0 w 135"/>
                <a:gd name="T1" fmla="*/ 0 h 841"/>
                <a:gd name="T2" fmla="*/ 0 w 135"/>
                <a:gd name="T3" fmla="*/ 0 h 841"/>
                <a:gd name="T4" fmla="*/ 2147483646 w 135"/>
                <a:gd name="T5" fmla="*/ 2147483646 h 841"/>
                <a:gd name="T6" fmla="*/ 2147483646 w 135"/>
                <a:gd name="T7" fmla="*/ 2147483646 h 841"/>
                <a:gd name="T8" fmla="*/ 2147483646 w 135"/>
                <a:gd name="T9" fmla="*/ 2147483646 h 841"/>
                <a:gd name="T10" fmla="*/ 0 w 135"/>
                <a:gd name="T11" fmla="*/ 0 h 8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4" name="Google Shape;844;p31">
              <a:extLst>
                <a:ext uri="{FF2B5EF4-FFF2-40B4-BE49-F238E27FC236}">
                  <a16:creationId xmlns:a16="http://schemas.microsoft.com/office/drawing/2014/main" id="{148C0AF0-CB91-440B-8A0A-B5527832F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8732" y="3779880"/>
              <a:ext cx="31" cy="31"/>
            </a:xfrm>
            <a:custGeom>
              <a:avLst/>
              <a:gdLst>
                <a:gd name="T0" fmla="*/ 2147483646 w 1"/>
                <a:gd name="T1" fmla="*/ 0 h 1"/>
                <a:gd name="T2" fmla="*/ 2147483646 w 1"/>
                <a:gd name="T3" fmla="*/ 0 h 1"/>
                <a:gd name="T4" fmla="*/ 2147483646 w 1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5" name="Google Shape;845;p31">
              <a:extLst>
                <a:ext uri="{FF2B5EF4-FFF2-40B4-BE49-F238E27FC236}">
                  <a16:creationId xmlns:a16="http://schemas.microsoft.com/office/drawing/2014/main" id="{3097E8E5-2A73-4510-B312-AAB5E53E5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8248" y="3762114"/>
              <a:ext cx="4224" cy="21959"/>
            </a:xfrm>
            <a:custGeom>
              <a:avLst/>
              <a:gdLst>
                <a:gd name="T0" fmla="*/ 2147483646 w 136"/>
                <a:gd name="T1" fmla="*/ 2147483646 h 707"/>
                <a:gd name="T2" fmla="*/ 2147483646 w 136"/>
                <a:gd name="T3" fmla="*/ 2147483646 h 707"/>
                <a:gd name="T4" fmla="*/ 2147483646 w 136"/>
                <a:gd name="T5" fmla="*/ 2147483646 h 707"/>
                <a:gd name="T6" fmla="*/ 2147483646 w 136"/>
                <a:gd name="T7" fmla="*/ 2147483646 h 70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6" name="Google Shape;846;p31">
              <a:extLst>
                <a:ext uri="{FF2B5EF4-FFF2-40B4-BE49-F238E27FC236}">
                  <a16:creationId xmlns:a16="http://schemas.microsoft.com/office/drawing/2014/main" id="{9EF1C310-38A3-454E-9A5B-EDC4ED07C6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8248" y="3753790"/>
              <a:ext cx="130515" cy="56374"/>
            </a:xfrm>
            <a:custGeom>
              <a:avLst/>
              <a:gdLst>
                <a:gd name="T0" fmla="*/ 2147483646 w 4202"/>
                <a:gd name="T1" fmla="*/ 0 h 1815"/>
                <a:gd name="T2" fmla="*/ 2147483646 w 4202"/>
                <a:gd name="T3" fmla="*/ 2147483646 h 1815"/>
                <a:gd name="T4" fmla="*/ 2147483646 w 4202"/>
                <a:gd name="T5" fmla="*/ 2147483646 h 1815"/>
                <a:gd name="T6" fmla="*/ 2147483646 w 4202"/>
                <a:gd name="T7" fmla="*/ 2147483646 h 1815"/>
                <a:gd name="T8" fmla="*/ 2147483646 w 4202"/>
                <a:gd name="T9" fmla="*/ 2147483646 h 1815"/>
                <a:gd name="T10" fmla="*/ 2147483646 w 4202"/>
                <a:gd name="T11" fmla="*/ 2147483646 h 1815"/>
                <a:gd name="T12" fmla="*/ 2147483646 w 4202"/>
                <a:gd name="T13" fmla="*/ 0 h 18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7" name="Google Shape;847;p31">
              <a:extLst>
                <a:ext uri="{FF2B5EF4-FFF2-40B4-BE49-F238E27FC236}">
                  <a16:creationId xmlns:a16="http://schemas.microsoft.com/office/drawing/2014/main" id="{9EE194F0-2B92-4ABE-9F89-7572B6C7E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959" y="2518871"/>
              <a:ext cx="1226595" cy="1243460"/>
            </a:xfrm>
            <a:custGeom>
              <a:avLst/>
              <a:gdLst>
                <a:gd name="T0" fmla="*/ 2147483646 w 39491"/>
                <a:gd name="T1" fmla="*/ 0 h 40034"/>
                <a:gd name="T2" fmla="*/ 2147483646 w 39491"/>
                <a:gd name="T3" fmla="*/ 2147483646 h 40034"/>
                <a:gd name="T4" fmla="*/ 2147483646 w 39491"/>
                <a:gd name="T5" fmla="*/ 2147483646 h 40034"/>
                <a:gd name="T6" fmla="*/ 2147483646 w 39491"/>
                <a:gd name="T7" fmla="*/ 2147483646 h 40034"/>
                <a:gd name="T8" fmla="*/ 2147483646 w 39491"/>
                <a:gd name="T9" fmla="*/ 2147483646 h 40034"/>
                <a:gd name="T10" fmla="*/ 2147483646 w 39491"/>
                <a:gd name="T11" fmla="*/ 2147483646 h 40034"/>
                <a:gd name="T12" fmla="*/ 2147483646 w 39491"/>
                <a:gd name="T13" fmla="*/ 2147483646 h 40034"/>
                <a:gd name="T14" fmla="*/ 2147483646 w 39491"/>
                <a:gd name="T15" fmla="*/ 2147483646 h 40034"/>
                <a:gd name="T16" fmla="*/ 2147483646 w 39491"/>
                <a:gd name="T17" fmla="*/ 2147483646 h 40034"/>
                <a:gd name="T18" fmla="*/ 2147483646 w 39491"/>
                <a:gd name="T19" fmla="*/ 2147483646 h 40034"/>
                <a:gd name="T20" fmla="*/ 2147483646 w 39491"/>
                <a:gd name="T21" fmla="*/ 2147483646 h 40034"/>
                <a:gd name="T22" fmla="*/ 2147483646 w 39491"/>
                <a:gd name="T23" fmla="*/ 2147483646 h 40034"/>
                <a:gd name="T24" fmla="*/ 2147483646 w 39491"/>
                <a:gd name="T25" fmla="*/ 2147483646 h 40034"/>
                <a:gd name="T26" fmla="*/ 2147483646 w 39491"/>
                <a:gd name="T27" fmla="*/ 2147483646 h 40034"/>
                <a:gd name="T28" fmla="*/ 2147483646 w 39491"/>
                <a:gd name="T29" fmla="*/ 0 h 4003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8" name="Google Shape;848;p31">
              <a:extLst>
                <a:ext uri="{FF2B5EF4-FFF2-40B4-BE49-F238E27FC236}">
                  <a16:creationId xmlns:a16="http://schemas.microsoft.com/office/drawing/2014/main" id="{CC29103E-B2BB-43F6-A249-ACE658174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333" y="3348735"/>
              <a:ext cx="1026164" cy="330945"/>
            </a:xfrm>
            <a:custGeom>
              <a:avLst/>
              <a:gdLst>
                <a:gd name="T0" fmla="*/ 2147483646 w 33038"/>
                <a:gd name="T1" fmla="*/ 2147483646 h 10655"/>
                <a:gd name="T2" fmla="*/ 2147483646 w 33038"/>
                <a:gd name="T3" fmla="*/ 2147483646 h 10655"/>
                <a:gd name="T4" fmla="*/ 2147483646 w 33038"/>
                <a:gd name="T5" fmla="*/ 2147483646 h 10655"/>
                <a:gd name="T6" fmla="*/ 2147483646 w 33038"/>
                <a:gd name="T7" fmla="*/ 2147483646 h 10655"/>
                <a:gd name="T8" fmla="*/ 2147483646 w 33038"/>
                <a:gd name="T9" fmla="*/ 2147483646 h 10655"/>
                <a:gd name="T10" fmla="*/ 2147483646 w 33038"/>
                <a:gd name="T11" fmla="*/ 2147483646 h 10655"/>
                <a:gd name="T12" fmla="*/ 2147483646 w 33038"/>
                <a:gd name="T13" fmla="*/ 2147483646 h 10655"/>
                <a:gd name="T14" fmla="*/ 2147483646 w 33038"/>
                <a:gd name="T15" fmla="*/ 2147483646 h 10655"/>
                <a:gd name="T16" fmla="*/ 0 w 33038"/>
                <a:gd name="T17" fmla="*/ 2147483646 h 10655"/>
                <a:gd name="T18" fmla="*/ 0 w 33038"/>
                <a:gd name="T19" fmla="*/ 2147483646 h 10655"/>
                <a:gd name="T20" fmla="*/ 2147483646 w 33038"/>
                <a:gd name="T21" fmla="*/ 2147483646 h 10655"/>
                <a:gd name="T22" fmla="*/ 2147483646 w 33038"/>
                <a:gd name="T23" fmla="*/ 2147483646 h 10655"/>
                <a:gd name="T24" fmla="*/ 2147483646 w 33038"/>
                <a:gd name="T25" fmla="*/ 2147483646 h 10655"/>
                <a:gd name="T26" fmla="*/ 0 w 33038"/>
                <a:gd name="T27" fmla="*/ 2147483646 h 1065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9" name="Google Shape;849;p31">
              <a:extLst>
                <a:ext uri="{FF2B5EF4-FFF2-40B4-BE49-F238E27FC236}">
                  <a16:creationId xmlns:a16="http://schemas.microsoft.com/office/drawing/2014/main" id="{966E8C2E-BC23-4E64-BA3C-3F644B319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333" y="3127432"/>
              <a:ext cx="1122202" cy="552249"/>
            </a:xfrm>
            <a:custGeom>
              <a:avLst/>
              <a:gdLst>
                <a:gd name="T0" fmla="*/ 2147483646 w 36130"/>
                <a:gd name="T1" fmla="*/ 2147483646 h 17780"/>
                <a:gd name="T2" fmla="*/ 2147483646 w 36130"/>
                <a:gd name="T3" fmla="*/ 2147483646 h 17780"/>
                <a:gd name="T4" fmla="*/ 2147483646 w 36130"/>
                <a:gd name="T5" fmla="*/ 2147483646 h 17780"/>
                <a:gd name="T6" fmla="*/ 0 w 36130"/>
                <a:gd name="T7" fmla="*/ 2147483646 h 17780"/>
                <a:gd name="T8" fmla="*/ 2147483646 w 36130"/>
                <a:gd name="T9" fmla="*/ 2147483646 h 17780"/>
                <a:gd name="T10" fmla="*/ 2147483646 w 36130"/>
                <a:gd name="T11" fmla="*/ 2147483646 h 17780"/>
                <a:gd name="T12" fmla="*/ 2147483646 w 36130"/>
                <a:gd name="T13" fmla="*/ 2147483646 h 17780"/>
                <a:gd name="T14" fmla="*/ 2147483646 w 36130"/>
                <a:gd name="T15" fmla="*/ 2147483646 h 17780"/>
                <a:gd name="T16" fmla="*/ 2147483646 w 36130"/>
                <a:gd name="T17" fmla="*/ 2147483646 h 17780"/>
                <a:gd name="T18" fmla="*/ 2147483646 w 36130"/>
                <a:gd name="T19" fmla="*/ 2147483646 h 17780"/>
                <a:gd name="T20" fmla="*/ 2147483646 w 36130"/>
                <a:gd name="T21" fmla="*/ 2147483646 h 17780"/>
                <a:gd name="T22" fmla="*/ 2147483646 w 36130"/>
                <a:gd name="T23" fmla="*/ 2147483646 h 17780"/>
                <a:gd name="T24" fmla="*/ 2147483646 w 36130"/>
                <a:gd name="T25" fmla="*/ 2147483646 h 17780"/>
                <a:gd name="T26" fmla="*/ 2147483646 w 36130"/>
                <a:gd name="T27" fmla="*/ 2147483646 h 17780"/>
                <a:gd name="T28" fmla="*/ 2147483646 w 36130"/>
                <a:gd name="T29" fmla="*/ 2147483646 h 17780"/>
                <a:gd name="T30" fmla="*/ 2147483646 w 36130"/>
                <a:gd name="T31" fmla="*/ 2147483646 h 17780"/>
                <a:gd name="T32" fmla="*/ 2147483646 w 36130"/>
                <a:gd name="T33" fmla="*/ 2147483646 h 17780"/>
                <a:gd name="T34" fmla="*/ 2147483646 w 36130"/>
                <a:gd name="T35" fmla="*/ 2147483646 h 17780"/>
                <a:gd name="T36" fmla="*/ 2147483646 w 36130"/>
                <a:gd name="T37" fmla="*/ 2147483646 h 17780"/>
                <a:gd name="T38" fmla="*/ 2147483646 w 36130"/>
                <a:gd name="T39" fmla="*/ 2147483646 h 17780"/>
                <a:gd name="T40" fmla="*/ 2147483646 w 36130"/>
                <a:gd name="T41" fmla="*/ 2147483646 h 17780"/>
                <a:gd name="T42" fmla="*/ 2147483646 w 36130"/>
                <a:gd name="T43" fmla="*/ 2147483646 h 17780"/>
                <a:gd name="T44" fmla="*/ 2147483646 w 36130"/>
                <a:gd name="T45" fmla="*/ 2147483646 h 17780"/>
                <a:gd name="T46" fmla="*/ 2147483646 w 36130"/>
                <a:gd name="T47" fmla="*/ 2147483646 h 17780"/>
                <a:gd name="T48" fmla="*/ 2147483646 w 36130"/>
                <a:gd name="T49" fmla="*/ 2147483646 h 17780"/>
                <a:gd name="T50" fmla="*/ 2147483646 w 36130"/>
                <a:gd name="T51" fmla="*/ 2147483646 h 17780"/>
                <a:gd name="T52" fmla="*/ 2147483646 w 36130"/>
                <a:gd name="T53" fmla="*/ 2147483646 h 17780"/>
                <a:gd name="T54" fmla="*/ 2147483646 w 36130"/>
                <a:gd name="T55" fmla="*/ 2147483646 h 17780"/>
                <a:gd name="T56" fmla="*/ 2147483646 w 36130"/>
                <a:gd name="T57" fmla="*/ 2147483646 h 1778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0" name="Google Shape;850;p31">
              <a:extLst>
                <a:ext uri="{FF2B5EF4-FFF2-40B4-BE49-F238E27FC236}">
                  <a16:creationId xmlns:a16="http://schemas.microsoft.com/office/drawing/2014/main" id="{C1FFC1AA-9E28-4A14-94AE-3575373DDEC3}"/>
                </a:ext>
              </a:extLst>
            </p:cNvPr>
            <p:cNvSpPr/>
            <p:nvPr/>
          </p:nvSpPr>
          <p:spPr>
            <a:xfrm>
              <a:off x="5641385" y="2381306"/>
              <a:ext cx="1491746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1" name="Google Shape;851;p31">
              <a:extLst>
                <a:ext uri="{FF2B5EF4-FFF2-40B4-BE49-F238E27FC236}">
                  <a16:creationId xmlns:a16="http://schemas.microsoft.com/office/drawing/2014/main" id="{C7E9F087-CB82-4A6A-91B7-F49BFE317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495" y="3061677"/>
              <a:ext cx="8386" cy="5249"/>
            </a:xfrm>
            <a:custGeom>
              <a:avLst/>
              <a:gdLst>
                <a:gd name="T0" fmla="*/ 2147483646 w 270"/>
                <a:gd name="T1" fmla="*/ 2147483646 h 169"/>
                <a:gd name="T2" fmla="*/ 0 w 270"/>
                <a:gd name="T3" fmla="*/ 2147483646 h 169"/>
                <a:gd name="T4" fmla="*/ 2147483646 w 270"/>
                <a:gd name="T5" fmla="*/ 2147483646 h 16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2" name="Google Shape;852;p31">
              <a:extLst>
                <a:ext uri="{FF2B5EF4-FFF2-40B4-BE49-F238E27FC236}">
                  <a16:creationId xmlns:a16="http://schemas.microsoft.com/office/drawing/2014/main" id="{83DC1CF3-7FCC-4640-B14E-5EE0FA2900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4086" y="3197379"/>
              <a:ext cx="96069" cy="52243"/>
            </a:xfrm>
            <a:custGeom>
              <a:avLst/>
              <a:gdLst>
                <a:gd name="T0" fmla="*/ 2147483646 w 3093"/>
                <a:gd name="T1" fmla="*/ 2147483646 h 1682"/>
                <a:gd name="T2" fmla="*/ 2147483646 w 3093"/>
                <a:gd name="T3" fmla="*/ 2147483646 h 1682"/>
                <a:gd name="T4" fmla="*/ 0 w 3093"/>
                <a:gd name="T5" fmla="*/ 2147483646 h 1682"/>
                <a:gd name="T6" fmla="*/ 2147483646 w 3093"/>
                <a:gd name="T7" fmla="*/ 2147483646 h 168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3" name="Google Shape;853;p31">
              <a:extLst>
                <a:ext uri="{FF2B5EF4-FFF2-40B4-BE49-F238E27FC236}">
                  <a16:creationId xmlns:a16="http://schemas.microsoft.com/office/drawing/2014/main" id="{40A09F52-09A3-4C5E-8DC3-62FA8E2D7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0124" y="3127432"/>
              <a:ext cx="221334" cy="78334"/>
            </a:xfrm>
            <a:custGeom>
              <a:avLst/>
              <a:gdLst>
                <a:gd name="T0" fmla="*/ 2147483646 w 7126"/>
                <a:gd name="T1" fmla="*/ 2147483646 h 2522"/>
                <a:gd name="T2" fmla="*/ 2147483646 w 7126"/>
                <a:gd name="T3" fmla="*/ 2147483646 h 2522"/>
                <a:gd name="T4" fmla="*/ 2147483646 w 7126"/>
                <a:gd name="T5" fmla="*/ 2147483646 h 2522"/>
                <a:gd name="T6" fmla="*/ 2147483646 w 7126"/>
                <a:gd name="T7" fmla="*/ 2147483646 h 2522"/>
                <a:gd name="T8" fmla="*/ 2147483646 w 7126"/>
                <a:gd name="T9" fmla="*/ 2147483646 h 2522"/>
                <a:gd name="T10" fmla="*/ 2147483646 w 7126"/>
                <a:gd name="T11" fmla="*/ 2147483646 h 2522"/>
                <a:gd name="T12" fmla="*/ 2147483646 w 7126"/>
                <a:gd name="T13" fmla="*/ 2147483646 h 2522"/>
                <a:gd name="T14" fmla="*/ 0 w 7126"/>
                <a:gd name="T15" fmla="*/ 2147483646 h 2522"/>
                <a:gd name="T16" fmla="*/ 0 w 7126"/>
                <a:gd name="T17" fmla="*/ 2147483646 h 2522"/>
                <a:gd name="T18" fmla="*/ 2147483646 w 7126"/>
                <a:gd name="T19" fmla="*/ 2147483646 h 25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4" name="Google Shape;854;p31">
              <a:extLst>
                <a:ext uri="{FF2B5EF4-FFF2-40B4-BE49-F238E27FC236}">
                  <a16:creationId xmlns:a16="http://schemas.microsoft.com/office/drawing/2014/main" id="{42195F37-DAFA-4780-B926-27BB955A0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9462" y="3187999"/>
              <a:ext cx="126353" cy="61623"/>
            </a:xfrm>
            <a:custGeom>
              <a:avLst/>
              <a:gdLst>
                <a:gd name="T0" fmla="*/ 2147483646 w 4068"/>
                <a:gd name="T1" fmla="*/ 0 h 1984"/>
                <a:gd name="T2" fmla="*/ 2147483646 w 4068"/>
                <a:gd name="T3" fmla="*/ 2147483646 h 1984"/>
                <a:gd name="T4" fmla="*/ 2147483646 w 4068"/>
                <a:gd name="T5" fmla="*/ 0 h 1984"/>
                <a:gd name="T6" fmla="*/ 2147483646 w 4068"/>
                <a:gd name="T7" fmla="*/ 0 h 19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lnTo>
                    <a:pt x="3933" y="0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5" name="Google Shape;855;p31">
              <a:extLst>
                <a:ext uri="{FF2B5EF4-FFF2-40B4-BE49-F238E27FC236}">
                  <a16:creationId xmlns:a16="http://schemas.microsoft.com/office/drawing/2014/main" id="{D3322E91-FEFA-4E28-90BD-B72E2AEB21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333" y="3344573"/>
              <a:ext cx="31" cy="4193"/>
            </a:xfrm>
            <a:custGeom>
              <a:avLst/>
              <a:gdLst>
                <a:gd name="T0" fmla="*/ 0 w 1"/>
                <a:gd name="T1" fmla="*/ 0 h 135"/>
                <a:gd name="T2" fmla="*/ 0 w 1"/>
                <a:gd name="T3" fmla="*/ 0 h 135"/>
                <a:gd name="T4" fmla="*/ 0 w 1"/>
                <a:gd name="T5" fmla="*/ 2147483646 h 135"/>
                <a:gd name="T6" fmla="*/ 0 w 1"/>
                <a:gd name="T7" fmla="*/ 2147483646 h 135"/>
                <a:gd name="T8" fmla="*/ 0 w 1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6" name="Google Shape;856;p31">
              <a:extLst>
                <a:ext uri="{FF2B5EF4-FFF2-40B4-BE49-F238E27FC236}">
                  <a16:creationId xmlns:a16="http://schemas.microsoft.com/office/drawing/2014/main" id="{FA3AB326-10FA-4B15-974B-8968A9D94B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333" y="3276272"/>
              <a:ext cx="43639" cy="72494"/>
            </a:xfrm>
            <a:custGeom>
              <a:avLst/>
              <a:gdLst>
                <a:gd name="T0" fmla="*/ 2147483646 w 1405"/>
                <a:gd name="T1" fmla="*/ 2147483646 h 2334"/>
                <a:gd name="T2" fmla="*/ 2147483646 w 1405"/>
                <a:gd name="T3" fmla="*/ 2147483646 h 2334"/>
                <a:gd name="T4" fmla="*/ 0 w 1405"/>
                <a:gd name="T5" fmla="*/ 2147483646 h 2334"/>
                <a:gd name="T6" fmla="*/ 0 w 1405"/>
                <a:gd name="T7" fmla="*/ 2147483646 h 2334"/>
                <a:gd name="T8" fmla="*/ 2147483646 w 1405"/>
                <a:gd name="T9" fmla="*/ 2147483646 h 2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7" name="Google Shape;857;p31">
              <a:extLst>
                <a:ext uri="{FF2B5EF4-FFF2-40B4-BE49-F238E27FC236}">
                  <a16:creationId xmlns:a16="http://schemas.microsoft.com/office/drawing/2014/main" id="{ABF38261-A608-4760-B2F9-47BF873131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9120" y="3179644"/>
              <a:ext cx="1465664" cy="208817"/>
            </a:xfrm>
            <a:custGeom>
              <a:avLst/>
              <a:gdLst>
                <a:gd name="T0" fmla="*/ 2147483646 w 47188"/>
                <a:gd name="T1" fmla="*/ 2147483646 h 6723"/>
                <a:gd name="T2" fmla="*/ 2147483646 w 47188"/>
                <a:gd name="T3" fmla="*/ 2147483646 h 6723"/>
                <a:gd name="T4" fmla="*/ 2147483646 w 47188"/>
                <a:gd name="T5" fmla="*/ 2147483646 h 6723"/>
                <a:gd name="T6" fmla="*/ 2147483646 w 47188"/>
                <a:gd name="T7" fmla="*/ 2147483646 h 6723"/>
                <a:gd name="T8" fmla="*/ 2147483646 w 47188"/>
                <a:gd name="T9" fmla="*/ 2147483646 h 6723"/>
                <a:gd name="T10" fmla="*/ 2147483646 w 47188"/>
                <a:gd name="T11" fmla="*/ 2147483646 h 6723"/>
                <a:gd name="T12" fmla="*/ 2147483646 w 47188"/>
                <a:gd name="T13" fmla="*/ 2147483646 h 6723"/>
                <a:gd name="T14" fmla="*/ 2147483646 w 47188"/>
                <a:gd name="T15" fmla="*/ 2147483646 h 6723"/>
                <a:gd name="T16" fmla="*/ 2147483646 w 47188"/>
                <a:gd name="T17" fmla="*/ 2147483646 h 6723"/>
                <a:gd name="T18" fmla="*/ 2147483646 w 47188"/>
                <a:gd name="T19" fmla="*/ 2147483646 h 6723"/>
                <a:gd name="T20" fmla="*/ 2147483646 w 47188"/>
                <a:gd name="T21" fmla="*/ 2147483646 h 6723"/>
                <a:gd name="T22" fmla="*/ 2147483646 w 47188"/>
                <a:gd name="T23" fmla="*/ 2147483646 h 6723"/>
                <a:gd name="T24" fmla="*/ 2147483646 w 47188"/>
                <a:gd name="T25" fmla="*/ 2147483646 h 6723"/>
                <a:gd name="T26" fmla="*/ 2147483646 w 47188"/>
                <a:gd name="T27" fmla="*/ 2147483646 h 6723"/>
                <a:gd name="T28" fmla="*/ 2147483646 w 47188"/>
                <a:gd name="T29" fmla="*/ 2147483646 h 6723"/>
                <a:gd name="T30" fmla="*/ 2147483646 w 47188"/>
                <a:gd name="T31" fmla="*/ 2147483646 h 6723"/>
                <a:gd name="T32" fmla="*/ 2147483646 w 47188"/>
                <a:gd name="T33" fmla="*/ 2147483646 h 6723"/>
                <a:gd name="T34" fmla="*/ 2147483646 w 47188"/>
                <a:gd name="T35" fmla="*/ 2147483646 h 6723"/>
                <a:gd name="T36" fmla="*/ 2147483646 w 47188"/>
                <a:gd name="T37" fmla="*/ 0 h 6723"/>
                <a:gd name="T38" fmla="*/ 2147483646 w 47188"/>
                <a:gd name="T39" fmla="*/ 2147483646 h 6723"/>
                <a:gd name="T40" fmla="*/ 2147483646 w 47188"/>
                <a:gd name="T41" fmla="*/ 2147483646 h 6723"/>
                <a:gd name="T42" fmla="*/ 2147483646 w 47188"/>
                <a:gd name="T43" fmla="*/ 0 h 672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8" name="Google Shape;858;p31">
              <a:extLst>
                <a:ext uri="{FF2B5EF4-FFF2-40B4-BE49-F238E27FC236}">
                  <a16:creationId xmlns:a16="http://schemas.microsoft.com/office/drawing/2014/main" id="{93117F68-FBC4-4D9B-AA96-62F795740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8149" y="3384237"/>
              <a:ext cx="31" cy="31"/>
            </a:xfrm>
            <a:custGeom>
              <a:avLst/>
              <a:gdLst>
                <a:gd name="T0" fmla="*/ 2147483646 w 1"/>
                <a:gd name="T1" fmla="*/ 2147483646 h 1"/>
                <a:gd name="T2" fmla="*/ 2147483646 w 1"/>
                <a:gd name="T3" fmla="*/ 2147483646 h 1"/>
                <a:gd name="T4" fmla="*/ 2147483646 w 1"/>
                <a:gd name="T5" fmla="*/ 2147483646 h 1"/>
                <a:gd name="T6" fmla="*/ 2147483646 w 1"/>
                <a:gd name="T7" fmla="*/ 2147483646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9" name="Google Shape;859;p31">
              <a:extLst>
                <a:ext uri="{FF2B5EF4-FFF2-40B4-BE49-F238E27FC236}">
                  <a16:creationId xmlns:a16="http://schemas.microsoft.com/office/drawing/2014/main" id="{479B3D85-3128-4FF4-BBEA-08C9C2EE82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0497" y="3314289"/>
              <a:ext cx="87683" cy="69978"/>
            </a:xfrm>
            <a:custGeom>
              <a:avLst/>
              <a:gdLst>
                <a:gd name="T0" fmla="*/ 0 w 2823"/>
                <a:gd name="T1" fmla="*/ 2147483646 h 2253"/>
                <a:gd name="T2" fmla="*/ 2147483646 w 2823"/>
                <a:gd name="T3" fmla="*/ 2147483646 h 2253"/>
                <a:gd name="T4" fmla="*/ 0 w 2823"/>
                <a:gd name="T5" fmla="*/ 2147483646 h 22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0" name="Google Shape;860;p31">
              <a:extLst>
                <a:ext uri="{FF2B5EF4-FFF2-40B4-BE49-F238E27FC236}">
                  <a16:creationId xmlns:a16="http://schemas.microsoft.com/office/drawing/2014/main" id="{BDCD998A-754D-4D4C-9218-F9AF8F2FB2F7}"/>
                </a:ext>
              </a:extLst>
            </p:cNvPr>
            <p:cNvSpPr/>
            <p:nvPr/>
          </p:nvSpPr>
          <p:spPr>
            <a:xfrm>
              <a:off x="5658841" y="2836791"/>
              <a:ext cx="1466354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1" name="Google Shape;861;p31">
              <a:extLst>
                <a:ext uri="{FF2B5EF4-FFF2-40B4-BE49-F238E27FC236}">
                  <a16:creationId xmlns:a16="http://schemas.microsoft.com/office/drawing/2014/main" id="{3D1E8207-473E-418E-8123-DC66C69A96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036" y="3492792"/>
              <a:ext cx="178533" cy="122190"/>
            </a:xfrm>
            <a:custGeom>
              <a:avLst/>
              <a:gdLst>
                <a:gd name="T0" fmla="*/ 2147483646 w 5748"/>
                <a:gd name="T1" fmla="*/ 2147483646 h 3934"/>
                <a:gd name="T2" fmla="*/ 2147483646 w 5748"/>
                <a:gd name="T3" fmla="*/ 2147483646 h 3934"/>
                <a:gd name="T4" fmla="*/ 2147483646 w 5748"/>
                <a:gd name="T5" fmla="*/ 2147483646 h 3934"/>
                <a:gd name="T6" fmla="*/ 2147483646 w 5748"/>
                <a:gd name="T7" fmla="*/ 2147483646 h 3934"/>
                <a:gd name="T8" fmla="*/ 2147483646 w 5748"/>
                <a:gd name="T9" fmla="*/ 2147483646 h 3934"/>
                <a:gd name="T10" fmla="*/ 2147483646 w 5748"/>
                <a:gd name="T11" fmla="*/ 2147483646 h 3934"/>
                <a:gd name="T12" fmla="*/ 2147483646 w 5748"/>
                <a:gd name="T13" fmla="*/ 2147483646 h 3934"/>
                <a:gd name="T14" fmla="*/ 2147483646 w 5748"/>
                <a:gd name="T15" fmla="*/ 2147483646 h 3934"/>
                <a:gd name="T16" fmla="*/ 2147483646 w 5748"/>
                <a:gd name="T17" fmla="*/ 2147483646 h 3934"/>
                <a:gd name="T18" fmla="*/ 2147483646 w 5748"/>
                <a:gd name="T19" fmla="*/ 2147483646 h 3934"/>
                <a:gd name="T20" fmla="*/ 2147483646 w 5748"/>
                <a:gd name="T21" fmla="*/ 2147483646 h 3934"/>
                <a:gd name="T22" fmla="*/ 2147483646 w 5748"/>
                <a:gd name="T23" fmla="*/ 2147483646 h 39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862;p31">
              <a:extLst>
                <a:ext uri="{FF2B5EF4-FFF2-40B4-BE49-F238E27FC236}">
                  <a16:creationId xmlns:a16="http://schemas.microsoft.com/office/drawing/2014/main" id="{D5169D71-524C-495B-B061-AB0AF8A6E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7660" y="3256735"/>
              <a:ext cx="234908" cy="209376"/>
            </a:xfrm>
            <a:custGeom>
              <a:avLst/>
              <a:gdLst>
                <a:gd name="T0" fmla="*/ 2147483646 w 7563"/>
                <a:gd name="T1" fmla="*/ 0 h 6741"/>
                <a:gd name="T2" fmla="*/ 2147483646 w 7563"/>
                <a:gd name="T3" fmla="*/ 2147483646 h 6741"/>
                <a:gd name="T4" fmla="*/ 2147483646 w 7563"/>
                <a:gd name="T5" fmla="*/ 2147483646 h 6741"/>
                <a:gd name="T6" fmla="*/ 2147483646 w 7563"/>
                <a:gd name="T7" fmla="*/ 2147483646 h 6741"/>
                <a:gd name="T8" fmla="*/ 2147483646 w 7563"/>
                <a:gd name="T9" fmla="*/ 2147483646 h 6741"/>
                <a:gd name="T10" fmla="*/ 2147483646 w 7563"/>
                <a:gd name="T11" fmla="*/ 2147483646 h 6741"/>
                <a:gd name="T12" fmla="*/ 2147483646 w 7563"/>
                <a:gd name="T13" fmla="*/ 0 h 67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863;p31">
              <a:extLst>
                <a:ext uri="{FF2B5EF4-FFF2-40B4-BE49-F238E27FC236}">
                  <a16:creationId xmlns:a16="http://schemas.microsoft.com/office/drawing/2014/main" id="{9A9265D7-43A7-49EB-A088-5770A2F0E9B1}"/>
                </a:ext>
              </a:extLst>
            </p:cNvPr>
            <p:cNvSpPr/>
            <p:nvPr/>
          </p:nvSpPr>
          <p:spPr>
            <a:xfrm>
              <a:off x="6384084" y="3439871"/>
              <a:ext cx="266610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4" name="Google Shape;864;p31">
              <a:extLst>
                <a:ext uri="{FF2B5EF4-FFF2-40B4-BE49-F238E27FC236}">
                  <a16:creationId xmlns:a16="http://schemas.microsoft.com/office/drawing/2014/main" id="{E7C96EE6-00B2-43B3-97FA-EA72342C1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3997" y="3288416"/>
              <a:ext cx="217172" cy="192914"/>
            </a:xfrm>
            <a:custGeom>
              <a:avLst/>
              <a:gdLst>
                <a:gd name="T0" fmla="*/ 2147483646 w 6992"/>
                <a:gd name="T1" fmla="*/ 2147483646 h 6211"/>
                <a:gd name="T2" fmla="*/ 2147483646 w 6992"/>
                <a:gd name="T3" fmla="*/ 2147483646 h 6211"/>
                <a:gd name="T4" fmla="*/ 2147483646 w 6992"/>
                <a:gd name="T5" fmla="*/ 2147483646 h 6211"/>
                <a:gd name="T6" fmla="*/ 2147483646 w 6992"/>
                <a:gd name="T7" fmla="*/ 2147483646 h 6211"/>
                <a:gd name="T8" fmla="*/ 2147483646 w 6992"/>
                <a:gd name="T9" fmla="*/ 2147483646 h 6211"/>
                <a:gd name="T10" fmla="*/ 2147483646 w 6992"/>
                <a:gd name="T11" fmla="*/ 2147483646 h 6211"/>
                <a:gd name="T12" fmla="*/ 2147483646 w 6992"/>
                <a:gd name="T13" fmla="*/ 2147483646 h 62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" name="Google Shape;865;p31">
              <a:extLst>
                <a:ext uri="{FF2B5EF4-FFF2-40B4-BE49-F238E27FC236}">
                  <a16:creationId xmlns:a16="http://schemas.microsoft.com/office/drawing/2014/main" id="{4C897485-1A5E-4087-A5FA-479848841C56}"/>
                </a:ext>
              </a:extLst>
            </p:cNvPr>
            <p:cNvSpPr/>
            <p:nvPr/>
          </p:nvSpPr>
          <p:spPr>
            <a:xfrm>
              <a:off x="5881016" y="3458916"/>
              <a:ext cx="180914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6" name="Google Shape;866;p31">
              <a:extLst>
                <a:ext uri="{FF2B5EF4-FFF2-40B4-BE49-F238E27FC236}">
                  <a16:creationId xmlns:a16="http://schemas.microsoft.com/office/drawing/2014/main" id="{DCD6DAB1-D457-42CC-91F8-7EEAF9AC2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495" y="3818488"/>
              <a:ext cx="248481" cy="358775"/>
            </a:xfrm>
            <a:custGeom>
              <a:avLst/>
              <a:gdLst>
                <a:gd name="T0" fmla="*/ 2147483646 w 8000"/>
                <a:gd name="T1" fmla="*/ 2147483646 h 11551"/>
                <a:gd name="T2" fmla="*/ 2147483646 w 8000"/>
                <a:gd name="T3" fmla="*/ 2147483646 h 11551"/>
                <a:gd name="T4" fmla="*/ 2147483646 w 8000"/>
                <a:gd name="T5" fmla="*/ 2147483646 h 11551"/>
                <a:gd name="T6" fmla="*/ 2147483646 w 8000"/>
                <a:gd name="T7" fmla="*/ 2147483646 h 11551"/>
                <a:gd name="T8" fmla="*/ 2147483646 w 8000"/>
                <a:gd name="T9" fmla="*/ 2147483646 h 11551"/>
                <a:gd name="T10" fmla="*/ 2147483646 w 8000"/>
                <a:gd name="T11" fmla="*/ 2147483646 h 11551"/>
                <a:gd name="T12" fmla="*/ 2147483646 w 8000"/>
                <a:gd name="T13" fmla="*/ 2147483646 h 11551"/>
                <a:gd name="T14" fmla="*/ 2147483646 w 8000"/>
                <a:gd name="T15" fmla="*/ 2147483646 h 11551"/>
                <a:gd name="T16" fmla="*/ 2147483646 w 8000"/>
                <a:gd name="T17" fmla="*/ 2147483646 h 115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7" name="Google Shape;867;p31">
              <a:extLst>
                <a:ext uri="{FF2B5EF4-FFF2-40B4-BE49-F238E27FC236}">
                  <a16:creationId xmlns:a16="http://schemas.microsoft.com/office/drawing/2014/main" id="{078CFFF2-B638-434C-B121-09A9DA27D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495" y="3818488"/>
              <a:ext cx="248481" cy="357036"/>
            </a:xfrm>
            <a:custGeom>
              <a:avLst/>
              <a:gdLst>
                <a:gd name="T0" fmla="*/ 2147483646 w 8000"/>
                <a:gd name="T1" fmla="*/ 2147483646 h 11495"/>
                <a:gd name="T2" fmla="*/ 2147483646 w 8000"/>
                <a:gd name="T3" fmla="*/ 2147483646 h 11495"/>
                <a:gd name="T4" fmla="*/ 2147483646 w 8000"/>
                <a:gd name="T5" fmla="*/ 2147483646 h 11495"/>
                <a:gd name="T6" fmla="*/ 2147483646 w 8000"/>
                <a:gd name="T7" fmla="*/ 2147483646 h 11495"/>
                <a:gd name="T8" fmla="*/ 2147483646 w 8000"/>
                <a:gd name="T9" fmla="*/ 2147483646 h 11495"/>
                <a:gd name="T10" fmla="*/ 2147483646 w 8000"/>
                <a:gd name="T11" fmla="*/ 2147483646 h 11495"/>
                <a:gd name="T12" fmla="*/ 2147483646 w 8000"/>
                <a:gd name="T13" fmla="*/ 2147483646 h 11495"/>
                <a:gd name="T14" fmla="*/ 2147483646 w 8000"/>
                <a:gd name="T15" fmla="*/ 2147483646 h 11495"/>
                <a:gd name="T16" fmla="*/ 2147483646 w 8000"/>
                <a:gd name="T17" fmla="*/ 2147483646 h 11495"/>
                <a:gd name="T18" fmla="*/ 2147483646 w 8000"/>
                <a:gd name="T19" fmla="*/ 2147483646 h 11495"/>
                <a:gd name="T20" fmla="*/ 2147483646 w 8000"/>
                <a:gd name="T21" fmla="*/ 2147483646 h 11495"/>
                <a:gd name="T22" fmla="*/ 2147483646 w 8000"/>
                <a:gd name="T23" fmla="*/ 2147483646 h 11495"/>
                <a:gd name="T24" fmla="*/ 2147483646 w 8000"/>
                <a:gd name="T25" fmla="*/ 2147483646 h 11495"/>
                <a:gd name="T26" fmla="*/ 2147483646 w 8000"/>
                <a:gd name="T27" fmla="*/ 2147483646 h 11495"/>
                <a:gd name="T28" fmla="*/ 2147483646 w 8000"/>
                <a:gd name="T29" fmla="*/ 2147483646 h 11495"/>
                <a:gd name="T30" fmla="*/ 2147483646 w 8000"/>
                <a:gd name="T31" fmla="*/ 2147483646 h 11495"/>
                <a:gd name="T32" fmla="*/ 2147483646 w 8000"/>
                <a:gd name="T33" fmla="*/ 2147483646 h 11495"/>
                <a:gd name="T34" fmla="*/ 2147483646 w 8000"/>
                <a:gd name="T35" fmla="*/ 2147483646 h 11495"/>
                <a:gd name="T36" fmla="*/ 2147483646 w 8000"/>
                <a:gd name="T37" fmla="*/ 2147483646 h 114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8" name="Google Shape;868;p31">
              <a:extLst>
                <a:ext uri="{FF2B5EF4-FFF2-40B4-BE49-F238E27FC236}">
                  <a16:creationId xmlns:a16="http://schemas.microsoft.com/office/drawing/2014/main" id="{7EBF6301-6710-4333-987F-1CC90E5FB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6945" y="3980311"/>
              <a:ext cx="31" cy="138870"/>
            </a:xfrm>
            <a:custGeom>
              <a:avLst/>
              <a:gdLst>
                <a:gd name="T0" fmla="*/ 2147483646 w 1"/>
                <a:gd name="T1" fmla="*/ 0 h 4471"/>
                <a:gd name="T2" fmla="*/ 2147483646 w 1"/>
                <a:gd name="T3" fmla="*/ 2147483646 h 4471"/>
                <a:gd name="T4" fmla="*/ 2147483646 w 1"/>
                <a:gd name="T5" fmla="*/ 2147483646 h 4471"/>
                <a:gd name="T6" fmla="*/ 2147483646 w 1"/>
                <a:gd name="T7" fmla="*/ 0 h 44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" name="Google Shape;869;p31">
              <a:extLst>
                <a:ext uri="{FF2B5EF4-FFF2-40B4-BE49-F238E27FC236}">
                  <a16:creationId xmlns:a16="http://schemas.microsoft.com/office/drawing/2014/main" id="{8ACD4548-4033-458B-ADE3-ED0729248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0855" y="3827899"/>
              <a:ext cx="26122" cy="12548"/>
            </a:xfrm>
            <a:custGeom>
              <a:avLst/>
              <a:gdLst>
                <a:gd name="T0" fmla="*/ 2147483646 w 841"/>
                <a:gd name="T1" fmla="*/ 0 h 404"/>
                <a:gd name="T2" fmla="*/ 2147483646 w 841"/>
                <a:gd name="T3" fmla="*/ 2147483646 h 404"/>
                <a:gd name="T4" fmla="*/ 2147483646 w 841"/>
                <a:gd name="T5" fmla="*/ 2147483646 h 404"/>
                <a:gd name="T6" fmla="*/ 2147483646 w 841"/>
                <a:gd name="T7" fmla="*/ 0 h 404"/>
                <a:gd name="T8" fmla="*/ 2147483646 w 841"/>
                <a:gd name="T9" fmla="*/ 2147483646 h 404"/>
                <a:gd name="T10" fmla="*/ 2147483646 w 841"/>
                <a:gd name="T11" fmla="*/ 2147483646 h 404"/>
                <a:gd name="T12" fmla="*/ 2147483646 w 841"/>
                <a:gd name="T13" fmla="*/ 2147483646 h 404"/>
                <a:gd name="T14" fmla="*/ 2147483646 w 841"/>
                <a:gd name="T15" fmla="*/ 2147483646 h 404"/>
                <a:gd name="T16" fmla="*/ 2147483646 w 841"/>
                <a:gd name="T17" fmla="*/ 2147483646 h 404"/>
                <a:gd name="T18" fmla="*/ 2147483646 w 841"/>
                <a:gd name="T19" fmla="*/ 2147483646 h 404"/>
                <a:gd name="T20" fmla="*/ 2147483646 w 841"/>
                <a:gd name="T21" fmla="*/ 2147483646 h 404"/>
                <a:gd name="T22" fmla="*/ 0 w 841"/>
                <a:gd name="T23" fmla="*/ 2147483646 h 404"/>
                <a:gd name="T24" fmla="*/ 2147483646 w 841"/>
                <a:gd name="T25" fmla="*/ 2147483646 h 40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0" name="Google Shape;870;p31">
              <a:extLst>
                <a:ext uri="{FF2B5EF4-FFF2-40B4-BE49-F238E27FC236}">
                  <a16:creationId xmlns:a16="http://schemas.microsoft.com/office/drawing/2014/main" id="{1D85F9DB-3BDC-4A9B-AF33-57B746E55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495" y="3827899"/>
              <a:ext cx="248481" cy="347625"/>
            </a:xfrm>
            <a:custGeom>
              <a:avLst/>
              <a:gdLst>
                <a:gd name="T0" fmla="*/ 2147483646 w 8000"/>
                <a:gd name="T1" fmla="*/ 0 h 11192"/>
                <a:gd name="T2" fmla="*/ 2147483646 w 8000"/>
                <a:gd name="T3" fmla="*/ 2147483646 h 11192"/>
                <a:gd name="T4" fmla="*/ 2147483646 w 8000"/>
                <a:gd name="T5" fmla="*/ 2147483646 h 11192"/>
                <a:gd name="T6" fmla="*/ 2147483646 w 8000"/>
                <a:gd name="T7" fmla="*/ 2147483646 h 11192"/>
                <a:gd name="T8" fmla="*/ 2147483646 w 8000"/>
                <a:gd name="T9" fmla="*/ 2147483646 h 11192"/>
                <a:gd name="T10" fmla="*/ 2147483646 w 8000"/>
                <a:gd name="T11" fmla="*/ 2147483646 h 11192"/>
                <a:gd name="T12" fmla="*/ 2147483646 w 8000"/>
                <a:gd name="T13" fmla="*/ 2147483646 h 11192"/>
                <a:gd name="T14" fmla="*/ 2147483646 w 8000"/>
                <a:gd name="T15" fmla="*/ 2147483646 h 11192"/>
                <a:gd name="T16" fmla="*/ 2147483646 w 8000"/>
                <a:gd name="T17" fmla="*/ 0 h 11192"/>
                <a:gd name="T18" fmla="*/ 2147483646 w 8000"/>
                <a:gd name="T19" fmla="*/ 2147483646 h 11192"/>
                <a:gd name="T20" fmla="*/ 2147483646 w 8000"/>
                <a:gd name="T21" fmla="*/ 2147483646 h 11192"/>
                <a:gd name="T22" fmla="*/ 2147483646 w 8000"/>
                <a:gd name="T23" fmla="*/ 2147483646 h 11192"/>
                <a:gd name="T24" fmla="*/ 2147483646 w 8000"/>
                <a:gd name="T25" fmla="*/ 2147483646 h 11192"/>
                <a:gd name="T26" fmla="*/ 2147483646 w 8000"/>
                <a:gd name="T27" fmla="*/ 2147483646 h 11192"/>
                <a:gd name="T28" fmla="*/ 2147483646 w 8000"/>
                <a:gd name="T29" fmla="*/ 2147483646 h 11192"/>
                <a:gd name="T30" fmla="*/ 2147483646 w 8000"/>
                <a:gd name="T31" fmla="*/ 2147483646 h 11192"/>
                <a:gd name="T32" fmla="*/ 2147483646 w 8000"/>
                <a:gd name="T33" fmla="*/ 2147483646 h 11192"/>
                <a:gd name="T34" fmla="*/ 2147483646 w 8000"/>
                <a:gd name="T35" fmla="*/ 2147483646 h 11192"/>
                <a:gd name="T36" fmla="*/ 2147483646 w 8000"/>
                <a:gd name="T37" fmla="*/ 2147483646 h 11192"/>
                <a:gd name="T38" fmla="*/ 2147483646 w 8000"/>
                <a:gd name="T39" fmla="*/ 2147483646 h 11192"/>
                <a:gd name="T40" fmla="*/ 2147483646 w 8000"/>
                <a:gd name="T41" fmla="*/ 0 h 1119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" name="Google Shape;871;p31">
              <a:extLst>
                <a:ext uri="{FF2B5EF4-FFF2-40B4-BE49-F238E27FC236}">
                  <a16:creationId xmlns:a16="http://schemas.microsoft.com/office/drawing/2014/main" id="{7D73B964-34E3-402B-AF64-D3C2C5EB7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495" y="3784042"/>
              <a:ext cx="248481" cy="69978"/>
            </a:xfrm>
            <a:custGeom>
              <a:avLst/>
              <a:gdLst>
                <a:gd name="T0" fmla="*/ 2147483646 w 8000"/>
                <a:gd name="T1" fmla="*/ 2147483646 h 2253"/>
                <a:gd name="T2" fmla="*/ 2147483646 w 8000"/>
                <a:gd name="T3" fmla="*/ 2147483646 h 2253"/>
                <a:gd name="T4" fmla="*/ 2147483646 w 8000"/>
                <a:gd name="T5" fmla="*/ 2147483646 h 2253"/>
                <a:gd name="T6" fmla="*/ 2147483646 w 8000"/>
                <a:gd name="T7" fmla="*/ 2147483646 h 2253"/>
                <a:gd name="T8" fmla="*/ 2147483646 w 8000"/>
                <a:gd name="T9" fmla="*/ 2147483646 h 2253"/>
                <a:gd name="T10" fmla="*/ 2147483646 w 8000"/>
                <a:gd name="T11" fmla="*/ 2147483646 h 2253"/>
                <a:gd name="T12" fmla="*/ 2147483646 w 8000"/>
                <a:gd name="T13" fmla="*/ 2147483646 h 2253"/>
                <a:gd name="T14" fmla="*/ 2147483646 w 8000"/>
                <a:gd name="T15" fmla="*/ 2147483646 h 2253"/>
                <a:gd name="T16" fmla="*/ 2147483646 w 8000"/>
                <a:gd name="T17" fmla="*/ 2147483646 h 2253"/>
                <a:gd name="T18" fmla="*/ 2147483646 w 8000"/>
                <a:gd name="T19" fmla="*/ 2147483646 h 2253"/>
                <a:gd name="T20" fmla="*/ 2147483646 w 8000"/>
                <a:gd name="T21" fmla="*/ 2147483646 h 22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" name="Google Shape;872;p31">
              <a:extLst>
                <a:ext uri="{FF2B5EF4-FFF2-40B4-BE49-F238E27FC236}">
                  <a16:creationId xmlns:a16="http://schemas.microsoft.com/office/drawing/2014/main" id="{0AE48178-E5AB-4288-BF28-4F7AB0740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2069" y="3797616"/>
              <a:ext cx="221334" cy="42832"/>
            </a:xfrm>
            <a:custGeom>
              <a:avLst/>
              <a:gdLst>
                <a:gd name="T0" fmla="*/ 2147483646 w 7126"/>
                <a:gd name="T1" fmla="*/ 2147483646 h 1379"/>
                <a:gd name="T2" fmla="*/ 2147483646 w 7126"/>
                <a:gd name="T3" fmla="*/ 2147483646 h 1379"/>
                <a:gd name="T4" fmla="*/ 2147483646 w 7126"/>
                <a:gd name="T5" fmla="*/ 2147483646 h 1379"/>
                <a:gd name="T6" fmla="*/ 2147483646 w 7126"/>
                <a:gd name="T7" fmla="*/ 2147483646 h 1379"/>
                <a:gd name="T8" fmla="*/ 2147483646 w 7126"/>
                <a:gd name="T9" fmla="*/ 2147483646 h 1379"/>
                <a:gd name="T10" fmla="*/ 2147483646 w 7126"/>
                <a:gd name="T11" fmla="*/ 2147483646 h 1379"/>
                <a:gd name="T12" fmla="*/ 2147483646 w 7126"/>
                <a:gd name="T13" fmla="*/ 2147483646 h 1379"/>
                <a:gd name="T14" fmla="*/ 2147483646 w 7126"/>
                <a:gd name="T15" fmla="*/ 2147483646 h 1379"/>
                <a:gd name="T16" fmla="*/ 2147483646 w 7126"/>
                <a:gd name="T17" fmla="*/ 2147483646 h 1379"/>
                <a:gd name="T18" fmla="*/ 2147483646 w 7126"/>
                <a:gd name="T19" fmla="*/ 2147483646 h 1379"/>
                <a:gd name="T20" fmla="*/ 2147483646 w 7126"/>
                <a:gd name="T21" fmla="*/ 2147483646 h 13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lnTo>
                    <a:pt x="3630" y="1"/>
                  </a:ln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3" name="Google Shape;873;p31">
              <a:extLst>
                <a:ext uri="{FF2B5EF4-FFF2-40B4-BE49-F238E27FC236}">
                  <a16:creationId xmlns:a16="http://schemas.microsoft.com/office/drawing/2014/main" id="{5D9CC94A-B030-4F95-BFA7-23DDFBF755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8779" y="3814326"/>
              <a:ext cx="187914" cy="39695"/>
            </a:xfrm>
            <a:custGeom>
              <a:avLst/>
              <a:gdLst>
                <a:gd name="T0" fmla="*/ 2147483646 w 6050"/>
                <a:gd name="T1" fmla="*/ 0 h 1278"/>
                <a:gd name="T2" fmla="*/ 0 w 6050"/>
                <a:gd name="T3" fmla="*/ 2147483646 h 1278"/>
                <a:gd name="T4" fmla="*/ 0 w 6050"/>
                <a:gd name="T5" fmla="*/ 2147483646 h 1278"/>
                <a:gd name="T6" fmla="*/ 2147483646 w 6050"/>
                <a:gd name="T7" fmla="*/ 2147483646 h 1278"/>
                <a:gd name="T8" fmla="*/ 2147483646 w 6050"/>
                <a:gd name="T9" fmla="*/ 2147483646 h 1278"/>
                <a:gd name="T10" fmla="*/ 2147483646 w 6050"/>
                <a:gd name="T11" fmla="*/ 2147483646 h 1278"/>
                <a:gd name="T12" fmla="*/ 2147483646 w 6050"/>
                <a:gd name="T13" fmla="*/ 0 h 12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4" name="Google Shape;874;p31">
              <a:extLst>
                <a:ext uri="{FF2B5EF4-FFF2-40B4-BE49-F238E27FC236}">
                  <a16:creationId xmlns:a16="http://schemas.microsoft.com/office/drawing/2014/main" id="{434BE785-D446-4BAB-9BAA-22D878E621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7423" y="3468130"/>
              <a:ext cx="217141" cy="311781"/>
            </a:xfrm>
            <a:custGeom>
              <a:avLst/>
              <a:gdLst>
                <a:gd name="T0" fmla="*/ 2147483646 w 6991"/>
                <a:gd name="T1" fmla="*/ 2147483646 h 10038"/>
                <a:gd name="T2" fmla="*/ 2147483646 w 6991"/>
                <a:gd name="T3" fmla="*/ 2147483646 h 10038"/>
                <a:gd name="T4" fmla="*/ 2147483646 w 6991"/>
                <a:gd name="T5" fmla="*/ 2147483646 h 10038"/>
                <a:gd name="T6" fmla="*/ 2147483646 w 6991"/>
                <a:gd name="T7" fmla="*/ 2147483646 h 10038"/>
                <a:gd name="T8" fmla="*/ 2147483646 w 6991"/>
                <a:gd name="T9" fmla="*/ 2147483646 h 10038"/>
                <a:gd name="T10" fmla="*/ 2147483646 w 6991"/>
                <a:gd name="T11" fmla="*/ 2147483646 h 10038"/>
                <a:gd name="T12" fmla="*/ 2147483646 w 6991"/>
                <a:gd name="T13" fmla="*/ 2147483646 h 10038"/>
                <a:gd name="T14" fmla="*/ 2147483646 w 6991"/>
                <a:gd name="T15" fmla="*/ 2147483646 h 10038"/>
                <a:gd name="T16" fmla="*/ 2147483646 w 6991"/>
                <a:gd name="T17" fmla="*/ 2147483646 h 10038"/>
                <a:gd name="T18" fmla="*/ 2147483646 w 6991"/>
                <a:gd name="T19" fmla="*/ 2147483646 h 10038"/>
                <a:gd name="T20" fmla="*/ 2147483646 w 6991"/>
                <a:gd name="T21" fmla="*/ 2147483646 h 10038"/>
                <a:gd name="T22" fmla="*/ 2147483646 w 6991"/>
                <a:gd name="T23" fmla="*/ 2147483646 h 10038"/>
                <a:gd name="T24" fmla="*/ 2147483646 w 6991"/>
                <a:gd name="T25" fmla="*/ 2147483646 h 10038"/>
                <a:gd name="T26" fmla="*/ 2147483646 w 6991"/>
                <a:gd name="T27" fmla="*/ 2147483646 h 10038"/>
                <a:gd name="T28" fmla="*/ 2147483646 w 6991"/>
                <a:gd name="T29" fmla="*/ 2147483646 h 10038"/>
                <a:gd name="T30" fmla="*/ 2147483646 w 6991"/>
                <a:gd name="T31" fmla="*/ 2147483646 h 10038"/>
                <a:gd name="T32" fmla="*/ 2147483646 w 6991"/>
                <a:gd name="T33" fmla="*/ 2147483646 h 10038"/>
                <a:gd name="T34" fmla="*/ 2147483646 w 6991"/>
                <a:gd name="T35" fmla="*/ 2147483646 h 10038"/>
                <a:gd name="T36" fmla="*/ 2147483646 w 6991"/>
                <a:gd name="T37" fmla="*/ 2147483646 h 1003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5" name="Google Shape;875;p31">
              <a:extLst>
                <a:ext uri="{FF2B5EF4-FFF2-40B4-BE49-F238E27FC236}">
                  <a16:creationId xmlns:a16="http://schemas.microsoft.com/office/drawing/2014/main" id="{5D47A8A4-F8AE-4E67-83D9-7582D2318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1869" y="3709933"/>
              <a:ext cx="143032" cy="43888"/>
            </a:xfrm>
            <a:custGeom>
              <a:avLst/>
              <a:gdLst>
                <a:gd name="T0" fmla="*/ 2147483646 w 4605"/>
                <a:gd name="T1" fmla="*/ 2147483646 h 1413"/>
                <a:gd name="T2" fmla="*/ 2147483646 w 4605"/>
                <a:gd name="T3" fmla="*/ 2147483646 h 1413"/>
                <a:gd name="T4" fmla="*/ 2147483646 w 4605"/>
                <a:gd name="T5" fmla="*/ 2147483646 h 1413"/>
                <a:gd name="T6" fmla="*/ 2147483646 w 4605"/>
                <a:gd name="T7" fmla="*/ 2147483646 h 1413"/>
                <a:gd name="T8" fmla="*/ 2147483646 w 4605"/>
                <a:gd name="T9" fmla="*/ 2147483646 h 1413"/>
                <a:gd name="T10" fmla="*/ 2147483646 w 4605"/>
                <a:gd name="T11" fmla="*/ 2147483646 h 1413"/>
                <a:gd name="T12" fmla="*/ 2147483646 w 4605"/>
                <a:gd name="T13" fmla="*/ 2147483646 h 1413"/>
                <a:gd name="T14" fmla="*/ 2147483646 w 4605"/>
                <a:gd name="T15" fmla="*/ 2147483646 h 1413"/>
                <a:gd name="T16" fmla="*/ 2147483646 w 4605"/>
                <a:gd name="T17" fmla="*/ 2147483646 h 1413"/>
                <a:gd name="T18" fmla="*/ 2147483646 w 4605"/>
                <a:gd name="T19" fmla="*/ 2147483646 h 1413"/>
                <a:gd name="T20" fmla="*/ 2147483646 w 4605"/>
                <a:gd name="T21" fmla="*/ 2147483646 h 1413"/>
                <a:gd name="T22" fmla="*/ 2147483646 w 4605"/>
                <a:gd name="T23" fmla="*/ 2147483646 h 1413"/>
                <a:gd name="T24" fmla="*/ 2147483646 w 4605"/>
                <a:gd name="T25" fmla="*/ 2147483646 h 1413"/>
                <a:gd name="T26" fmla="*/ 2147483646 w 4605"/>
                <a:gd name="T27" fmla="*/ 2147483646 h 1413"/>
                <a:gd name="T28" fmla="*/ 2147483646 w 4605"/>
                <a:gd name="T29" fmla="*/ 2147483646 h 1413"/>
                <a:gd name="T30" fmla="*/ 2147483646 w 4605"/>
                <a:gd name="T31" fmla="*/ 2147483646 h 1413"/>
                <a:gd name="T32" fmla="*/ 2147483646 w 4605"/>
                <a:gd name="T33" fmla="*/ 2147483646 h 1413"/>
                <a:gd name="T34" fmla="*/ 0 w 4605"/>
                <a:gd name="T35" fmla="*/ 2147483646 h 1413"/>
                <a:gd name="T36" fmla="*/ 2147483646 w 4605"/>
                <a:gd name="T37" fmla="*/ 2147483646 h 1413"/>
                <a:gd name="T38" fmla="*/ 0 w 4605"/>
                <a:gd name="T39" fmla="*/ 2147483646 h 14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6" name="Google Shape;876;p31">
              <a:extLst>
                <a:ext uri="{FF2B5EF4-FFF2-40B4-BE49-F238E27FC236}">
                  <a16:creationId xmlns:a16="http://schemas.microsoft.com/office/drawing/2014/main" id="{E115CBE8-6CE6-409F-9AA9-8C62B37911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9940" y="3583612"/>
              <a:ext cx="191051" cy="196300"/>
            </a:xfrm>
            <a:custGeom>
              <a:avLst/>
              <a:gdLst>
                <a:gd name="T0" fmla="*/ 2147483646 w 6151"/>
                <a:gd name="T1" fmla="*/ 2147483646 h 6320"/>
                <a:gd name="T2" fmla="*/ 2147483646 w 6151"/>
                <a:gd name="T3" fmla="*/ 2147483646 h 6320"/>
                <a:gd name="T4" fmla="*/ 2147483646 w 6151"/>
                <a:gd name="T5" fmla="*/ 2147483646 h 6320"/>
                <a:gd name="T6" fmla="*/ 2147483646 w 6151"/>
                <a:gd name="T7" fmla="*/ 2147483646 h 6320"/>
                <a:gd name="T8" fmla="*/ 2147483646 w 6151"/>
                <a:gd name="T9" fmla="*/ 2147483646 h 6320"/>
                <a:gd name="T10" fmla="*/ 2147483646 w 6151"/>
                <a:gd name="T11" fmla="*/ 2147483646 h 6320"/>
                <a:gd name="T12" fmla="*/ 2147483646 w 6151"/>
                <a:gd name="T13" fmla="*/ 2147483646 h 6320"/>
                <a:gd name="T14" fmla="*/ 2147483646 w 6151"/>
                <a:gd name="T15" fmla="*/ 2147483646 h 6320"/>
                <a:gd name="T16" fmla="*/ 2147483646 w 6151"/>
                <a:gd name="T17" fmla="*/ 2147483646 h 6320"/>
                <a:gd name="T18" fmla="*/ 2147483646 w 6151"/>
                <a:gd name="T19" fmla="*/ 2147483646 h 6320"/>
                <a:gd name="T20" fmla="*/ 2147483646 w 6151"/>
                <a:gd name="T21" fmla="*/ 2147483646 h 6320"/>
                <a:gd name="T22" fmla="*/ 2147483646 w 6151"/>
                <a:gd name="T23" fmla="*/ 2147483646 h 6320"/>
                <a:gd name="T24" fmla="*/ 2147483646 w 6151"/>
                <a:gd name="T25" fmla="*/ 2147483646 h 6320"/>
                <a:gd name="T26" fmla="*/ 2147483646 w 6151"/>
                <a:gd name="T27" fmla="*/ 2147483646 h 6320"/>
                <a:gd name="T28" fmla="*/ 2147483646 w 6151"/>
                <a:gd name="T29" fmla="*/ 2147483646 h 63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7" name="Google Shape;877;p31">
              <a:extLst>
                <a:ext uri="{FF2B5EF4-FFF2-40B4-BE49-F238E27FC236}">
                  <a16:creationId xmlns:a16="http://schemas.microsoft.com/office/drawing/2014/main" id="{E1277D80-B902-46AB-9589-22B9C2D0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17" y="3614951"/>
              <a:ext cx="91876" cy="199406"/>
            </a:xfrm>
            <a:custGeom>
              <a:avLst/>
              <a:gdLst>
                <a:gd name="T0" fmla="*/ 2147483646 w 2958"/>
                <a:gd name="T1" fmla="*/ 0 h 6420"/>
                <a:gd name="T2" fmla="*/ 2147483646 w 2958"/>
                <a:gd name="T3" fmla="*/ 2147483646 h 6420"/>
                <a:gd name="T4" fmla="*/ 2147483646 w 2958"/>
                <a:gd name="T5" fmla="*/ 2147483646 h 6420"/>
                <a:gd name="T6" fmla="*/ 2147483646 w 2958"/>
                <a:gd name="T7" fmla="*/ 2147483646 h 6420"/>
                <a:gd name="T8" fmla="*/ 2147483646 w 2958"/>
                <a:gd name="T9" fmla="*/ 2147483646 h 6420"/>
                <a:gd name="T10" fmla="*/ 2147483646 w 2958"/>
                <a:gd name="T11" fmla="*/ 2147483646 h 6420"/>
                <a:gd name="T12" fmla="*/ 0 w 2958"/>
                <a:gd name="T13" fmla="*/ 2147483646 h 6420"/>
                <a:gd name="T14" fmla="*/ 2147483646 w 2958"/>
                <a:gd name="T15" fmla="*/ 2147483646 h 6420"/>
                <a:gd name="T16" fmla="*/ 2147483646 w 2958"/>
                <a:gd name="T17" fmla="*/ 2147483646 h 6420"/>
                <a:gd name="T18" fmla="*/ 2147483646 w 2958"/>
                <a:gd name="T19" fmla="*/ 2147483646 h 6420"/>
                <a:gd name="T20" fmla="*/ 2147483646 w 2958"/>
                <a:gd name="T21" fmla="*/ 2147483646 h 6420"/>
                <a:gd name="T22" fmla="*/ 2147483646 w 2958"/>
                <a:gd name="T23" fmla="*/ 0 h 64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8" name="Google Shape;878;p31">
              <a:extLst>
                <a:ext uri="{FF2B5EF4-FFF2-40B4-BE49-F238E27FC236}">
                  <a16:creationId xmlns:a16="http://schemas.microsoft.com/office/drawing/2014/main" id="{6AC3BBF8-B0E4-4904-8346-AFE55943B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17" y="3645204"/>
              <a:ext cx="74140" cy="169153"/>
            </a:xfrm>
            <a:custGeom>
              <a:avLst/>
              <a:gdLst>
                <a:gd name="T0" fmla="*/ 2147483646 w 2387"/>
                <a:gd name="T1" fmla="*/ 2147483646 h 5446"/>
                <a:gd name="T2" fmla="*/ 2147483646 w 2387"/>
                <a:gd name="T3" fmla="*/ 2147483646 h 5446"/>
                <a:gd name="T4" fmla="*/ 2147483646 w 2387"/>
                <a:gd name="T5" fmla="*/ 2147483646 h 5446"/>
                <a:gd name="T6" fmla="*/ 2147483646 w 2387"/>
                <a:gd name="T7" fmla="*/ 2147483646 h 5446"/>
                <a:gd name="T8" fmla="*/ 2147483646 w 2387"/>
                <a:gd name="T9" fmla="*/ 2147483646 h 5446"/>
                <a:gd name="T10" fmla="*/ 2147483646 w 2387"/>
                <a:gd name="T11" fmla="*/ 2147483646 h 5446"/>
                <a:gd name="T12" fmla="*/ 2147483646 w 2387"/>
                <a:gd name="T13" fmla="*/ 2147483646 h 5446"/>
                <a:gd name="T14" fmla="*/ 2147483646 w 2387"/>
                <a:gd name="T15" fmla="*/ 2147483646 h 5446"/>
                <a:gd name="T16" fmla="*/ 2147483646 w 2387"/>
                <a:gd name="T17" fmla="*/ 2147483646 h 5446"/>
                <a:gd name="T18" fmla="*/ 2147483646 w 2387"/>
                <a:gd name="T19" fmla="*/ 2147483646 h 5446"/>
                <a:gd name="T20" fmla="*/ 2147483646 w 2387"/>
                <a:gd name="T21" fmla="*/ 2147483646 h 5446"/>
                <a:gd name="T22" fmla="*/ 2147483646 w 2387"/>
                <a:gd name="T23" fmla="*/ 2147483646 h 5446"/>
                <a:gd name="T24" fmla="*/ 2147483646 w 2387"/>
                <a:gd name="T25" fmla="*/ 2147483646 h 5446"/>
                <a:gd name="T26" fmla="*/ 0 w 2387"/>
                <a:gd name="T27" fmla="*/ 2147483646 h 5446"/>
                <a:gd name="T28" fmla="*/ 2147483646 w 2387"/>
                <a:gd name="T29" fmla="*/ 2147483646 h 5446"/>
                <a:gd name="T30" fmla="*/ 2147483646 w 2387"/>
                <a:gd name="T31" fmla="*/ 2147483646 h 5446"/>
                <a:gd name="T32" fmla="*/ 2147483646 w 2387"/>
                <a:gd name="T33" fmla="*/ 2147483646 h 5446"/>
                <a:gd name="T34" fmla="*/ 2147483646 w 2387"/>
                <a:gd name="T35" fmla="*/ 2147483646 h 54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9" name="Google Shape;879;p31">
              <a:extLst>
                <a:ext uri="{FF2B5EF4-FFF2-40B4-BE49-F238E27FC236}">
                  <a16:creationId xmlns:a16="http://schemas.microsoft.com/office/drawing/2014/main" id="{0F6B0D1B-A104-4102-B533-CE3A3918A4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2300" y="3370663"/>
              <a:ext cx="73084" cy="78334"/>
            </a:xfrm>
            <a:custGeom>
              <a:avLst/>
              <a:gdLst>
                <a:gd name="T0" fmla="*/ 2147483646 w 2353"/>
                <a:gd name="T1" fmla="*/ 2147483646 h 2522"/>
                <a:gd name="T2" fmla="*/ 0 w 2353"/>
                <a:gd name="T3" fmla="*/ 2147483646 h 2522"/>
                <a:gd name="T4" fmla="*/ 2147483646 w 2353"/>
                <a:gd name="T5" fmla="*/ 2147483646 h 2522"/>
                <a:gd name="T6" fmla="*/ 2147483646 w 2353"/>
                <a:gd name="T7" fmla="*/ 2147483646 h 2522"/>
                <a:gd name="T8" fmla="*/ 2147483646 w 2353"/>
                <a:gd name="T9" fmla="*/ 2147483646 h 25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0" name="Google Shape;880;p31">
              <a:extLst>
                <a:ext uri="{FF2B5EF4-FFF2-40B4-BE49-F238E27FC236}">
                  <a16:creationId xmlns:a16="http://schemas.microsoft.com/office/drawing/2014/main" id="{01289790-F8DC-49A8-8D91-D1F79020A5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8196" y="3353953"/>
              <a:ext cx="74140" cy="73115"/>
            </a:xfrm>
            <a:custGeom>
              <a:avLst/>
              <a:gdLst>
                <a:gd name="T0" fmla="*/ 2147483646 w 2387"/>
                <a:gd name="T1" fmla="*/ 2147483646 h 2354"/>
                <a:gd name="T2" fmla="*/ 0 w 2387"/>
                <a:gd name="T3" fmla="*/ 2147483646 h 2354"/>
                <a:gd name="T4" fmla="*/ 2147483646 w 2387"/>
                <a:gd name="T5" fmla="*/ 2147483646 h 2354"/>
                <a:gd name="T6" fmla="*/ 2147483646 w 2387"/>
                <a:gd name="T7" fmla="*/ 2147483646 h 2354"/>
                <a:gd name="T8" fmla="*/ 2147483646 w 2387"/>
                <a:gd name="T9" fmla="*/ 2147483646 h 23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1" name="Google Shape;881;p31">
              <a:extLst>
                <a:ext uri="{FF2B5EF4-FFF2-40B4-BE49-F238E27FC236}">
                  <a16:creationId xmlns:a16="http://schemas.microsoft.com/office/drawing/2014/main" id="{BE870385-B3B6-4E04-8184-5FE679DE5246}"/>
                </a:ext>
              </a:extLst>
            </p:cNvPr>
            <p:cNvSpPr/>
            <p:nvPr/>
          </p:nvSpPr>
          <p:spPr>
            <a:xfrm>
              <a:off x="5950842" y="4373059"/>
              <a:ext cx="672872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208" name="TextBox 207">
            <a:extLst>
              <a:ext uri="{FF2B5EF4-FFF2-40B4-BE49-F238E27FC236}">
                <a16:creationId xmlns:a16="http://schemas.microsoft.com/office/drawing/2014/main" id="{2ECB6DEC-9B66-49BB-99E9-7199FD141671}"/>
              </a:ext>
            </a:extLst>
          </p:cNvPr>
          <p:cNvSpPr txBox="1"/>
          <p:nvPr userDrawn="1"/>
        </p:nvSpPr>
        <p:spPr>
          <a:xfrm>
            <a:off x="4335463" y="1571625"/>
            <a:ext cx="3724275" cy="2746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8625" i="0" dirty="0">
                <a:solidFill>
                  <a:srgbClr val="F79646">
                    <a:lumMod val="50000"/>
                  </a:srgbClr>
                </a:solidFill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23300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20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4F62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E41FB4BB-9E2E-48D5-9D74-C0398C76298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47CB7765-9BBB-4A68-B344-7B80A7B17C7C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F12467D1-8286-4C17-9B41-BC597481BA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4D780447-0303-4D7D-BC16-BDCB9DB0EE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CD46D5BE-1C73-4EF1-AA1B-E2968FA6FA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F4A30B97-0A97-4673-87A5-5D0B8594E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4645EB85-F96D-4729-86B6-5D86D20F86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6177F2EF-A555-4B52-9487-71C0229A48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527F4794-46CB-4FEB-BC9D-C50269D8F28B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11F06F10-B0F2-4AD6-961E-93054C2614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F927BD43-CB8F-4361-9371-29BABA7239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864CA44D-E753-4F6F-8BAA-5A36FD93F0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FF1C2837-16D0-4104-B485-4920BC82E1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AAE8F313-2C64-44DF-9AB3-ECD0680594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A658D789-7447-4B06-9617-F4B44A00EFA5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945C9912-8118-4DE6-ABAB-2125E37273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B1409B09-D488-4B16-AE49-1DFB7C0F2F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60335B64-43DB-4293-BCB8-8595492BDE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4A27F61A-6E2D-4994-8B1C-2718D4C607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E7E4B7D4-3B31-466C-940E-48B18EF648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1F605C33-0ADD-4AE9-9ED3-D8509FA278BA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6A188085-51C0-4789-8944-61696BB2D803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6BD0C4D6-5114-4698-94D6-3FAFA76C9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2AE9FF8B-705C-47E6-B215-ED7A21895D63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00C9B32A-EB87-4E5B-82C2-1DED2752A29C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06463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BEA629A1-5ED8-4BA2-9604-65F84750ABE0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E91BE3F3-B262-4ADA-B315-ABEDB0BA29E4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603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699DAE5A-A712-4A80-BD1B-E09E08D7C677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DB32BE2C-AEB4-4364-917C-04CB3C2FB643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A6F6AA18-F610-431F-BE42-0A4F3CCE6B7E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8C0D229F-2377-4860-93AF-DA8F1BF72F97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BEC9742B-3EE8-4587-8CF0-16738E89D90A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1562100"/>
            <a:ext cx="47625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4D1FA467-3C27-48A7-80D8-6F033B4A2DC0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1531938"/>
            <a:ext cx="446087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BA9512C3-A8FD-4ADD-8F9A-86BCC30924DD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F201F259-19F4-49F3-B628-BE6548FF6F09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B17F2460-86A3-452A-A69B-DC44C3C37E11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374C7BE8-2A32-48F3-A60D-21D154528FF8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6739AFFC-402E-4973-9053-C9DB91AB89C4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AAA855F7-31B8-4D09-A6CC-A568D7AF887B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C702EE99-6118-4AC3-886A-B305D0927B97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79B755E2-11C2-4D0F-9F9D-F888ED779E40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248EB336-9899-40C5-925F-3BD932161D3E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AFC27A82-A04C-4E68-B6CA-4559E314D337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5E59B230-FC85-4784-BCF5-706B48394A49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3336925"/>
            <a:ext cx="10953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086437AE-AC77-474D-AD11-A0B0876B3B5A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50850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F44BD233-2CC1-43C0-AFEA-4FFDDD0DCF47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3444875"/>
            <a:ext cx="44450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720374E3-493B-482F-B0F3-521F5790D4EC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AA6E96AF-0C48-4E83-8A84-1CA82E675FA5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65A7AAFD-CC56-4F9F-8B7C-C30339A4DDC7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3951288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7B242A5A-5031-410D-BBD0-BD80507ACB0F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76688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047A0ED4-C6A1-4DE6-89EB-6FC98B8EA42B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7625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43D2B33D-B712-4308-8337-D70708EFD011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5CE74AE8-693F-4393-B990-0A92514069E9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0740C635-EECF-4146-9D33-B35328B3AB21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412B72E6-01A2-4606-99BA-7A656DD1F76F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4589463"/>
            <a:ext cx="450850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F468E0B3-C6D2-4D7C-AC76-9783F89DDE08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4672013"/>
            <a:ext cx="46038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D04F0ED3-BB86-45EA-A301-877309207192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630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C776C486-29DB-4784-8255-FBAA8C5FE771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4600575"/>
            <a:ext cx="44608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ECE91749-A088-4A78-AB67-700FB45C4435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7517EEF4-63F1-466D-99B3-FA2CE0453B17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8C143887-EF83-4DD6-BCA3-78067D5A5D63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B2FE1035-797B-46B5-B013-82DF17877982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7625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73A425FE-E66E-4415-BBF8-451E4AD866E2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14938"/>
            <a:ext cx="449262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C61DD39D-9A86-45DC-821E-CAF6E462E568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0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4D7B9924-A6A5-4DD8-9C48-F913F94C77E3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389E2247-CB45-4378-BE90-A2F05FCF65EB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E7FA78BB-D4A1-4D70-BDF2-56FBF84B358B}"/>
              </a:ext>
            </a:extLst>
          </p:cNvPr>
          <p:cNvSpPr>
            <a:spLocks/>
          </p:cNvSpPr>
          <p:nvPr userDrawn="1"/>
        </p:nvSpPr>
        <p:spPr bwMode="auto">
          <a:xfrm>
            <a:off x="514350" y="5857875"/>
            <a:ext cx="46038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9A05319B-3A9F-4832-8A7B-CE818556D56D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id="{FEA17523-54E5-432B-9DFE-FA4434AC2264}"/>
              </a:ext>
            </a:extLst>
          </p:cNvPr>
          <p:cNvSpPr/>
          <p:nvPr userDrawn="1"/>
        </p:nvSpPr>
        <p:spPr>
          <a:xfrm rot="126755">
            <a:off x="3092450" y="1090613"/>
            <a:ext cx="5549900" cy="4730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id="{2D222007-CC7B-4101-8F37-0318131D24ED}"/>
              </a:ext>
            </a:extLst>
          </p:cNvPr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id="{5A16620A-9BFA-43AC-BFBA-DBC923E7A30D}"/>
              </a:ext>
            </a:extLst>
          </p:cNvPr>
          <p:cNvSpPr/>
          <p:nvPr userDrawn="1"/>
        </p:nvSpPr>
        <p:spPr>
          <a:xfrm rot="4829593">
            <a:off x="7640638" y="1030288"/>
            <a:ext cx="1546225" cy="11080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73" name="Google Shape;631;p30">
            <a:extLst>
              <a:ext uri="{FF2B5EF4-FFF2-40B4-BE49-F238E27FC236}">
                <a16:creationId xmlns:a16="http://schemas.microsoft.com/office/drawing/2014/main" id="{F718D03A-1740-4065-85A2-C5A496C5393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672388" y="3622675"/>
            <a:ext cx="1311275" cy="2486025"/>
            <a:chOff x="961250" y="234750"/>
            <a:chExt cx="1222525" cy="2320700"/>
          </a:xfrm>
        </p:grpSpPr>
        <p:sp>
          <p:nvSpPr>
            <p:cNvPr id="74" name="Google Shape;632;p30">
              <a:extLst>
                <a:ext uri="{FF2B5EF4-FFF2-40B4-BE49-F238E27FC236}">
                  <a16:creationId xmlns:a16="http://schemas.microsoft.com/office/drawing/2014/main" id="{A4AEC25E-EE05-4EA1-B2E4-3786A889E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9225" y="1558100"/>
              <a:ext cx="189075" cy="241150"/>
            </a:xfrm>
            <a:custGeom>
              <a:avLst/>
              <a:gdLst>
                <a:gd name="T0" fmla="*/ 2147483646 w 7563"/>
                <a:gd name="T1" fmla="*/ 0 h 9646"/>
                <a:gd name="T2" fmla="*/ 2147483646 w 7563"/>
                <a:gd name="T3" fmla="*/ 2147483646 h 9646"/>
                <a:gd name="T4" fmla="*/ 2147483646 w 7563"/>
                <a:gd name="T5" fmla="*/ 2147483646 h 9646"/>
                <a:gd name="T6" fmla="*/ 2147483646 w 7563"/>
                <a:gd name="T7" fmla="*/ 2147483646 h 9646"/>
                <a:gd name="T8" fmla="*/ 2147483646 w 7563"/>
                <a:gd name="T9" fmla="*/ 2147483646 h 9646"/>
                <a:gd name="T10" fmla="*/ 2147483646 w 7563"/>
                <a:gd name="T11" fmla="*/ 2147483646 h 9646"/>
                <a:gd name="T12" fmla="*/ 2147483646 w 7563"/>
                <a:gd name="T13" fmla="*/ 2147483646 h 9646"/>
                <a:gd name="T14" fmla="*/ 2147483646 w 7563"/>
                <a:gd name="T15" fmla="*/ 2147483646 h 9646"/>
                <a:gd name="T16" fmla="*/ 2147483646 w 7563"/>
                <a:gd name="T17" fmla="*/ 0 h 96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5" name="Google Shape;633;p30">
              <a:extLst>
                <a:ext uri="{FF2B5EF4-FFF2-40B4-BE49-F238E27FC236}">
                  <a16:creationId xmlns:a16="http://schemas.microsoft.com/office/drawing/2014/main" id="{7840C8E4-F55C-4902-9AF4-4972FC42F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7700" y="1816875"/>
              <a:ext cx="206725" cy="252400"/>
            </a:xfrm>
            <a:custGeom>
              <a:avLst/>
              <a:gdLst>
                <a:gd name="T0" fmla="*/ 2147483646 w 8269"/>
                <a:gd name="T1" fmla="*/ 2147483646 h 10096"/>
                <a:gd name="T2" fmla="*/ 0 w 8269"/>
                <a:gd name="T3" fmla="*/ 2147483646 h 10096"/>
                <a:gd name="T4" fmla="*/ 2147483646 w 8269"/>
                <a:gd name="T5" fmla="*/ 2147483646 h 10096"/>
                <a:gd name="T6" fmla="*/ 2147483646 w 8269"/>
                <a:gd name="T7" fmla="*/ 2147483646 h 10096"/>
                <a:gd name="T8" fmla="*/ 2147483646 w 8269"/>
                <a:gd name="T9" fmla="*/ 2147483646 h 10096"/>
                <a:gd name="T10" fmla="*/ 2147483646 w 8269"/>
                <a:gd name="T11" fmla="*/ 2147483646 h 10096"/>
                <a:gd name="T12" fmla="*/ 2147483646 w 8269"/>
                <a:gd name="T13" fmla="*/ 2147483646 h 10096"/>
                <a:gd name="T14" fmla="*/ 2147483646 w 8269"/>
                <a:gd name="T15" fmla="*/ 2147483646 h 10096"/>
                <a:gd name="T16" fmla="*/ 2147483646 w 8269"/>
                <a:gd name="T17" fmla="*/ 2147483646 h 100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6" name="Google Shape;634;p30">
              <a:extLst>
                <a:ext uri="{FF2B5EF4-FFF2-40B4-BE49-F238E27FC236}">
                  <a16:creationId xmlns:a16="http://schemas.microsoft.com/office/drawing/2014/main" id="{727A4D19-188E-40D3-A1DC-2021BAEA9427}"/>
                </a:ext>
              </a:extLst>
            </p:cNvPr>
            <p:cNvSpPr/>
            <p:nvPr/>
          </p:nvSpPr>
          <p:spPr>
            <a:xfrm>
              <a:off x="1599153" y="1737425"/>
              <a:ext cx="164287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7" name="Google Shape;635;p30">
              <a:extLst>
                <a:ext uri="{FF2B5EF4-FFF2-40B4-BE49-F238E27FC236}">
                  <a16:creationId xmlns:a16="http://schemas.microsoft.com/office/drawing/2014/main" id="{36655B3F-B5CF-4F8C-AFE8-EB0AA7C3C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250" y="1496000"/>
              <a:ext cx="392400" cy="420700"/>
            </a:xfrm>
            <a:custGeom>
              <a:avLst/>
              <a:gdLst>
                <a:gd name="T0" fmla="*/ 2147483646 w 15696"/>
                <a:gd name="T1" fmla="*/ 0 h 16828"/>
                <a:gd name="T2" fmla="*/ 2147483646 w 15696"/>
                <a:gd name="T3" fmla="*/ 2147483646 h 16828"/>
                <a:gd name="T4" fmla="*/ 2147483646 w 15696"/>
                <a:gd name="T5" fmla="*/ 2147483646 h 16828"/>
                <a:gd name="T6" fmla="*/ 0 w 15696"/>
                <a:gd name="T7" fmla="*/ 2147483646 h 16828"/>
                <a:gd name="T8" fmla="*/ 0 w 15696"/>
                <a:gd name="T9" fmla="*/ 2147483646 h 16828"/>
                <a:gd name="T10" fmla="*/ 2147483646 w 15696"/>
                <a:gd name="T11" fmla="*/ 2147483646 h 16828"/>
                <a:gd name="T12" fmla="*/ 2147483646 w 15696"/>
                <a:gd name="T13" fmla="*/ 2147483646 h 16828"/>
                <a:gd name="T14" fmla="*/ 2147483646 w 15696"/>
                <a:gd name="T15" fmla="*/ 2147483646 h 16828"/>
                <a:gd name="T16" fmla="*/ 2147483646 w 15696"/>
                <a:gd name="T17" fmla="*/ 2147483646 h 16828"/>
                <a:gd name="T18" fmla="*/ 2147483646 w 15696"/>
                <a:gd name="T19" fmla="*/ 0 h 168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8" name="Google Shape;636;p30">
              <a:extLst>
                <a:ext uri="{FF2B5EF4-FFF2-40B4-BE49-F238E27FC236}">
                  <a16:creationId xmlns:a16="http://schemas.microsoft.com/office/drawing/2014/main" id="{D71DAAB7-CAE8-4AF2-BE9E-59FB2275F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025" y="1904250"/>
              <a:ext cx="4225" cy="25"/>
            </a:xfrm>
            <a:custGeom>
              <a:avLst/>
              <a:gdLst>
                <a:gd name="T0" fmla="*/ 2147483646 w 169"/>
                <a:gd name="T1" fmla="*/ 2147483646 h 1"/>
                <a:gd name="T2" fmla="*/ 2147483646 w 169"/>
                <a:gd name="T3" fmla="*/ 2147483646 h 1"/>
                <a:gd name="T4" fmla="*/ 2147483646 w 169"/>
                <a:gd name="T5" fmla="*/ 2147483646 h 1"/>
                <a:gd name="T6" fmla="*/ 2147483646 w 169"/>
                <a:gd name="T7" fmla="*/ 2147483646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9" name="Google Shape;637;p30">
              <a:extLst>
                <a:ext uri="{FF2B5EF4-FFF2-40B4-BE49-F238E27FC236}">
                  <a16:creationId xmlns:a16="http://schemas.microsoft.com/office/drawing/2014/main" id="{86E0F7F6-A6C9-442D-AFEF-F7A6D73B38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025" y="1575725"/>
              <a:ext cx="7600" cy="328550"/>
            </a:xfrm>
            <a:custGeom>
              <a:avLst/>
              <a:gdLst>
                <a:gd name="T0" fmla="*/ 2147483646 w 304"/>
                <a:gd name="T1" fmla="*/ 2147483646 h 13142"/>
                <a:gd name="T2" fmla="*/ 2147483646 w 304"/>
                <a:gd name="T3" fmla="*/ 2147483646 h 13142"/>
                <a:gd name="T4" fmla="*/ 2147483646 w 304"/>
                <a:gd name="T5" fmla="*/ 2147483646 h 13142"/>
                <a:gd name="T6" fmla="*/ 2147483646 w 304"/>
                <a:gd name="T7" fmla="*/ 2147483646 h 13142"/>
                <a:gd name="T8" fmla="*/ 2147483646 w 304"/>
                <a:gd name="T9" fmla="*/ 2147483646 h 13142"/>
                <a:gd name="T10" fmla="*/ 2147483646 w 304"/>
                <a:gd name="T11" fmla="*/ 2147483646 h 13142"/>
                <a:gd name="T12" fmla="*/ 2147483646 w 304"/>
                <a:gd name="T13" fmla="*/ 2147483646 h 13142"/>
                <a:gd name="T14" fmla="*/ 2147483646 w 304"/>
                <a:gd name="T15" fmla="*/ 2147483646 h 131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0" name="Google Shape;638;p30">
              <a:extLst>
                <a:ext uri="{FF2B5EF4-FFF2-40B4-BE49-F238E27FC236}">
                  <a16:creationId xmlns:a16="http://schemas.microsoft.com/office/drawing/2014/main" id="{332DEA75-99E9-4F3C-973B-BAB56D10C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00" y="1915175"/>
              <a:ext cx="49600" cy="3400"/>
            </a:xfrm>
            <a:custGeom>
              <a:avLst/>
              <a:gdLst>
                <a:gd name="T0" fmla="*/ 2147483646 w 1984"/>
                <a:gd name="T1" fmla="*/ 2147483646 h 136"/>
                <a:gd name="T2" fmla="*/ 2147483646 w 1984"/>
                <a:gd name="T3" fmla="*/ 2147483646 h 136"/>
                <a:gd name="T4" fmla="*/ 2147483646 w 1984"/>
                <a:gd name="T5" fmla="*/ 2147483646 h 136"/>
                <a:gd name="T6" fmla="*/ 2147483646 w 1984"/>
                <a:gd name="T7" fmla="*/ 2147483646 h 136"/>
                <a:gd name="T8" fmla="*/ 2147483646 w 1984"/>
                <a:gd name="T9" fmla="*/ 2147483646 h 136"/>
                <a:gd name="T10" fmla="*/ 2147483646 w 1984"/>
                <a:gd name="T11" fmla="*/ 2147483646 h 136"/>
                <a:gd name="T12" fmla="*/ 2147483646 w 1984"/>
                <a:gd name="T13" fmla="*/ 2147483646 h 1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1" name="Google Shape;639;p30">
              <a:extLst>
                <a:ext uri="{FF2B5EF4-FFF2-40B4-BE49-F238E27FC236}">
                  <a16:creationId xmlns:a16="http://schemas.microsoft.com/office/drawing/2014/main" id="{998DF457-3493-4DA9-9CB7-BFC95E251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00" y="1533725"/>
              <a:ext cx="73975" cy="384850"/>
            </a:xfrm>
            <a:custGeom>
              <a:avLst/>
              <a:gdLst>
                <a:gd name="T0" fmla="*/ 2147483646 w 2959"/>
                <a:gd name="T1" fmla="*/ 2147483646 h 15394"/>
                <a:gd name="T2" fmla="*/ 2147483646 w 2959"/>
                <a:gd name="T3" fmla="*/ 2147483646 h 15394"/>
                <a:gd name="T4" fmla="*/ 2147483646 w 2959"/>
                <a:gd name="T5" fmla="*/ 2147483646 h 15394"/>
                <a:gd name="T6" fmla="*/ 2147483646 w 2959"/>
                <a:gd name="T7" fmla="*/ 2147483646 h 15394"/>
                <a:gd name="T8" fmla="*/ 2147483646 w 2959"/>
                <a:gd name="T9" fmla="*/ 2147483646 h 15394"/>
                <a:gd name="T10" fmla="*/ 2147483646 w 2959"/>
                <a:gd name="T11" fmla="*/ 2147483646 h 15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2" name="Google Shape;640;p30">
              <a:extLst>
                <a:ext uri="{FF2B5EF4-FFF2-40B4-BE49-F238E27FC236}">
                  <a16:creationId xmlns:a16="http://schemas.microsoft.com/office/drawing/2014/main" id="{3E4F3280-8383-4D5D-8423-C0ABC4282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2325" y="1519450"/>
              <a:ext cx="3375" cy="14300"/>
            </a:xfrm>
            <a:custGeom>
              <a:avLst/>
              <a:gdLst>
                <a:gd name="T0" fmla="*/ 2147483646 w 135"/>
                <a:gd name="T1" fmla="*/ 0 h 572"/>
                <a:gd name="T2" fmla="*/ 0 w 135"/>
                <a:gd name="T3" fmla="*/ 2147483646 h 572"/>
                <a:gd name="T4" fmla="*/ 2147483646 w 135"/>
                <a:gd name="T5" fmla="*/ 2147483646 h 572"/>
                <a:gd name="T6" fmla="*/ 2147483646 w 135"/>
                <a:gd name="T7" fmla="*/ 0 h 5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3" name="Google Shape;641;p30">
              <a:extLst>
                <a:ext uri="{FF2B5EF4-FFF2-40B4-BE49-F238E27FC236}">
                  <a16:creationId xmlns:a16="http://schemas.microsoft.com/office/drawing/2014/main" id="{31D4C728-2D48-4497-9CFF-421BB4495B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1225" y="1533725"/>
              <a:ext cx="34475" cy="370550"/>
            </a:xfrm>
            <a:custGeom>
              <a:avLst/>
              <a:gdLst>
                <a:gd name="T0" fmla="*/ 2147483646 w 1379"/>
                <a:gd name="T1" fmla="*/ 2147483646 h 14822"/>
                <a:gd name="T2" fmla="*/ 2147483646 w 1379"/>
                <a:gd name="T3" fmla="*/ 2147483646 h 14822"/>
                <a:gd name="T4" fmla="*/ 2147483646 w 1379"/>
                <a:gd name="T5" fmla="*/ 2147483646 h 14822"/>
                <a:gd name="T6" fmla="*/ 2147483646 w 1379"/>
                <a:gd name="T7" fmla="*/ 2147483646 h 14822"/>
                <a:gd name="T8" fmla="*/ 2147483646 w 1379"/>
                <a:gd name="T9" fmla="*/ 2147483646 h 14822"/>
                <a:gd name="T10" fmla="*/ 2147483646 w 1379"/>
                <a:gd name="T11" fmla="*/ 2147483646 h 148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lnTo>
                    <a:pt x="1244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4" name="Google Shape;642;p30">
              <a:extLst>
                <a:ext uri="{FF2B5EF4-FFF2-40B4-BE49-F238E27FC236}">
                  <a16:creationId xmlns:a16="http://schemas.microsoft.com/office/drawing/2014/main" id="{FF53918A-BFC7-44C4-9257-88B26CF6A536}"/>
                </a:ext>
              </a:extLst>
            </p:cNvPr>
            <p:cNvSpPr/>
            <p:nvPr/>
          </p:nvSpPr>
          <p:spPr>
            <a:xfrm>
              <a:off x="1517750" y="1953787"/>
              <a:ext cx="253089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5" name="Google Shape;643;p30">
              <a:extLst>
                <a:ext uri="{FF2B5EF4-FFF2-40B4-BE49-F238E27FC236}">
                  <a16:creationId xmlns:a16="http://schemas.microsoft.com/office/drawing/2014/main" id="{82217F29-87F8-4FCF-B8E9-41DAA9A03CF9}"/>
                </a:ext>
              </a:extLst>
            </p:cNvPr>
            <p:cNvSpPr/>
            <p:nvPr/>
          </p:nvSpPr>
          <p:spPr>
            <a:xfrm>
              <a:off x="1517750" y="2272402"/>
              <a:ext cx="85843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6" name="Google Shape;644;p30">
              <a:extLst>
                <a:ext uri="{FF2B5EF4-FFF2-40B4-BE49-F238E27FC236}">
                  <a16:creationId xmlns:a16="http://schemas.microsoft.com/office/drawing/2014/main" id="{AC9ABD57-CA1B-4C36-9B27-658B40E52D75}"/>
                </a:ext>
              </a:extLst>
            </p:cNvPr>
            <p:cNvSpPr/>
            <p:nvPr/>
          </p:nvSpPr>
          <p:spPr>
            <a:xfrm>
              <a:off x="1264661" y="1989353"/>
              <a:ext cx="358173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7" name="Google Shape;645;p30">
              <a:extLst>
                <a:ext uri="{FF2B5EF4-FFF2-40B4-BE49-F238E27FC236}">
                  <a16:creationId xmlns:a16="http://schemas.microsoft.com/office/drawing/2014/main" id="{7FB2E9EF-B097-48F8-B349-56D830750293}"/>
                </a:ext>
              </a:extLst>
            </p:cNvPr>
            <p:cNvSpPr/>
            <p:nvPr/>
          </p:nvSpPr>
          <p:spPr>
            <a:xfrm>
              <a:off x="1273541" y="1873763"/>
              <a:ext cx="42033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8" name="Google Shape;646;p30">
              <a:extLst>
                <a:ext uri="{FF2B5EF4-FFF2-40B4-BE49-F238E27FC236}">
                  <a16:creationId xmlns:a16="http://schemas.microsoft.com/office/drawing/2014/main" id="{D032DE82-9120-4E62-AA7C-26F519E48CB8}"/>
                </a:ext>
              </a:extLst>
            </p:cNvPr>
            <p:cNvSpPr/>
            <p:nvPr/>
          </p:nvSpPr>
          <p:spPr>
            <a:xfrm>
              <a:off x="1559192" y="2072341"/>
              <a:ext cx="121364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9" name="Google Shape;647;p30">
              <a:extLst>
                <a:ext uri="{FF2B5EF4-FFF2-40B4-BE49-F238E27FC236}">
                  <a16:creationId xmlns:a16="http://schemas.microsoft.com/office/drawing/2014/main" id="{3C078FC9-74A9-461A-81F2-A229F7C56CAD}"/>
                </a:ext>
              </a:extLst>
            </p:cNvPr>
            <p:cNvSpPr/>
            <p:nvPr/>
          </p:nvSpPr>
          <p:spPr>
            <a:xfrm>
              <a:off x="1494070" y="1995281"/>
              <a:ext cx="111004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0" name="Google Shape;648;p30">
              <a:extLst>
                <a:ext uri="{FF2B5EF4-FFF2-40B4-BE49-F238E27FC236}">
                  <a16:creationId xmlns:a16="http://schemas.microsoft.com/office/drawing/2014/main" id="{555A91AD-6896-497A-864D-1B271A0C1812}"/>
                </a:ext>
              </a:extLst>
            </p:cNvPr>
            <p:cNvSpPr/>
            <p:nvPr/>
          </p:nvSpPr>
          <p:spPr>
            <a:xfrm>
              <a:off x="1529591" y="2488764"/>
              <a:ext cx="152445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1" name="Google Shape;649;p30">
              <a:extLst>
                <a:ext uri="{FF2B5EF4-FFF2-40B4-BE49-F238E27FC236}">
                  <a16:creationId xmlns:a16="http://schemas.microsoft.com/office/drawing/2014/main" id="{7AA69B49-542F-4DBF-ADB9-13F29C682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0650" y="1379125"/>
              <a:ext cx="112625" cy="203350"/>
            </a:xfrm>
            <a:custGeom>
              <a:avLst/>
              <a:gdLst>
                <a:gd name="T0" fmla="*/ 2147483646 w 4505"/>
                <a:gd name="T1" fmla="*/ 2147483646 h 8134"/>
                <a:gd name="T2" fmla="*/ 2147483646 w 4505"/>
                <a:gd name="T3" fmla="*/ 2147483646 h 8134"/>
                <a:gd name="T4" fmla="*/ 2147483646 w 4505"/>
                <a:gd name="T5" fmla="*/ 2147483646 h 8134"/>
                <a:gd name="T6" fmla="*/ 2147483646 w 4505"/>
                <a:gd name="T7" fmla="*/ 2147483646 h 8134"/>
                <a:gd name="T8" fmla="*/ 2147483646 w 4505"/>
                <a:gd name="T9" fmla="*/ 2147483646 h 8134"/>
                <a:gd name="T10" fmla="*/ 2147483646 w 4505"/>
                <a:gd name="T11" fmla="*/ 2147483646 h 8134"/>
                <a:gd name="T12" fmla="*/ 2147483646 w 4505"/>
                <a:gd name="T13" fmla="*/ 2147483646 h 8134"/>
                <a:gd name="T14" fmla="*/ 2147483646 w 4505"/>
                <a:gd name="T15" fmla="*/ 2147483646 h 81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" name="Google Shape;650;p30">
              <a:extLst>
                <a:ext uri="{FF2B5EF4-FFF2-40B4-BE49-F238E27FC236}">
                  <a16:creationId xmlns:a16="http://schemas.microsoft.com/office/drawing/2014/main" id="{6CD019CA-33C3-45B8-9137-5D2ADE269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550" y="406000"/>
              <a:ext cx="1015850" cy="1068100"/>
            </a:xfrm>
            <a:custGeom>
              <a:avLst/>
              <a:gdLst>
                <a:gd name="T0" fmla="*/ 2147483646 w 40634"/>
                <a:gd name="T1" fmla="*/ 2147483646 h 42724"/>
                <a:gd name="T2" fmla="*/ 2147483646 w 40634"/>
                <a:gd name="T3" fmla="*/ 2147483646 h 42724"/>
                <a:gd name="T4" fmla="*/ 2147483646 w 40634"/>
                <a:gd name="T5" fmla="*/ 2147483646 h 42724"/>
                <a:gd name="T6" fmla="*/ 2147483646 w 40634"/>
                <a:gd name="T7" fmla="*/ 2147483646 h 42724"/>
                <a:gd name="T8" fmla="*/ 2147483646 w 40634"/>
                <a:gd name="T9" fmla="*/ 2147483646 h 42724"/>
                <a:gd name="T10" fmla="*/ 2147483646 w 40634"/>
                <a:gd name="T11" fmla="*/ 2147483646 h 42724"/>
                <a:gd name="T12" fmla="*/ 2147483646 w 40634"/>
                <a:gd name="T13" fmla="*/ 2147483646 h 42724"/>
                <a:gd name="T14" fmla="*/ 2147483646 w 40634"/>
                <a:gd name="T15" fmla="*/ 2147483646 h 42724"/>
                <a:gd name="T16" fmla="*/ 2147483646 w 40634"/>
                <a:gd name="T17" fmla="*/ 2147483646 h 42724"/>
                <a:gd name="T18" fmla="*/ 2147483646 w 40634"/>
                <a:gd name="T19" fmla="*/ 2147483646 h 42724"/>
                <a:gd name="T20" fmla="*/ 2147483646 w 40634"/>
                <a:gd name="T21" fmla="*/ 2147483646 h 42724"/>
                <a:gd name="T22" fmla="*/ 2147483646 w 40634"/>
                <a:gd name="T23" fmla="*/ 2147483646 h 42724"/>
                <a:gd name="T24" fmla="*/ 2147483646 w 40634"/>
                <a:gd name="T25" fmla="*/ 2147483646 h 427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3" name="Google Shape;651;p30">
              <a:extLst>
                <a:ext uri="{FF2B5EF4-FFF2-40B4-BE49-F238E27FC236}">
                  <a16:creationId xmlns:a16="http://schemas.microsoft.com/office/drawing/2014/main" id="{B5DABD59-0EB4-437D-8601-4C8CE86BDD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200" y="1176625"/>
              <a:ext cx="651175" cy="297475"/>
            </a:xfrm>
            <a:custGeom>
              <a:avLst/>
              <a:gdLst>
                <a:gd name="T0" fmla="*/ 2147483646 w 26047"/>
                <a:gd name="T1" fmla="*/ 2147483646 h 11899"/>
                <a:gd name="T2" fmla="*/ 2147483646 w 26047"/>
                <a:gd name="T3" fmla="*/ 2147483646 h 11899"/>
                <a:gd name="T4" fmla="*/ 2147483646 w 26047"/>
                <a:gd name="T5" fmla="*/ 2147483646 h 11899"/>
                <a:gd name="T6" fmla="*/ 2147483646 w 26047"/>
                <a:gd name="T7" fmla="*/ 2147483646 h 11899"/>
                <a:gd name="T8" fmla="*/ 2147483646 w 26047"/>
                <a:gd name="T9" fmla="*/ 2147483646 h 11899"/>
                <a:gd name="T10" fmla="*/ 2147483646 w 26047"/>
                <a:gd name="T11" fmla="*/ 2147483646 h 11899"/>
                <a:gd name="T12" fmla="*/ 2147483646 w 26047"/>
                <a:gd name="T13" fmla="*/ 2147483646 h 11899"/>
                <a:gd name="T14" fmla="*/ 0 w 26047"/>
                <a:gd name="T15" fmla="*/ 2147483646 h 11899"/>
                <a:gd name="T16" fmla="*/ 2147483646 w 26047"/>
                <a:gd name="T17" fmla="*/ 2147483646 h 11899"/>
                <a:gd name="T18" fmla="*/ 2147483646 w 26047"/>
                <a:gd name="T19" fmla="*/ 2147483646 h 11899"/>
                <a:gd name="T20" fmla="*/ 2147483646 w 26047"/>
                <a:gd name="T21" fmla="*/ 2147483646 h 11899"/>
                <a:gd name="T22" fmla="*/ 0 w 26047"/>
                <a:gd name="T23" fmla="*/ 2147483646 h 118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4" name="Google Shape;652;p30">
              <a:extLst>
                <a:ext uri="{FF2B5EF4-FFF2-40B4-BE49-F238E27FC236}">
                  <a16:creationId xmlns:a16="http://schemas.microsoft.com/office/drawing/2014/main" id="{C064BD31-4F98-465F-B7CC-D7C281E2E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0325" y="1467350"/>
              <a:ext cx="48750" cy="3375"/>
            </a:xfrm>
            <a:custGeom>
              <a:avLst/>
              <a:gdLst>
                <a:gd name="T0" fmla="*/ 0 w 1950"/>
                <a:gd name="T1" fmla="*/ 0 h 135"/>
                <a:gd name="T2" fmla="*/ 2147483646 w 1950"/>
                <a:gd name="T3" fmla="*/ 2147483646 h 135"/>
                <a:gd name="T4" fmla="*/ 2147483646 w 1950"/>
                <a:gd name="T5" fmla="*/ 2147483646 h 135"/>
                <a:gd name="T6" fmla="*/ 0 w 1950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5" name="Google Shape;653;p30">
              <a:extLst>
                <a:ext uri="{FF2B5EF4-FFF2-40B4-BE49-F238E27FC236}">
                  <a16:creationId xmlns:a16="http://schemas.microsoft.com/office/drawing/2014/main" id="{14F527AD-E577-4150-B13E-A99CE2DB9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200" y="1078325"/>
              <a:ext cx="651175" cy="395775"/>
            </a:xfrm>
            <a:custGeom>
              <a:avLst/>
              <a:gdLst>
                <a:gd name="T0" fmla="*/ 2147483646 w 26047"/>
                <a:gd name="T1" fmla="*/ 2147483646 h 15831"/>
                <a:gd name="T2" fmla="*/ 2147483646 w 26047"/>
                <a:gd name="T3" fmla="*/ 2147483646 h 15831"/>
                <a:gd name="T4" fmla="*/ 0 w 26047"/>
                <a:gd name="T5" fmla="*/ 2147483646 h 15831"/>
                <a:gd name="T6" fmla="*/ 0 w 26047"/>
                <a:gd name="T7" fmla="*/ 2147483646 h 15831"/>
                <a:gd name="T8" fmla="*/ 2147483646 w 26047"/>
                <a:gd name="T9" fmla="*/ 2147483646 h 15831"/>
                <a:gd name="T10" fmla="*/ 2147483646 w 26047"/>
                <a:gd name="T11" fmla="*/ 2147483646 h 15831"/>
                <a:gd name="T12" fmla="*/ 2147483646 w 26047"/>
                <a:gd name="T13" fmla="*/ 2147483646 h 15831"/>
                <a:gd name="T14" fmla="*/ 2147483646 w 26047"/>
                <a:gd name="T15" fmla="*/ 2147483646 h 15831"/>
                <a:gd name="T16" fmla="*/ 2147483646 w 26047"/>
                <a:gd name="T17" fmla="*/ 2147483646 h 15831"/>
                <a:gd name="T18" fmla="*/ 2147483646 w 26047"/>
                <a:gd name="T19" fmla="*/ 2147483646 h 15831"/>
                <a:gd name="T20" fmla="*/ 2147483646 w 26047"/>
                <a:gd name="T21" fmla="*/ 2147483646 h 15831"/>
                <a:gd name="T22" fmla="*/ 2147483646 w 26047"/>
                <a:gd name="T23" fmla="*/ 2147483646 h 15831"/>
                <a:gd name="T24" fmla="*/ 2147483646 w 26047"/>
                <a:gd name="T25" fmla="*/ 2147483646 h 15831"/>
                <a:gd name="T26" fmla="*/ 2147483646 w 26047"/>
                <a:gd name="T27" fmla="*/ 2147483646 h 15831"/>
                <a:gd name="T28" fmla="*/ 2147483646 w 26047"/>
                <a:gd name="T29" fmla="*/ 2147483646 h 15831"/>
                <a:gd name="T30" fmla="*/ 2147483646 w 26047"/>
                <a:gd name="T31" fmla="*/ 2147483646 h 15831"/>
                <a:gd name="T32" fmla="*/ 2147483646 w 26047"/>
                <a:gd name="T33" fmla="*/ 2147483646 h 158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lnTo>
                    <a:pt x="3798" y="1"/>
                  </a:ln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6" name="Google Shape;654;p30">
              <a:extLst>
                <a:ext uri="{FF2B5EF4-FFF2-40B4-BE49-F238E27FC236}">
                  <a16:creationId xmlns:a16="http://schemas.microsoft.com/office/drawing/2014/main" id="{44C8302C-ECA3-4A51-B18A-360CF3E3C2E7}"/>
                </a:ext>
              </a:extLst>
            </p:cNvPr>
            <p:cNvSpPr/>
            <p:nvPr/>
          </p:nvSpPr>
          <p:spPr>
            <a:xfrm>
              <a:off x="1232100" y="1481052"/>
              <a:ext cx="279731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7" name="Google Shape;655;p30">
              <a:extLst>
                <a:ext uri="{FF2B5EF4-FFF2-40B4-BE49-F238E27FC236}">
                  <a16:creationId xmlns:a16="http://schemas.microsoft.com/office/drawing/2014/main" id="{74CC8619-CE74-497A-8145-BF37471C2192}"/>
                </a:ext>
              </a:extLst>
            </p:cNvPr>
            <p:cNvSpPr/>
            <p:nvPr/>
          </p:nvSpPr>
          <p:spPr>
            <a:xfrm>
              <a:off x="1235060" y="1481052"/>
              <a:ext cx="273811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8" name="Google Shape;656;p30">
              <a:extLst>
                <a:ext uri="{FF2B5EF4-FFF2-40B4-BE49-F238E27FC236}">
                  <a16:creationId xmlns:a16="http://schemas.microsoft.com/office/drawing/2014/main" id="{4E6308B2-AD35-4260-A0FB-F4B5C8E1F7B7}"/>
                </a:ext>
              </a:extLst>
            </p:cNvPr>
            <p:cNvSpPr/>
            <p:nvPr/>
          </p:nvSpPr>
          <p:spPr>
            <a:xfrm>
              <a:off x="1605073" y="1516619"/>
              <a:ext cx="158366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9" name="Google Shape;657;p30">
              <a:extLst>
                <a:ext uri="{FF2B5EF4-FFF2-40B4-BE49-F238E27FC236}">
                  <a16:creationId xmlns:a16="http://schemas.microsoft.com/office/drawing/2014/main" id="{84D2F0EF-50B7-4E18-BD32-AEE00AB6C8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2650" y="1988275"/>
              <a:ext cx="25" cy="56325"/>
            </a:xfrm>
            <a:custGeom>
              <a:avLst/>
              <a:gdLst>
                <a:gd name="T0" fmla="*/ 0 w 1"/>
                <a:gd name="T1" fmla="*/ 2147483646 h 2253"/>
                <a:gd name="T2" fmla="*/ 0 w 1"/>
                <a:gd name="T3" fmla="*/ 2147483646 h 2253"/>
                <a:gd name="T4" fmla="*/ 0 w 1"/>
                <a:gd name="T5" fmla="*/ 2147483646 h 2253"/>
                <a:gd name="T6" fmla="*/ 0 w 1"/>
                <a:gd name="T7" fmla="*/ 2147483646 h 22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0" name="Google Shape;658;p30">
              <a:extLst>
                <a:ext uri="{FF2B5EF4-FFF2-40B4-BE49-F238E27FC236}">
                  <a16:creationId xmlns:a16="http://schemas.microsoft.com/office/drawing/2014/main" id="{5D19CC9F-8711-4E66-BD56-2BEE6ABC9BE2}"/>
                </a:ext>
              </a:extLst>
            </p:cNvPr>
            <p:cNvSpPr/>
            <p:nvPr/>
          </p:nvSpPr>
          <p:spPr>
            <a:xfrm>
              <a:off x="1612474" y="1526992"/>
              <a:ext cx="128764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1" name="Google Shape;659;p30">
              <a:extLst>
                <a:ext uri="{FF2B5EF4-FFF2-40B4-BE49-F238E27FC236}">
                  <a16:creationId xmlns:a16="http://schemas.microsoft.com/office/drawing/2014/main" id="{A0E3D249-6696-47B1-84ED-5618F28E9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2050" y="1203050"/>
              <a:ext cx="133625" cy="120650"/>
            </a:xfrm>
            <a:custGeom>
              <a:avLst/>
              <a:gdLst>
                <a:gd name="T0" fmla="*/ 2147483646 w 5345"/>
                <a:gd name="T1" fmla="*/ 0 h 4826"/>
                <a:gd name="T2" fmla="*/ 2147483646 w 5345"/>
                <a:gd name="T3" fmla="*/ 2147483646 h 4826"/>
                <a:gd name="T4" fmla="*/ 2147483646 w 5345"/>
                <a:gd name="T5" fmla="*/ 2147483646 h 4826"/>
                <a:gd name="T6" fmla="*/ 2147483646 w 5345"/>
                <a:gd name="T7" fmla="*/ 2147483646 h 4826"/>
                <a:gd name="T8" fmla="*/ 2147483646 w 5345"/>
                <a:gd name="T9" fmla="*/ 2147483646 h 4826"/>
                <a:gd name="T10" fmla="*/ 2147483646 w 5345"/>
                <a:gd name="T11" fmla="*/ 2147483646 h 4826"/>
                <a:gd name="T12" fmla="*/ 2147483646 w 5345"/>
                <a:gd name="T13" fmla="*/ 2147483646 h 4826"/>
                <a:gd name="T14" fmla="*/ 2147483646 w 5345"/>
                <a:gd name="T15" fmla="*/ 2147483646 h 4826"/>
                <a:gd name="T16" fmla="*/ 2147483646 w 5345"/>
                <a:gd name="T17" fmla="*/ 2147483646 h 4826"/>
                <a:gd name="T18" fmla="*/ 2147483646 w 5345"/>
                <a:gd name="T19" fmla="*/ 2147483646 h 4826"/>
                <a:gd name="T20" fmla="*/ 2147483646 w 5345"/>
                <a:gd name="T21" fmla="*/ 2147483646 h 4826"/>
                <a:gd name="T22" fmla="*/ 2147483646 w 5345"/>
                <a:gd name="T23" fmla="*/ 2147483646 h 4826"/>
                <a:gd name="T24" fmla="*/ 2147483646 w 5345"/>
                <a:gd name="T25" fmla="*/ 0 h 48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" name="Google Shape;660;p30">
              <a:extLst>
                <a:ext uri="{FF2B5EF4-FFF2-40B4-BE49-F238E27FC236}">
                  <a16:creationId xmlns:a16="http://schemas.microsoft.com/office/drawing/2014/main" id="{178BBB5A-92EE-484B-A3AB-4C4D7D545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575" y="981325"/>
              <a:ext cx="189075" cy="169625"/>
            </a:xfrm>
            <a:custGeom>
              <a:avLst/>
              <a:gdLst>
                <a:gd name="T0" fmla="*/ 2147483646 w 7563"/>
                <a:gd name="T1" fmla="*/ 0 h 6785"/>
                <a:gd name="T2" fmla="*/ 2147483646 w 7563"/>
                <a:gd name="T3" fmla="*/ 2147483646 h 6785"/>
                <a:gd name="T4" fmla="*/ 2147483646 w 7563"/>
                <a:gd name="T5" fmla="*/ 2147483646 h 6785"/>
                <a:gd name="T6" fmla="*/ 2147483646 w 7563"/>
                <a:gd name="T7" fmla="*/ 2147483646 h 6785"/>
                <a:gd name="T8" fmla="*/ 2147483646 w 7563"/>
                <a:gd name="T9" fmla="*/ 2147483646 h 6785"/>
                <a:gd name="T10" fmla="*/ 2147483646 w 7563"/>
                <a:gd name="T11" fmla="*/ 2147483646 h 6785"/>
                <a:gd name="T12" fmla="*/ 2147483646 w 7563"/>
                <a:gd name="T13" fmla="*/ 0 h 67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" name="Google Shape;661;p30">
              <a:extLst>
                <a:ext uri="{FF2B5EF4-FFF2-40B4-BE49-F238E27FC236}">
                  <a16:creationId xmlns:a16="http://schemas.microsoft.com/office/drawing/2014/main" id="{56441065-A5C3-4538-8C4C-2E6A75D11FC0}"/>
                </a:ext>
              </a:extLst>
            </p:cNvPr>
            <p:cNvSpPr/>
            <p:nvPr/>
          </p:nvSpPr>
          <p:spPr>
            <a:xfrm>
              <a:off x="1417107" y="1104642"/>
              <a:ext cx="217568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4" name="Google Shape;662;p30">
              <a:extLst>
                <a:ext uri="{FF2B5EF4-FFF2-40B4-BE49-F238E27FC236}">
                  <a16:creationId xmlns:a16="http://schemas.microsoft.com/office/drawing/2014/main" id="{8A5B7357-93EF-4ACC-B562-72BD0BDC4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025" y="1079925"/>
              <a:ext cx="161350" cy="143875"/>
            </a:xfrm>
            <a:custGeom>
              <a:avLst/>
              <a:gdLst>
                <a:gd name="T0" fmla="*/ 2147483646 w 6454"/>
                <a:gd name="T1" fmla="*/ 0 h 5755"/>
                <a:gd name="T2" fmla="*/ 2147483646 w 6454"/>
                <a:gd name="T3" fmla="*/ 2147483646 h 5755"/>
                <a:gd name="T4" fmla="*/ 2147483646 w 6454"/>
                <a:gd name="T5" fmla="*/ 2147483646 h 5755"/>
                <a:gd name="T6" fmla="*/ 2147483646 w 6454"/>
                <a:gd name="T7" fmla="*/ 2147483646 h 5755"/>
                <a:gd name="T8" fmla="*/ 2147483646 w 6454"/>
                <a:gd name="T9" fmla="*/ 2147483646 h 5755"/>
                <a:gd name="T10" fmla="*/ 2147483646 w 6454"/>
                <a:gd name="T11" fmla="*/ 2147483646 h 5755"/>
                <a:gd name="T12" fmla="*/ 2147483646 w 6454"/>
                <a:gd name="T13" fmla="*/ 0 h 57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" name="Google Shape;663;p30">
              <a:extLst>
                <a:ext uri="{FF2B5EF4-FFF2-40B4-BE49-F238E27FC236}">
                  <a16:creationId xmlns:a16="http://schemas.microsoft.com/office/drawing/2014/main" id="{596C54DB-BD48-4E58-B149-D1B1A9571523}"/>
                </a:ext>
              </a:extLst>
            </p:cNvPr>
            <p:cNvSpPr/>
            <p:nvPr/>
          </p:nvSpPr>
          <p:spPr>
            <a:xfrm>
              <a:off x="1861123" y="1212823"/>
              <a:ext cx="131724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6" name="Google Shape;664;p30">
              <a:extLst>
                <a:ext uri="{FF2B5EF4-FFF2-40B4-BE49-F238E27FC236}">
                  <a16:creationId xmlns:a16="http://schemas.microsoft.com/office/drawing/2014/main" id="{062CF79B-9721-4AC6-95A1-603251AFE0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9050" y="1010500"/>
              <a:ext cx="70600" cy="61000"/>
            </a:xfrm>
            <a:custGeom>
              <a:avLst/>
              <a:gdLst>
                <a:gd name="T0" fmla="*/ 2147483646 w 2824"/>
                <a:gd name="T1" fmla="*/ 0 h 2440"/>
                <a:gd name="T2" fmla="*/ 2147483646 w 2824"/>
                <a:gd name="T3" fmla="*/ 2147483646 h 2440"/>
                <a:gd name="T4" fmla="*/ 2147483646 w 2824"/>
                <a:gd name="T5" fmla="*/ 2147483646 h 2440"/>
                <a:gd name="T6" fmla="*/ 2147483646 w 2824"/>
                <a:gd name="T7" fmla="*/ 2147483646 h 2440"/>
                <a:gd name="T8" fmla="*/ 2147483646 w 2824"/>
                <a:gd name="T9" fmla="*/ 2147483646 h 2440"/>
                <a:gd name="T10" fmla="*/ 2147483646 w 2824"/>
                <a:gd name="T11" fmla="*/ 2147483646 h 2440"/>
                <a:gd name="T12" fmla="*/ 2147483646 w 2824"/>
                <a:gd name="T13" fmla="*/ 0 h 24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7" name="Google Shape;665;p30">
              <a:extLst>
                <a:ext uri="{FF2B5EF4-FFF2-40B4-BE49-F238E27FC236}">
                  <a16:creationId xmlns:a16="http://schemas.microsoft.com/office/drawing/2014/main" id="{C4C063DD-61B5-49CD-B435-E5A8A8F880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775" y="1096000"/>
              <a:ext cx="70600" cy="61125"/>
            </a:xfrm>
            <a:custGeom>
              <a:avLst/>
              <a:gdLst>
                <a:gd name="T0" fmla="*/ 2147483646 w 2824"/>
                <a:gd name="T1" fmla="*/ 2147483646 h 2445"/>
                <a:gd name="T2" fmla="*/ 2147483646 w 2824"/>
                <a:gd name="T3" fmla="*/ 2147483646 h 2445"/>
                <a:gd name="T4" fmla="*/ 2147483646 w 2824"/>
                <a:gd name="T5" fmla="*/ 2147483646 h 2445"/>
                <a:gd name="T6" fmla="*/ 2147483646 w 2824"/>
                <a:gd name="T7" fmla="*/ 2147483646 h 2445"/>
                <a:gd name="T8" fmla="*/ 2147483646 w 2824"/>
                <a:gd name="T9" fmla="*/ 2147483646 h 2445"/>
                <a:gd name="T10" fmla="*/ 2147483646 w 2824"/>
                <a:gd name="T11" fmla="*/ 2147483646 h 2445"/>
                <a:gd name="T12" fmla="*/ 2147483646 w 2824"/>
                <a:gd name="T13" fmla="*/ 2147483646 h 24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8" name="Google Shape;666;p30">
              <a:extLst>
                <a:ext uri="{FF2B5EF4-FFF2-40B4-BE49-F238E27FC236}">
                  <a16:creationId xmlns:a16="http://schemas.microsoft.com/office/drawing/2014/main" id="{F6F4F399-6DD0-477D-A1E7-82F7F85CE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50" y="236825"/>
              <a:ext cx="1222525" cy="946550"/>
            </a:xfrm>
            <a:custGeom>
              <a:avLst/>
              <a:gdLst>
                <a:gd name="T0" fmla="*/ 2147483646 w 48901"/>
                <a:gd name="T1" fmla="*/ 0 h 37862"/>
                <a:gd name="T2" fmla="*/ 2147483646 w 48901"/>
                <a:gd name="T3" fmla="*/ 2147483646 h 37862"/>
                <a:gd name="T4" fmla="*/ 2147483646 w 48901"/>
                <a:gd name="T5" fmla="*/ 2147483646 h 37862"/>
                <a:gd name="T6" fmla="*/ 2147483646 w 48901"/>
                <a:gd name="T7" fmla="*/ 2147483646 h 37862"/>
                <a:gd name="T8" fmla="*/ 2147483646 w 48901"/>
                <a:gd name="T9" fmla="*/ 2147483646 h 37862"/>
                <a:gd name="T10" fmla="*/ 2147483646 w 48901"/>
                <a:gd name="T11" fmla="*/ 2147483646 h 37862"/>
                <a:gd name="T12" fmla="*/ 2147483646 w 48901"/>
                <a:gd name="T13" fmla="*/ 2147483646 h 37862"/>
                <a:gd name="T14" fmla="*/ 2147483646 w 48901"/>
                <a:gd name="T15" fmla="*/ 2147483646 h 37862"/>
                <a:gd name="T16" fmla="*/ 2147483646 w 48901"/>
                <a:gd name="T17" fmla="*/ 2147483646 h 37862"/>
                <a:gd name="T18" fmla="*/ 2147483646 w 48901"/>
                <a:gd name="T19" fmla="*/ 2147483646 h 37862"/>
                <a:gd name="T20" fmla="*/ 2147483646 w 48901"/>
                <a:gd name="T21" fmla="*/ 2147483646 h 37862"/>
                <a:gd name="T22" fmla="*/ 2147483646 w 48901"/>
                <a:gd name="T23" fmla="*/ 2147483646 h 37862"/>
                <a:gd name="T24" fmla="*/ 2147483646 w 48901"/>
                <a:gd name="T25" fmla="*/ 2147483646 h 37862"/>
                <a:gd name="T26" fmla="*/ 2147483646 w 48901"/>
                <a:gd name="T27" fmla="*/ 2147483646 h 37862"/>
                <a:gd name="T28" fmla="*/ 2147483646 w 48901"/>
                <a:gd name="T29" fmla="*/ 2147483646 h 37862"/>
                <a:gd name="T30" fmla="*/ 2147483646 w 48901"/>
                <a:gd name="T31" fmla="*/ 2147483646 h 37862"/>
                <a:gd name="T32" fmla="*/ 2147483646 w 48901"/>
                <a:gd name="T33" fmla="*/ 2147483646 h 37862"/>
                <a:gd name="T34" fmla="*/ 2147483646 w 48901"/>
                <a:gd name="T35" fmla="*/ 2147483646 h 37862"/>
                <a:gd name="T36" fmla="*/ 2147483646 w 48901"/>
                <a:gd name="T37" fmla="*/ 2147483646 h 37862"/>
                <a:gd name="T38" fmla="*/ 2147483646 w 48901"/>
                <a:gd name="T39" fmla="*/ 2147483646 h 37862"/>
                <a:gd name="T40" fmla="*/ 2147483646 w 48901"/>
                <a:gd name="T41" fmla="*/ 2147483646 h 37862"/>
                <a:gd name="T42" fmla="*/ 2147483646 w 48901"/>
                <a:gd name="T43" fmla="*/ 2147483646 h 37862"/>
                <a:gd name="T44" fmla="*/ 2147483646 w 48901"/>
                <a:gd name="T45" fmla="*/ 2147483646 h 37862"/>
                <a:gd name="T46" fmla="*/ 2147483646 w 48901"/>
                <a:gd name="T47" fmla="*/ 2147483646 h 37862"/>
                <a:gd name="T48" fmla="*/ 2147483646 w 48901"/>
                <a:gd name="T49" fmla="*/ 2147483646 h 37862"/>
                <a:gd name="T50" fmla="*/ 2147483646 w 48901"/>
                <a:gd name="T51" fmla="*/ 2147483646 h 37862"/>
                <a:gd name="T52" fmla="*/ 2147483646 w 48901"/>
                <a:gd name="T53" fmla="*/ 2147483646 h 37862"/>
                <a:gd name="T54" fmla="*/ 2147483646 w 48901"/>
                <a:gd name="T55" fmla="*/ 2147483646 h 37862"/>
                <a:gd name="T56" fmla="*/ 2147483646 w 48901"/>
                <a:gd name="T57" fmla="*/ 2147483646 h 37862"/>
                <a:gd name="T58" fmla="*/ 2147483646 w 48901"/>
                <a:gd name="T59" fmla="*/ 2147483646 h 37862"/>
                <a:gd name="T60" fmla="*/ 2147483646 w 48901"/>
                <a:gd name="T61" fmla="*/ 2147483646 h 37862"/>
                <a:gd name="T62" fmla="*/ 2147483646 w 48901"/>
                <a:gd name="T63" fmla="*/ 2147483646 h 37862"/>
                <a:gd name="T64" fmla="*/ 2147483646 w 48901"/>
                <a:gd name="T65" fmla="*/ 2147483646 h 37862"/>
                <a:gd name="T66" fmla="*/ 2147483646 w 48901"/>
                <a:gd name="T67" fmla="*/ 2147483646 h 37862"/>
                <a:gd name="T68" fmla="*/ 2147483646 w 48901"/>
                <a:gd name="T69" fmla="*/ 2147483646 h 37862"/>
                <a:gd name="T70" fmla="*/ 2147483646 w 48901"/>
                <a:gd name="T71" fmla="*/ 2147483646 h 37862"/>
                <a:gd name="T72" fmla="*/ 2147483646 w 48901"/>
                <a:gd name="T73" fmla="*/ 2147483646 h 37862"/>
                <a:gd name="T74" fmla="*/ 2147483646 w 48901"/>
                <a:gd name="T75" fmla="*/ 2147483646 h 37862"/>
                <a:gd name="T76" fmla="*/ 2147483646 w 48901"/>
                <a:gd name="T77" fmla="*/ 2147483646 h 37862"/>
                <a:gd name="T78" fmla="*/ 2147483646 w 48901"/>
                <a:gd name="T79" fmla="*/ 2147483646 h 37862"/>
                <a:gd name="T80" fmla="*/ 2147483646 w 48901"/>
                <a:gd name="T81" fmla="*/ 2147483646 h 37862"/>
                <a:gd name="T82" fmla="*/ 2147483646 w 48901"/>
                <a:gd name="T83" fmla="*/ 2147483646 h 37862"/>
                <a:gd name="T84" fmla="*/ 2147483646 w 48901"/>
                <a:gd name="T85" fmla="*/ 2147483646 h 37862"/>
                <a:gd name="T86" fmla="*/ 2147483646 w 48901"/>
                <a:gd name="T87" fmla="*/ 2147483646 h 37862"/>
                <a:gd name="T88" fmla="*/ 2147483646 w 48901"/>
                <a:gd name="T89" fmla="*/ 2147483646 h 37862"/>
                <a:gd name="T90" fmla="*/ 2147483646 w 48901"/>
                <a:gd name="T91" fmla="*/ 2147483646 h 37862"/>
                <a:gd name="T92" fmla="*/ 2147483646 w 48901"/>
                <a:gd name="T93" fmla="*/ 2147483646 h 37862"/>
                <a:gd name="T94" fmla="*/ 2147483646 w 48901"/>
                <a:gd name="T95" fmla="*/ 2147483646 h 37862"/>
                <a:gd name="T96" fmla="*/ 2147483646 w 48901"/>
                <a:gd name="T97" fmla="*/ 2147483646 h 37862"/>
                <a:gd name="T98" fmla="*/ 2147483646 w 48901"/>
                <a:gd name="T99" fmla="*/ 2147483646 h 37862"/>
                <a:gd name="T100" fmla="*/ 2147483646 w 48901"/>
                <a:gd name="T101" fmla="*/ 2147483646 h 37862"/>
                <a:gd name="T102" fmla="*/ 2147483646 w 48901"/>
                <a:gd name="T103" fmla="*/ 2147483646 h 37862"/>
                <a:gd name="T104" fmla="*/ 2147483646 w 48901"/>
                <a:gd name="T105" fmla="*/ 0 h 3786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9" name="Google Shape;667;p30">
              <a:extLst>
                <a:ext uri="{FF2B5EF4-FFF2-40B4-BE49-F238E27FC236}">
                  <a16:creationId xmlns:a16="http://schemas.microsoft.com/office/drawing/2014/main" id="{4A6C6F58-F6D6-42F2-8D2C-9C6F0F384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0" y="234750"/>
              <a:ext cx="1193975" cy="706225"/>
            </a:xfrm>
            <a:custGeom>
              <a:avLst/>
              <a:gdLst>
                <a:gd name="T0" fmla="*/ 2147483646 w 47759"/>
                <a:gd name="T1" fmla="*/ 2147483646 h 28249"/>
                <a:gd name="T2" fmla="*/ 2147483646 w 47759"/>
                <a:gd name="T3" fmla="*/ 2147483646 h 28249"/>
                <a:gd name="T4" fmla="*/ 2147483646 w 47759"/>
                <a:gd name="T5" fmla="*/ 2147483646 h 28249"/>
                <a:gd name="T6" fmla="*/ 2147483646 w 47759"/>
                <a:gd name="T7" fmla="*/ 2147483646 h 28249"/>
                <a:gd name="T8" fmla="*/ 2147483646 w 47759"/>
                <a:gd name="T9" fmla="*/ 2147483646 h 28249"/>
                <a:gd name="T10" fmla="*/ 2147483646 w 47759"/>
                <a:gd name="T11" fmla="*/ 2147483646 h 28249"/>
                <a:gd name="T12" fmla="*/ 2147483646 w 47759"/>
                <a:gd name="T13" fmla="*/ 2147483646 h 28249"/>
                <a:gd name="T14" fmla="*/ 2147483646 w 47759"/>
                <a:gd name="T15" fmla="*/ 2147483646 h 28249"/>
                <a:gd name="T16" fmla="*/ 2147483646 w 47759"/>
                <a:gd name="T17" fmla="*/ 2147483646 h 28249"/>
                <a:gd name="T18" fmla="*/ 2147483646 w 47759"/>
                <a:gd name="T19" fmla="*/ 2147483646 h 28249"/>
                <a:gd name="T20" fmla="*/ 2147483646 w 47759"/>
                <a:gd name="T21" fmla="*/ 2147483646 h 28249"/>
                <a:gd name="T22" fmla="*/ 2147483646 w 47759"/>
                <a:gd name="T23" fmla="*/ 2147483646 h 28249"/>
                <a:gd name="T24" fmla="*/ 2147483646 w 47759"/>
                <a:gd name="T25" fmla="*/ 2147483646 h 28249"/>
                <a:gd name="T26" fmla="*/ 2147483646 w 47759"/>
                <a:gd name="T27" fmla="*/ 2147483646 h 28249"/>
                <a:gd name="T28" fmla="*/ 2147483646 w 47759"/>
                <a:gd name="T29" fmla="*/ 2147483646 h 28249"/>
                <a:gd name="T30" fmla="*/ 2147483646 w 47759"/>
                <a:gd name="T31" fmla="*/ 2147483646 h 28249"/>
                <a:gd name="T32" fmla="*/ 2147483646 w 47759"/>
                <a:gd name="T33" fmla="*/ 2147483646 h 28249"/>
                <a:gd name="T34" fmla="*/ 2147483646 w 47759"/>
                <a:gd name="T35" fmla="*/ 2147483646 h 28249"/>
                <a:gd name="T36" fmla="*/ 2147483646 w 47759"/>
                <a:gd name="T37" fmla="*/ 2147483646 h 28249"/>
                <a:gd name="T38" fmla="*/ 2147483646 w 47759"/>
                <a:gd name="T39" fmla="*/ 2147483646 h 28249"/>
                <a:gd name="T40" fmla="*/ 2147483646 w 47759"/>
                <a:gd name="T41" fmla="*/ 2147483646 h 28249"/>
                <a:gd name="T42" fmla="*/ 2147483646 w 47759"/>
                <a:gd name="T43" fmla="*/ 2147483646 h 28249"/>
                <a:gd name="T44" fmla="*/ 2147483646 w 47759"/>
                <a:gd name="T45" fmla="*/ 2147483646 h 28249"/>
                <a:gd name="T46" fmla="*/ 2147483646 w 47759"/>
                <a:gd name="T47" fmla="*/ 2147483646 h 28249"/>
                <a:gd name="T48" fmla="*/ 2147483646 w 47759"/>
                <a:gd name="T49" fmla="*/ 2147483646 h 28249"/>
                <a:gd name="T50" fmla="*/ 2147483646 w 47759"/>
                <a:gd name="T51" fmla="*/ 2147483646 h 28249"/>
                <a:gd name="T52" fmla="*/ 2147483646 w 47759"/>
                <a:gd name="T53" fmla="*/ 2147483646 h 28249"/>
                <a:gd name="T54" fmla="*/ 2147483646 w 47759"/>
                <a:gd name="T55" fmla="*/ 2147483646 h 28249"/>
                <a:gd name="T56" fmla="*/ 2147483646 w 47759"/>
                <a:gd name="T57" fmla="*/ 2147483646 h 28249"/>
                <a:gd name="T58" fmla="*/ 2147483646 w 47759"/>
                <a:gd name="T59" fmla="*/ 2147483646 h 28249"/>
                <a:gd name="T60" fmla="*/ 2147483646 w 47759"/>
                <a:gd name="T61" fmla="*/ 2147483646 h 28249"/>
                <a:gd name="T62" fmla="*/ 2147483646 w 47759"/>
                <a:gd name="T63" fmla="*/ 2147483646 h 28249"/>
                <a:gd name="T64" fmla="*/ 2147483646 w 47759"/>
                <a:gd name="T65" fmla="*/ 2147483646 h 28249"/>
                <a:gd name="T66" fmla="*/ 2147483646 w 47759"/>
                <a:gd name="T67" fmla="*/ 2147483646 h 28249"/>
                <a:gd name="T68" fmla="*/ 2147483646 w 47759"/>
                <a:gd name="T69" fmla="*/ 2147483646 h 28249"/>
                <a:gd name="T70" fmla="*/ 2147483646 w 47759"/>
                <a:gd name="T71" fmla="*/ 2147483646 h 28249"/>
                <a:gd name="T72" fmla="*/ 2147483646 w 47759"/>
                <a:gd name="T73" fmla="*/ 2147483646 h 28249"/>
                <a:gd name="T74" fmla="*/ 2147483646 w 47759"/>
                <a:gd name="T75" fmla="*/ 2147483646 h 28249"/>
                <a:gd name="T76" fmla="*/ 2147483646 w 47759"/>
                <a:gd name="T77" fmla="*/ 2147483646 h 28249"/>
                <a:gd name="T78" fmla="*/ 2147483646 w 47759"/>
                <a:gd name="T79" fmla="*/ 2147483646 h 28249"/>
                <a:gd name="T80" fmla="*/ 2147483646 w 47759"/>
                <a:gd name="T81" fmla="*/ 2147483646 h 28249"/>
                <a:gd name="T82" fmla="*/ 2147483646 w 47759"/>
                <a:gd name="T83" fmla="*/ 2147483646 h 28249"/>
                <a:gd name="T84" fmla="*/ 2147483646 w 47759"/>
                <a:gd name="T85" fmla="*/ 2147483646 h 28249"/>
                <a:gd name="T86" fmla="*/ 2147483646 w 47759"/>
                <a:gd name="T87" fmla="*/ 2147483646 h 28249"/>
                <a:gd name="T88" fmla="*/ 2147483646 w 47759"/>
                <a:gd name="T89" fmla="*/ 2147483646 h 28249"/>
                <a:gd name="T90" fmla="*/ 2147483646 w 47759"/>
                <a:gd name="T91" fmla="*/ 2147483646 h 28249"/>
                <a:gd name="T92" fmla="*/ 2147483646 w 47759"/>
                <a:gd name="T93" fmla="*/ 2147483646 h 28249"/>
                <a:gd name="T94" fmla="*/ 2147483646 w 47759"/>
                <a:gd name="T95" fmla="*/ 2147483646 h 28249"/>
                <a:gd name="T96" fmla="*/ 2147483646 w 47759"/>
                <a:gd name="T97" fmla="*/ 2147483646 h 28249"/>
                <a:gd name="T98" fmla="*/ 2147483646 w 47759"/>
                <a:gd name="T99" fmla="*/ 2147483646 h 28249"/>
                <a:gd name="T100" fmla="*/ 2147483646 w 47759"/>
                <a:gd name="T101" fmla="*/ 2147483646 h 28249"/>
                <a:gd name="T102" fmla="*/ 2147483646 w 47759"/>
                <a:gd name="T103" fmla="*/ 2147483646 h 28249"/>
                <a:gd name="T104" fmla="*/ 2147483646 w 47759"/>
                <a:gd name="T105" fmla="*/ 2147483646 h 2824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0" name="Google Shape;668;p30">
              <a:extLst>
                <a:ext uri="{FF2B5EF4-FFF2-40B4-BE49-F238E27FC236}">
                  <a16:creationId xmlns:a16="http://schemas.microsoft.com/office/drawing/2014/main" id="{B3A49BEA-EB31-4FCC-B42B-6C675A51C64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0" y="238125"/>
              <a:ext cx="1193975" cy="935175"/>
            </a:xfrm>
            <a:custGeom>
              <a:avLst/>
              <a:gdLst>
                <a:gd name="T0" fmla="*/ 2147483646 w 47759"/>
                <a:gd name="T1" fmla="*/ 0 h 37407"/>
                <a:gd name="T2" fmla="*/ 2147483646 w 47759"/>
                <a:gd name="T3" fmla="*/ 2147483646 h 37407"/>
                <a:gd name="T4" fmla="*/ 2147483646 w 47759"/>
                <a:gd name="T5" fmla="*/ 2147483646 h 37407"/>
                <a:gd name="T6" fmla="*/ 2147483646 w 47759"/>
                <a:gd name="T7" fmla="*/ 2147483646 h 37407"/>
                <a:gd name="T8" fmla="*/ 2147483646 w 47759"/>
                <a:gd name="T9" fmla="*/ 2147483646 h 37407"/>
                <a:gd name="T10" fmla="*/ 2147483646 w 47759"/>
                <a:gd name="T11" fmla="*/ 2147483646 h 37407"/>
                <a:gd name="T12" fmla="*/ 2147483646 w 47759"/>
                <a:gd name="T13" fmla="*/ 2147483646 h 37407"/>
                <a:gd name="T14" fmla="*/ 2147483646 w 47759"/>
                <a:gd name="T15" fmla="*/ 2147483646 h 37407"/>
                <a:gd name="T16" fmla="*/ 2147483646 w 47759"/>
                <a:gd name="T17" fmla="*/ 2147483646 h 37407"/>
                <a:gd name="T18" fmla="*/ 2147483646 w 47759"/>
                <a:gd name="T19" fmla="*/ 2147483646 h 37407"/>
                <a:gd name="T20" fmla="*/ 2147483646 w 47759"/>
                <a:gd name="T21" fmla="*/ 2147483646 h 37407"/>
                <a:gd name="T22" fmla="*/ 2147483646 w 47759"/>
                <a:gd name="T23" fmla="*/ 2147483646 h 37407"/>
                <a:gd name="T24" fmla="*/ 2147483646 w 47759"/>
                <a:gd name="T25" fmla="*/ 2147483646 h 37407"/>
                <a:gd name="T26" fmla="*/ 2147483646 w 47759"/>
                <a:gd name="T27" fmla="*/ 2147483646 h 37407"/>
                <a:gd name="T28" fmla="*/ 2147483646 w 47759"/>
                <a:gd name="T29" fmla="*/ 2147483646 h 37407"/>
                <a:gd name="T30" fmla="*/ 2147483646 w 47759"/>
                <a:gd name="T31" fmla="*/ 2147483646 h 37407"/>
                <a:gd name="T32" fmla="*/ 2147483646 w 47759"/>
                <a:gd name="T33" fmla="*/ 2147483646 h 37407"/>
                <a:gd name="T34" fmla="*/ 2147483646 w 47759"/>
                <a:gd name="T35" fmla="*/ 2147483646 h 37407"/>
                <a:gd name="T36" fmla="*/ 2147483646 w 47759"/>
                <a:gd name="T37" fmla="*/ 2147483646 h 37407"/>
                <a:gd name="T38" fmla="*/ 2147483646 w 47759"/>
                <a:gd name="T39" fmla="*/ 2147483646 h 37407"/>
                <a:gd name="T40" fmla="*/ 2147483646 w 47759"/>
                <a:gd name="T41" fmla="*/ 2147483646 h 37407"/>
                <a:gd name="T42" fmla="*/ 2147483646 w 47759"/>
                <a:gd name="T43" fmla="*/ 2147483646 h 37407"/>
                <a:gd name="T44" fmla="*/ 2147483646 w 47759"/>
                <a:gd name="T45" fmla="*/ 2147483646 h 37407"/>
                <a:gd name="T46" fmla="*/ 2147483646 w 47759"/>
                <a:gd name="T47" fmla="*/ 2147483646 h 37407"/>
                <a:gd name="T48" fmla="*/ 2147483646 w 47759"/>
                <a:gd name="T49" fmla="*/ 2147483646 h 37407"/>
                <a:gd name="T50" fmla="*/ 2147483646 w 47759"/>
                <a:gd name="T51" fmla="*/ 2147483646 h 37407"/>
                <a:gd name="T52" fmla="*/ 2147483646 w 47759"/>
                <a:gd name="T53" fmla="*/ 2147483646 h 37407"/>
                <a:gd name="T54" fmla="*/ 2147483646 w 47759"/>
                <a:gd name="T55" fmla="*/ 2147483646 h 37407"/>
                <a:gd name="T56" fmla="*/ 2147483646 w 47759"/>
                <a:gd name="T57" fmla="*/ 2147483646 h 37407"/>
                <a:gd name="T58" fmla="*/ 2147483646 w 47759"/>
                <a:gd name="T59" fmla="*/ 2147483646 h 37407"/>
                <a:gd name="T60" fmla="*/ 2147483646 w 47759"/>
                <a:gd name="T61" fmla="*/ 2147483646 h 37407"/>
                <a:gd name="T62" fmla="*/ 2147483646 w 47759"/>
                <a:gd name="T63" fmla="*/ 2147483646 h 37407"/>
                <a:gd name="T64" fmla="*/ 2147483646 w 47759"/>
                <a:gd name="T65" fmla="*/ 2147483646 h 37407"/>
                <a:gd name="T66" fmla="*/ 2147483646 w 47759"/>
                <a:gd name="T67" fmla="*/ 2147483646 h 37407"/>
                <a:gd name="T68" fmla="*/ 2147483646 w 47759"/>
                <a:gd name="T69" fmla="*/ 2147483646 h 37407"/>
                <a:gd name="T70" fmla="*/ 2147483646 w 47759"/>
                <a:gd name="T71" fmla="*/ 2147483646 h 37407"/>
                <a:gd name="T72" fmla="*/ 2147483646 w 47759"/>
                <a:gd name="T73" fmla="*/ 2147483646 h 37407"/>
                <a:gd name="T74" fmla="*/ 2147483646 w 47759"/>
                <a:gd name="T75" fmla="*/ 2147483646 h 37407"/>
                <a:gd name="T76" fmla="*/ 2147483646 w 47759"/>
                <a:gd name="T77" fmla="*/ 0 h 3740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1" name="Google Shape;669;p30">
              <a:extLst>
                <a:ext uri="{FF2B5EF4-FFF2-40B4-BE49-F238E27FC236}">
                  <a16:creationId xmlns:a16="http://schemas.microsoft.com/office/drawing/2014/main" id="{AD78BB47-76E0-41DE-9183-02D9ADE792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475" y="1736225"/>
              <a:ext cx="244525" cy="252075"/>
            </a:xfrm>
            <a:custGeom>
              <a:avLst/>
              <a:gdLst>
                <a:gd name="T0" fmla="*/ 2147483646 w 9781"/>
                <a:gd name="T1" fmla="*/ 0 h 10083"/>
                <a:gd name="T2" fmla="*/ 2147483646 w 9781"/>
                <a:gd name="T3" fmla="*/ 2147483646 h 10083"/>
                <a:gd name="T4" fmla="*/ 2147483646 w 9781"/>
                <a:gd name="T5" fmla="*/ 2147483646 h 10083"/>
                <a:gd name="T6" fmla="*/ 2147483646 w 9781"/>
                <a:gd name="T7" fmla="*/ 2147483646 h 10083"/>
                <a:gd name="T8" fmla="*/ 2147483646 w 9781"/>
                <a:gd name="T9" fmla="*/ 2147483646 h 10083"/>
                <a:gd name="T10" fmla="*/ 2147483646 w 9781"/>
                <a:gd name="T11" fmla="*/ 2147483646 h 10083"/>
                <a:gd name="T12" fmla="*/ 2147483646 w 9781"/>
                <a:gd name="T13" fmla="*/ 2147483646 h 10083"/>
                <a:gd name="T14" fmla="*/ 2147483646 w 9781"/>
                <a:gd name="T15" fmla="*/ 0 h 100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2" name="Google Shape;670;p30">
              <a:extLst>
                <a:ext uri="{FF2B5EF4-FFF2-40B4-BE49-F238E27FC236}">
                  <a16:creationId xmlns:a16="http://schemas.microsoft.com/office/drawing/2014/main" id="{362E0D56-056A-4084-A825-62CA43A5E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2950" y="1526175"/>
              <a:ext cx="203375" cy="224350"/>
            </a:xfrm>
            <a:custGeom>
              <a:avLst/>
              <a:gdLst>
                <a:gd name="T0" fmla="*/ 2147483646 w 8135"/>
                <a:gd name="T1" fmla="*/ 0 h 8974"/>
                <a:gd name="T2" fmla="*/ 2147483646 w 8135"/>
                <a:gd name="T3" fmla="*/ 2147483646 h 8974"/>
                <a:gd name="T4" fmla="*/ 2147483646 w 8135"/>
                <a:gd name="T5" fmla="*/ 2147483646 h 8974"/>
                <a:gd name="T6" fmla="*/ 2147483646 w 8135"/>
                <a:gd name="T7" fmla="*/ 2147483646 h 8974"/>
                <a:gd name="T8" fmla="*/ 2147483646 w 8135"/>
                <a:gd name="T9" fmla="*/ 2147483646 h 8974"/>
                <a:gd name="T10" fmla="*/ 2147483646 w 8135"/>
                <a:gd name="T11" fmla="*/ 2147483646 h 8974"/>
                <a:gd name="T12" fmla="*/ 2147483646 w 8135"/>
                <a:gd name="T13" fmla="*/ 2147483646 h 8974"/>
                <a:gd name="T14" fmla="*/ 2147483646 w 8135"/>
                <a:gd name="T15" fmla="*/ 2147483646 h 8974"/>
                <a:gd name="T16" fmla="*/ 2147483646 w 8135"/>
                <a:gd name="T17" fmla="*/ 0 h 89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3" name="Google Shape;671;p30">
              <a:extLst>
                <a:ext uri="{FF2B5EF4-FFF2-40B4-BE49-F238E27FC236}">
                  <a16:creationId xmlns:a16="http://schemas.microsoft.com/office/drawing/2014/main" id="{FA33C5BE-8F87-4E87-9575-D273480F7540}"/>
                </a:ext>
              </a:extLst>
            </p:cNvPr>
            <p:cNvSpPr/>
            <p:nvPr/>
          </p:nvSpPr>
          <p:spPr>
            <a:xfrm>
              <a:off x="1273541" y="1525510"/>
              <a:ext cx="199808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14" name="Google Shape;672;p30">
              <a:extLst>
                <a:ext uri="{FF2B5EF4-FFF2-40B4-BE49-F238E27FC236}">
                  <a16:creationId xmlns:a16="http://schemas.microsoft.com/office/drawing/2014/main" id="{6A856535-BC9D-4B2F-A9F2-48AA45ED7FA5}"/>
                </a:ext>
              </a:extLst>
            </p:cNvPr>
            <p:cNvSpPr/>
            <p:nvPr/>
          </p:nvSpPr>
          <p:spPr>
            <a:xfrm>
              <a:off x="1220259" y="1658884"/>
              <a:ext cx="153926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15" name="Google Shape;211;p3">
            <a:extLst>
              <a:ext uri="{FF2B5EF4-FFF2-40B4-BE49-F238E27FC236}">
                <a16:creationId xmlns:a16="http://schemas.microsoft.com/office/drawing/2014/main" id="{528516F0-05A1-4136-90D2-7B318175B05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16" name="Google Shape;212;p3">
              <a:extLst>
                <a:ext uri="{FF2B5EF4-FFF2-40B4-BE49-F238E27FC236}">
                  <a16:creationId xmlns:a16="http://schemas.microsoft.com/office/drawing/2014/main" id="{504692C7-99CE-4C9C-9368-A1C572EFBF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7" name="Google Shape;213;p3">
              <a:extLst>
                <a:ext uri="{FF2B5EF4-FFF2-40B4-BE49-F238E27FC236}">
                  <a16:creationId xmlns:a16="http://schemas.microsoft.com/office/drawing/2014/main" id="{972CC618-4BB3-4695-BCC8-BD946FFF1949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18" name="Google Shape;214;p3">
            <a:extLst>
              <a:ext uri="{FF2B5EF4-FFF2-40B4-BE49-F238E27FC236}">
                <a16:creationId xmlns:a16="http://schemas.microsoft.com/office/drawing/2014/main" id="{DD62F94A-7A99-44A8-B02B-67725409D04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0050" y="5038725"/>
            <a:ext cx="292100" cy="280988"/>
            <a:chOff x="3243875" y="2372825"/>
            <a:chExt cx="291375" cy="281375"/>
          </a:xfrm>
        </p:grpSpPr>
        <p:sp>
          <p:nvSpPr>
            <p:cNvPr id="119" name="Google Shape;215;p3">
              <a:extLst>
                <a:ext uri="{FF2B5EF4-FFF2-40B4-BE49-F238E27FC236}">
                  <a16:creationId xmlns:a16="http://schemas.microsoft.com/office/drawing/2014/main" id="{5DA7772A-E4C8-4171-8334-72CA9A8203D9}"/>
                </a:ext>
              </a:extLst>
            </p:cNvPr>
            <p:cNvSpPr/>
            <p:nvPr/>
          </p:nvSpPr>
          <p:spPr>
            <a:xfrm>
              <a:off x="3286632" y="2403030"/>
              <a:ext cx="205863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0" name="Google Shape;216;p3">
              <a:extLst>
                <a:ext uri="{FF2B5EF4-FFF2-40B4-BE49-F238E27FC236}">
                  <a16:creationId xmlns:a16="http://schemas.microsoft.com/office/drawing/2014/main" id="{7F887670-40CD-44F5-8121-05A67C1E33A1}"/>
                </a:ext>
              </a:extLst>
            </p:cNvPr>
            <p:cNvSpPr/>
            <p:nvPr/>
          </p:nvSpPr>
          <p:spPr>
            <a:xfrm>
              <a:off x="3302467" y="2403030"/>
              <a:ext cx="193194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1" name="Google Shape;217;p3">
              <a:extLst>
                <a:ext uri="{FF2B5EF4-FFF2-40B4-BE49-F238E27FC236}">
                  <a16:creationId xmlns:a16="http://schemas.microsoft.com/office/drawing/2014/main" id="{9DBBD677-C572-4F4F-9DD1-1E20C3466F9B}"/>
                </a:ext>
              </a:extLst>
            </p:cNvPr>
            <p:cNvSpPr/>
            <p:nvPr/>
          </p:nvSpPr>
          <p:spPr>
            <a:xfrm>
              <a:off x="3395897" y="2372825"/>
              <a:ext cx="1108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2" name="Google Shape;218;p3">
              <a:extLst>
                <a:ext uri="{FF2B5EF4-FFF2-40B4-BE49-F238E27FC236}">
                  <a16:creationId xmlns:a16="http://schemas.microsoft.com/office/drawing/2014/main" id="{BDEB9889-E9D8-44B9-9D85-6355F28B2DC0}"/>
                </a:ext>
              </a:extLst>
            </p:cNvPr>
            <p:cNvSpPr/>
            <p:nvPr/>
          </p:nvSpPr>
          <p:spPr>
            <a:xfrm>
              <a:off x="3243875" y="2495231"/>
              <a:ext cx="285041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3" name="Google Shape;219;p3">
              <a:extLst>
                <a:ext uri="{FF2B5EF4-FFF2-40B4-BE49-F238E27FC236}">
                  <a16:creationId xmlns:a16="http://schemas.microsoft.com/office/drawing/2014/main" id="{C6D162CF-A8CF-4A50-8A66-1FDBE4A52E46}"/>
                </a:ext>
              </a:extLst>
            </p:cNvPr>
            <p:cNvSpPr/>
            <p:nvPr/>
          </p:nvSpPr>
          <p:spPr>
            <a:xfrm>
              <a:off x="3340473" y="2379184"/>
              <a:ext cx="10451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4" name="Google Shape;220;p3">
              <a:extLst>
                <a:ext uri="{FF2B5EF4-FFF2-40B4-BE49-F238E27FC236}">
                  <a16:creationId xmlns:a16="http://schemas.microsoft.com/office/drawing/2014/main" id="{F2811706-30BA-4AB0-A599-63BD36E54BCD}"/>
                </a:ext>
              </a:extLst>
            </p:cNvPr>
            <p:cNvSpPr/>
            <p:nvPr/>
          </p:nvSpPr>
          <p:spPr>
            <a:xfrm>
              <a:off x="3267629" y="2458668"/>
              <a:ext cx="267621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5" name="Google Shape;221;p3">
              <a:extLst>
                <a:ext uri="{FF2B5EF4-FFF2-40B4-BE49-F238E27FC236}">
                  <a16:creationId xmlns:a16="http://schemas.microsoft.com/office/drawing/2014/main" id="{D09BEAE3-BA0E-4E7C-805A-9EA348316A57}"/>
                </a:ext>
              </a:extLst>
            </p:cNvPr>
            <p:cNvSpPr/>
            <p:nvPr/>
          </p:nvSpPr>
          <p:spPr>
            <a:xfrm>
              <a:off x="3275546" y="2452309"/>
              <a:ext cx="258121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6" name="Google Shape;222;p3">
              <a:extLst>
                <a:ext uri="{FF2B5EF4-FFF2-40B4-BE49-F238E27FC236}">
                  <a16:creationId xmlns:a16="http://schemas.microsoft.com/office/drawing/2014/main" id="{978F40EC-95C3-4D28-95AA-6D68735D07A3}"/>
                </a:ext>
              </a:extLst>
            </p:cNvPr>
            <p:cNvSpPr/>
            <p:nvPr/>
          </p:nvSpPr>
          <p:spPr>
            <a:xfrm>
              <a:off x="3327804" y="2385542"/>
              <a:ext cx="120351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7" name="Google Shape;223;p3">
              <a:extLst>
                <a:ext uri="{FF2B5EF4-FFF2-40B4-BE49-F238E27FC236}">
                  <a16:creationId xmlns:a16="http://schemas.microsoft.com/office/drawing/2014/main" id="{31ECB902-DEBD-4466-9798-CFFDAF5B5FEB}"/>
                </a:ext>
              </a:extLst>
            </p:cNvPr>
            <p:cNvSpPr/>
            <p:nvPr/>
          </p:nvSpPr>
          <p:spPr>
            <a:xfrm>
              <a:off x="3327804" y="2438003"/>
              <a:ext cx="133019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8" name="Google Shape;224;p3">
              <a:extLst>
                <a:ext uri="{FF2B5EF4-FFF2-40B4-BE49-F238E27FC236}">
                  <a16:creationId xmlns:a16="http://schemas.microsoft.com/office/drawing/2014/main" id="{F862D483-860D-426B-B415-A9EF8858E7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550" y="2469325"/>
              <a:ext cx="72075" cy="71450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29" name="Google Shape;225;p3">
            <a:extLst>
              <a:ext uri="{FF2B5EF4-FFF2-40B4-BE49-F238E27FC236}">
                <a16:creationId xmlns:a16="http://schemas.microsoft.com/office/drawing/2014/main" id="{7449B622-3CE0-4D09-B0B1-CC9BD10CEEC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7538" y="714375"/>
            <a:ext cx="168275" cy="168275"/>
            <a:chOff x="4954425" y="2036375"/>
            <a:chExt cx="166675" cy="168575"/>
          </a:xfrm>
        </p:grpSpPr>
        <p:sp>
          <p:nvSpPr>
            <p:cNvPr id="130" name="Google Shape;226;p3">
              <a:extLst>
                <a:ext uri="{FF2B5EF4-FFF2-40B4-BE49-F238E27FC236}">
                  <a16:creationId xmlns:a16="http://schemas.microsoft.com/office/drawing/2014/main" id="{19CFFB1B-F7F9-4CC2-92C2-3A70BB35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227;p3">
              <a:extLst>
                <a:ext uri="{FF2B5EF4-FFF2-40B4-BE49-F238E27FC236}">
                  <a16:creationId xmlns:a16="http://schemas.microsoft.com/office/drawing/2014/main" id="{9CD9C2B3-EC79-41E2-A42A-CA5929AFAF50}"/>
                </a:ext>
              </a:extLst>
            </p:cNvPr>
            <p:cNvSpPr/>
            <p:nvPr/>
          </p:nvSpPr>
          <p:spPr>
            <a:xfrm>
              <a:off x="5009459" y="2104760"/>
              <a:ext cx="51890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32" name="Google Shape;228;p3">
            <a:extLst>
              <a:ext uri="{FF2B5EF4-FFF2-40B4-BE49-F238E27FC236}">
                <a16:creationId xmlns:a16="http://schemas.microsoft.com/office/drawing/2014/main" id="{6164C715-ACB6-4DAE-988B-4262E2565CA3}"/>
              </a:ext>
            </a:extLst>
          </p:cNvPr>
          <p:cNvSpPr>
            <a:spLocks/>
          </p:cNvSpPr>
          <p:nvPr userDrawn="1"/>
        </p:nvSpPr>
        <p:spPr bwMode="auto">
          <a:xfrm>
            <a:off x="1576388" y="3597275"/>
            <a:ext cx="119062" cy="80963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133" name="Google Shape;229;p3">
            <a:extLst>
              <a:ext uri="{FF2B5EF4-FFF2-40B4-BE49-F238E27FC236}">
                <a16:creationId xmlns:a16="http://schemas.microsoft.com/office/drawing/2014/main" id="{CAA4B8FD-455E-42D1-886C-F026727A2076}"/>
              </a:ext>
            </a:extLst>
          </p:cNvPr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34" name="Google Shape;230;p3">
            <a:extLst>
              <a:ext uri="{FF2B5EF4-FFF2-40B4-BE49-F238E27FC236}">
                <a16:creationId xmlns:a16="http://schemas.microsoft.com/office/drawing/2014/main" id="{D28B8E5E-051E-481C-B41A-B9B0593D60A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35" name="Google Shape;231;p3">
              <a:extLst>
                <a:ext uri="{FF2B5EF4-FFF2-40B4-BE49-F238E27FC236}">
                  <a16:creationId xmlns:a16="http://schemas.microsoft.com/office/drawing/2014/main" id="{9100F33C-55DA-48AE-8B17-7836D22A2DC4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6" name="Google Shape;232;p3">
              <a:extLst>
                <a:ext uri="{FF2B5EF4-FFF2-40B4-BE49-F238E27FC236}">
                  <a16:creationId xmlns:a16="http://schemas.microsoft.com/office/drawing/2014/main" id="{61A85DA5-5CAE-4FFD-85E9-FAF06E67A8B0}"/>
                </a:ext>
              </a:extLst>
            </p:cNvPr>
            <p:cNvSpPr/>
            <p:nvPr/>
          </p:nvSpPr>
          <p:spPr>
            <a:xfrm>
              <a:off x="5009983" y="2104759"/>
              <a:ext cx="52384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F19872CB-8B70-4F3D-B0E6-62C5EE1A8FAE}"/>
              </a:ext>
            </a:extLst>
          </p:cNvPr>
          <p:cNvSpPr txBox="1"/>
          <p:nvPr userDrawn="1"/>
        </p:nvSpPr>
        <p:spPr>
          <a:xfrm>
            <a:off x="3557588" y="1522413"/>
            <a:ext cx="4519612" cy="2746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8625" i="0" dirty="0">
                <a:solidFill>
                  <a:srgbClr val="C00000"/>
                </a:solidFill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63878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137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4F62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3E8A85AA-7B57-440C-A047-E94C1E96351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531DB2E3-8C0A-4B2C-8C73-B1296AF73893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05B7A50B-446D-42AD-907C-67BA62144D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F3CCC349-A036-4302-8BB4-930AC5C17D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A84F27F6-20C8-409B-8D34-6C59E7D5F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118D79C7-84D1-463E-B481-3149DD44FE2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D58E0B89-76E7-4E26-AD19-E8A471FF7F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177F7920-DD85-4E65-9C2D-758094208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8FC8E30C-92E7-473F-819B-93F177CB8182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4B8E55F6-9EE5-42DA-90BE-CE0C77F940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701128F6-7D09-439C-8984-1D998BB338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A094D358-E5D1-41F4-9486-B74AA8262F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DBC3CA38-BF0F-4EA4-8422-EDF241D291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729AED0F-4AE5-40F0-8092-081F622DA4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15B406F4-7F0A-4330-8918-22090392C674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D01C3B28-00E1-4C32-9BE6-0349C39546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378D7B4C-3D77-43DA-8B3E-7016A2581D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070E78F9-C846-4483-A054-0CD248F020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D139C8B2-2B85-4296-A17F-21AFD0A369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358EE266-91B0-48AA-8D7F-F6D42721AE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ED203032-F1B9-4D99-8926-C9139891BA12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61B06468-C50E-48B4-A6C6-E3D40C4D6C52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5630FEA2-335F-4CE6-B1A7-6E42735C0B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AE6B621B-009F-4A09-B9CD-FB01D0E3174B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9C7BA961-EDC9-4657-B501-2CB0DB878603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06463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384C3410-0B50-4AFB-9260-9740CCA7640B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A01AAE8E-5C4E-491C-A522-7A5DF36BFDDE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603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CAE1989D-E2D2-4DC4-BA76-25AD229FCDC0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D7E0898E-DEBA-44C5-8AC8-0E30B1100C58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098E666F-E302-42E6-AAC8-4EF01068086B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A9C7204B-227E-4E19-849A-A5D8A9C00A8B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B26FC9B1-5C5C-4146-B2E2-8BCFBBCC2D38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1562100"/>
            <a:ext cx="47625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8C9BC9F2-CD02-48AE-817A-4356D656C3FE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1531938"/>
            <a:ext cx="446087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2F303F1C-61E2-465D-B3C6-C22248BDD084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BCAEA50E-2C3F-405B-AFC2-E02322C618A1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630A2F04-8B81-4DFB-9051-9CED33E44AEF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60BC9C4B-483B-4326-A9F9-462332F295F4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1D524913-51C9-4D93-90DE-15CDF6184B07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FB7AAD9B-2936-4434-B7ED-887979FC708F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1C39DF39-BF8F-457F-981E-FE6F296A849C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CC3743A9-4634-45C4-9F87-DFADA07939D3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56F38530-C62D-4693-A724-E6628BCE4A97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403480BE-F0F1-4862-9008-8A98DC6EC55B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7C7FA955-BF57-4BA8-96DE-A504BE8E167B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3336925"/>
            <a:ext cx="10953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526C8E3B-E9BC-42AD-A402-95ACBBDAAEB4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50850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0C333ED1-4939-45A6-B261-B6E27A368037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3444875"/>
            <a:ext cx="44450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C4475B8A-8021-48A2-B502-80A7F13F9285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A0CC0E5B-DDDB-4656-A95A-848ACCD506A4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9082E2A4-DD81-4FB8-92CE-157471201D36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3951288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6A7D54E3-922E-4602-A70E-9EC3B6CB8F2C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76688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BFD4F88F-BB65-441C-9348-F87FAED88F6E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7625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BDEC6065-4EB6-4024-80CA-944C2F8EA60A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E71D1B37-7DC3-458A-B388-F67AE390A20D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4579CE3A-B9FC-42A2-B99B-ECB2CCD549D1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44367F49-C9AE-4DAE-9798-69A969148F9C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4589463"/>
            <a:ext cx="450850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EFF19E2C-C6D4-4CB7-BB4C-9A56D1CCCE54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4672013"/>
            <a:ext cx="46038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C15105AB-A3E6-4E7C-A5C7-2802654993BD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630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F78C8F02-8024-4D5F-9FCB-BF3FCB22DA40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4600575"/>
            <a:ext cx="44608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DEC1D301-9EDB-4186-8E7E-6C57F7AA072D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55BCE309-90C9-499F-BB6D-925AA3485F8D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783C0141-38C9-4FF4-B7EA-AC5D744CD14B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E7F22866-6D9D-45B9-A841-752A675A5682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7625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646C6F60-FC8E-4FD3-9606-0DC2A7887674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14938"/>
            <a:ext cx="449262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AA7483B1-5919-4B79-A365-303A373FCEBB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0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3ABB74DC-5013-4D7C-8E86-5B3F437C06B4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E4064C5D-63EA-4EB6-8EB1-3CE331829AB0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34F02295-2F98-42EB-8035-D14D093D88DE}"/>
              </a:ext>
            </a:extLst>
          </p:cNvPr>
          <p:cNvSpPr>
            <a:spLocks/>
          </p:cNvSpPr>
          <p:nvPr userDrawn="1"/>
        </p:nvSpPr>
        <p:spPr bwMode="auto">
          <a:xfrm>
            <a:off x="514350" y="5857875"/>
            <a:ext cx="46038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A344ACF5-6CE9-4041-A5A7-37725328734B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id="{0BD955EA-7D86-429B-BB29-9FC23C3C9A40}"/>
              </a:ext>
            </a:extLst>
          </p:cNvPr>
          <p:cNvSpPr/>
          <p:nvPr userDrawn="1"/>
        </p:nvSpPr>
        <p:spPr>
          <a:xfrm rot="126755">
            <a:off x="3092450" y="1090613"/>
            <a:ext cx="5549900" cy="4730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id="{534AB6C6-1A0B-42B5-A333-68DCB6B141A0}"/>
              </a:ext>
            </a:extLst>
          </p:cNvPr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id="{0D345180-2957-4E0A-8BB2-6A2DDF93B38F}"/>
              </a:ext>
            </a:extLst>
          </p:cNvPr>
          <p:cNvSpPr/>
          <p:nvPr userDrawn="1"/>
        </p:nvSpPr>
        <p:spPr>
          <a:xfrm rot="4829593">
            <a:off x="7640638" y="1030288"/>
            <a:ext cx="1546225" cy="11080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73" name="Google Shape;939;p32">
            <a:extLst>
              <a:ext uri="{FF2B5EF4-FFF2-40B4-BE49-F238E27FC236}">
                <a16:creationId xmlns:a16="http://schemas.microsoft.com/office/drawing/2014/main" id="{DB876722-81FF-4FDB-8968-D5570926746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203450" y="3949700"/>
            <a:ext cx="1974850" cy="2020888"/>
            <a:chOff x="2718975" y="493050"/>
            <a:chExt cx="2013175" cy="2066600"/>
          </a:xfrm>
        </p:grpSpPr>
        <p:sp>
          <p:nvSpPr>
            <p:cNvPr id="74" name="Google Shape;940;p32">
              <a:extLst>
                <a:ext uri="{FF2B5EF4-FFF2-40B4-BE49-F238E27FC236}">
                  <a16:creationId xmlns:a16="http://schemas.microsoft.com/office/drawing/2014/main" id="{ED2D9D85-FF90-49FA-8296-6288F88857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7025" y="2415950"/>
              <a:ext cx="962925" cy="143700"/>
            </a:xfrm>
            <a:custGeom>
              <a:avLst/>
              <a:gdLst>
                <a:gd name="T0" fmla="*/ 2147483646 w 38517"/>
                <a:gd name="T1" fmla="*/ 2147483646 h 5748"/>
                <a:gd name="T2" fmla="*/ 2147483646 w 38517"/>
                <a:gd name="T3" fmla="*/ 2147483646 h 5748"/>
                <a:gd name="T4" fmla="*/ 2147483646 w 38517"/>
                <a:gd name="T5" fmla="*/ 2147483646 h 5748"/>
                <a:gd name="T6" fmla="*/ 2147483646 w 38517"/>
                <a:gd name="T7" fmla="*/ 2147483646 h 5748"/>
                <a:gd name="T8" fmla="*/ 2147483646 w 38517"/>
                <a:gd name="T9" fmla="*/ 2147483646 h 5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5" name="Google Shape;941;p32">
              <a:extLst>
                <a:ext uri="{FF2B5EF4-FFF2-40B4-BE49-F238E27FC236}">
                  <a16:creationId xmlns:a16="http://schemas.microsoft.com/office/drawing/2014/main" id="{798F8A04-465C-4CA8-B810-229934D47B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3250" y="2190975"/>
              <a:ext cx="381500" cy="366800"/>
            </a:xfrm>
            <a:custGeom>
              <a:avLst/>
              <a:gdLst>
                <a:gd name="T0" fmla="*/ 2147483646 w 15260"/>
                <a:gd name="T1" fmla="*/ 2147483646 h 14672"/>
                <a:gd name="T2" fmla="*/ 2147483646 w 15260"/>
                <a:gd name="T3" fmla="*/ 2147483646 h 14672"/>
                <a:gd name="T4" fmla="*/ 2147483646 w 15260"/>
                <a:gd name="T5" fmla="*/ 2147483646 h 14672"/>
                <a:gd name="T6" fmla="*/ 2147483646 w 15260"/>
                <a:gd name="T7" fmla="*/ 2147483646 h 14672"/>
                <a:gd name="T8" fmla="*/ 2147483646 w 15260"/>
                <a:gd name="T9" fmla="*/ 2147483646 h 14672"/>
                <a:gd name="T10" fmla="*/ 2147483646 w 15260"/>
                <a:gd name="T11" fmla="*/ 2147483646 h 14672"/>
                <a:gd name="T12" fmla="*/ 2147483646 w 15260"/>
                <a:gd name="T13" fmla="*/ 2147483646 h 14672"/>
                <a:gd name="T14" fmla="*/ 2147483646 w 15260"/>
                <a:gd name="T15" fmla="*/ 2147483646 h 14672"/>
                <a:gd name="T16" fmla="*/ 2147483646 w 15260"/>
                <a:gd name="T17" fmla="*/ 2147483646 h 14672"/>
                <a:gd name="T18" fmla="*/ 2147483646 w 15260"/>
                <a:gd name="T19" fmla="*/ 2147483646 h 14672"/>
                <a:gd name="T20" fmla="*/ 2147483646 w 15260"/>
                <a:gd name="T21" fmla="*/ 2147483646 h 14672"/>
                <a:gd name="T22" fmla="*/ 2147483646 w 15260"/>
                <a:gd name="T23" fmla="*/ 2147483646 h 14672"/>
                <a:gd name="T24" fmla="*/ 2147483646 w 15260"/>
                <a:gd name="T25" fmla="*/ 2147483646 h 14672"/>
                <a:gd name="T26" fmla="*/ 2147483646 w 15260"/>
                <a:gd name="T27" fmla="*/ 2147483646 h 14672"/>
                <a:gd name="T28" fmla="*/ 2147483646 w 15260"/>
                <a:gd name="T29" fmla="*/ 2147483646 h 14672"/>
                <a:gd name="T30" fmla="*/ 2147483646 w 15260"/>
                <a:gd name="T31" fmla="*/ 2147483646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6" name="Google Shape;942;p32">
              <a:extLst>
                <a:ext uri="{FF2B5EF4-FFF2-40B4-BE49-F238E27FC236}">
                  <a16:creationId xmlns:a16="http://schemas.microsoft.com/office/drawing/2014/main" id="{2180684F-F0D5-4069-845B-68732A72C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925" y="2373950"/>
              <a:ext cx="195800" cy="181500"/>
            </a:xfrm>
            <a:custGeom>
              <a:avLst/>
              <a:gdLst>
                <a:gd name="T0" fmla="*/ 2147483646 w 7832"/>
                <a:gd name="T1" fmla="*/ 0 h 7260"/>
                <a:gd name="T2" fmla="*/ 2147483646 w 7832"/>
                <a:gd name="T3" fmla="*/ 2147483646 h 7260"/>
                <a:gd name="T4" fmla="*/ 2147483646 w 7832"/>
                <a:gd name="T5" fmla="*/ 2147483646 h 7260"/>
                <a:gd name="T6" fmla="*/ 2147483646 w 7832"/>
                <a:gd name="T7" fmla="*/ 2147483646 h 7260"/>
                <a:gd name="T8" fmla="*/ 2147483646 w 7832"/>
                <a:gd name="T9" fmla="*/ 2147483646 h 7260"/>
                <a:gd name="T10" fmla="*/ 2147483646 w 7832"/>
                <a:gd name="T11" fmla="*/ 2147483646 h 7260"/>
                <a:gd name="T12" fmla="*/ 2147483646 w 7832"/>
                <a:gd name="T13" fmla="*/ 2147483646 h 7260"/>
                <a:gd name="T14" fmla="*/ 2147483646 w 7832"/>
                <a:gd name="T15" fmla="*/ 2147483646 h 7260"/>
                <a:gd name="T16" fmla="*/ 2147483646 w 7832"/>
                <a:gd name="T17" fmla="*/ 2147483646 h 7260"/>
                <a:gd name="T18" fmla="*/ 2147483646 w 7832"/>
                <a:gd name="T19" fmla="*/ 0 h 72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7" name="Google Shape;943;p32">
              <a:extLst>
                <a:ext uri="{FF2B5EF4-FFF2-40B4-BE49-F238E27FC236}">
                  <a16:creationId xmlns:a16="http://schemas.microsoft.com/office/drawing/2014/main" id="{51A84308-BDE9-4FD1-8573-B52CD4318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6775" y="2190975"/>
              <a:ext cx="381475" cy="366800"/>
            </a:xfrm>
            <a:custGeom>
              <a:avLst/>
              <a:gdLst>
                <a:gd name="T0" fmla="*/ 2147483646 w 15259"/>
                <a:gd name="T1" fmla="*/ 2147483646 h 14672"/>
                <a:gd name="T2" fmla="*/ 2147483646 w 15259"/>
                <a:gd name="T3" fmla="*/ 2147483646 h 14672"/>
                <a:gd name="T4" fmla="*/ 2147483646 w 15259"/>
                <a:gd name="T5" fmla="*/ 2147483646 h 14672"/>
                <a:gd name="T6" fmla="*/ 2147483646 w 15259"/>
                <a:gd name="T7" fmla="*/ 2147483646 h 14672"/>
                <a:gd name="T8" fmla="*/ 2147483646 w 15259"/>
                <a:gd name="T9" fmla="*/ 2147483646 h 14672"/>
                <a:gd name="T10" fmla="*/ 2147483646 w 15259"/>
                <a:gd name="T11" fmla="*/ 2147483646 h 14672"/>
                <a:gd name="T12" fmla="*/ 2147483646 w 15259"/>
                <a:gd name="T13" fmla="*/ 2147483646 h 14672"/>
                <a:gd name="T14" fmla="*/ 2147483646 w 15259"/>
                <a:gd name="T15" fmla="*/ 2147483646 h 14672"/>
                <a:gd name="T16" fmla="*/ 2147483646 w 15259"/>
                <a:gd name="T17" fmla="*/ 2147483646 h 14672"/>
                <a:gd name="T18" fmla="*/ 2147483646 w 15259"/>
                <a:gd name="T19" fmla="*/ 2147483646 h 14672"/>
                <a:gd name="T20" fmla="*/ 2147483646 w 15259"/>
                <a:gd name="T21" fmla="*/ 2147483646 h 14672"/>
                <a:gd name="T22" fmla="*/ 2147483646 w 15259"/>
                <a:gd name="T23" fmla="*/ 2147483646 h 14672"/>
                <a:gd name="T24" fmla="*/ 2147483646 w 15259"/>
                <a:gd name="T25" fmla="*/ 2147483646 h 14672"/>
                <a:gd name="T26" fmla="*/ 2147483646 w 15259"/>
                <a:gd name="T27" fmla="*/ 2147483646 h 14672"/>
                <a:gd name="T28" fmla="*/ 2147483646 w 15259"/>
                <a:gd name="T29" fmla="*/ 2147483646 h 14672"/>
                <a:gd name="T30" fmla="*/ 2147483646 w 15259"/>
                <a:gd name="T31" fmla="*/ 2147483646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8" name="Google Shape;944;p32">
              <a:extLst>
                <a:ext uri="{FF2B5EF4-FFF2-40B4-BE49-F238E27FC236}">
                  <a16:creationId xmlns:a16="http://schemas.microsoft.com/office/drawing/2014/main" id="{718B9818-EC12-4296-AB1E-C3C7C17953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425" y="2377300"/>
              <a:ext cx="199150" cy="178150"/>
            </a:xfrm>
            <a:custGeom>
              <a:avLst/>
              <a:gdLst>
                <a:gd name="T0" fmla="*/ 2147483646 w 7966"/>
                <a:gd name="T1" fmla="*/ 2147483646 h 7126"/>
                <a:gd name="T2" fmla="*/ 2147483646 w 7966"/>
                <a:gd name="T3" fmla="*/ 2147483646 h 7126"/>
                <a:gd name="T4" fmla="*/ 2147483646 w 7966"/>
                <a:gd name="T5" fmla="*/ 2147483646 h 7126"/>
                <a:gd name="T6" fmla="*/ 2147483646 w 7966"/>
                <a:gd name="T7" fmla="*/ 2147483646 h 7126"/>
                <a:gd name="T8" fmla="*/ 2147483646 w 7966"/>
                <a:gd name="T9" fmla="*/ 2147483646 h 7126"/>
                <a:gd name="T10" fmla="*/ 2147483646 w 7966"/>
                <a:gd name="T11" fmla="*/ 2147483646 h 7126"/>
                <a:gd name="T12" fmla="*/ 2147483646 w 7966"/>
                <a:gd name="T13" fmla="*/ 2147483646 h 7126"/>
                <a:gd name="T14" fmla="*/ 2147483646 w 7966"/>
                <a:gd name="T15" fmla="*/ 2147483646 h 7126"/>
                <a:gd name="T16" fmla="*/ 2147483646 w 7966"/>
                <a:gd name="T17" fmla="*/ 2147483646 h 7126"/>
                <a:gd name="T18" fmla="*/ 2147483646 w 7966"/>
                <a:gd name="T19" fmla="*/ 2147483646 h 71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9" name="Google Shape;945;p32">
              <a:extLst>
                <a:ext uri="{FF2B5EF4-FFF2-40B4-BE49-F238E27FC236}">
                  <a16:creationId xmlns:a16="http://schemas.microsoft.com/office/drawing/2014/main" id="{89B6050F-357E-4CAE-9D4F-B639439FAB3A}"/>
                </a:ext>
              </a:extLst>
            </p:cNvPr>
            <p:cNvSpPr/>
            <p:nvPr/>
          </p:nvSpPr>
          <p:spPr>
            <a:xfrm>
              <a:off x="3366298" y="2481726"/>
              <a:ext cx="11166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0" name="Google Shape;946;p32">
              <a:extLst>
                <a:ext uri="{FF2B5EF4-FFF2-40B4-BE49-F238E27FC236}">
                  <a16:creationId xmlns:a16="http://schemas.microsoft.com/office/drawing/2014/main" id="{18E967BA-66C8-40E5-A380-B4A303206B58}"/>
                </a:ext>
              </a:extLst>
            </p:cNvPr>
            <p:cNvSpPr/>
            <p:nvPr/>
          </p:nvSpPr>
          <p:spPr>
            <a:xfrm>
              <a:off x="4123666" y="2481726"/>
              <a:ext cx="110045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1" name="Google Shape;947;p32">
              <a:extLst>
                <a:ext uri="{FF2B5EF4-FFF2-40B4-BE49-F238E27FC236}">
                  <a16:creationId xmlns:a16="http://schemas.microsoft.com/office/drawing/2014/main" id="{8FC9EF92-E0EF-4DA1-A6BA-1D5DF8F7F36C}"/>
                </a:ext>
              </a:extLst>
            </p:cNvPr>
            <p:cNvSpPr/>
            <p:nvPr/>
          </p:nvSpPr>
          <p:spPr>
            <a:xfrm>
              <a:off x="3558877" y="1746322"/>
              <a:ext cx="474164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2" name="Google Shape;948;p32">
              <a:extLst>
                <a:ext uri="{FF2B5EF4-FFF2-40B4-BE49-F238E27FC236}">
                  <a16:creationId xmlns:a16="http://schemas.microsoft.com/office/drawing/2014/main" id="{D709EF6E-45D9-4088-BD37-65D7D6492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825" y="2020200"/>
              <a:ext cx="14325" cy="111775"/>
            </a:xfrm>
            <a:custGeom>
              <a:avLst/>
              <a:gdLst>
                <a:gd name="T0" fmla="*/ 2147483646 w 573"/>
                <a:gd name="T1" fmla="*/ 2147483646 h 4471"/>
                <a:gd name="T2" fmla="*/ 2147483646 w 573"/>
                <a:gd name="T3" fmla="*/ 2147483646 h 4471"/>
                <a:gd name="T4" fmla="*/ 2147483646 w 573"/>
                <a:gd name="T5" fmla="*/ 2147483646 h 4471"/>
                <a:gd name="T6" fmla="*/ 2147483646 w 573"/>
                <a:gd name="T7" fmla="*/ 2147483646 h 44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3" name="Google Shape;949;p32">
              <a:extLst>
                <a:ext uri="{FF2B5EF4-FFF2-40B4-BE49-F238E27FC236}">
                  <a16:creationId xmlns:a16="http://schemas.microsoft.com/office/drawing/2014/main" id="{22A35719-F942-48A0-8E72-B8F700784025}"/>
                </a:ext>
              </a:extLst>
            </p:cNvPr>
            <p:cNvSpPr/>
            <p:nvPr/>
          </p:nvSpPr>
          <p:spPr>
            <a:xfrm>
              <a:off x="3594480" y="1907040"/>
              <a:ext cx="6149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4" name="Google Shape;950;p32">
              <a:extLst>
                <a:ext uri="{FF2B5EF4-FFF2-40B4-BE49-F238E27FC236}">
                  <a16:creationId xmlns:a16="http://schemas.microsoft.com/office/drawing/2014/main" id="{6C1C1248-46EE-414C-9B94-6F8ABE76A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850" y="1984925"/>
              <a:ext cx="31100" cy="147050"/>
            </a:xfrm>
            <a:custGeom>
              <a:avLst/>
              <a:gdLst>
                <a:gd name="T0" fmla="*/ 0 w 1244"/>
                <a:gd name="T1" fmla="*/ 0 h 5882"/>
                <a:gd name="T2" fmla="*/ 2147483646 w 1244"/>
                <a:gd name="T3" fmla="*/ 2147483646 h 5882"/>
                <a:gd name="T4" fmla="*/ 2147483646 w 1244"/>
                <a:gd name="T5" fmla="*/ 2147483646 h 5882"/>
                <a:gd name="T6" fmla="*/ 2147483646 w 1244"/>
                <a:gd name="T7" fmla="*/ 2147483646 h 5882"/>
                <a:gd name="T8" fmla="*/ 2147483646 w 1244"/>
                <a:gd name="T9" fmla="*/ 2147483646 h 5882"/>
                <a:gd name="T10" fmla="*/ 0 w 1244"/>
                <a:gd name="T11" fmla="*/ 0 h 58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5" name="Google Shape;951;p32">
              <a:extLst>
                <a:ext uri="{FF2B5EF4-FFF2-40B4-BE49-F238E27FC236}">
                  <a16:creationId xmlns:a16="http://schemas.microsoft.com/office/drawing/2014/main" id="{28C42003-6D09-43E8-BED4-4B494EA9972A}"/>
                </a:ext>
              </a:extLst>
            </p:cNvPr>
            <p:cNvSpPr/>
            <p:nvPr/>
          </p:nvSpPr>
          <p:spPr>
            <a:xfrm>
              <a:off x="3877683" y="1851844"/>
              <a:ext cx="116518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6" name="Google Shape;952;p32">
              <a:extLst>
                <a:ext uri="{FF2B5EF4-FFF2-40B4-BE49-F238E27FC236}">
                  <a16:creationId xmlns:a16="http://schemas.microsoft.com/office/drawing/2014/main" id="{A19EE94C-51AC-48AE-AF9A-18BE604668DB}"/>
                </a:ext>
              </a:extLst>
            </p:cNvPr>
            <p:cNvSpPr/>
            <p:nvPr/>
          </p:nvSpPr>
          <p:spPr>
            <a:xfrm>
              <a:off x="3487672" y="2127823"/>
              <a:ext cx="6214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7" name="Google Shape;953;p32">
              <a:extLst>
                <a:ext uri="{FF2B5EF4-FFF2-40B4-BE49-F238E27FC236}">
                  <a16:creationId xmlns:a16="http://schemas.microsoft.com/office/drawing/2014/main" id="{EFE50C92-DF1F-47F1-8C8D-29E94492BC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075" y="2131950"/>
              <a:ext cx="111775" cy="224375"/>
            </a:xfrm>
            <a:custGeom>
              <a:avLst/>
              <a:gdLst>
                <a:gd name="T0" fmla="*/ 2147483646 w 4471"/>
                <a:gd name="T1" fmla="*/ 2147483646 h 8975"/>
                <a:gd name="T2" fmla="*/ 2147483646 w 4471"/>
                <a:gd name="T3" fmla="*/ 2147483646 h 8975"/>
                <a:gd name="T4" fmla="*/ 2147483646 w 4471"/>
                <a:gd name="T5" fmla="*/ 2147483646 h 8975"/>
                <a:gd name="T6" fmla="*/ 2147483646 w 4471"/>
                <a:gd name="T7" fmla="*/ 2147483646 h 8975"/>
                <a:gd name="T8" fmla="*/ 2147483646 w 4471"/>
                <a:gd name="T9" fmla="*/ 2147483646 h 8975"/>
                <a:gd name="T10" fmla="*/ 2147483646 w 4471"/>
                <a:gd name="T11" fmla="*/ 2147483646 h 8975"/>
                <a:gd name="T12" fmla="*/ 2147483646 w 4471"/>
                <a:gd name="T13" fmla="*/ 2147483646 h 89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8" name="Google Shape;954;p32">
              <a:extLst>
                <a:ext uri="{FF2B5EF4-FFF2-40B4-BE49-F238E27FC236}">
                  <a16:creationId xmlns:a16="http://schemas.microsoft.com/office/drawing/2014/main" id="{5979E793-26AB-4861-9F58-8225334B35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825" y="2131950"/>
              <a:ext cx="25" cy="25"/>
            </a:xfrm>
            <a:custGeom>
              <a:avLst/>
              <a:gdLst>
                <a:gd name="T0" fmla="*/ 2147483646 w 1"/>
                <a:gd name="T1" fmla="*/ 2147483646 h 1"/>
                <a:gd name="T2" fmla="*/ 2147483646 w 1"/>
                <a:gd name="T3" fmla="*/ 2147483646 h 1"/>
                <a:gd name="T4" fmla="*/ 2147483646 w 1"/>
                <a:gd name="T5" fmla="*/ 2147483646 h 1"/>
                <a:gd name="T6" fmla="*/ 2147483646 w 1"/>
                <a:gd name="T7" fmla="*/ 2147483646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9" name="Google Shape;955;p32">
              <a:extLst>
                <a:ext uri="{FF2B5EF4-FFF2-40B4-BE49-F238E27FC236}">
                  <a16:creationId xmlns:a16="http://schemas.microsoft.com/office/drawing/2014/main" id="{CA44F20D-9E87-421D-9756-267111E19370}"/>
                </a:ext>
              </a:extLst>
            </p:cNvPr>
            <p:cNvSpPr/>
            <p:nvPr/>
          </p:nvSpPr>
          <p:spPr>
            <a:xfrm>
              <a:off x="3487672" y="2132693"/>
              <a:ext cx="158594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0" name="Google Shape;956;p32">
              <a:extLst>
                <a:ext uri="{FF2B5EF4-FFF2-40B4-BE49-F238E27FC236}">
                  <a16:creationId xmlns:a16="http://schemas.microsoft.com/office/drawing/2014/main" id="{36E8BB0A-B060-46C0-A479-724EC8FE5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6925" y="2131950"/>
              <a:ext cx="111775" cy="224375"/>
            </a:xfrm>
            <a:custGeom>
              <a:avLst/>
              <a:gdLst>
                <a:gd name="T0" fmla="*/ 2147483646 w 4471"/>
                <a:gd name="T1" fmla="*/ 2147483646 h 8975"/>
                <a:gd name="T2" fmla="*/ 2147483646 w 4471"/>
                <a:gd name="T3" fmla="*/ 2147483646 h 8975"/>
                <a:gd name="T4" fmla="*/ 2147483646 w 4471"/>
                <a:gd name="T5" fmla="*/ 2147483646 h 8975"/>
                <a:gd name="T6" fmla="*/ 2147483646 w 4471"/>
                <a:gd name="T7" fmla="*/ 2147483646 h 8975"/>
                <a:gd name="T8" fmla="*/ 2147483646 w 4471"/>
                <a:gd name="T9" fmla="*/ 2147483646 h 8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1" name="Google Shape;957;p32">
              <a:extLst>
                <a:ext uri="{FF2B5EF4-FFF2-40B4-BE49-F238E27FC236}">
                  <a16:creationId xmlns:a16="http://schemas.microsoft.com/office/drawing/2014/main" id="{11629265-A700-40DC-A6F8-4A819E02F5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3575" y="2128600"/>
              <a:ext cx="3375" cy="3375"/>
            </a:xfrm>
            <a:custGeom>
              <a:avLst/>
              <a:gdLst>
                <a:gd name="T0" fmla="*/ 0 w 135"/>
                <a:gd name="T1" fmla="*/ 0 h 135"/>
                <a:gd name="T2" fmla="*/ 0 w 135"/>
                <a:gd name="T3" fmla="*/ 2147483646 h 135"/>
                <a:gd name="T4" fmla="*/ 2147483646 w 135"/>
                <a:gd name="T5" fmla="*/ 2147483646 h 135"/>
                <a:gd name="T6" fmla="*/ 0 w 135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" name="Google Shape;958;p32">
              <a:extLst>
                <a:ext uri="{FF2B5EF4-FFF2-40B4-BE49-F238E27FC236}">
                  <a16:creationId xmlns:a16="http://schemas.microsoft.com/office/drawing/2014/main" id="{2E3C2EDB-0B6F-4E4D-9570-FECDADEB9B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925" y="2128600"/>
              <a:ext cx="59675" cy="24400"/>
            </a:xfrm>
            <a:custGeom>
              <a:avLst/>
              <a:gdLst>
                <a:gd name="T0" fmla="*/ 2147483646 w 2387"/>
                <a:gd name="T1" fmla="*/ 0 h 976"/>
                <a:gd name="T2" fmla="*/ 2147483646 w 2387"/>
                <a:gd name="T3" fmla="*/ 0 h 976"/>
                <a:gd name="T4" fmla="*/ 2147483646 w 2387"/>
                <a:gd name="T5" fmla="*/ 2147483646 h 976"/>
                <a:gd name="T6" fmla="*/ 2147483646 w 2387"/>
                <a:gd name="T7" fmla="*/ 2147483646 h 976"/>
                <a:gd name="T8" fmla="*/ 2147483646 w 2387"/>
                <a:gd name="T9" fmla="*/ 0 h 976"/>
                <a:gd name="T10" fmla="*/ 2147483646 w 2387"/>
                <a:gd name="T11" fmla="*/ 2147483646 h 976"/>
                <a:gd name="T12" fmla="*/ 2147483646 w 2387"/>
                <a:gd name="T13" fmla="*/ 2147483646 h 976"/>
                <a:gd name="T14" fmla="*/ 0 w 2387"/>
                <a:gd name="T15" fmla="*/ 2147483646 h 976"/>
                <a:gd name="T16" fmla="*/ 2147483646 w 2387"/>
                <a:gd name="T17" fmla="*/ 2147483646 h 9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3" name="Google Shape;959;p32">
              <a:extLst>
                <a:ext uri="{FF2B5EF4-FFF2-40B4-BE49-F238E27FC236}">
                  <a16:creationId xmlns:a16="http://schemas.microsoft.com/office/drawing/2014/main" id="{4CA1D948-FEF2-4364-A631-5217081BB31B}"/>
                </a:ext>
              </a:extLst>
            </p:cNvPr>
            <p:cNvSpPr/>
            <p:nvPr/>
          </p:nvSpPr>
          <p:spPr>
            <a:xfrm>
              <a:off x="3934325" y="2127823"/>
              <a:ext cx="174777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4" name="Google Shape;960;p32">
              <a:extLst>
                <a:ext uri="{FF2B5EF4-FFF2-40B4-BE49-F238E27FC236}">
                  <a16:creationId xmlns:a16="http://schemas.microsoft.com/office/drawing/2014/main" id="{D354760D-D813-4963-B540-D4B90DE1AD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1175" y="2093300"/>
              <a:ext cx="108400" cy="238650"/>
            </a:xfrm>
            <a:custGeom>
              <a:avLst/>
              <a:gdLst>
                <a:gd name="T0" fmla="*/ 2147483646 w 4336"/>
                <a:gd name="T1" fmla="*/ 2147483646 h 9546"/>
                <a:gd name="T2" fmla="*/ 2147483646 w 4336"/>
                <a:gd name="T3" fmla="*/ 2147483646 h 9546"/>
                <a:gd name="T4" fmla="*/ 0 w 4336"/>
                <a:gd name="T5" fmla="*/ 2147483646 h 9546"/>
                <a:gd name="T6" fmla="*/ 2147483646 w 4336"/>
                <a:gd name="T7" fmla="*/ 2147483646 h 9546"/>
                <a:gd name="T8" fmla="*/ 2147483646 w 4336"/>
                <a:gd name="T9" fmla="*/ 2147483646 h 9546"/>
                <a:gd name="T10" fmla="*/ 2147483646 w 4336"/>
                <a:gd name="T11" fmla="*/ 2147483646 h 9546"/>
                <a:gd name="T12" fmla="*/ 2147483646 w 4336"/>
                <a:gd name="T13" fmla="*/ 2147483646 h 9546"/>
                <a:gd name="T14" fmla="*/ 2147483646 w 4336"/>
                <a:gd name="T15" fmla="*/ 2147483646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5" name="Google Shape;961;p32">
              <a:extLst>
                <a:ext uri="{FF2B5EF4-FFF2-40B4-BE49-F238E27FC236}">
                  <a16:creationId xmlns:a16="http://schemas.microsoft.com/office/drawing/2014/main" id="{0FDE7053-5736-4BA6-A0F8-F386045BF5A1}"/>
                </a:ext>
              </a:extLst>
            </p:cNvPr>
            <p:cNvSpPr/>
            <p:nvPr/>
          </p:nvSpPr>
          <p:spPr>
            <a:xfrm>
              <a:off x="3814570" y="1806388"/>
              <a:ext cx="147266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6" name="Google Shape;962;p32">
              <a:extLst>
                <a:ext uri="{FF2B5EF4-FFF2-40B4-BE49-F238E27FC236}">
                  <a16:creationId xmlns:a16="http://schemas.microsoft.com/office/drawing/2014/main" id="{0127D921-D1B7-405B-946A-53F47C65BE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7875" y="2044575"/>
              <a:ext cx="140350" cy="52950"/>
            </a:xfrm>
            <a:custGeom>
              <a:avLst/>
              <a:gdLst>
                <a:gd name="T0" fmla="*/ 2147483646 w 5614"/>
                <a:gd name="T1" fmla="*/ 2147483646 h 2118"/>
                <a:gd name="T2" fmla="*/ 2147483646 w 5614"/>
                <a:gd name="T3" fmla="*/ 2147483646 h 2118"/>
                <a:gd name="T4" fmla="*/ 2147483646 w 5614"/>
                <a:gd name="T5" fmla="*/ 2147483646 h 2118"/>
                <a:gd name="T6" fmla="*/ 2147483646 w 5614"/>
                <a:gd name="T7" fmla="*/ 2147483646 h 2118"/>
                <a:gd name="T8" fmla="*/ 2147483646 w 5614"/>
                <a:gd name="T9" fmla="*/ 2147483646 h 21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7" name="Google Shape;963;p32">
              <a:extLst>
                <a:ext uri="{FF2B5EF4-FFF2-40B4-BE49-F238E27FC236}">
                  <a16:creationId xmlns:a16="http://schemas.microsoft.com/office/drawing/2014/main" id="{B5740644-AC91-42F7-AEF9-F9A1A5E24C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850" y="2044575"/>
              <a:ext cx="143700" cy="48750"/>
            </a:xfrm>
            <a:custGeom>
              <a:avLst/>
              <a:gdLst>
                <a:gd name="T0" fmla="*/ 0 w 5748"/>
                <a:gd name="T1" fmla="*/ 2147483646 h 1950"/>
                <a:gd name="T2" fmla="*/ 2147483646 w 5748"/>
                <a:gd name="T3" fmla="*/ 2147483646 h 1950"/>
                <a:gd name="T4" fmla="*/ 2147483646 w 5748"/>
                <a:gd name="T5" fmla="*/ 2147483646 h 1950"/>
                <a:gd name="T6" fmla="*/ 2147483646 w 5748"/>
                <a:gd name="T7" fmla="*/ 2147483646 h 1950"/>
                <a:gd name="T8" fmla="*/ 0 w 5748"/>
                <a:gd name="T9" fmla="*/ 2147483646 h 19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8" name="Google Shape;964;p32">
              <a:extLst>
                <a:ext uri="{FF2B5EF4-FFF2-40B4-BE49-F238E27FC236}">
                  <a16:creationId xmlns:a16="http://schemas.microsoft.com/office/drawing/2014/main" id="{67A2310A-1AA2-4FE6-9F83-2BA9B094D5FC}"/>
                </a:ext>
              </a:extLst>
            </p:cNvPr>
            <p:cNvSpPr/>
            <p:nvPr/>
          </p:nvSpPr>
          <p:spPr>
            <a:xfrm>
              <a:off x="3612281" y="1806388"/>
              <a:ext cx="144030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9" name="Google Shape;965;p32">
              <a:extLst>
                <a:ext uri="{FF2B5EF4-FFF2-40B4-BE49-F238E27FC236}">
                  <a16:creationId xmlns:a16="http://schemas.microsoft.com/office/drawing/2014/main" id="{C3F299EE-1FD8-4F4A-BC28-D9E43F93C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4125" y="2093300"/>
              <a:ext cx="105050" cy="238650"/>
            </a:xfrm>
            <a:custGeom>
              <a:avLst/>
              <a:gdLst>
                <a:gd name="T0" fmla="*/ 2147483646 w 4202"/>
                <a:gd name="T1" fmla="*/ 2147483646 h 9546"/>
                <a:gd name="T2" fmla="*/ 2147483646 w 4202"/>
                <a:gd name="T3" fmla="*/ 2147483646 h 9546"/>
                <a:gd name="T4" fmla="*/ 2147483646 w 4202"/>
                <a:gd name="T5" fmla="*/ 2147483646 h 9546"/>
                <a:gd name="T6" fmla="*/ 2147483646 w 4202"/>
                <a:gd name="T7" fmla="*/ 2147483646 h 9546"/>
                <a:gd name="T8" fmla="*/ 2147483646 w 4202"/>
                <a:gd name="T9" fmla="*/ 2147483646 h 9546"/>
                <a:gd name="T10" fmla="*/ 2147483646 w 4202"/>
                <a:gd name="T11" fmla="*/ 2147483646 h 9546"/>
                <a:gd name="T12" fmla="*/ 2147483646 w 4202"/>
                <a:gd name="T13" fmla="*/ 2147483646 h 9546"/>
                <a:gd name="T14" fmla="*/ 2147483646 w 4202"/>
                <a:gd name="T15" fmla="*/ 2147483646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0" name="Google Shape;966;p32">
              <a:extLst>
                <a:ext uri="{FF2B5EF4-FFF2-40B4-BE49-F238E27FC236}">
                  <a16:creationId xmlns:a16="http://schemas.microsoft.com/office/drawing/2014/main" id="{70C19630-914D-46F5-A605-07F3FFA54C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6225" y="1631200"/>
              <a:ext cx="119325" cy="203350"/>
            </a:xfrm>
            <a:custGeom>
              <a:avLst/>
              <a:gdLst>
                <a:gd name="T0" fmla="*/ 2147483646 w 4773"/>
                <a:gd name="T1" fmla="*/ 0 h 8134"/>
                <a:gd name="T2" fmla="*/ 0 w 4773"/>
                <a:gd name="T3" fmla="*/ 2147483646 h 8134"/>
                <a:gd name="T4" fmla="*/ 0 w 4773"/>
                <a:gd name="T5" fmla="*/ 2147483646 h 8134"/>
                <a:gd name="T6" fmla="*/ 2147483646 w 4773"/>
                <a:gd name="T7" fmla="*/ 2147483646 h 8134"/>
                <a:gd name="T8" fmla="*/ 2147483646 w 4773"/>
                <a:gd name="T9" fmla="*/ 2147483646 h 8134"/>
                <a:gd name="T10" fmla="*/ 2147483646 w 4773"/>
                <a:gd name="T11" fmla="*/ 2147483646 h 8134"/>
                <a:gd name="T12" fmla="*/ 2147483646 w 4773"/>
                <a:gd name="T13" fmla="*/ 2147483646 h 8134"/>
                <a:gd name="T14" fmla="*/ 2147483646 w 4773"/>
                <a:gd name="T15" fmla="*/ 2147483646 h 8134"/>
                <a:gd name="T16" fmla="*/ 2147483646 w 4773"/>
                <a:gd name="T17" fmla="*/ 2147483646 h 8134"/>
                <a:gd name="T18" fmla="*/ 2147483646 w 4773"/>
                <a:gd name="T19" fmla="*/ 0 h 81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" name="Google Shape;967;p32">
              <a:extLst>
                <a:ext uri="{FF2B5EF4-FFF2-40B4-BE49-F238E27FC236}">
                  <a16:creationId xmlns:a16="http://schemas.microsoft.com/office/drawing/2014/main" id="{7F991900-2A3F-4EA1-86F4-BE8AD0A6F9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150" y="1729500"/>
              <a:ext cx="101675" cy="42025"/>
            </a:xfrm>
            <a:custGeom>
              <a:avLst/>
              <a:gdLst>
                <a:gd name="T0" fmla="*/ 2147483646 w 4067"/>
                <a:gd name="T1" fmla="*/ 0 h 1681"/>
                <a:gd name="T2" fmla="*/ 2147483646 w 4067"/>
                <a:gd name="T3" fmla="*/ 2147483646 h 1681"/>
                <a:gd name="T4" fmla="*/ 0 w 4067"/>
                <a:gd name="T5" fmla="*/ 2147483646 h 1681"/>
                <a:gd name="T6" fmla="*/ 2147483646 w 4067"/>
                <a:gd name="T7" fmla="*/ 2147483646 h 1681"/>
                <a:gd name="T8" fmla="*/ 2147483646 w 4067"/>
                <a:gd name="T9" fmla="*/ 2147483646 h 1681"/>
                <a:gd name="T10" fmla="*/ 2147483646 w 4067"/>
                <a:gd name="T11" fmla="*/ 2147483646 h 1681"/>
                <a:gd name="T12" fmla="*/ 2147483646 w 4067"/>
                <a:gd name="T13" fmla="*/ 0 h 16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" name="Google Shape;968;p32">
              <a:extLst>
                <a:ext uri="{FF2B5EF4-FFF2-40B4-BE49-F238E27FC236}">
                  <a16:creationId xmlns:a16="http://schemas.microsoft.com/office/drawing/2014/main" id="{BD21F287-9D14-40B8-9517-F7C481218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1900" y="493050"/>
              <a:ext cx="840250" cy="1409575"/>
            </a:xfrm>
            <a:custGeom>
              <a:avLst/>
              <a:gdLst>
                <a:gd name="T0" fmla="*/ 2147483646 w 33610"/>
                <a:gd name="T1" fmla="*/ 2147483646 h 56383"/>
                <a:gd name="T2" fmla="*/ 2147483646 w 33610"/>
                <a:gd name="T3" fmla="*/ 2147483646 h 56383"/>
                <a:gd name="T4" fmla="*/ 2147483646 w 33610"/>
                <a:gd name="T5" fmla="*/ 2147483646 h 56383"/>
                <a:gd name="T6" fmla="*/ 2147483646 w 33610"/>
                <a:gd name="T7" fmla="*/ 2147483646 h 56383"/>
                <a:gd name="T8" fmla="*/ 2147483646 w 33610"/>
                <a:gd name="T9" fmla="*/ 2147483646 h 56383"/>
                <a:gd name="T10" fmla="*/ 2147483646 w 33610"/>
                <a:gd name="T11" fmla="*/ 2147483646 h 56383"/>
                <a:gd name="T12" fmla="*/ 2147483646 w 33610"/>
                <a:gd name="T13" fmla="*/ 2147483646 h 56383"/>
                <a:gd name="T14" fmla="*/ 2147483646 w 33610"/>
                <a:gd name="T15" fmla="*/ 2147483646 h 56383"/>
                <a:gd name="T16" fmla="*/ 2147483646 w 33610"/>
                <a:gd name="T17" fmla="*/ 2147483646 h 56383"/>
                <a:gd name="T18" fmla="*/ 2147483646 w 33610"/>
                <a:gd name="T19" fmla="*/ 2147483646 h 56383"/>
                <a:gd name="T20" fmla="*/ 2147483646 w 33610"/>
                <a:gd name="T21" fmla="*/ 2147483646 h 56383"/>
                <a:gd name="T22" fmla="*/ 2147483646 w 33610"/>
                <a:gd name="T23" fmla="*/ 2147483646 h 56383"/>
                <a:gd name="T24" fmla="*/ 2147483646 w 33610"/>
                <a:gd name="T25" fmla="*/ 2147483646 h 56383"/>
                <a:gd name="T26" fmla="*/ 2147483646 w 33610"/>
                <a:gd name="T27" fmla="*/ 2147483646 h 56383"/>
                <a:gd name="T28" fmla="*/ 2147483646 w 33610"/>
                <a:gd name="T29" fmla="*/ 2147483646 h 56383"/>
                <a:gd name="T30" fmla="*/ 2147483646 w 33610"/>
                <a:gd name="T31" fmla="*/ 2147483646 h 56383"/>
                <a:gd name="T32" fmla="*/ 2147483646 w 33610"/>
                <a:gd name="T33" fmla="*/ 2147483646 h 56383"/>
                <a:gd name="T34" fmla="*/ 2147483646 w 33610"/>
                <a:gd name="T35" fmla="*/ 2147483646 h 56383"/>
                <a:gd name="T36" fmla="*/ 2147483646 w 33610"/>
                <a:gd name="T37" fmla="*/ 2147483646 h 56383"/>
                <a:gd name="T38" fmla="*/ 2147483646 w 33610"/>
                <a:gd name="T39" fmla="*/ 2147483646 h 56383"/>
                <a:gd name="T40" fmla="*/ 2147483646 w 33610"/>
                <a:gd name="T41" fmla="*/ 2147483646 h 56383"/>
                <a:gd name="T42" fmla="*/ 2147483646 w 33610"/>
                <a:gd name="T43" fmla="*/ 2147483646 h 56383"/>
                <a:gd name="T44" fmla="*/ 2147483646 w 33610"/>
                <a:gd name="T45" fmla="*/ 2147483646 h 56383"/>
                <a:gd name="T46" fmla="*/ 2147483646 w 33610"/>
                <a:gd name="T47" fmla="*/ 2147483646 h 56383"/>
                <a:gd name="T48" fmla="*/ 2147483646 w 33610"/>
                <a:gd name="T49" fmla="*/ 2147483646 h 56383"/>
                <a:gd name="T50" fmla="*/ 2147483646 w 33610"/>
                <a:gd name="T51" fmla="*/ 2147483646 h 56383"/>
                <a:gd name="T52" fmla="*/ 2147483646 w 33610"/>
                <a:gd name="T53" fmla="*/ 2147483646 h 56383"/>
                <a:gd name="T54" fmla="*/ 2147483646 w 33610"/>
                <a:gd name="T55" fmla="*/ 2147483646 h 5638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" name="Google Shape;969;p32">
              <a:extLst>
                <a:ext uri="{FF2B5EF4-FFF2-40B4-BE49-F238E27FC236}">
                  <a16:creationId xmlns:a16="http://schemas.microsoft.com/office/drawing/2014/main" id="{1B545098-5FC8-4908-8EEC-9732D4C80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6600" y="538900"/>
              <a:ext cx="304175" cy="1172975"/>
            </a:xfrm>
            <a:custGeom>
              <a:avLst/>
              <a:gdLst>
                <a:gd name="T0" fmla="*/ 2147483646 w 12167"/>
                <a:gd name="T1" fmla="*/ 2147483646 h 46919"/>
                <a:gd name="T2" fmla="*/ 2147483646 w 12167"/>
                <a:gd name="T3" fmla="*/ 2147483646 h 46919"/>
                <a:gd name="T4" fmla="*/ 0 w 12167"/>
                <a:gd name="T5" fmla="*/ 2147483646 h 46919"/>
                <a:gd name="T6" fmla="*/ 2147483646 w 12167"/>
                <a:gd name="T7" fmla="*/ 2147483646 h 46919"/>
                <a:gd name="T8" fmla="*/ 2147483646 w 12167"/>
                <a:gd name="T9" fmla="*/ 2147483646 h 46919"/>
                <a:gd name="T10" fmla="*/ 2147483646 w 12167"/>
                <a:gd name="T11" fmla="*/ 2147483646 h 46919"/>
                <a:gd name="T12" fmla="*/ 2147483646 w 12167"/>
                <a:gd name="T13" fmla="*/ 2147483646 h 46919"/>
                <a:gd name="T14" fmla="*/ 2147483646 w 12167"/>
                <a:gd name="T15" fmla="*/ 2147483646 h 46919"/>
                <a:gd name="T16" fmla="*/ 2147483646 w 12167"/>
                <a:gd name="T17" fmla="*/ 2147483646 h 46919"/>
                <a:gd name="T18" fmla="*/ 2147483646 w 12167"/>
                <a:gd name="T19" fmla="*/ 2147483646 h 46919"/>
                <a:gd name="T20" fmla="*/ 2147483646 w 12167"/>
                <a:gd name="T21" fmla="*/ 2147483646 h 46919"/>
                <a:gd name="T22" fmla="*/ 2147483646 w 12167"/>
                <a:gd name="T23" fmla="*/ 2147483646 h 46919"/>
                <a:gd name="T24" fmla="*/ 2147483646 w 12167"/>
                <a:gd name="T25" fmla="*/ 2147483646 h 46919"/>
                <a:gd name="T26" fmla="*/ 2147483646 w 12167"/>
                <a:gd name="T27" fmla="*/ 2147483646 h 46919"/>
                <a:gd name="T28" fmla="*/ 2147483646 w 12167"/>
                <a:gd name="T29" fmla="*/ 2147483646 h 46919"/>
                <a:gd name="T30" fmla="*/ 2147483646 w 12167"/>
                <a:gd name="T31" fmla="*/ 2147483646 h 46919"/>
                <a:gd name="T32" fmla="*/ 2147483646 w 12167"/>
                <a:gd name="T33" fmla="*/ 2147483646 h 46919"/>
                <a:gd name="T34" fmla="*/ 2147483646 w 12167"/>
                <a:gd name="T35" fmla="*/ 2147483646 h 46919"/>
                <a:gd name="T36" fmla="*/ 2147483646 w 12167"/>
                <a:gd name="T37" fmla="*/ 2147483646 h 46919"/>
                <a:gd name="T38" fmla="*/ 2147483646 w 12167"/>
                <a:gd name="T39" fmla="*/ 2147483646 h 46919"/>
                <a:gd name="T40" fmla="*/ 2147483646 w 12167"/>
                <a:gd name="T41" fmla="*/ 2147483646 h 46919"/>
                <a:gd name="T42" fmla="*/ 2147483646 w 12167"/>
                <a:gd name="T43" fmla="*/ 2147483646 h 46919"/>
                <a:gd name="T44" fmla="*/ 2147483646 w 12167"/>
                <a:gd name="T45" fmla="*/ 2147483646 h 46919"/>
                <a:gd name="T46" fmla="*/ 2147483646 w 12167"/>
                <a:gd name="T47" fmla="*/ 2147483646 h 46919"/>
                <a:gd name="T48" fmla="*/ 2147483646 w 12167"/>
                <a:gd name="T49" fmla="*/ 2147483646 h 46919"/>
                <a:gd name="T50" fmla="*/ 2147483646 w 12167"/>
                <a:gd name="T51" fmla="*/ 2147483646 h 469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" name="Google Shape;970;p32">
              <a:extLst>
                <a:ext uri="{FF2B5EF4-FFF2-40B4-BE49-F238E27FC236}">
                  <a16:creationId xmlns:a16="http://schemas.microsoft.com/office/drawing/2014/main" id="{5342E6B8-778C-48AE-859C-EF952CC9C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8975" y="714525"/>
              <a:ext cx="861250" cy="1396700"/>
            </a:xfrm>
            <a:custGeom>
              <a:avLst/>
              <a:gdLst>
                <a:gd name="T0" fmla="*/ 0 w 34450"/>
                <a:gd name="T1" fmla="*/ 2147483646 h 55868"/>
                <a:gd name="T2" fmla="*/ 0 w 34450"/>
                <a:gd name="T3" fmla="*/ 2147483646 h 55868"/>
                <a:gd name="T4" fmla="*/ 2147483646 w 34450"/>
                <a:gd name="T5" fmla="*/ 2147483646 h 55868"/>
                <a:gd name="T6" fmla="*/ 2147483646 w 34450"/>
                <a:gd name="T7" fmla="*/ 2147483646 h 55868"/>
                <a:gd name="T8" fmla="*/ 0 w 34450"/>
                <a:gd name="T9" fmla="*/ 2147483646 h 55868"/>
                <a:gd name="T10" fmla="*/ 2147483646 w 34450"/>
                <a:gd name="T11" fmla="*/ 0 h 55868"/>
                <a:gd name="T12" fmla="*/ 2147483646 w 34450"/>
                <a:gd name="T13" fmla="*/ 2147483646 h 55868"/>
                <a:gd name="T14" fmla="*/ 2147483646 w 34450"/>
                <a:gd name="T15" fmla="*/ 2147483646 h 55868"/>
                <a:gd name="T16" fmla="*/ 2147483646 w 34450"/>
                <a:gd name="T17" fmla="*/ 2147483646 h 55868"/>
                <a:gd name="T18" fmla="*/ 2147483646 w 34450"/>
                <a:gd name="T19" fmla="*/ 2147483646 h 55868"/>
                <a:gd name="T20" fmla="*/ 2147483646 w 34450"/>
                <a:gd name="T21" fmla="*/ 2147483646 h 55868"/>
                <a:gd name="T22" fmla="*/ 2147483646 w 34450"/>
                <a:gd name="T23" fmla="*/ 2147483646 h 55868"/>
                <a:gd name="T24" fmla="*/ 2147483646 w 34450"/>
                <a:gd name="T25" fmla="*/ 2147483646 h 55868"/>
                <a:gd name="T26" fmla="*/ 2147483646 w 34450"/>
                <a:gd name="T27" fmla="*/ 2147483646 h 55868"/>
                <a:gd name="T28" fmla="*/ 2147483646 w 34450"/>
                <a:gd name="T29" fmla="*/ 2147483646 h 55868"/>
                <a:gd name="T30" fmla="*/ 2147483646 w 34450"/>
                <a:gd name="T31" fmla="*/ 2147483646 h 55868"/>
                <a:gd name="T32" fmla="*/ 2147483646 w 34450"/>
                <a:gd name="T33" fmla="*/ 2147483646 h 55868"/>
                <a:gd name="T34" fmla="*/ 2147483646 w 34450"/>
                <a:gd name="T35" fmla="*/ 2147483646 h 55868"/>
                <a:gd name="T36" fmla="*/ 2147483646 w 34450"/>
                <a:gd name="T37" fmla="*/ 2147483646 h 55868"/>
                <a:gd name="T38" fmla="*/ 2147483646 w 34450"/>
                <a:gd name="T39" fmla="*/ 2147483646 h 55868"/>
                <a:gd name="T40" fmla="*/ 2147483646 w 34450"/>
                <a:gd name="T41" fmla="*/ 2147483646 h 55868"/>
                <a:gd name="T42" fmla="*/ 2147483646 w 34450"/>
                <a:gd name="T43" fmla="*/ 2147483646 h 55868"/>
                <a:gd name="T44" fmla="*/ 2147483646 w 34450"/>
                <a:gd name="T45" fmla="*/ 2147483646 h 55868"/>
                <a:gd name="T46" fmla="*/ 2147483646 w 34450"/>
                <a:gd name="T47" fmla="*/ 2147483646 h 55868"/>
                <a:gd name="T48" fmla="*/ 2147483646 w 34450"/>
                <a:gd name="T49" fmla="*/ 2147483646 h 55868"/>
                <a:gd name="T50" fmla="*/ 2147483646 w 34450"/>
                <a:gd name="T51" fmla="*/ 2147483646 h 55868"/>
                <a:gd name="T52" fmla="*/ 2147483646 w 34450"/>
                <a:gd name="T53" fmla="*/ 2147483646 h 55868"/>
                <a:gd name="T54" fmla="*/ 2147483646 w 34450"/>
                <a:gd name="T55" fmla="*/ 2147483646 h 55868"/>
                <a:gd name="T56" fmla="*/ 2147483646 w 34450"/>
                <a:gd name="T57" fmla="*/ 2147483646 h 55868"/>
                <a:gd name="T58" fmla="*/ 2147483646 w 34450"/>
                <a:gd name="T59" fmla="*/ 2147483646 h 55868"/>
                <a:gd name="T60" fmla="*/ 2147483646 w 34450"/>
                <a:gd name="T61" fmla="*/ 2147483646 h 55868"/>
                <a:gd name="T62" fmla="*/ 2147483646 w 34450"/>
                <a:gd name="T63" fmla="*/ 0 h 558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" name="Google Shape;971;p32">
              <a:extLst>
                <a:ext uri="{FF2B5EF4-FFF2-40B4-BE49-F238E27FC236}">
                  <a16:creationId xmlns:a16="http://schemas.microsoft.com/office/drawing/2014/main" id="{567A89E3-95D3-49F4-9A73-986897B13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725" y="1369050"/>
              <a:ext cx="315100" cy="514225"/>
            </a:xfrm>
            <a:custGeom>
              <a:avLst/>
              <a:gdLst>
                <a:gd name="T0" fmla="*/ 2147483646 w 12604"/>
                <a:gd name="T1" fmla="*/ 0 h 20569"/>
                <a:gd name="T2" fmla="*/ 2147483646 w 12604"/>
                <a:gd name="T3" fmla="*/ 2147483646 h 20569"/>
                <a:gd name="T4" fmla="*/ 0 w 12604"/>
                <a:gd name="T5" fmla="*/ 2147483646 h 20569"/>
                <a:gd name="T6" fmla="*/ 2147483646 w 12604"/>
                <a:gd name="T7" fmla="*/ 2147483646 h 20569"/>
                <a:gd name="T8" fmla="*/ 2147483646 w 12604"/>
                <a:gd name="T9" fmla="*/ 2147483646 h 20569"/>
                <a:gd name="T10" fmla="*/ 2147483646 w 12604"/>
                <a:gd name="T11" fmla="*/ 0 h 20569"/>
                <a:gd name="T12" fmla="*/ 2147483646 w 12604"/>
                <a:gd name="T13" fmla="*/ 2147483646 h 20569"/>
                <a:gd name="T14" fmla="*/ 2147483646 w 12604"/>
                <a:gd name="T15" fmla="*/ 2147483646 h 20569"/>
                <a:gd name="T16" fmla="*/ 2147483646 w 12604"/>
                <a:gd name="T17" fmla="*/ 2147483646 h 20569"/>
                <a:gd name="T18" fmla="*/ 2147483646 w 12604"/>
                <a:gd name="T19" fmla="*/ 2147483646 h 20569"/>
                <a:gd name="T20" fmla="*/ 2147483646 w 12604"/>
                <a:gd name="T21" fmla="*/ 2147483646 h 20569"/>
                <a:gd name="T22" fmla="*/ 2147483646 w 12604"/>
                <a:gd name="T23" fmla="*/ 2147483646 h 20569"/>
                <a:gd name="T24" fmla="*/ 2147483646 w 12604"/>
                <a:gd name="T25" fmla="*/ 2147483646 h 20569"/>
                <a:gd name="T26" fmla="*/ 2147483646 w 12604"/>
                <a:gd name="T27" fmla="*/ 2147483646 h 20569"/>
                <a:gd name="T28" fmla="*/ 2147483646 w 12604"/>
                <a:gd name="T29" fmla="*/ 2147483646 h 20569"/>
                <a:gd name="T30" fmla="*/ 2147483646 w 12604"/>
                <a:gd name="T31" fmla="*/ 2147483646 h 20569"/>
                <a:gd name="T32" fmla="*/ 2147483646 w 12604"/>
                <a:gd name="T33" fmla="*/ 2147483646 h 20569"/>
                <a:gd name="T34" fmla="*/ 2147483646 w 12604"/>
                <a:gd name="T35" fmla="*/ 2147483646 h 20569"/>
                <a:gd name="T36" fmla="*/ 2147483646 w 12604"/>
                <a:gd name="T37" fmla="*/ 2147483646 h 20569"/>
                <a:gd name="T38" fmla="*/ 2147483646 w 12604"/>
                <a:gd name="T39" fmla="*/ 2147483646 h 20569"/>
                <a:gd name="T40" fmla="*/ 2147483646 w 12604"/>
                <a:gd name="T41" fmla="*/ 2147483646 h 20569"/>
                <a:gd name="T42" fmla="*/ 2147483646 w 12604"/>
                <a:gd name="T43" fmla="*/ 2147483646 h 2056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" name="Google Shape;972;p32">
              <a:extLst>
                <a:ext uri="{FF2B5EF4-FFF2-40B4-BE49-F238E27FC236}">
                  <a16:creationId xmlns:a16="http://schemas.microsoft.com/office/drawing/2014/main" id="{9A082EF5-2B6D-4A1B-8FA6-9A4449047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725" y="661575"/>
              <a:ext cx="1124250" cy="1071300"/>
            </a:xfrm>
            <a:custGeom>
              <a:avLst/>
              <a:gdLst>
                <a:gd name="T0" fmla="*/ 2147483646 w 44970"/>
                <a:gd name="T1" fmla="*/ 2147483646 h 42852"/>
                <a:gd name="T2" fmla="*/ 2147483646 w 44970"/>
                <a:gd name="T3" fmla="*/ 2147483646 h 42852"/>
                <a:gd name="T4" fmla="*/ 2147483646 w 44970"/>
                <a:gd name="T5" fmla="*/ 2147483646 h 42852"/>
                <a:gd name="T6" fmla="*/ 2147483646 w 44970"/>
                <a:gd name="T7" fmla="*/ 2147483646 h 42852"/>
                <a:gd name="T8" fmla="*/ 2147483646 w 44970"/>
                <a:gd name="T9" fmla="*/ 2147483646 h 42852"/>
                <a:gd name="T10" fmla="*/ 2147483646 w 44970"/>
                <a:gd name="T11" fmla="*/ 2147483646 h 42852"/>
                <a:gd name="T12" fmla="*/ 2147483646 w 44970"/>
                <a:gd name="T13" fmla="*/ 2147483646 h 42852"/>
                <a:gd name="T14" fmla="*/ 2147483646 w 44970"/>
                <a:gd name="T15" fmla="*/ 2147483646 h 42852"/>
                <a:gd name="T16" fmla="*/ 2147483646 w 44970"/>
                <a:gd name="T17" fmla="*/ 2147483646 h 42852"/>
                <a:gd name="T18" fmla="*/ 2147483646 w 44970"/>
                <a:gd name="T19" fmla="*/ 2147483646 h 42852"/>
                <a:gd name="T20" fmla="*/ 2147483646 w 44970"/>
                <a:gd name="T21" fmla="*/ 2147483646 h 42852"/>
                <a:gd name="T22" fmla="*/ 2147483646 w 44970"/>
                <a:gd name="T23" fmla="*/ 2147483646 h 42852"/>
                <a:gd name="T24" fmla="*/ 2147483646 w 44970"/>
                <a:gd name="T25" fmla="*/ 2147483646 h 428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7" name="Google Shape;973;p32">
              <a:extLst>
                <a:ext uri="{FF2B5EF4-FFF2-40B4-BE49-F238E27FC236}">
                  <a16:creationId xmlns:a16="http://schemas.microsoft.com/office/drawing/2014/main" id="{5382A23D-21AE-432F-B1B9-6617ACA26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500" y="1064050"/>
              <a:ext cx="830150" cy="259650"/>
            </a:xfrm>
            <a:custGeom>
              <a:avLst/>
              <a:gdLst>
                <a:gd name="T0" fmla="*/ 2147483646 w 33206"/>
                <a:gd name="T1" fmla="*/ 0 h 10386"/>
                <a:gd name="T2" fmla="*/ 2147483646 w 33206"/>
                <a:gd name="T3" fmla="*/ 2147483646 h 10386"/>
                <a:gd name="T4" fmla="*/ 2147483646 w 33206"/>
                <a:gd name="T5" fmla="*/ 2147483646 h 10386"/>
                <a:gd name="T6" fmla="*/ 2147483646 w 33206"/>
                <a:gd name="T7" fmla="*/ 2147483646 h 10386"/>
                <a:gd name="T8" fmla="*/ 2147483646 w 33206"/>
                <a:gd name="T9" fmla="*/ 0 h 10386"/>
                <a:gd name="T10" fmla="*/ 0 w 33206"/>
                <a:gd name="T11" fmla="*/ 2147483646 h 10386"/>
                <a:gd name="T12" fmla="*/ 2147483646 w 33206"/>
                <a:gd name="T13" fmla="*/ 2147483646 h 10386"/>
                <a:gd name="T14" fmla="*/ 2147483646 w 33206"/>
                <a:gd name="T15" fmla="*/ 2147483646 h 10386"/>
                <a:gd name="T16" fmla="*/ 0 w 33206"/>
                <a:gd name="T17" fmla="*/ 2147483646 h 10386"/>
                <a:gd name="T18" fmla="*/ 2147483646 w 33206"/>
                <a:gd name="T19" fmla="*/ 2147483646 h 10386"/>
                <a:gd name="T20" fmla="*/ 2147483646 w 33206"/>
                <a:gd name="T21" fmla="*/ 2147483646 h 10386"/>
                <a:gd name="T22" fmla="*/ 2147483646 w 33206"/>
                <a:gd name="T23" fmla="*/ 2147483646 h 10386"/>
                <a:gd name="T24" fmla="*/ 2147483646 w 33206"/>
                <a:gd name="T25" fmla="*/ 2147483646 h 10386"/>
                <a:gd name="T26" fmla="*/ 2147483646 w 33206"/>
                <a:gd name="T27" fmla="*/ 2147483646 h 10386"/>
                <a:gd name="T28" fmla="*/ 2147483646 w 33206"/>
                <a:gd name="T29" fmla="*/ 2147483646 h 10386"/>
                <a:gd name="T30" fmla="*/ 2147483646 w 33206"/>
                <a:gd name="T31" fmla="*/ 2147483646 h 103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8" name="Google Shape;974;p32">
              <a:extLst>
                <a:ext uri="{FF2B5EF4-FFF2-40B4-BE49-F238E27FC236}">
                  <a16:creationId xmlns:a16="http://schemas.microsoft.com/office/drawing/2014/main" id="{7F1568B7-8FF8-463C-8CCE-2EED87BA0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650" y="1267375"/>
              <a:ext cx="56325" cy="94975"/>
            </a:xfrm>
            <a:custGeom>
              <a:avLst/>
              <a:gdLst>
                <a:gd name="T0" fmla="*/ 2147483646 w 2253"/>
                <a:gd name="T1" fmla="*/ 2147483646 h 3799"/>
                <a:gd name="T2" fmla="*/ 2147483646 w 2253"/>
                <a:gd name="T3" fmla="*/ 2147483646 h 3799"/>
                <a:gd name="T4" fmla="*/ 2147483646 w 2253"/>
                <a:gd name="T5" fmla="*/ 2147483646 h 379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9" name="Google Shape;975;p32">
              <a:extLst>
                <a:ext uri="{FF2B5EF4-FFF2-40B4-BE49-F238E27FC236}">
                  <a16:creationId xmlns:a16="http://schemas.microsoft.com/office/drawing/2014/main" id="{AC6B5F4C-A616-46F9-818C-BA96567867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0350" y="1463150"/>
              <a:ext cx="52950" cy="10950"/>
            </a:xfrm>
            <a:custGeom>
              <a:avLst/>
              <a:gdLst>
                <a:gd name="T0" fmla="*/ 2147483646 w 2118"/>
                <a:gd name="T1" fmla="*/ 2147483646 h 438"/>
                <a:gd name="T2" fmla="*/ 2147483646 w 2118"/>
                <a:gd name="T3" fmla="*/ 2147483646 h 438"/>
                <a:gd name="T4" fmla="*/ 0 w 2118"/>
                <a:gd name="T5" fmla="*/ 2147483646 h 438"/>
                <a:gd name="T6" fmla="*/ 2147483646 w 2118"/>
                <a:gd name="T7" fmla="*/ 2147483646 h 4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0" name="Google Shape;976;p32">
              <a:extLst>
                <a:ext uri="{FF2B5EF4-FFF2-40B4-BE49-F238E27FC236}">
                  <a16:creationId xmlns:a16="http://schemas.microsoft.com/office/drawing/2014/main" id="{DBAC4363-CF75-4763-9F98-96A2BD23B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2700" y="1243000"/>
              <a:ext cx="130275" cy="231100"/>
            </a:xfrm>
            <a:custGeom>
              <a:avLst/>
              <a:gdLst>
                <a:gd name="T0" fmla="*/ 2147483646 w 5211"/>
                <a:gd name="T1" fmla="*/ 2147483646 h 9244"/>
                <a:gd name="T2" fmla="*/ 2147483646 w 5211"/>
                <a:gd name="T3" fmla="*/ 2147483646 h 9244"/>
                <a:gd name="T4" fmla="*/ 2147483646 w 5211"/>
                <a:gd name="T5" fmla="*/ 2147483646 h 9244"/>
                <a:gd name="T6" fmla="*/ 2147483646 w 5211"/>
                <a:gd name="T7" fmla="*/ 2147483646 h 9244"/>
                <a:gd name="T8" fmla="*/ 2147483646 w 5211"/>
                <a:gd name="T9" fmla="*/ 2147483646 h 9244"/>
                <a:gd name="T10" fmla="*/ 2147483646 w 5211"/>
                <a:gd name="T11" fmla="*/ 2147483646 h 9244"/>
                <a:gd name="T12" fmla="*/ 2147483646 w 5211"/>
                <a:gd name="T13" fmla="*/ 2147483646 h 9244"/>
                <a:gd name="T14" fmla="*/ 2147483646 w 5211"/>
                <a:gd name="T15" fmla="*/ 2147483646 h 9244"/>
                <a:gd name="T16" fmla="*/ 2147483646 w 5211"/>
                <a:gd name="T17" fmla="*/ 2147483646 h 92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1" name="Google Shape;977;p32">
              <a:extLst>
                <a:ext uri="{FF2B5EF4-FFF2-40B4-BE49-F238E27FC236}">
                  <a16:creationId xmlns:a16="http://schemas.microsoft.com/office/drawing/2014/main" id="{9AA0AFD3-643C-43F0-A9D2-B080EDBE0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9650" y="1446350"/>
              <a:ext cx="10100" cy="21025"/>
            </a:xfrm>
            <a:custGeom>
              <a:avLst/>
              <a:gdLst>
                <a:gd name="T0" fmla="*/ 2147483646 w 404"/>
                <a:gd name="T1" fmla="*/ 0 h 841"/>
                <a:gd name="T2" fmla="*/ 2147483646 w 404"/>
                <a:gd name="T3" fmla="*/ 2147483646 h 841"/>
                <a:gd name="T4" fmla="*/ 2147483646 w 404"/>
                <a:gd name="T5" fmla="*/ 2147483646 h 841"/>
                <a:gd name="T6" fmla="*/ 2147483646 w 404"/>
                <a:gd name="T7" fmla="*/ 2147483646 h 841"/>
                <a:gd name="T8" fmla="*/ 2147483646 w 404"/>
                <a:gd name="T9" fmla="*/ 0 h 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2" name="Google Shape;978;p32">
              <a:extLst>
                <a:ext uri="{FF2B5EF4-FFF2-40B4-BE49-F238E27FC236}">
                  <a16:creationId xmlns:a16="http://schemas.microsoft.com/office/drawing/2014/main" id="{E47B2434-BF55-48B2-BE82-40EC83394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100" y="1421125"/>
              <a:ext cx="38675" cy="83975"/>
            </a:xfrm>
            <a:custGeom>
              <a:avLst/>
              <a:gdLst>
                <a:gd name="T0" fmla="*/ 2147483646 w 1547"/>
                <a:gd name="T1" fmla="*/ 2147483646 h 3359"/>
                <a:gd name="T2" fmla="*/ 2147483646 w 1547"/>
                <a:gd name="T3" fmla="*/ 2147483646 h 3359"/>
                <a:gd name="T4" fmla="*/ 2147483646 w 1547"/>
                <a:gd name="T5" fmla="*/ 2147483646 h 3359"/>
                <a:gd name="T6" fmla="*/ 2147483646 w 1547"/>
                <a:gd name="T7" fmla="*/ 2147483646 h 3359"/>
                <a:gd name="T8" fmla="*/ 2147483646 w 1547"/>
                <a:gd name="T9" fmla="*/ 2147483646 h 3359"/>
                <a:gd name="T10" fmla="*/ 2147483646 w 1547"/>
                <a:gd name="T11" fmla="*/ 2147483646 h 3359"/>
                <a:gd name="T12" fmla="*/ 2147483646 w 1547"/>
                <a:gd name="T13" fmla="*/ 2147483646 h 3359"/>
                <a:gd name="T14" fmla="*/ 2147483646 w 1547"/>
                <a:gd name="T15" fmla="*/ 2147483646 h 3359"/>
                <a:gd name="T16" fmla="*/ 2147483646 w 1547"/>
                <a:gd name="T17" fmla="*/ 2147483646 h 3359"/>
                <a:gd name="T18" fmla="*/ 2147483646 w 1547"/>
                <a:gd name="T19" fmla="*/ 2147483646 h 3359"/>
                <a:gd name="T20" fmla="*/ 2147483646 w 1547"/>
                <a:gd name="T21" fmla="*/ 2147483646 h 3359"/>
                <a:gd name="T22" fmla="*/ 0 w 1547"/>
                <a:gd name="T23" fmla="*/ 2147483646 h 3359"/>
                <a:gd name="T24" fmla="*/ 0 w 1547"/>
                <a:gd name="T25" fmla="*/ 2147483646 h 3359"/>
                <a:gd name="T26" fmla="*/ 2147483646 w 1547"/>
                <a:gd name="T27" fmla="*/ 2147483646 h 335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cubicBezTo>
                    <a:pt x="104" y="2474"/>
                    <a:pt x="232" y="2123"/>
                    <a:pt x="437" y="1849"/>
                  </a:cubicBezTo>
                  <a:lnTo>
                    <a:pt x="303" y="1849"/>
                  </a:ln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3" name="Google Shape;979;p32">
              <a:extLst>
                <a:ext uri="{FF2B5EF4-FFF2-40B4-BE49-F238E27FC236}">
                  <a16:creationId xmlns:a16="http://schemas.microsoft.com/office/drawing/2014/main" id="{21E5E467-C499-42F5-A096-6C64E2C31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100" y="1320300"/>
              <a:ext cx="175625" cy="297475"/>
            </a:xfrm>
            <a:custGeom>
              <a:avLst/>
              <a:gdLst>
                <a:gd name="T0" fmla="*/ 2147483646 w 7025"/>
                <a:gd name="T1" fmla="*/ 2147483646 h 11899"/>
                <a:gd name="T2" fmla="*/ 2147483646 w 7025"/>
                <a:gd name="T3" fmla="*/ 2147483646 h 11899"/>
                <a:gd name="T4" fmla="*/ 2147483646 w 7025"/>
                <a:gd name="T5" fmla="*/ 2147483646 h 11899"/>
                <a:gd name="T6" fmla="*/ 2147483646 w 7025"/>
                <a:gd name="T7" fmla="*/ 2147483646 h 11899"/>
                <a:gd name="T8" fmla="*/ 2147483646 w 7025"/>
                <a:gd name="T9" fmla="*/ 2147483646 h 11899"/>
                <a:gd name="T10" fmla="*/ 2147483646 w 7025"/>
                <a:gd name="T11" fmla="*/ 2147483646 h 11899"/>
                <a:gd name="T12" fmla="*/ 2147483646 w 7025"/>
                <a:gd name="T13" fmla="*/ 2147483646 h 11899"/>
                <a:gd name="T14" fmla="*/ 2147483646 w 7025"/>
                <a:gd name="T15" fmla="*/ 2147483646 h 11899"/>
                <a:gd name="T16" fmla="*/ 0 w 7025"/>
                <a:gd name="T17" fmla="*/ 2147483646 h 11899"/>
                <a:gd name="T18" fmla="*/ 2147483646 w 7025"/>
                <a:gd name="T19" fmla="*/ 2147483646 h 11899"/>
                <a:gd name="T20" fmla="*/ 2147483646 w 7025"/>
                <a:gd name="T21" fmla="*/ 2147483646 h 11899"/>
                <a:gd name="T22" fmla="*/ 2147483646 w 7025"/>
                <a:gd name="T23" fmla="*/ 2147483646 h 11899"/>
                <a:gd name="T24" fmla="*/ 2147483646 w 7025"/>
                <a:gd name="T25" fmla="*/ 2147483646 h 11899"/>
                <a:gd name="T26" fmla="*/ 2147483646 w 7025"/>
                <a:gd name="T27" fmla="*/ 2147483646 h 11899"/>
                <a:gd name="T28" fmla="*/ 2147483646 w 7025"/>
                <a:gd name="T29" fmla="*/ 2147483646 h 11899"/>
                <a:gd name="T30" fmla="*/ 2147483646 w 7025"/>
                <a:gd name="T31" fmla="*/ 2147483646 h 1189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4" name="Google Shape;980;p32">
              <a:extLst>
                <a:ext uri="{FF2B5EF4-FFF2-40B4-BE49-F238E27FC236}">
                  <a16:creationId xmlns:a16="http://schemas.microsoft.com/office/drawing/2014/main" id="{707CFEE0-F82B-4FF4-A76E-1D40138CD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425" y="530950"/>
              <a:ext cx="1320000" cy="898800"/>
            </a:xfrm>
            <a:custGeom>
              <a:avLst/>
              <a:gdLst>
                <a:gd name="T0" fmla="*/ 2147483646 w 52800"/>
                <a:gd name="T1" fmla="*/ 0 h 35952"/>
                <a:gd name="T2" fmla="*/ 2147483646 w 52800"/>
                <a:gd name="T3" fmla="*/ 2147483646 h 35952"/>
                <a:gd name="T4" fmla="*/ 2147483646 w 52800"/>
                <a:gd name="T5" fmla="*/ 2147483646 h 35952"/>
                <a:gd name="T6" fmla="*/ 2147483646 w 52800"/>
                <a:gd name="T7" fmla="*/ 2147483646 h 35952"/>
                <a:gd name="T8" fmla="*/ 2147483646 w 52800"/>
                <a:gd name="T9" fmla="*/ 2147483646 h 35952"/>
                <a:gd name="T10" fmla="*/ 2147483646 w 52800"/>
                <a:gd name="T11" fmla="*/ 2147483646 h 35952"/>
                <a:gd name="T12" fmla="*/ 2147483646 w 52800"/>
                <a:gd name="T13" fmla="*/ 2147483646 h 35952"/>
                <a:gd name="T14" fmla="*/ 2147483646 w 52800"/>
                <a:gd name="T15" fmla="*/ 2147483646 h 35952"/>
                <a:gd name="T16" fmla="*/ 2147483646 w 52800"/>
                <a:gd name="T17" fmla="*/ 2147483646 h 35952"/>
                <a:gd name="T18" fmla="*/ 2147483646 w 52800"/>
                <a:gd name="T19" fmla="*/ 2147483646 h 35952"/>
                <a:gd name="T20" fmla="*/ 2147483646 w 52800"/>
                <a:gd name="T21" fmla="*/ 2147483646 h 35952"/>
                <a:gd name="T22" fmla="*/ 2147483646 w 52800"/>
                <a:gd name="T23" fmla="*/ 2147483646 h 35952"/>
                <a:gd name="T24" fmla="*/ 0 w 52800"/>
                <a:gd name="T25" fmla="*/ 2147483646 h 35952"/>
                <a:gd name="T26" fmla="*/ 2147483646 w 52800"/>
                <a:gd name="T27" fmla="*/ 2147483646 h 35952"/>
                <a:gd name="T28" fmla="*/ 2147483646 w 52800"/>
                <a:gd name="T29" fmla="*/ 2147483646 h 35952"/>
                <a:gd name="T30" fmla="*/ 2147483646 w 52800"/>
                <a:gd name="T31" fmla="*/ 2147483646 h 35952"/>
                <a:gd name="T32" fmla="*/ 2147483646 w 52800"/>
                <a:gd name="T33" fmla="*/ 2147483646 h 35952"/>
                <a:gd name="T34" fmla="*/ 2147483646 w 52800"/>
                <a:gd name="T35" fmla="*/ 2147483646 h 35952"/>
                <a:gd name="T36" fmla="*/ 2147483646 w 52800"/>
                <a:gd name="T37" fmla="*/ 2147483646 h 35952"/>
                <a:gd name="T38" fmla="*/ 2147483646 w 52800"/>
                <a:gd name="T39" fmla="*/ 2147483646 h 35952"/>
                <a:gd name="T40" fmla="*/ 2147483646 w 52800"/>
                <a:gd name="T41" fmla="*/ 2147483646 h 35952"/>
                <a:gd name="T42" fmla="*/ 2147483646 w 52800"/>
                <a:gd name="T43" fmla="*/ 2147483646 h 35952"/>
                <a:gd name="T44" fmla="*/ 2147483646 w 52800"/>
                <a:gd name="T45" fmla="*/ 2147483646 h 35952"/>
                <a:gd name="T46" fmla="*/ 2147483646 w 52800"/>
                <a:gd name="T47" fmla="*/ 2147483646 h 35952"/>
                <a:gd name="T48" fmla="*/ 2147483646 w 52800"/>
                <a:gd name="T49" fmla="*/ 2147483646 h 35952"/>
                <a:gd name="T50" fmla="*/ 2147483646 w 52800"/>
                <a:gd name="T51" fmla="*/ 2147483646 h 35952"/>
                <a:gd name="T52" fmla="*/ 2147483646 w 52800"/>
                <a:gd name="T53" fmla="*/ 2147483646 h 35952"/>
                <a:gd name="T54" fmla="*/ 2147483646 w 52800"/>
                <a:gd name="T55" fmla="*/ 2147483646 h 35952"/>
                <a:gd name="T56" fmla="*/ 2147483646 w 52800"/>
                <a:gd name="T57" fmla="*/ 2147483646 h 35952"/>
                <a:gd name="T58" fmla="*/ 2147483646 w 52800"/>
                <a:gd name="T59" fmla="*/ 2147483646 h 35952"/>
                <a:gd name="T60" fmla="*/ 2147483646 w 52800"/>
                <a:gd name="T61" fmla="*/ 2147483646 h 35952"/>
                <a:gd name="T62" fmla="*/ 2147483646 w 52800"/>
                <a:gd name="T63" fmla="*/ 2147483646 h 35952"/>
                <a:gd name="T64" fmla="*/ 2147483646 w 52800"/>
                <a:gd name="T65" fmla="*/ 2147483646 h 35952"/>
                <a:gd name="T66" fmla="*/ 2147483646 w 52800"/>
                <a:gd name="T67" fmla="*/ 2147483646 h 35952"/>
                <a:gd name="T68" fmla="*/ 2147483646 w 52800"/>
                <a:gd name="T69" fmla="*/ 2147483646 h 35952"/>
                <a:gd name="T70" fmla="*/ 2147483646 w 52800"/>
                <a:gd name="T71" fmla="*/ 2147483646 h 35952"/>
                <a:gd name="T72" fmla="*/ 2147483646 w 52800"/>
                <a:gd name="T73" fmla="*/ 2147483646 h 35952"/>
                <a:gd name="T74" fmla="*/ 2147483646 w 52800"/>
                <a:gd name="T75" fmla="*/ 2147483646 h 35952"/>
                <a:gd name="T76" fmla="*/ 2147483646 w 52800"/>
                <a:gd name="T77" fmla="*/ 2147483646 h 35952"/>
                <a:gd name="T78" fmla="*/ 2147483646 w 52800"/>
                <a:gd name="T79" fmla="*/ 2147483646 h 35952"/>
                <a:gd name="T80" fmla="*/ 2147483646 w 52800"/>
                <a:gd name="T81" fmla="*/ 2147483646 h 35952"/>
                <a:gd name="T82" fmla="*/ 2147483646 w 52800"/>
                <a:gd name="T83" fmla="*/ 2147483646 h 35952"/>
                <a:gd name="T84" fmla="*/ 2147483646 w 52800"/>
                <a:gd name="T85" fmla="*/ 2147483646 h 35952"/>
                <a:gd name="T86" fmla="*/ 2147483646 w 52800"/>
                <a:gd name="T87" fmla="*/ 2147483646 h 35952"/>
                <a:gd name="T88" fmla="*/ 2147483646 w 52800"/>
                <a:gd name="T89" fmla="*/ 2147483646 h 35952"/>
                <a:gd name="T90" fmla="*/ 2147483646 w 52800"/>
                <a:gd name="T91" fmla="*/ 2147483646 h 35952"/>
                <a:gd name="T92" fmla="*/ 2147483646 w 52800"/>
                <a:gd name="T93" fmla="*/ 2147483646 h 35952"/>
                <a:gd name="T94" fmla="*/ 2147483646 w 52800"/>
                <a:gd name="T95" fmla="*/ 2147483646 h 35952"/>
                <a:gd name="T96" fmla="*/ 2147483646 w 52800"/>
                <a:gd name="T97" fmla="*/ 0 h 3595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5" name="Google Shape;981;p32">
              <a:extLst>
                <a:ext uri="{FF2B5EF4-FFF2-40B4-BE49-F238E27FC236}">
                  <a16:creationId xmlns:a16="http://schemas.microsoft.com/office/drawing/2014/main" id="{AC6CE5D1-BA9E-43CB-A3F1-0140FBFDB0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650" y="996350"/>
              <a:ext cx="80675" cy="246675"/>
            </a:xfrm>
            <a:custGeom>
              <a:avLst/>
              <a:gdLst>
                <a:gd name="T0" fmla="*/ 2147483646 w 3227"/>
                <a:gd name="T1" fmla="*/ 0 h 9867"/>
                <a:gd name="T2" fmla="*/ 2147483646 w 3227"/>
                <a:gd name="T3" fmla="*/ 2147483646 h 9867"/>
                <a:gd name="T4" fmla="*/ 2147483646 w 3227"/>
                <a:gd name="T5" fmla="*/ 2147483646 h 9867"/>
                <a:gd name="T6" fmla="*/ 2147483646 w 3227"/>
                <a:gd name="T7" fmla="*/ 0 h 9867"/>
                <a:gd name="T8" fmla="*/ 2147483646 w 3227"/>
                <a:gd name="T9" fmla="*/ 2147483646 h 9867"/>
                <a:gd name="T10" fmla="*/ 2147483646 w 3227"/>
                <a:gd name="T11" fmla="*/ 2147483646 h 9867"/>
                <a:gd name="T12" fmla="*/ 0 w 3227"/>
                <a:gd name="T13" fmla="*/ 2147483646 h 9867"/>
                <a:gd name="T14" fmla="*/ 0 w 3227"/>
                <a:gd name="T15" fmla="*/ 2147483646 h 9867"/>
                <a:gd name="T16" fmla="*/ 2147483646 w 3227"/>
                <a:gd name="T17" fmla="*/ 2147483646 h 986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6" name="Google Shape;982;p32">
              <a:extLst>
                <a:ext uri="{FF2B5EF4-FFF2-40B4-BE49-F238E27FC236}">
                  <a16:creationId xmlns:a16="http://schemas.microsoft.com/office/drawing/2014/main" id="{F457D5D9-42DB-441F-8549-9567696DEA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7650" y="1162350"/>
              <a:ext cx="24400" cy="48750"/>
            </a:xfrm>
            <a:custGeom>
              <a:avLst/>
              <a:gdLst>
                <a:gd name="T0" fmla="*/ 2147483646 w 976"/>
                <a:gd name="T1" fmla="*/ 2147483646 h 1950"/>
                <a:gd name="T2" fmla="*/ 0 w 976"/>
                <a:gd name="T3" fmla="*/ 2147483646 h 1950"/>
                <a:gd name="T4" fmla="*/ 2147483646 w 976"/>
                <a:gd name="T5" fmla="*/ 2147483646 h 1950"/>
                <a:gd name="T6" fmla="*/ 2147483646 w 976"/>
                <a:gd name="T7" fmla="*/ 2147483646 h 19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7" name="Google Shape;983;p32">
              <a:extLst>
                <a:ext uri="{FF2B5EF4-FFF2-40B4-BE49-F238E27FC236}">
                  <a16:creationId xmlns:a16="http://schemas.microsoft.com/office/drawing/2014/main" id="{B6147349-B3A1-49BD-97AF-6B08E7F37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9150" y="1134625"/>
              <a:ext cx="241150" cy="122700"/>
            </a:xfrm>
            <a:custGeom>
              <a:avLst/>
              <a:gdLst>
                <a:gd name="T0" fmla="*/ 2147483646 w 9646"/>
                <a:gd name="T1" fmla="*/ 2147483646 h 4908"/>
                <a:gd name="T2" fmla="*/ 2147483646 w 9646"/>
                <a:gd name="T3" fmla="*/ 2147483646 h 4908"/>
                <a:gd name="T4" fmla="*/ 2147483646 w 9646"/>
                <a:gd name="T5" fmla="*/ 2147483646 h 4908"/>
                <a:gd name="T6" fmla="*/ 2147483646 w 9646"/>
                <a:gd name="T7" fmla="*/ 2147483646 h 4908"/>
                <a:gd name="T8" fmla="*/ 2147483646 w 9646"/>
                <a:gd name="T9" fmla="*/ 2147483646 h 4908"/>
                <a:gd name="T10" fmla="*/ 2147483646 w 9646"/>
                <a:gd name="T11" fmla="*/ 2147483646 h 4908"/>
                <a:gd name="T12" fmla="*/ 2147483646 w 9646"/>
                <a:gd name="T13" fmla="*/ 2147483646 h 4908"/>
                <a:gd name="T14" fmla="*/ 2147483646 w 9646"/>
                <a:gd name="T15" fmla="*/ 0 h 4908"/>
                <a:gd name="T16" fmla="*/ 2147483646 w 9646"/>
                <a:gd name="T17" fmla="*/ 0 h 4908"/>
                <a:gd name="T18" fmla="*/ 2147483646 w 9646"/>
                <a:gd name="T19" fmla="*/ 2147483646 h 4908"/>
                <a:gd name="T20" fmla="*/ 2147483646 w 9646"/>
                <a:gd name="T21" fmla="*/ 0 h 490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8" name="Google Shape;984;p32">
              <a:extLst>
                <a:ext uri="{FF2B5EF4-FFF2-40B4-BE49-F238E27FC236}">
                  <a16:creationId xmlns:a16="http://schemas.microsoft.com/office/drawing/2014/main" id="{B46A4653-0DEF-4885-BA2E-D15ED4091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425" y="1190075"/>
              <a:ext cx="56300" cy="21025"/>
            </a:xfrm>
            <a:custGeom>
              <a:avLst/>
              <a:gdLst>
                <a:gd name="T0" fmla="*/ 2147483646 w 2252"/>
                <a:gd name="T1" fmla="*/ 2147483646 h 841"/>
                <a:gd name="T2" fmla="*/ 0 w 2252"/>
                <a:gd name="T3" fmla="*/ 2147483646 h 841"/>
                <a:gd name="T4" fmla="*/ 2147483646 w 2252"/>
                <a:gd name="T5" fmla="*/ 2147483646 h 841"/>
                <a:gd name="T6" fmla="*/ 2147483646 w 2252"/>
                <a:gd name="T7" fmla="*/ 2147483646 h 8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9" name="Google Shape;985;p32">
              <a:extLst>
                <a:ext uri="{FF2B5EF4-FFF2-40B4-BE49-F238E27FC236}">
                  <a16:creationId xmlns:a16="http://schemas.microsoft.com/office/drawing/2014/main" id="{599AD181-9EAF-4D0C-9B45-F7456E29C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800" y="1239650"/>
              <a:ext cx="87375" cy="27750"/>
            </a:xfrm>
            <a:custGeom>
              <a:avLst/>
              <a:gdLst>
                <a:gd name="T0" fmla="*/ 0 w 3495"/>
                <a:gd name="T1" fmla="*/ 2147483646 h 1110"/>
                <a:gd name="T2" fmla="*/ 0 w 3495"/>
                <a:gd name="T3" fmla="*/ 2147483646 h 1110"/>
                <a:gd name="T4" fmla="*/ 2147483646 w 3495"/>
                <a:gd name="T5" fmla="*/ 2147483646 h 1110"/>
                <a:gd name="T6" fmla="*/ 2147483646 w 3495"/>
                <a:gd name="T7" fmla="*/ 2147483646 h 1110"/>
                <a:gd name="T8" fmla="*/ 0 w 3495"/>
                <a:gd name="T9" fmla="*/ 2147483646 h 1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0" name="Google Shape;986;p32">
              <a:extLst>
                <a:ext uri="{FF2B5EF4-FFF2-40B4-BE49-F238E27FC236}">
                  <a16:creationId xmlns:a16="http://schemas.microsoft.com/office/drawing/2014/main" id="{58C60F10-63C4-4FF4-A117-0665B81CCC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7075" y="1260650"/>
              <a:ext cx="136975" cy="157150"/>
            </a:xfrm>
            <a:custGeom>
              <a:avLst/>
              <a:gdLst>
                <a:gd name="T0" fmla="*/ 2147483646 w 5479"/>
                <a:gd name="T1" fmla="*/ 2147483646 h 6286"/>
                <a:gd name="T2" fmla="*/ 2147483646 w 5479"/>
                <a:gd name="T3" fmla="*/ 2147483646 h 6286"/>
                <a:gd name="T4" fmla="*/ 2147483646 w 5479"/>
                <a:gd name="T5" fmla="*/ 2147483646 h 6286"/>
                <a:gd name="T6" fmla="*/ 2147483646 w 5479"/>
                <a:gd name="T7" fmla="*/ 2147483646 h 6286"/>
                <a:gd name="T8" fmla="*/ 2147483646 w 5479"/>
                <a:gd name="T9" fmla="*/ 2147483646 h 6286"/>
                <a:gd name="T10" fmla="*/ 0 w 5479"/>
                <a:gd name="T11" fmla="*/ 2147483646 h 6286"/>
                <a:gd name="T12" fmla="*/ 2147483646 w 5479"/>
                <a:gd name="T13" fmla="*/ 2147483646 h 6286"/>
                <a:gd name="T14" fmla="*/ 2147483646 w 5479"/>
                <a:gd name="T15" fmla="*/ 2147483646 h 6286"/>
                <a:gd name="T16" fmla="*/ 2147483646 w 5479"/>
                <a:gd name="T17" fmla="*/ 2147483646 h 6286"/>
                <a:gd name="T18" fmla="*/ 2147483646 w 5479"/>
                <a:gd name="T19" fmla="*/ 2147483646 h 6286"/>
                <a:gd name="T20" fmla="*/ 0 w 5479"/>
                <a:gd name="T21" fmla="*/ 2147483646 h 62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1" name="Google Shape;987;p32">
              <a:extLst>
                <a:ext uri="{FF2B5EF4-FFF2-40B4-BE49-F238E27FC236}">
                  <a16:creationId xmlns:a16="http://schemas.microsoft.com/office/drawing/2014/main" id="{5B0C11C4-56E5-419F-86C0-2DC00595B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025" y="1417775"/>
              <a:ext cx="6750" cy="3375"/>
            </a:xfrm>
            <a:custGeom>
              <a:avLst/>
              <a:gdLst>
                <a:gd name="T0" fmla="*/ 0 w 270"/>
                <a:gd name="T1" fmla="*/ 2147483646 h 135"/>
                <a:gd name="T2" fmla="*/ 2147483646 w 270"/>
                <a:gd name="T3" fmla="*/ 2147483646 h 135"/>
                <a:gd name="T4" fmla="*/ 0 w 270"/>
                <a:gd name="T5" fmla="*/ 2147483646 h 1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2" name="Google Shape;988;p32">
              <a:extLst>
                <a:ext uri="{FF2B5EF4-FFF2-40B4-BE49-F238E27FC236}">
                  <a16:creationId xmlns:a16="http://schemas.microsoft.com/office/drawing/2014/main" id="{4429267A-A9C6-4898-8522-11068AB4C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900" y="1351525"/>
              <a:ext cx="16775" cy="24275"/>
            </a:xfrm>
            <a:custGeom>
              <a:avLst/>
              <a:gdLst>
                <a:gd name="T0" fmla="*/ 2147483646 w 671"/>
                <a:gd name="T1" fmla="*/ 2147483646 h 971"/>
                <a:gd name="T2" fmla="*/ 2147483646 w 671"/>
                <a:gd name="T3" fmla="*/ 2147483646 h 971"/>
                <a:gd name="T4" fmla="*/ 2147483646 w 671"/>
                <a:gd name="T5" fmla="*/ 2147483646 h 971"/>
                <a:gd name="T6" fmla="*/ 2147483646 w 671"/>
                <a:gd name="T7" fmla="*/ 2147483646 h 971"/>
                <a:gd name="T8" fmla="*/ 2147483646 w 671"/>
                <a:gd name="T9" fmla="*/ 2147483646 h 9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3" name="Google Shape;989;p32">
              <a:extLst>
                <a:ext uri="{FF2B5EF4-FFF2-40B4-BE49-F238E27FC236}">
                  <a16:creationId xmlns:a16="http://schemas.microsoft.com/office/drawing/2014/main" id="{54B42A5A-F91C-4CCD-ABC8-277949AE7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0300" y="1074975"/>
              <a:ext cx="161350" cy="147050"/>
            </a:xfrm>
            <a:custGeom>
              <a:avLst/>
              <a:gdLst>
                <a:gd name="T0" fmla="*/ 2147483646 w 6454"/>
                <a:gd name="T1" fmla="*/ 2147483646 h 5882"/>
                <a:gd name="T2" fmla="*/ 2147483646 w 6454"/>
                <a:gd name="T3" fmla="*/ 2147483646 h 5882"/>
                <a:gd name="T4" fmla="*/ 0 w 6454"/>
                <a:gd name="T5" fmla="*/ 2147483646 h 5882"/>
                <a:gd name="T6" fmla="*/ 2147483646 w 6454"/>
                <a:gd name="T7" fmla="*/ 2147483646 h 5882"/>
                <a:gd name="T8" fmla="*/ 2147483646 w 6454"/>
                <a:gd name="T9" fmla="*/ 2147483646 h 5882"/>
                <a:gd name="T10" fmla="*/ 2147483646 w 6454"/>
                <a:gd name="T11" fmla="*/ 0 h 5882"/>
                <a:gd name="T12" fmla="*/ 2147483646 w 6454"/>
                <a:gd name="T13" fmla="*/ 2147483646 h 5882"/>
                <a:gd name="T14" fmla="*/ 2147483646 w 6454"/>
                <a:gd name="T15" fmla="*/ 0 h 588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4" name="Google Shape;990;p32">
              <a:extLst>
                <a:ext uri="{FF2B5EF4-FFF2-40B4-BE49-F238E27FC236}">
                  <a16:creationId xmlns:a16="http://schemas.microsoft.com/office/drawing/2014/main" id="{4752F07B-DD20-4EED-9D3D-197A33B31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650" y="1239650"/>
              <a:ext cx="25" cy="3375"/>
            </a:xfrm>
            <a:custGeom>
              <a:avLst/>
              <a:gdLst>
                <a:gd name="T0" fmla="*/ 0 w 1"/>
                <a:gd name="T1" fmla="*/ 2147483646 h 135"/>
                <a:gd name="T2" fmla="*/ 0 w 1"/>
                <a:gd name="T3" fmla="*/ 2147483646 h 135"/>
                <a:gd name="T4" fmla="*/ 0 w 1"/>
                <a:gd name="T5" fmla="*/ 2147483646 h 135"/>
                <a:gd name="T6" fmla="*/ 0 w 1"/>
                <a:gd name="T7" fmla="*/ 2147483646 h 135"/>
                <a:gd name="T8" fmla="*/ 0 w 1"/>
                <a:gd name="T9" fmla="*/ 2147483646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5" name="Google Shape;991;p32">
              <a:extLst>
                <a:ext uri="{FF2B5EF4-FFF2-40B4-BE49-F238E27FC236}">
                  <a16:creationId xmlns:a16="http://schemas.microsoft.com/office/drawing/2014/main" id="{33B090B5-84E1-405E-901D-2C3E6D3411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5100" y="1239650"/>
              <a:ext cx="1001575" cy="126050"/>
            </a:xfrm>
            <a:custGeom>
              <a:avLst/>
              <a:gdLst>
                <a:gd name="T0" fmla="*/ 2147483646 w 40063"/>
                <a:gd name="T1" fmla="*/ 2147483646 h 5042"/>
                <a:gd name="T2" fmla="*/ 2147483646 w 40063"/>
                <a:gd name="T3" fmla="*/ 2147483646 h 5042"/>
                <a:gd name="T4" fmla="*/ 2147483646 w 40063"/>
                <a:gd name="T5" fmla="*/ 2147483646 h 5042"/>
                <a:gd name="T6" fmla="*/ 2147483646 w 40063"/>
                <a:gd name="T7" fmla="*/ 2147483646 h 5042"/>
                <a:gd name="T8" fmla="*/ 2147483646 w 40063"/>
                <a:gd name="T9" fmla="*/ 2147483646 h 5042"/>
                <a:gd name="T10" fmla="*/ 2147483646 w 40063"/>
                <a:gd name="T11" fmla="*/ 2147483646 h 5042"/>
                <a:gd name="T12" fmla="*/ 2147483646 w 40063"/>
                <a:gd name="T13" fmla="*/ 2147483646 h 5042"/>
                <a:gd name="T14" fmla="*/ 2147483646 w 40063"/>
                <a:gd name="T15" fmla="*/ 2147483646 h 5042"/>
                <a:gd name="T16" fmla="*/ 2147483646 w 40063"/>
                <a:gd name="T17" fmla="*/ 2147483646 h 5042"/>
                <a:gd name="T18" fmla="*/ 2147483646 w 40063"/>
                <a:gd name="T19" fmla="*/ 2147483646 h 5042"/>
                <a:gd name="T20" fmla="*/ 2147483646 w 40063"/>
                <a:gd name="T21" fmla="*/ 2147483646 h 5042"/>
                <a:gd name="T22" fmla="*/ 2147483646 w 40063"/>
                <a:gd name="T23" fmla="*/ 2147483646 h 5042"/>
                <a:gd name="T24" fmla="*/ 2147483646 w 40063"/>
                <a:gd name="T25" fmla="*/ 2147483646 h 50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lnTo>
                    <a:pt x="135" y="3227"/>
                  </a:ln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6" name="Google Shape;992;p32">
              <a:extLst>
                <a:ext uri="{FF2B5EF4-FFF2-40B4-BE49-F238E27FC236}">
                  <a16:creationId xmlns:a16="http://schemas.microsoft.com/office/drawing/2014/main" id="{FA7F9DE5-2887-407B-A80C-725732DF69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0750" y="1421125"/>
              <a:ext cx="25" cy="4250"/>
            </a:xfrm>
            <a:custGeom>
              <a:avLst/>
              <a:gdLst>
                <a:gd name="T0" fmla="*/ 0 w 1"/>
                <a:gd name="T1" fmla="*/ 2147483646 h 170"/>
                <a:gd name="T2" fmla="*/ 0 w 1"/>
                <a:gd name="T3" fmla="*/ 2147483646 h 170"/>
                <a:gd name="T4" fmla="*/ 0 w 1"/>
                <a:gd name="T5" fmla="*/ 2147483646 h 170"/>
                <a:gd name="T6" fmla="*/ 0 w 1"/>
                <a:gd name="T7" fmla="*/ 2147483646 h 1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7" name="Google Shape;993;p32">
              <a:extLst>
                <a:ext uri="{FF2B5EF4-FFF2-40B4-BE49-F238E27FC236}">
                  <a16:creationId xmlns:a16="http://schemas.microsoft.com/office/drawing/2014/main" id="{C4807970-322C-43DB-AE79-9E092E1001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0750" y="1421125"/>
              <a:ext cx="48750" cy="10950"/>
            </a:xfrm>
            <a:custGeom>
              <a:avLst/>
              <a:gdLst>
                <a:gd name="T0" fmla="*/ 0 w 1950"/>
                <a:gd name="T1" fmla="*/ 2147483646 h 438"/>
                <a:gd name="T2" fmla="*/ 0 w 1950"/>
                <a:gd name="T3" fmla="*/ 2147483646 h 438"/>
                <a:gd name="T4" fmla="*/ 2147483646 w 1950"/>
                <a:gd name="T5" fmla="*/ 2147483646 h 438"/>
                <a:gd name="T6" fmla="*/ 0 w 1950"/>
                <a:gd name="T7" fmla="*/ 2147483646 h 438"/>
                <a:gd name="T8" fmla="*/ 2147483646 w 1950"/>
                <a:gd name="T9" fmla="*/ 2147483646 h 438"/>
                <a:gd name="T10" fmla="*/ 2147483646 w 1950"/>
                <a:gd name="T11" fmla="*/ 2147483646 h 438"/>
                <a:gd name="T12" fmla="*/ 2147483646 w 1950"/>
                <a:gd name="T13" fmla="*/ 2147483646 h 438"/>
                <a:gd name="T14" fmla="*/ 2147483646 w 1950"/>
                <a:gd name="T15" fmla="*/ 2147483646 h 4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8" name="Google Shape;994;p32">
              <a:extLst>
                <a:ext uri="{FF2B5EF4-FFF2-40B4-BE49-F238E27FC236}">
                  <a16:creationId xmlns:a16="http://schemas.microsoft.com/office/drawing/2014/main" id="{4BE5FEF4-1E39-44C8-8D7A-B86E55DC74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425" y="819550"/>
              <a:ext cx="1316625" cy="612525"/>
            </a:xfrm>
            <a:custGeom>
              <a:avLst/>
              <a:gdLst>
                <a:gd name="T0" fmla="*/ 2147483646 w 52665"/>
                <a:gd name="T1" fmla="*/ 0 h 24501"/>
                <a:gd name="T2" fmla="*/ 2147483646 w 52665"/>
                <a:gd name="T3" fmla="*/ 2147483646 h 24501"/>
                <a:gd name="T4" fmla="*/ 2147483646 w 52665"/>
                <a:gd name="T5" fmla="*/ 2147483646 h 24501"/>
                <a:gd name="T6" fmla="*/ 2147483646 w 52665"/>
                <a:gd name="T7" fmla="*/ 2147483646 h 24501"/>
                <a:gd name="T8" fmla="*/ 2147483646 w 52665"/>
                <a:gd name="T9" fmla="*/ 2147483646 h 24501"/>
                <a:gd name="T10" fmla="*/ 2147483646 w 52665"/>
                <a:gd name="T11" fmla="*/ 2147483646 h 24501"/>
                <a:gd name="T12" fmla="*/ 2147483646 w 52665"/>
                <a:gd name="T13" fmla="*/ 2147483646 h 24501"/>
                <a:gd name="T14" fmla="*/ 2147483646 w 52665"/>
                <a:gd name="T15" fmla="*/ 2147483646 h 24501"/>
                <a:gd name="T16" fmla="*/ 2147483646 w 52665"/>
                <a:gd name="T17" fmla="*/ 2147483646 h 24501"/>
                <a:gd name="T18" fmla="*/ 2147483646 w 52665"/>
                <a:gd name="T19" fmla="*/ 2147483646 h 24501"/>
                <a:gd name="T20" fmla="*/ 2147483646 w 52665"/>
                <a:gd name="T21" fmla="*/ 2147483646 h 24501"/>
                <a:gd name="T22" fmla="*/ 0 w 52665"/>
                <a:gd name="T23" fmla="*/ 2147483646 h 24501"/>
                <a:gd name="T24" fmla="*/ 2147483646 w 52665"/>
                <a:gd name="T25" fmla="*/ 2147483646 h 24501"/>
                <a:gd name="T26" fmla="*/ 2147483646 w 52665"/>
                <a:gd name="T27" fmla="*/ 2147483646 h 24501"/>
                <a:gd name="T28" fmla="*/ 2147483646 w 52665"/>
                <a:gd name="T29" fmla="*/ 2147483646 h 24501"/>
                <a:gd name="T30" fmla="*/ 2147483646 w 52665"/>
                <a:gd name="T31" fmla="*/ 2147483646 h 24501"/>
                <a:gd name="T32" fmla="*/ 2147483646 w 52665"/>
                <a:gd name="T33" fmla="*/ 2147483646 h 24501"/>
                <a:gd name="T34" fmla="*/ 2147483646 w 52665"/>
                <a:gd name="T35" fmla="*/ 2147483646 h 24501"/>
                <a:gd name="T36" fmla="*/ 2147483646 w 52665"/>
                <a:gd name="T37" fmla="*/ 2147483646 h 24501"/>
                <a:gd name="T38" fmla="*/ 2147483646 w 52665"/>
                <a:gd name="T39" fmla="*/ 2147483646 h 24501"/>
                <a:gd name="T40" fmla="*/ 2147483646 w 52665"/>
                <a:gd name="T41" fmla="*/ 2147483646 h 24501"/>
                <a:gd name="T42" fmla="*/ 2147483646 w 52665"/>
                <a:gd name="T43" fmla="*/ 2147483646 h 24501"/>
                <a:gd name="T44" fmla="*/ 2147483646 w 52665"/>
                <a:gd name="T45" fmla="*/ 2147483646 h 24501"/>
                <a:gd name="T46" fmla="*/ 2147483646 w 52665"/>
                <a:gd name="T47" fmla="*/ 2147483646 h 24501"/>
                <a:gd name="T48" fmla="*/ 2147483646 w 52665"/>
                <a:gd name="T49" fmla="*/ 2147483646 h 24501"/>
                <a:gd name="T50" fmla="*/ 2147483646 w 52665"/>
                <a:gd name="T51" fmla="*/ 2147483646 h 24501"/>
                <a:gd name="T52" fmla="*/ 2147483646 w 52665"/>
                <a:gd name="T53" fmla="*/ 2147483646 h 24501"/>
                <a:gd name="T54" fmla="*/ 2147483646 w 52665"/>
                <a:gd name="T55" fmla="*/ 2147483646 h 24501"/>
                <a:gd name="T56" fmla="*/ 2147483646 w 52665"/>
                <a:gd name="T57" fmla="*/ 2147483646 h 24501"/>
                <a:gd name="T58" fmla="*/ 2147483646 w 52665"/>
                <a:gd name="T59" fmla="*/ 2147483646 h 24501"/>
                <a:gd name="T60" fmla="*/ 2147483646 w 52665"/>
                <a:gd name="T61" fmla="*/ 2147483646 h 24501"/>
                <a:gd name="T62" fmla="*/ 2147483646 w 52665"/>
                <a:gd name="T63" fmla="*/ 2147483646 h 24501"/>
                <a:gd name="T64" fmla="*/ 2147483646 w 52665"/>
                <a:gd name="T65" fmla="*/ 2147483646 h 24501"/>
                <a:gd name="T66" fmla="*/ 2147483646 w 52665"/>
                <a:gd name="T67" fmla="*/ 2147483646 h 24501"/>
                <a:gd name="T68" fmla="*/ 2147483646 w 52665"/>
                <a:gd name="T69" fmla="*/ 2147483646 h 24501"/>
                <a:gd name="T70" fmla="*/ 2147483646 w 52665"/>
                <a:gd name="T71" fmla="*/ 0 h 245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9" name="Google Shape;995;p32">
              <a:extLst>
                <a:ext uri="{FF2B5EF4-FFF2-40B4-BE49-F238E27FC236}">
                  <a16:creationId xmlns:a16="http://schemas.microsoft.com/office/drawing/2014/main" id="{45F21C97-3B62-4507-8C08-7D3328AE58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4200" y="1449700"/>
              <a:ext cx="175650" cy="115150"/>
            </a:xfrm>
            <a:custGeom>
              <a:avLst/>
              <a:gdLst>
                <a:gd name="T0" fmla="*/ 2147483646 w 7026"/>
                <a:gd name="T1" fmla="*/ 2147483646 h 4606"/>
                <a:gd name="T2" fmla="*/ 2147483646 w 7026"/>
                <a:gd name="T3" fmla="*/ 2147483646 h 4606"/>
                <a:gd name="T4" fmla="*/ 2147483646 w 7026"/>
                <a:gd name="T5" fmla="*/ 2147483646 h 4606"/>
                <a:gd name="T6" fmla="*/ 2147483646 w 7026"/>
                <a:gd name="T7" fmla="*/ 2147483646 h 4606"/>
                <a:gd name="T8" fmla="*/ 2147483646 w 7026"/>
                <a:gd name="T9" fmla="*/ 2147483646 h 4606"/>
                <a:gd name="T10" fmla="*/ 2147483646 w 7026"/>
                <a:gd name="T11" fmla="*/ 2147483646 h 4606"/>
                <a:gd name="T12" fmla="*/ 2147483646 w 7026"/>
                <a:gd name="T13" fmla="*/ 2147483646 h 4606"/>
                <a:gd name="T14" fmla="*/ 2147483646 w 7026"/>
                <a:gd name="T15" fmla="*/ 2147483646 h 4606"/>
                <a:gd name="T16" fmla="*/ 2147483646 w 7026"/>
                <a:gd name="T17" fmla="*/ 2147483646 h 4606"/>
                <a:gd name="T18" fmla="*/ 2147483646 w 7026"/>
                <a:gd name="T19" fmla="*/ 2147483646 h 4606"/>
                <a:gd name="T20" fmla="*/ 2147483646 w 7026"/>
                <a:gd name="T21" fmla="*/ 2147483646 h 460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0" name="Google Shape;996;p32">
              <a:extLst>
                <a:ext uri="{FF2B5EF4-FFF2-40B4-BE49-F238E27FC236}">
                  <a16:creationId xmlns:a16="http://schemas.microsoft.com/office/drawing/2014/main" id="{9EB251F5-BA3C-4D2E-BBF3-54B0E0F682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050" y="1294800"/>
              <a:ext cx="231100" cy="168725"/>
            </a:xfrm>
            <a:custGeom>
              <a:avLst/>
              <a:gdLst>
                <a:gd name="T0" fmla="*/ 2147483646 w 9244"/>
                <a:gd name="T1" fmla="*/ 0 h 6749"/>
                <a:gd name="T2" fmla="*/ 2147483646 w 9244"/>
                <a:gd name="T3" fmla="*/ 2147483646 h 6749"/>
                <a:gd name="T4" fmla="*/ 2147483646 w 9244"/>
                <a:gd name="T5" fmla="*/ 2147483646 h 6749"/>
                <a:gd name="T6" fmla="*/ 2147483646 w 9244"/>
                <a:gd name="T7" fmla="*/ 2147483646 h 6749"/>
                <a:gd name="T8" fmla="*/ 2147483646 w 9244"/>
                <a:gd name="T9" fmla="*/ 2147483646 h 6749"/>
                <a:gd name="T10" fmla="*/ 2147483646 w 9244"/>
                <a:gd name="T11" fmla="*/ 2147483646 h 6749"/>
                <a:gd name="T12" fmla="*/ 2147483646 w 9244"/>
                <a:gd name="T13" fmla="*/ 2147483646 h 6749"/>
                <a:gd name="T14" fmla="*/ 2147483646 w 9244"/>
                <a:gd name="T15" fmla="*/ 2147483646 h 6749"/>
                <a:gd name="T16" fmla="*/ 2147483646 w 9244"/>
                <a:gd name="T17" fmla="*/ 2147483646 h 6749"/>
                <a:gd name="T18" fmla="*/ 2147483646 w 9244"/>
                <a:gd name="T19" fmla="*/ 2147483646 h 6749"/>
                <a:gd name="T20" fmla="*/ 2147483646 w 9244"/>
                <a:gd name="T21" fmla="*/ 0 h 67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997;p32">
              <a:extLst>
                <a:ext uri="{FF2B5EF4-FFF2-40B4-BE49-F238E27FC236}">
                  <a16:creationId xmlns:a16="http://schemas.microsoft.com/office/drawing/2014/main" id="{40EF68CF-A737-438B-BF21-465C246FF0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7100" y="1306025"/>
              <a:ext cx="59675" cy="59675"/>
            </a:xfrm>
            <a:custGeom>
              <a:avLst/>
              <a:gdLst>
                <a:gd name="T0" fmla="*/ 2147483646 w 2387"/>
                <a:gd name="T1" fmla="*/ 2147483646 h 2387"/>
                <a:gd name="T2" fmla="*/ 0 w 2387"/>
                <a:gd name="T3" fmla="*/ 2147483646 h 2387"/>
                <a:gd name="T4" fmla="*/ 2147483646 w 2387"/>
                <a:gd name="T5" fmla="*/ 2147483646 h 2387"/>
                <a:gd name="T6" fmla="*/ 2147483646 w 2387"/>
                <a:gd name="T7" fmla="*/ 2147483646 h 2387"/>
                <a:gd name="T8" fmla="*/ 2147483646 w 2387"/>
                <a:gd name="T9" fmla="*/ 2147483646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998;p32">
              <a:extLst>
                <a:ext uri="{FF2B5EF4-FFF2-40B4-BE49-F238E27FC236}">
                  <a16:creationId xmlns:a16="http://schemas.microsoft.com/office/drawing/2014/main" id="{44E12032-986F-4C7A-B165-33F66715F1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7625" y="1246025"/>
              <a:ext cx="227725" cy="168650"/>
            </a:xfrm>
            <a:custGeom>
              <a:avLst/>
              <a:gdLst>
                <a:gd name="T0" fmla="*/ 2147483646 w 9109"/>
                <a:gd name="T1" fmla="*/ 0 h 6746"/>
                <a:gd name="T2" fmla="*/ 2147483646 w 9109"/>
                <a:gd name="T3" fmla="*/ 2147483646 h 6746"/>
                <a:gd name="T4" fmla="*/ 2147483646 w 9109"/>
                <a:gd name="T5" fmla="*/ 2147483646 h 6746"/>
                <a:gd name="T6" fmla="*/ 2147483646 w 9109"/>
                <a:gd name="T7" fmla="*/ 2147483646 h 6746"/>
                <a:gd name="T8" fmla="*/ 2147483646 w 9109"/>
                <a:gd name="T9" fmla="*/ 2147483646 h 6746"/>
                <a:gd name="T10" fmla="*/ 2147483646 w 9109"/>
                <a:gd name="T11" fmla="*/ 2147483646 h 6746"/>
                <a:gd name="T12" fmla="*/ 2147483646 w 9109"/>
                <a:gd name="T13" fmla="*/ 2147483646 h 6746"/>
                <a:gd name="T14" fmla="*/ 2147483646 w 9109"/>
                <a:gd name="T15" fmla="*/ 2147483646 h 6746"/>
                <a:gd name="T16" fmla="*/ 2147483646 w 9109"/>
                <a:gd name="T17" fmla="*/ 2147483646 h 6746"/>
                <a:gd name="T18" fmla="*/ 2147483646 w 9109"/>
                <a:gd name="T19" fmla="*/ 2147483646 h 6746"/>
                <a:gd name="T20" fmla="*/ 2147483646 w 9109"/>
                <a:gd name="T21" fmla="*/ 0 h 67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999;p32">
              <a:extLst>
                <a:ext uri="{FF2B5EF4-FFF2-40B4-BE49-F238E27FC236}">
                  <a16:creationId xmlns:a16="http://schemas.microsoft.com/office/drawing/2014/main" id="{AFCE05D3-C55F-475D-9524-E511F3608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6275" y="1264025"/>
              <a:ext cx="59675" cy="59675"/>
            </a:xfrm>
            <a:custGeom>
              <a:avLst/>
              <a:gdLst>
                <a:gd name="T0" fmla="*/ 2147483646 w 2387"/>
                <a:gd name="T1" fmla="*/ 0 h 2387"/>
                <a:gd name="T2" fmla="*/ 0 w 2387"/>
                <a:gd name="T3" fmla="*/ 2147483646 h 2387"/>
                <a:gd name="T4" fmla="*/ 2147483646 w 2387"/>
                <a:gd name="T5" fmla="*/ 2147483646 h 2387"/>
                <a:gd name="T6" fmla="*/ 2147483646 w 2387"/>
                <a:gd name="T7" fmla="*/ 2147483646 h 2387"/>
                <a:gd name="T8" fmla="*/ 2147483646 w 2387"/>
                <a:gd name="T9" fmla="*/ 0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4" name="Google Shape;1000;p32">
              <a:extLst>
                <a:ext uri="{FF2B5EF4-FFF2-40B4-BE49-F238E27FC236}">
                  <a16:creationId xmlns:a16="http://schemas.microsoft.com/office/drawing/2014/main" id="{C9D8CC73-B43E-46DE-BDCA-66CD7C8FDAF2}"/>
                </a:ext>
              </a:extLst>
            </p:cNvPr>
            <p:cNvSpPr/>
            <p:nvPr/>
          </p:nvSpPr>
          <p:spPr>
            <a:xfrm>
              <a:off x="3372771" y="1445992"/>
              <a:ext cx="207143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5" name="Google Shape;1001;p32">
              <a:extLst>
                <a:ext uri="{FF2B5EF4-FFF2-40B4-BE49-F238E27FC236}">
                  <a16:creationId xmlns:a16="http://schemas.microsoft.com/office/drawing/2014/main" id="{7C4143CD-E363-4656-AC05-463050DD5174}"/>
                </a:ext>
              </a:extLst>
            </p:cNvPr>
            <p:cNvSpPr/>
            <p:nvPr/>
          </p:nvSpPr>
          <p:spPr>
            <a:xfrm>
              <a:off x="3931088" y="1374562"/>
              <a:ext cx="211998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6" name="Google Shape;1002;p32">
              <a:extLst>
                <a:ext uri="{FF2B5EF4-FFF2-40B4-BE49-F238E27FC236}">
                  <a16:creationId xmlns:a16="http://schemas.microsoft.com/office/drawing/2014/main" id="{FFAB4789-7E68-4616-B003-DDEEE9A66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825" y="2131950"/>
              <a:ext cx="48775" cy="21050"/>
            </a:xfrm>
            <a:custGeom>
              <a:avLst/>
              <a:gdLst>
                <a:gd name="T0" fmla="*/ 2147483646 w 1951"/>
                <a:gd name="T1" fmla="*/ 2147483646 h 842"/>
                <a:gd name="T2" fmla="*/ 2147483646 w 1951"/>
                <a:gd name="T3" fmla="*/ 2147483646 h 842"/>
                <a:gd name="T4" fmla="*/ 2147483646 w 1951"/>
                <a:gd name="T5" fmla="*/ 2147483646 h 842"/>
                <a:gd name="T6" fmla="*/ 2147483646 w 1951"/>
                <a:gd name="T7" fmla="*/ 2147483646 h 842"/>
                <a:gd name="T8" fmla="*/ 2147483646 w 1951"/>
                <a:gd name="T9" fmla="*/ 2147483646 h 842"/>
                <a:gd name="T10" fmla="*/ 2147483646 w 1951"/>
                <a:gd name="T11" fmla="*/ 2147483646 h 842"/>
                <a:gd name="T12" fmla="*/ 2147483646 w 1951"/>
                <a:gd name="T13" fmla="*/ 2147483646 h 8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37" name="Google Shape;211;p3">
            <a:extLst>
              <a:ext uri="{FF2B5EF4-FFF2-40B4-BE49-F238E27FC236}">
                <a16:creationId xmlns:a16="http://schemas.microsoft.com/office/drawing/2014/main" id="{9491553D-CCC7-4381-B210-98EF5DAB575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38" name="Google Shape;212;p3">
              <a:extLst>
                <a:ext uri="{FF2B5EF4-FFF2-40B4-BE49-F238E27FC236}">
                  <a16:creationId xmlns:a16="http://schemas.microsoft.com/office/drawing/2014/main" id="{9F043F65-F515-4C62-9BCF-336F9C6FD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" name="Google Shape;213;p3">
              <a:extLst>
                <a:ext uri="{FF2B5EF4-FFF2-40B4-BE49-F238E27FC236}">
                  <a16:creationId xmlns:a16="http://schemas.microsoft.com/office/drawing/2014/main" id="{F03E41F5-5977-4377-AEED-CC7422EA3D76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40" name="Google Shape;214;p3">
            <a:extLst>
              <a:ext uri="{FF2B5EF4-FFF2-40B4-BE49-F238E27FC236}">
                <a16:creationId xmlns:a16="http://schemas.microsoft.com/office/drawing/2014/main" id="{DD15B304-9D91-45CD-8E44-DA77AB75CC6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0050" y="5038725"/>
            <a:ext cx="292100" cy="280988"/>
            <a:chOff x="3243875" y="2372825"/>
            <a:chExt cx="291375" cy="281375"/>
          </a:xfrm>
        </p:grpSpPr>
        <p:sp>
          <p:nvSpPr>
            <p:cNvPr id="141" name="Google Shape;215;p3">
              <a:extLst>
                <a:ext uri="{FF2B5EF4-FFF2-40B4-BE49-F238E27FC236}">
                  <a16:creationId xmlns:a16="http://schemas.microsoft.com/office/drawing/2014/main" id="{3429CA62-B2FF-4160-9880-A4B28732BD30}"/>
                </a:ext>
              </a:extLst>
            </p:cNvPr>
            <p:cNvSpPr/>
            <p:nvPr/>
          </p:nvSpPr>
          <p:spPr>
            <a:xfrm>
              <a:off x="3286632" y="2403030"/>
              <a:ext cx="205863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2" name="Google Shape;216;p3">
              <a:extLst>
                <a:ext uri="{FF2B5EF4-FFF2-40B4-BE49-F238E27FC236}">
                  <a16:creationId xmlns:a16="http://schemas.microsoft.com/office/drawing/2014/main" id="{D452B714-6B4F-431F-8F38-AC977C284613}"/>
                </a:ext>
              </a:extLst>
            </p:cNvPr>
            <p:cNvSpPr/>
            <p:nvPr/>
          </p:nvSpPr>
          <p:spPr>
            <a:xfrm>
              <a:off x="3302467" y="2403030"/>
              <a:ext cx="193194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3" name="Google Shape;217;p3">
              <a:extLst>
                <a:ext uri="{FF2B5EF4-FFF2-40B4-BE49-F238E27FC236}">
                  <a16:creationId xmlns:a16="http://schemas.microsoft.com/office/drawing/2014/main" id="{D8FFFEB7-61F5-4B67-853F-99B45C06D49B}"/>
                </a:ext>
              </a:extLst>
            </p:cNvPr>
            <p:cNvSpPr/>
            <p:nvPr/>
          </p:nvSpPr>
          <p:spPr>
            <a:xfrm>
              <a:off x="3395897" y="2372825"/>
              <a:ext cx="1108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4" name="Google Shape;218;p3">
              <a:extLst>
                <a:ext uri="{FF2B5EF4-FFF2-40B4-BE49-F238E27FC236}">
                  <a16:creationId xmlns:a16="http://schemas.microsoft.com/office/drawing/2014/main" id="{F8C4FCFA-B745-4970-8A6B-E060FB846EBF}"/>
                </a:ext>
              </a:extLst>
            </p:cNvPr>
            <p:cNvSpPr/>
            <p:nvPr/>
          </p:nvSpPr>
          <p:spPr>
            <a:xfrm>
              <a:off x="3243875" y="2495231"/>
              <a:ext cx="285041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5" name="Google Shape;219;p3">
              <a:extLst>
                <a:ext uri="{FF2B5EF4-FFF2-40B4-BE49-F238E27FC236}">
                  <a16:creationId xmlns:a16="http://schemas.microsoft.com/office/drawing/2014/main" id="{219C746F-C35A-4290-BC16-711324CCBAF3}"/>
                </a:ext>
              </a:extLst>
            </p:cNvPr>
            <p:cNvSpPr/>
            <p:nvPr/>
          </p:nvSpPr>
          <p:spPr>
            <a:xfrm>
              <a:off x="3340473" y="2379184"/>
              <a:ext cx="10451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6" name="Google Shape;220;p3">
              <a:extLst>
                <a:ext uri="{FF2B5EF4-FFF2-40B4-BE49-F238E27FC236}">
                  <a16:creationId xmlns:a16="http://schemas.microsoft.com/office/drawing/2014/main" id="{D6B2E730-20C1-44D6-B5E8-E827F8C40A88}"/>
                </a:ext>
              </a:extLst>
            </p:cNvPr>
            <p:cNvSpPr/>
            <p:nvPr/>
          </p:nvSpPr>
          <p:spPr>
            <a:xfrm>
              <a:off x="3267629" y="2458668"/>
              <a:ext cx="267621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7" name="Google Shape;221;p3">
              <a:extLst>
                <a:ext uri="{FF2B5EF4-FFF2-40B4-BE49-F238E27FC236}">
                  <a16:creationId xmlns:a16="http://schemas.microsoft.com/office/drawing/2014/main" id="{F278CD13-7A09-4AC8-A6A6-8EC135033CAE}"/>
                </a:ext>
              </a:extLst>
            </p:cNvPr>
            <p:cNvSpPr/>
            <p:nvPr/>
          </p:nvSpPr>
          <p:spPr>
            <a:xfrm>
              <a:off x="3275546" y="2452309"/>
              <a:ext cx="258121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8" name="Google Shape;222;p3">
              <a:extLst>
                <a:ext uri="{FF2B5EF4-FFF2-40B4-BE49-F238E27FC236}">
                  <a16:creationId xmlns:a16="http://schemas.microsoft.com/office/drawing/2014/main" id="{0B1E51CE-2854-4C10-97C9-8581DFEA5AC8}"/>
                </a:ext>
              </a:extLst>
            </p:cNvPr>
            <p:cNvSpPr/>
            <p:nvPr/>
          </p:nvSpPr>
          <p:spPr>
            <a:xfrm>
              <a:off x="3327804" y="2385542"/>
              <a:ext cx="120351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9" name="Google Shape;223;p3">
              <a:extLst>
                <a:ext uri="{FF2B5EF4-FFF2-40B4-BE49-F238E27FC236}">
                  <a16:creationId xmlns:a16="http://schemas.microsoft.com/office/drawing/2014/main" id="{F6DC4031-3106-4B39-88E3-34ABA63D3474}"/>
                </a:ext>
              </a:extLst>
            </p:cNvPr>
            <p:cNvSpPr/>
            <p:nvPr/>
          </p:nvSpPr>
          <p:spPr>
            <a:xfrm>
              <a:off x="3327804" y="2438003"/>
              <a:ext cx="133019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0" name="Google Shape;224;p3">
              <a:extLst>
                <a:ext uri="{FF2B5EF4-FFF2-40B4-BE49-F238E27FC236}">
                  <a16:creationId xmlns:a16="http://schemas.microsoft.com/office/drawing/2014/main" id="{EBFEDE9B-8E93-44C1-841A-FDDC2837D2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550" y="2469325"/>
              <a:ext cx="72075" cy="71450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51" name="Google Shape;225;p3">
            <a:extLst>
              <a:ext uri="{FF2B5EF4-FFF2-40B4-BE49-F238E27FC236}">
                <a16:creationId xmlns:a16="http://schemas.microsoft.com/office/drawing/2014/main" id="{4866725F-0FD3-4533-8A2F-8AA1D6D8310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7538" y="714375"/>
            <a:ext cx="168275" cy="168275"/>
            <a:chOff x="4954425" y="2036375"/>
            <a:chExt cx="166675" cy="168575"/>
          </a:xfrm>
        </p:grpSpPr>
        <p:sp>
          <p:nvSpPr>
            <p:cNvPr id="152" name="Google Shape;226;p3">
              <a:extLst>
                <a:ext uri="{FF2B5EF4-FFF2-40B4-BE49-F238E27FC236}">
                  <a16:creationId xmlns:a16="http://schemas.microsoft.com/office/drawing/2014/main" id="{CCEEAAD8-C446-43F6-9D0B-5E4702D63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3" name="Google Shape;227;p3">
              <a:extLst>
                <a:ext uri="{FF2B5EF4-FFF2-40B4-BE49-F238E27FC236}">
                  <a16:creationId xmlns:a16="http://schemas.microsoft.com/office/drawing/2014/main" id="{55CB80EF-B864-44AE-813A-F8D974D0CA06}"/>
                </a:ext>
              </a:extLst>
            </p:cNvPr>
            <p:cNvSpPr/>
            <p:nvPr/>
          </p:nvSpPr>
          <p:spPr>
            <a:xfrm>
              <a:off x="5009459" y="2104760"/>
              <a:ext cx="51890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54" name="Google Shape;228;p3">
            <a:extLst>
              <a:ext uri="{FF2B5EF4-FFF2-40B4-BE49-F238E27FC236}">
                <a16:creationId xmlns:a16="http://schemas.microsoft.com/office/drawing/2014/main" id="{ADBEC5F2-C215-414B-B6A2-39129635BD98}"/>
              </a:ext>
            </a:extLst>
          </p:cNvPr>
          <p:cNvSpPr>
            <a:spLocks/>
          </p:cNvSpPr>
          <p:nvPr userDrawn="1"/>
        </p:nvSpPr>
        <p:spPr bwMode="auto">
          <a:xfrm>
            <a:off x="1576388" y="3597275"/>
            <a:ext cx="119062" cy="80963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155" name="Google Shape;229;p3">
            <a:extLst>
              <a:ext uri="{FF2B5EF4-FFF2-40B4-BE49-F238E27FC236}">
                <a16:creationId xmlns:a16="http://schemas.microsoft.com/office/drawing/2014/main" id="{3EDC7A5F-E7AC-4E2C-BE8D-3A633A850845}"/>
              </a:ext>
            </a:extLst>
          </p:cNvPr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56" name="Google Shape;230;p3">
            <a:extLst>
              <a:ext uri="{FF2B5EF4-FFF2-40B4-BE49-F238E27FC236}">
                <a16:creationId xmlns:a16="http://schemas.microsoft.com/office/drawing/2014/main" id="{98328347-71F0-4418-A1FC-DA246B9CC89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57" name="Google Shape;231;p3">
              <a:extLst>
                <a:ext uri="{FF2B5EF4-FFF2-40B4-BE49-F238E27FC236}">
                  <a16:creationId xmlns:a16="http://schemas.microsoft.com/office/drawing/2014/main" id="{046D1580-877B-4DA8-8557-ADC81D6CDFF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8" name="Google Shape;232;p3">
              <a:extLst>
                <a:ext uri="{FF2B5EF4-FFF2-40B4-BE49-F238E27FC236}">
                  <a16:creationId xmlns:a16="http://schemas.microsoft.com/office/drawing/2014/main" id="{F2AC70DA-167D-4AA6-9909-BB2AC024B9CA}"/>
                </a:ext>
              </a:extLst>
            </p:cNvPr>
            <p:cNvSpPr/>
            <p:nvPr/>
          </p:nvSpPr>
          <p:spPr>
            <a:xfrm>
              <a:off x="5009983" y="2104759"/>
              <a:ext cx="52384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59" name="TextBox 158">
            <a:extLst>
              <a:ext uri="{FF2B5EF4-FFF2-40B4-BE49-F238E27FC236}">
                <a16:creationId xmlns:a16="http://schemas.microsoft.com/office/drawing/2014/main" id="{5E26A64B-BBFD-44B0-9E0C-FF86F6762BF7}"/>
              </a:ext>
            </a:extLst>
          </p:cNvPr>
          <p:cNvSpPr txBox="1"/>
          <p:nvPr userDrawn="1"/>
        </p:nvSpPr>
        <p:spPr>
          <a:xfrm>
            <a:off x="3605213" y="1597025"/>
            <a:ext cx="4751387" cy="2746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8625" i="0" dirty="0">
                <a:solidFill>
                  <a:srgbClr val="002060"/>
                </a:solidFill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95616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159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rgbClr val="4F62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03CEE74B-FC6C-4796-9901-32871D5329C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01A02690-0E3E-4A27-A38D-801804064CFE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EA66A095-553E-465D-A1E1-7609FD3E7F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B36B9D73-2070-46A8-8C72-24D424FE3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5D7D6BBD-61E4-4BBD-902E-4C42F5EDDD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4FB99EB7-72BF-42B4-86F9-4D2367828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8EEC1519-0193-46B0-A737-F4DD4BD476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E116AC79-7C3F-4D44-9D9F-B6E757B3C4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976F2B42-C4F7-46C1-BEE0-304DAFBF74CB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90015D21-8411-428F-9D68-9EC7714325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BDFC4F0D-A4CC-4D4C-AB9D-00FE04228A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B4044345-0C37-4923-AF24-034DC22BF5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8E20737B-1BA1-4DC8-AF9D-AA64B75D50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9C9619E1-9BA0-4524-B2AC-042FDDD5CB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AB32753A-2BC2-49AB-9C1F-320798EB7CA2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9E11DE2A-E132-440F-B90B-1DA3D8E9CC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582E5922-A4B1-463B-8EAA-47286A5825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C1CAC71C-A38E-4ABC-892D-0C9526C1C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182A33AB-C265-4D85-8F70-780D46BFDA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8F192B63-3FE4-46DF-ADC0-4C38E4AEF0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07A022F6-F6DC-4E72-82DE-E25A2848B1B0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C8E33680-F997-4663-A307-FA50807C61E2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70C62748-1CEE-4A8D-9DFE-E4ABA58F5C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5BED283A-80C8-4A42-BD27-8187A5DC4D88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F5EB2BF9-99B7-4CB0-AC38-A2A7598D95E6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06463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1651D78F-8435-458F-84C3-4FA976263651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4BDB0712-67C5-4CF8-A49C-EBD4E549B297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603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A5C0423D-F15F-472B-B273-0313D6E3D1B1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73D44458-ABFD-4555-BA84-4FA63322C9AB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BD1A1D27-F8A1-48C5-B7E1-B3136F141C5E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42DDD6EA-1E42-41BC-969E-C42C8C4E2243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D122D88B-EE25-4BD5-94D0-66AD08890868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1562100"/>
            <a:ext cx="47625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747978BB-971F-4FCE-A3DB-03F4588C4157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1531938"/>
            <a:ext cx="446087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401C264F-094C-42B2-B72D-70603073CE13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090679ED-9426-41BC-B0C5-10C63A92E6BC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76277E78-0317-4700-B66C-8C53FA9E0058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FB9CA572-8FDD-497B-9659-142A52F79351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8193D747-2336-4BED-9DB4-9873371413BE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287FE16E-E3F6-467B-B030-41BF2FA78577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0A203059-7A04-4FD5-8D0C-2DD8BCEEAEDF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1F9018A0-9026-4DD4-BEE9-8A3A23044059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59754890-8458-4D9F-B6F9-020D5AF40F7B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9A17FADF-F7E3-479C-940D-F3FB4919E905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64526340-7386-4CB3-A962-F02786759DB6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3336925"/>
            <a:ext cx="10953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1D220FC1-8DC4-4EE4-B0E2-9511DEF55486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50850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5874F8C1-1304-4AE3-BF93-11F40FF5467D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3444875"/>
            <a:ext cx="44450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70DAD4FE-9AAD-4276-9341-84B95012D0C4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42AE0118-2CDF-49D4-8A89-C66748C96853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54E0859D-2132-4E4C-ADAF-61A848A4F8A4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3951288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98C79893-7848-4083-A248-0A30E6CBC9D7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76688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3B0F33A8-2667-4B46-BABF-116C2929BC9E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7625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AA61FBAA-8DFD-4E60-A7ED-D67288F412C8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C418A272-72B0-49BF-8A62-5F9E9B12B5C6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300D4368-B3AC-46F6-905F-2720B47C9683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E4547EF7-9AAB-490E-8798-30DFD736FE69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4589463"/>
            <a:ext cx="450850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F5308A1F-116B-4364-B076-B0D0AC3F02BF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4672013"/>
            <a:ext cx="46038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3AE772EA-EE34-4254-A6C0-C78306F31F77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630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4A021822-9124-4E89-8D2A-EA9A78A41480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4600575"/>
            <a:ext cx="44608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B7FFE08C-6ABB-4C64-8FAE-1AFCD282C96A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E8AA15E9-63A6-48F1-A5AD-C08014EBF373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D87D7C98-4302-411B-B06D-6CE489DF601C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B11F250D-4725-460A-8B40-E09FBCB388EC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7625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B4ECF60B-B636-402A-9970-74E2363A29AB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14938"/>
            <a:ext cx="449262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91D612B7-15A8-433C-B753-B948324479B6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0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6D90815A-498F-4F03-AB1B-B00D3762E88D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43ABC832-75B8-4A8E-922A-87713ECDD451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567D70B7-E4AB-484A-9DED-D5D49B627D0A}"/>
              </a:ext>
            </a:extLst>
          </p:cNvPr>
          <p:cNvSpPr>
            <a:spLocks/>
          </p:cNvSpPr>
          <p:nvPr userDrawn="1"/>
        </p:nvSpPr>
        <p:spPr bwMode="auto">
          <a:xfrm>
            <a:off x="514350" y="5857875"/>
            <a:ext cx="46038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5D00D99B-6EC2-4990-BA46-404E4C5A7A06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02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79AFDD91-49D1-41A4-8ECC-F275F8EB98F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6130CFCA-D70F-4780-A24D-A56C317FE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185" y="219519"/>
              <a:ext cx="8068819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C9E41FCC-3036-4F10-B520-DD7FE3B764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831A2004-9BDB-46F0-80E9-EC886809FC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BE215D99-8BA4-444D-B2AD-330E8F971B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185F9C2A-2733-4388-8461-DC01EF7AF3C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D5AAAB38-40DF-4467-91FD-FFB7987BAE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76D3C05B-9555-4031-88D2-E45AE9BF9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64303F81-7B50-4B4C-AA0E-1CB25A9895B2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2C187153-37C9-4D96-A450-02E03AA419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EECF7A0D-D3FC-44CA-A7DD-DA8F5E8372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7354CA2C-E9A2-4D07-8236-9CC18B4ABE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0E06CFE9-8C75-414B-8E97-C1AE3DB036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E50142A2-3207-413C-9861-B66FC83A3C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417C45F7-BF33-476D-BBD0-EE2F882010F4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28155576-817F-4552-8D59-545B48920A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A03B40DF-3E89-4CBE-BA97-F5A979687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2595FC9B-6661-458C-8B8B-40860D3F91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0FDA061C-C740-40A8-A4BE-CDE94DBB3E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0DB7AEB9-A354-4C42-9EED-4B62E291E4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020C060C-F6D5-48DC-9945-AD26680C88F1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B0361429-CF1B-4495-8755-2141605118DB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34C1DEC4-0CAA-4AD1-92F4-BC6234034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5" name="Google Shape;1016;p14">
            <a:extLst>
              <a:ext uri="{FF2B5EF4-FFF2-40B4-BE49-F238E27FC236}">
                <a16:creationId xmlns:a16="http://schemas.microsoft.com/office/drawing/2014/main" id="{FF598869-F92E-44A5-8E18-41B49A52433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989013" y="5645150"/>
            <a:ext cx="615950" cy="536575"/>
            <a:chOff x="2495125" y="2142250"/>
            <a:chExt cx="444275" cy="398525"/>
          </a:xfrm>
        </p:grpSpPr>
        <p:sp>
          <p:nvSpPr>
            <p:cNvPr id="26" name="Google Shape;1017;p14">
              <a:extLst>
                <a:ext uri="{FF2B5EF4-FFF2-40B4-BE49-F238E27FC236}">
                  <a16:creationId xmlns:a16="http://schemas.microsoft.com/office/drawing/2014/main" id="{BBE692C7-5F04-4B4F-9EEB-3035C41AA3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1018;p14">
              <a:extLst>
                <a:ext uri="{FF2B5EF4-FFF2-40B4-BE49-F238E27FC236}">
                  <a16:creationId xmlns:a16="http://schemas.microsoft.com/office/drawing/2014/main" id="{324FB246-3D0F-4669-B287-BCD7E4D923BB}"/>
                </a:ext>
              </a:extLst>
            </p:cNvPr>
            <p:cNvSpPr/>
            <p:nvPr/>
          </p:nvSpPr>
          <p:spPr>
            <a:xfrm>
              <a:off x="2655430" y="2307320"/>
              <a:ext cx="95038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8" name="Google Shape;1019;p14">
            <a:extLst>
              <a:ext uri="{FF2B5EF4-FFF2-40B4-BE49-F238E27FC236}">
                <a16:creationId xmlns:a16="http://schemas.microsoft.com/office/drawing/2014/main" id="{E0D04ED8-56D9-4751-A696-CDC6A39FDC7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177463" y="427038"/>
            <a:ext cx="403225" cy="379412"/>
            <a:chOff x="3243875" y="2372825"/>
            <a:chExt cx="291375" cy="281375"/>
          </a:xfrm>
        </p:grpSpPr>
        <p:sp>
          <p:nvSpPr>
            <p:cNvPr id="29" name="Google Shape;1020;p14">
              <a:extLst>
                <a:ext uri="{FF2B5EF4-FFF2-40B4-BE49-F238E27FC236}">
                  <a16:creationId xmlns:a16="http://schemas.microsoft.com/office/drawing/2014/main" id="{B55378A9-6087-4D3D-87D0-E98D0CA49028}"/>
                </a:ext>
              </a:extLst>
            </p:cNvPr>
            <p:cNvSpPr/>
            <p:nvPr/>
          </p:nvSpPr>
          <p:spPr>
            <a:xfrm>
              <a:off x="3286319" y="2403435"/>
              <a:ext cx="206486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1021;p14">
              <a:extLst>
                <a:ext uri="{FF2B5EF4-FFF2-40B4-BE49-F238E27FC236}">
                  <a16:creationId xmlns:a16="http://schemas.microsoft.com/office/drawing/2014/main" id="{066BABCD-0CC8-4A13-AFC8-12868808BB39}"/>
                </a:ext>
              </a:extLst>
            </p:cNvPr>
            <p:cNvSpPr/>
            <p:nvPr/>
          </p:nvSpPr>
          <p:spPr>
            <a:xfrm>
              <a:off x="3303527" y="2403435"/>
              <a:ext cx="191573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1022;p14">
              <a:extLst>
                <a:ext uri="{FF2B5EF4-FFF2-40B4-BE49-F238E27FC236}">
                  <a16:creationId xmlns:a16="http://schemas.microsoft.com/office/drawing/2014/main" id="{8A665CB9-D6DF-4C7B-8ED5-76C1F585EF2E}"/>
                </a:ext>
              </a:extLst>
            </p:cNvPr>
            <p:cNvSpPr/>
            <p:nvPr/>
          </p:nvSpPr>
          <p:spPr>
            <a:xfrm>
              <a:off x="3396445" y="2372825"/>
              <a:ext cx="1032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1023;p14">
              <a:extLst>
                <a:ext uri="{FF2B5EF4-FFF2-40B4-BE49-F238E27FC236}">
                  <a16:creationId xmlns:a16="http://schemas.microsoft.com/office/drawing/2014/main" id="{F618B673-0430-4934-B317-E07BF8FCE7E7}"/>
                </a:ext>
              </a:extLst>
            </p:cNvPr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3" name="Google Shape;1024;p14">
              <a:extLst>
                <a:ext uri="{FF2B5EF4-FFF2-40B4-BE49-F238E27FC236}">
                  <a16:creationId xmlns:a16="http://schemas.microsoft.com/office/drawing/2014/main" id="{7D3B2B64-CA3B-40E7-878A-066E72F90D5A}"/>
                </a:ext>
              </a:extLst>
            </p:cNvPr>
            <p:cNvSpPr/>
            <p:nvPr/>
          </p:nvSpPr>
          <p:spPr>
            <a:xfrm>
              <a:off x="3340235" y="2378711"/>
              <a:ext cx="105537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1025;p14">
              <a:extLst>
                <a:ext uri="{FF2B5EF4-FFF2-40B4-BE49-F238E27FC236}">
                  <a16:creationId xmlns:a16="http://schemas.microsoft.com/office/drawing/2014/main" id="{8CFC6F4B-0922-4427-B1D1-1EB1C3D8ABF0}"/>
                </a:ext>
              </a:extLst>
            </p:cNvPr>
            <p:cNvSpPr/>
            <p:nvPr/>
          </p:nvSpPr>
          <p:spPr>
            <a:xfrm>
              <a:off x="3266818" y="2458768"/>
              <a:ext cx="26843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1026;p14">
              <a:extLst>
                <a:ext uri="{FF2B5EF4-FFF2-40B4-BE49-F238E27FC236}">
                  <a16:creationId xmlns:a16="http://schemas.microsoft.com/office/drawing/2014/main" id="{0D1BA16B-4F70-41B0-9BFF-8AA0BB096FE4}"/>
                </a:ext>
              </a:extLst>
            </p:cNvPr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6" name="Google Shape;1027;p14">
              <a:extLst>
                <a:ext uri="{FF2B5EF4-FFF2-40B4-BE49-F238E27FC236}">
                  <a16:creationId xmlns:a16="http://schemas.microsoft.com/office/drawing/2014/main" id="{E28D0B2A-637A-4D21-9558-53CE90EBF2B0}"/>
                </a:ext>
              </a:extLst>
            </p:cNvPr>
            <p:cNvSpPr/>
            <p:nvPr/>
          </p:nvSpPr>
          <p:spPr>
            <a:xfrm>
              <a:off x="3328764" y="2385775"/>
              <a:ext cx="121597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7" name="Google Shape;1028;p14">
              <a:extLst>
                <a:ext uri="{FF2B5EF4-FFF2-40B4-BE49-F238E27FC236}">
                  <a16:creationId xmlns:a16="http://schemas.microsoft.com/office/drawing/2014/main" id="{6C260D5D-D000-437D-886F-71BD7DA027AA}"/>
                </a:ext>
              </a:extLst>
            </p:cNvPr>
            <p:cNvSpPr/>
            <p:nvPr/>
          </p:nvSpPr>
          <p:spPr>
            <a:xfrm>
              <a:off x="3327616" y="2438754"/>
              <a:ext cx="13421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8" name="Google Shape;1029;p14">
              <a:extLst>
                <a:ext uri="{FF2B5EF4-FFF2-40B4-BE49-F238E27FC236}">
                  <a16:creationId xmlns:a16="http://schemas.microsoft.com/office/drawing/2014/main" id="{626ACF7F-6273-448D-BDCC-3103DD90B0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550" y="2469325"/>
              <a:ext cx="72075" cy="71450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39" name="Google Shape;1030;p14">
            <a:extLst>
              <a:ext uri="{FF2B5EF4-FFF2-40B4-BE49-F238E27FC236}">
                <a16:creationId xmlns:a16="http://schemas.microsoft.com/office/drawing/2014/main" id="{ACBA8D74-4DA3-4F6B-92D7-F0B0C8538D8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004550" y="1042988"/>
            <a:ext cx="230188" cy="227012"/>
            <a:chOff x="4954425" y="2036375"/>
            <a:chExt cx="166675" cy="168575"/>
          </a:xfrm>
        </p:grpSpPr>
        <p:sp>
          <p:nvSpPr>
            <p:cNvPr id="40" name="Google Shape;1031;p14">
              <a:extLst>
                <a:ext uri="{FF2B5EF4-FFF2-40B4-BE49-F238E27FC236}">
                  <a16:creationId xmlns:a16="http://schemas.microsoft.com/office/drawing/2014/main" id="{826F3062-D438-4613-BDE7-4620E56AD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" name="Google Shape;1032;p14">
              <a:extLst>
                <a:ext uri="{FF2B5EF4-FFF2-40B4-BE49-F238E27FC236}">
                  <a16:creationId xmlns:a16="http://schemas.microsoft.com/office/drawing/2014/main" id="{9AA947AE-05C0-4E78-BFBD-A6DF9E64AFFC}"/>
                </a:ext>
              </a:extLst>
            </p:cNvPr>
            <p:cNvSpPr/>
            <p:nvPr/>
          </p:nvSpPr>
          <p:spPr>
            <a:xfrm>
              <a:off x="5009600" y="2104748"/>
              <a:ext cx="51727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42" name="Google Shape;1033;p14">
            <a:extLst>
              <a:ext uri="{FF2B5EF4-FFF2-40B4-BE49-F238E27FC236}">
                <a16:creationId xmlns:a16="http://schemas.microsoft.com/office/drawing/2014/main" id="{F1046174-9235-462C-B7BE-B48E81C335A8}"/>
              </a:ext>
            </a:extLst>
          </p:cNvPr>
          <p:cNvSpPr>
            <a:spLocks/>
          </p:cNvSpPr>
          <p:nvPr userDrawn="1"/>
        </p:nvSpPr>
        <p:spPr bwMode="auto">
          <a:xfrm>
            <a:off x="2055813" y="6264275"/>
            <a:ext cx="165100" cy="109538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3" name="Google Shape;1034;p14">
            <a:extLst>
              <a:ext uri="{FF2B5EF4-FFF2-40B4-BE49-F238E27FC236}">
                <a16:creationId xmlns:a16="http://schemas.microsoft.com/office/drawing/2014/main" id="{38B50F5B-EEDC-4F7F-85E3-8B137DED11B0}"/>
              </a:ext>
            </a:extLst>
          </p:cNvPr>
          <p:cNvSpPr/>
          <p:nvPr userDrawn="1"/>
        </p:nvSpPr>
        <p:spPr>
          <a:xfrm>
            <a:off x="10996613" y="6181725"/>
            <a:ext cx="120650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44" name="Google Shape;1035;p14">
            <a:extLst>
              <a:ext uri="{FF2B5EF4-FFF2-40B4-BE49-F238E27FC236}">
                <a16:creationId xmlns:a16="http://schemas.microsoft.com/office/drawing/2014/main" id="{6689D317-DFEE-47A8-8A5A-DA95ACC80EB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17563" y="5192713"/>
            <a:ext cx="230187" cy="225425"/>
            <a:chOff x="4954425" y="2036375"/>
            <a:chExt cx="166675" cy="168575"/>
          </a:xfrm>
        </p:grpSpPr>
        <p:sp>
          <p:nvSpPr>
            <p:cNvPr id="45" name="Google Shape;1036;p14">
              <a:extLst>
                <a:ext uri="{FF2B5EF4-FFF2-40B4-BE49-F238E27FC236}">
                  <a16:creationId xmlns:a16="http://schemas.microsoft.com/office/drawing/2014/main" id="{5BA92705-2B1F-47A6-9B82-51826C92BFE1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6" name="Google Shape;1037;p14">
              <a:extLst>
                <a:ext uri="{FF2B5EF4-FFF2-40B4-BE49-F238E27FC236}">
                  <a16:creationId xmlns:a16="http://schemas.microsoft.com/office/drawing/2014/main" id="{EDD52B43-4446-497A-A50F-17831BDF7A56}"/>
                </a:ext>
              </a:extLst>
            </p:cNvPr>
            <p:cNvSpPr/>
            <p:nvPr/>
          </p:nvSpPr>
          <p:spPr>
            <a:xfrm>
              <a:off x="5009600" y="2105230"/>
              <a:ext cx="5172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47" name="Google Shape;1082;p14">
            <a:extLst>
              <a:ext uri="{FF2B5EF4-FFF2-40B4-BE49-F238E27FC236}">
                <a16:creationId xmlns:a16="http://schemas.microsoft.com/office/drawing/2014/main" id="{5D55AF79-B0EF-43B5-9BDA-78D4F011A162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8" name="Google Shape;1083;p14">
            <a:extLst>
              <a:ext uri="{FF2B5EF4-FFF2-40B4-BE49-F238E27FC236}">
                <a16:creationId xmlns:a16="http://schemas.microsoft.com/office/drawing/2014/main" id="{4D23A8D5-A2A7-442E-82BD-ECA401347B4D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06463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9" name="Google Shape;1084;p14">
            <a:extLst>
              <a:ext uri="{FF2B5EF4-FFF2-40B4-BE49-F238E27FC236}">
                <a16:creationId xmlns:a16="http://schemas.microsoft.com/office/drawing/2014/main" id="{94AF9217-324C-4B12-930E-2B3A1473FC55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0" name="Google Shape;1085;p14">
            <a:extLst>
              <a:ext uri="{FF2B5EF4-FFF2-40B4-BE49-F238E27FC236}">
                <a16:creationId xmlns:a16="http://schemas.microsoft.com/office/drawing/2014/main" id="{59F985F6-B96A-4577-82B1-E161C63C831A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603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1" name="Google Shape;1086;p14">
            <a:extLst>
              <a:ext uri="{FF2B5EF4-FFF2-40B4-BE49-F238E27FC236}">
                <a16:creationId xmlns:a16="http://schemas.microsoft.com/office/drawing/2014/main" id="{A9BFEEBD-664F-41A3-9889-3E65A16F44D3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79768A2B-B30F-4A3D-8450-67779B5EB842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6F0D5FF8-2B52-4604-9E3D-444428B2BB6D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FDB5E107-6977-413F-9357-CEF9126A9A86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9C089A54-E445-4A23-B911-AE0BB9D0D5DF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1562100"/>
            <a:ext cx="47625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CCB9CD0B-3976-403C-907D-FF30EFC6BA17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1531938"/>
            <a:ext cx="446087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93724E20-C016-4FD2-9C3A-722A48316B19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EBF5F35F-440C-49C9-9963-D21ECB31CAB5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8FA436C0-990A-4A78-8840-A93C86F9DD66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A0CE8ADA-D67E-4B4C-9C49-946992946AA3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FCEBCCE7-C36C-443C-8C3D-CEC8E59C2D72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7258D8E0-BC18-49D4-B489-585D76E9B0F9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36766E2F-D752-440D-A163-4B00BD2F0C87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404BB2BC-B3C4-48C5-867C-3AECB4CA85CF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6A987922-22D9-48CE-AC55-4A142E39B034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D12C17F7-54F8-4D8E-B7CE-481817C7AD79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105EACCA-D63B-4418-8475-EE85B6730915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3336925"/>
            <a:ext cx="10953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C5124023-72A9-4CB9-8C1D-3213989D0A2A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50850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7EB82A29-B00F-442B-8525-B185BC00AB74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3444875"/>
            <a:ext cx="44450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EA7E3668-0CC1-4352-B540-72C8EADD3620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E305CCE6-E7A1-401A-9475-63047A05BE68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82B00C33-9CAF-42B6-8F03-F2AAC0A23F9C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3951288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244E11F8-7AE2-484E-B64E-3D11382E0F1A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76688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40722520-2402-47C4-A7DC-111E6B4C6DB4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7625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C43A7AD8-7ED2-4AA1-B46A-959CB8EAC347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5EBD7B3F-390C-438F-BBD8-70BDB1F0C8BD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4AD05AEF-3092-4BAA-8AA8-EB894491CF99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8E1E64F-1109-4A5D-A0F4-D1D1B82F0641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4589463"/>
            <a:ext cx="450850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D7DCAA91-190F-40B1-802E-A5D0B2761C3E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4672013"/>
            <a:ext cx="46038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8B5088D8-972C-4E7D-863A-D3BC8CC97AF6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630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C56F9749-5D9E-4CBD-A760-46920B3CB93E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4600575"/>
            <a:ext cx="44608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320AE280-3FF0-430F-85CC-6B1D0898C915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0DDDAD6A-CB5D-4EDF-8B46-2E5D937B559A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7985A8CE-4BDC-4C11-8E4A-FE422F4E09C6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06B24656-01EE-4E6E-B407-05FFBD2DCB1A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7625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B5A42F3A-79F9-4346-9A68-D642BB1ED163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14938"/>
            <a:ext cx="449262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DB92B36A-AAF9-4FCD-94ED-A28207CCCDE8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0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9FFBAD52-7159-4CCD-94D3-D5733DB5052E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5DE8F3D5-F89D-495A-9D62-FFE31C6DDABA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C31A17B3-936D-4038-8B6C-41E04911EFD7}"/>
              </a:ext>
            </a:extLst>
          </p:cNvPr>
          <p:cNvSpPr>
            <a:spLocks/>
          </p:cNvSpPr>
          <p:nvPr userDrawn="1"/>
        </p:nvSpPr>
        <p:spPr bwMode="auto">
          <a:xfrm>
            <a:off x="514350" y="5857875"/>
            <a:ext cx="46038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AD148B5E-026B-4BAA-AFF7-EDA34BDE8242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grpSp>
        <p:nvGrpSpPr>
          <p:cNvPr id="92" name="Google Shape;2356;p30">
            <a:extLst>
              <a:ext uri="{FF2B5EF4-FFF2-40B4-BE49-F238E27FC236}">
                <a16:creationId xmlns:a16="http://schemas.microsoft.com/office/drawing/2014/main" id="{7FE8D4D6-5E5A-4ADF-950E-201191572C7F}"/>
              </a:ext>
            </a:extLst>
          </p:cNvPr>
          <p:cNvGrpSpPr/>
          <p:nvPr userDrawn="1"/>
        </p:nvGrpSpPr>
        <p:grpSpPr>
          <a:xfrm>
            <a:off x="745413" y="1491606"/>
            <a:ext cx="9867487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93" name="Google Shape;2357;p30">
              <a:extLst>
                <a:ext uri="{FF2B5EF4-FFF2-40B4-BE49-F238E27FC236}">
                  <a16:creationId xmlns:a16="http://schemas.microsoft.com/office/drawing/2014/main" id="{D6A1B5E1-9938-4558-99B5-569839400EF6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4" name="Google Shape;2358;p30">
              <a:extLst>
                <a:ext uri="{FF2B5EF4-FFF2-40B4-BE49-F238E27FC236}">
                  <a16:creationId xmlns:a16="http://schemas.microsoft.com/office/drawing/2014/main" id="{09F2ECDD-3071-4AF0-900F-EA7D43ECDFB7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>
                <a:extLst>
                  <a:ext uri="{FF2B5EF4-FFF2-40B4-BE49-F238E27FC236}">
                    <a16:creationId xmlns:a16="http://schemas.microsoft.com/office/drawing/2014/main" id="{604A34EB-3965-4878-9D37-A5973291C385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6" name="Google Shape;2360;p30">
                <a:extLst>
                  <a:ext uri="{FF2B5EF4-FFF2-40B4-BE49-F238E27FC236}">
                    <a16:creationId xmlns:a16="http://schemas.microsoft.com/office/drawing/2014/main" id="{8ADD0266-F9E4-4A52-B5E1-88E6811025AC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7" name="Google Shape;2361;p30">
                <a:extLst>
                  <a:ext uri="{FF2B5EF4-FFF2-40B4-BE49-F238E27FC236}">
                    <a16:creationId xmlns:a16="http://schemas.microsoft.com/office/drawing/2014/main" id="{271ECCCB-84C1-46EC-A8B5-D9BC565DC02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  <p:grpSp>
        <p:nvGrpSpPr>
          <p:cNvPr id="98" name="Google Shape;447;p27">
            <a:extLst>
              <a:ext uri="{FF2B5EF4-FFF2-40B4-BE49-F238E27FC236}">
                <a16:creationId xmlns:a16="http://schemas.microsoft.com/office/drawing/2014/main" id="{C29D0371-3274-4673-9597-9EF91868EB6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393113" y="4048125"/>
            <a:ext cx="2300287" cy="1593850"/>
            <a:chOff x="4799733" y="3457797"/>
            <a:chExt cx="2301388" cy="1593766"/>
          </a:xfrm>
        </p:grpSpPr>
        <p:sp>
          <p:nvSpPr>
            <p:cNvPr id="99" name="Google Shape;448;p27">
              <a:extLst>
                <a:ext uri="{FF2B5EF4-FFF2-40B4-BE49-F238E27FC236}">
                  <a16:creationId xmlns:a16="http://schemas.microsoft.com/office/drawing/2014/main" id="{B14187C2-1A0D-4D0F-A0CC-203DD1D31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2937" y="4441437"/>
              <a:ext cx="134693" cy="122202"/>
            </a:xfrm>
            <a:custGeom>
              <a:avLst/>
              <a:gdLst>
                <a:gd name="T0" fmla="*/ 2147483646 w 2437"/>
                <a:gd name="T1" fmla="*/ 2147483646 h 2211"/>
                <a:gd name="T2" fmla="*/ 2147483646 w 2437"/>
                <a:gd name="T3" fmla="*/ 2147483646 h 2211"/>
                <a:gd name="T4" fmla="*/ 2147483646 w 2437"/>
                <a:gd name="T5" fmla="*/ 2147483646 h 2211"/>
                <a:gd name="T6" fmla="*/ 2147483646 w 2437"/>
                <a:gd name="T7" fmla="*/ 2147483646 h 2211"/>
                <a:gd name="T8" fmla="*/ 2147483646 w 2437"/>
                <a:gd name="T9" fmla="*/ 2147483646 h 2211"/>
                <a:gd name="T10" fmla="*/ 2147483646 w 2437"/>
                <a:gd name="T11" fmla="*/ 2147483646 h 22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0" name="Google Shape;449;p27">
              <a:extLst>
                <a:ext uri="{FF2B5EF4-FFF2-40B4-BE49-F238E27FC236}">
                  <a16:creationId xmlns:a16="http://schemas.microsoft.com/office/drawing/2014/main" id="{9BF5A94D-F303-4AB7-BC97-BF7170392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1673" y="4450943"/>
              <a:ext cx="91527" cy="79091"/>
            </a:xfrm>
            <a:custGeom>
              <a:avLst/>
              <a:gdLst>
                <a:gd name="T0" fmla="*/ 2147483646 w 1656"/>
                <a:gd name="T1" fmla="*/ 2147483646 h 1431"/>
                <a:gd name="T2" fmla="*/ 2147483646 w 1656"/>
                <a:gd name="T3" fmla="*/ 2147483646 h 1431"/>
                <a:gd name="T4" fmla="*/ 2147483646 w 1656"/>
                <a:gd name="T5" fmla="*/ 2147483646 h 1431"/>
                <a:gd name="T6" fmla="*/ 2147483646 w 1656"/>
                <a:gd name="T7" fmla="*/ 2147483646 h 1431"/>
                <a:gd name="T8" fmla="*/ 2147483646 w 1656"/>
                <a:gd name="T9" fmla="*/ 2147483646 h 14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" name="Google Shape;450;p27">
              <a:extLst>
                <a:ext uri="{FF2B5EF4-FFF2-40B4-BE49-F238E27FC236}">
                  <a16:creationId xmlns:a16="http://schemas.microsoft.com/office/drawing/2014/main" id="{548DF2A2-3F57-4C51-AD2E-46938CB2F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0236" y="4448014"/>
              <a:ext cx="92246" cy="80528"/>
            </a:xfrm>
            <a:custGeom>
              <a:avLst/>
              <a:gdLst>
                <a:gd name="T0" fmla="*/ 2147483646 w 1669"/>
                <a:gd name="T1" fmla="*/ 2147483646 h 1457"/>
                <a:gd name="T2" fmla="*/ 2147483646 w 1669"/>
                <a:gd name="T3" fmla="*/ 2147483646 h 1457"/>
                <a:gd name="T4" fmla="*/ 2147483646 w 1669"/>
                <a:gd name="T5" fmla="*/ 2147483646 h 1457"/>
                <a:gd name="T6" fmla="*/ 2147483646 w 1669"/>
                <a:gd name="T7" fmla="*/ 2147483646 h 1457"/>
                <a:gd name="T8" fmla="*/ 2147483646 w 1669"/>
                <a:gd name="T9" fmla="*/ 2147483646 h 1457"/>
                <a:gd name="T10" fmla="*/ 2147483646 w 1669"/>
                <a:gd name="T11" fmla="*/ 2147483646 h 1457"/>
                <a:gd name="T12" fmla="*/ 2147483646 w 1669"/>
                <a:gd name="T13" fmla="*/ 2147483646 h 1457"/>
                <a:gd name="T14" fmla="*/ 2147483646 w 1669"/>
                <a:gd name="T15" fmla="*/ 2147483646 h 1457"/>
                <a:gd name="T16" fmla="*/ 2147483646 w 1669"/>
                <a:gd name="T17" fmla="*/ 2147483646 h 1457"/>
                <a:gd name="T18" fmla="*/ 2147483646 w 1669"/>
                <a:gd name="T19" fmla="*/ 2147483646 h 1457"/>
                <a:gd name="T20" fmla="*/ 2147483646 w 1669"/>
                <a:gd name="T21" fmla="*/ 2147483646 h 1457"/>
                <a:gd name="T22" fmla="*/ 2147483646 w 1669"/>
                <a:gd name="T23" fmla="*/ 2147483646 h 1457"/>
                <a:gd name="T24" fmla="*/ 2147483646 w 1669"/>
                <a:gd name="T25" fmla="*/ 2147483646 h 1457"/>
                <a:gd name="T26" fmla="*/ 2147483646 w 1669"/>
                <a:gd name="T27" fmla="*/ 2147483646 h 1457"/>
                <a:gd name="T28" fmla="*/ 2147483646 w 1669"/>
                <a:gd name="T29" fmla="*/ 2147483646 h 1457"/>
                <a:gd name="T30" fmla="*/ 2147483646 w 1669"/>
                <a:gd name="T31" fmla="*/ 2147483646 h 1457"/>
                <a:gd name="T32" fmla="*/ 2147483646 w 1669"/>
                <a:gd name="T33" fmla="*/ 2147483646 h 1457"/>
                <a:gd name="T34" fmla="*/ 2147483646 w 1669"/>
                <a:gd name="T35" fmla="*/ 2147483646 h 1457"/>
                <a:gd name="T36" fmla="*/ 2147483646 w 1669"/>
                <a:gd name="T37" fmla="*/ 2147483646 h 1457"/>
                <a:gd name="T38" fmla="*/ 2147483646 w 1669"/>
                <a:gd name="T39" fmla="*/ 2147483646 h 1457"/>
                <a:gd name="T40" fmla="*/ 2147483646 w 1669"/>
                <a:gd name="T41" fmla="*/ 2147483646 h 1457"/>
                <a:gd name="T42" fmla="*/ 2147483646 w 1669"/>
                <a:gd name="T43" fmla="*/ 2147483646 h 1457"/>
                <a:gd name="T44" fmla="*/ 2147483646 w 1669"/>
                <a:gd name="T45" fmla="*/ 2147483646 h 1457"/>
                <a:gd name="T46" fmla="*/ 2147483646 w 1669"/>
                <a:gd name="T47" fmla="*/ 2147483646 h 1457"/>
                <a:gd name="T48" fmla="*/ 2147483646 w 1669"/>
                <a:gd name="T49" fmla="*/ 2147483646 h 1457"/>
                <a:gd name="T50" fmla="*/ 2147483646 w 1669"/>
                <a:gd name="T51" fmla="*/ 2147483646 h 1457"/>
                <a:gd name="T52" fmla="*/ 2147483646 w 1669"/>
                <a:gd name="T53" fmla="*/ 2147483646 h 1457"/>
                <a:gd name="T54" fmla="*/ 2147483646 w 1669"/>
                <a:gd name="T55" fmla="*/ 2147483646 h 1457"/>
                <a:gd name="T56" fmla="*/ 2147483646 w 1669"/>
                <a:gd name="T57" fmla="*/ 2147483646 h 1457"/>
                <a:gd name="T58" fmla="*/ 2147483646 w 1669"/>
                <a:gd name="T59" fmla="*/ 2147483646 h 1457"/>
                <a:gd name="T60" fmla="*/ 2147483646 w 1669"/>
                <a:gd name="T61" fmla="*/ 2147483646 h 1457"/>
                <a:gd name="T62" fmla="*/ 2147483646 w 1669"/>
                <a:gd name="T63" fmla="*/ 2147483646 h 1457"/>
                <a:gd name="T64" fmla="*/ 2147483646 w 1669"/>
                <a:gd name="T65" fmla="*/ 2147483646 h 1457"/>
                <a:gd name="T66" fmla="*/ 2147483646 w 1669"/>
                <a:gd name="T67" fmla="*/ 2147483646 h 1457"/>
                <a:gd name="T68" fmla="*/ 2147483646 w 1669"/>
                <a:gd name="T69" fmla="*/ 2147483646 h 1457"/>
                <a:gd name="T70" fmla="*/ 2147483646 w 1669"/>
                <a:gd name="T71" fmla="*/ 2147483646 h 1457"/>
                <a:gd name="T72" fmla="*/ 2147483646 w 1669"/>
                <a:gd name="T73" fmla="*/ 2147483646 h 1457"/>
                <a:gd name="T74" fmla="*/ 2147483646 w 1669"/>
                <a:gd name="T75" fmla="*/ 2147483646 h 1457"/>
                <a:gd name="T76" fmla="*/ 2147483646 w 1669"/>
                <a:gd name="T77" fmla="*/ 2147483646 h 1457"/>
                <a:gd name="T78" fmla="*/ 2147483646 w 1669"/>
                <a:gd name="T79" fmla="*/ 2147483646 h 1457"/>
                <a:gd name="T80" fmla="*/ 2147483646 w 1669"/>
                <a:gd name="T81" fmla="*/ 2147483646 h 145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" name="Google Shape;451;p27">
              <a:extLst>
                <a:ext uri="{FF2B5EF4-FFF2-40B4-BE49-F238E27FC236}">
                  <a16:creationId xmlns:a16="http://schemas.microsoft.com/office/drawing/2014/main" id="{7DFF6953-E3C8-4344-99EB-66F49DDE6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8799" y="4448014"/>
              <a:ext cx="100260" cy="84895"/>
            </a:xfrm>
            <a:custGeom>
              <a:avLst/>
              <a:gdLst>
                <a:gd name="T0" fmla="*/ 2147483646 w 1814"/>
                <a:gd name="T1" fmla="*/ 2147483646 h 1536"/>
                <a:gd name="T2" fmla="*/ 2147483646 w 1814"/>
                <a:gd name="T3" fmla="*/ 2147483646 h 1536"/>
                <a:gd name="T4" fmla="*/ 2147483646 w 1814"/>
                <a:gd name="T5" fmla="*/ 2147483646 h 1536"/>
                <a:gd name="T6" fmla="*/ 2147483646 w 1814"/>
                <a:gd name="T7" fmla="*/ 2147483646 h 1536"/>
                <a:gd name="T8" fmla="*/ 2147483646 w 1814"/>
                <a:gd name="T9" fmla="*/ 2147483646 h 1536"/>
                <a:gd name="T10" fmla="*/ 2147483646 w 1814"/>
                <a:gd name="T11" fmla="*/ 2147483646 h 1536"/>
                <a:gd name="T12" fmla="*/ 2147483646 w 1814"/>
                <a:gd name="T13" fmla="*/ 2147483646 h 1536"/>
                <a:gd name="T14" fmla="*/ 2147483646 w 1814"/>
                <a:gd name="T15" fmla="*/ 2147483646 h 1536"/>
                <a:gd name="T16" fmla="*/ 2147483646 w 1814"/>
                <a:gd name="T17" fmla="*/ 2147483646 h 1536"/>
                <a:gd name="T18" fmla="*/ 2147483646 w 1814"/>
                <a:gd name="T19" fmla="*/ 2147483646 h 1536"/>
                <a:gd name="T20" fmla="*/ 2147483646 w 1814"/>
                <a:gd name="T21" fmla="*/ 2147483646 h 1536"/>
                <a:gd name="T22" fmla="*/ 2147483646 w 1814"/>
                <a:gd name="T23" fmla="*/ 2147483646 h 1536"/>
                <a:gd name="T24" fmla="*/ 2147483646 w 1814"/>
                <a:gd name="T25" fmla="*/ 2147483646 h 1536"/>
                <a:gd name="T26" fmla="*/ 2147483646 w 1814"/>
                <a:gd name="T27" fmla="*/ 2147483646 h 1536"/>
                <a:gd name="T28" fmla="*/ 2147483646 w 1814"/>
                <a:gd name="T29" fmla="*/ 2147483646 h 1536"/>
                <a:gd name="T30" fmla="*/ 2147483646 w 1814"/>
                <a:gd name="T31" fmla="*/ 2147483646 h 1536"/>
                <a:gd name="T32" fmla="*/ 2147483646 w 1814"/>
                <a:gd name="T33" fmla="*/ 2147483646 h 1536"/>
                <a:gd name="T34" fmla="*/ 2147483646 w 1814"/>
                <a:gd name="T35" fmla="*/ 2147483646 h 1536"/>
                <a:gd name="T36" fmla="*/ 2147483646 w 1814"/>
                <a:gd name="T37" fmla="*/ 2147483646 h 1536"/>
                <a:gd name="T38" fmla="*/ 2147483646 w 1814"/>
                <a:gd name="T39" fmla="*/ 2147483646 h 1536"/>
                <a:gd name="T40" fmla="*/ 2147483646 w 1814"/>
                <a:gd name="T41" fmla="*/ 2147483646 h 1536"/>
                <a:gd name="T42" fmla="*/ 2147483646 w 1814"/>
                <a:gd name="T43" fmla="*/ 2147483646 h 1536"/>
                <a:gd name="T44" fmla="*/ 2147483646 w 1814"/>
                <a:gd name="T45" fmla="*/ 2147483646 h 1536"/>
                <a:gd name="T46" fmla="*/ 2147483646 w 1814"/>
                <a:gd name="T47" fmla="*/ 2147483646 h 1536"/>
                <a:gd name="T48" fmla="*/ 2147483646 w 1814"/>
                <a:gd name="T49" fmla="*/ 2147483646 h 1536"/>
                <a:gd name="T50" fmla="*/ 2147483646 w 1814"/>
                <a:gd name="T51" fmla="*/ 2147483646 h 1536"/>
                <a:gd name="T52" fmla="*/ 2147483646 w 1814"/>
                <a:gd name="T53" fmla="*/ 2147483646 h 1536"/>
                <a:gd name="T54" fmla="*/ 2147483646 w 1814"/>
                <a:gd name="T55" fmla="*/ 2147483646 h 1536"/>
                <a:gd name="T56" fmla="*/ 2147483646 w 1814"/>
                <a:gd name="T57" fmla="*/ 2147483646 h 1536"/>
                <a:gd name="T58" fmla="*/ 2147483646 w 1814"/>
                <a:gd name="T59" fmla="*/ 2147483646 h 1536"/>
                <a:gd name="T60" fmla="*/ 2147483646 w 1814"/>
                <a:gd name="T61" fmla="*/ 2147483646 h 1536"/>
                <a:gd name="T62" fmla="*/ 2147483646 w 1814"/>
                <a:gd name="T63" fmla="*/ 2147483646 h 1536"/>
                <a:gd name="T64" fmla="*/ 2147483646 w 1814"/>
                <a:gd name="T65" fmla="*/ 2147483646 h 1536"/>
                <a:gd name="T66" fmla="*/ 2147483646 w 1814"/>
                <a:gd name="T67" fmla="*/ 2147483646 h 1536"/>
                <a:gd name="T68" fmla="*/ 2147483646 w 1814"/>
                <a:gd name="T69" fmla="*/ 2147483646 h 1536"/>
                <a:gd name="T70" fmla="*/ 2147483646 w 1814"/>
                <a:gd name="T71" fmla="*/ 2147483646 h 1536"/>
                <a:gd name="T72" fmla="*/ 2147483646 w 1814"/>
                <a:gd name="T73" fmla="*/ 2147483646 h 1536"/>
                <a:gd name="T74" fmla="*/ 2147483646 w 1814"/>
                <a:gd name="T75" fmla="*/ 2147483646 h 1536"/>
                <a:gd name="T76" fmla="*/ 2147483646 w 1814"/>
                <a:gd name="T77" fmla="*/ 2147483646 h 1536"/>
                <a:gd name="T78" fmla="*/ 2147483646 w 1814"/>
                <a:gd name="T79" fmla="*/ 2147483646 h 1536"/>
                <a:gd name="T80" fmla="*/ 2147483646 w 1814"/>
                <a:gd name="T81" fmla="*/ 2147483646 h 1536"/>
                <a:gd name="T82" fmla="*/ 2147483646 w 1814"/>
                <a:gd name="T83" fmla="*/ 2147483646 h 1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lnTo>
                    <a:pt x="768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" name="Google Shape;452;p27">
              <a:extLst>
                <a:ext uri="{FF2B5EF4-FFF2-40B4-BE49-F238E27FC236}">
                  <a16:creationId xmlns:a16="http://schemas.microsoft.com/office/drawing/2014/main" id="{DFD09FEB-3435-4339-8E63-4AA01CC014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9733" y="3864528"/>
              <a:ext cx="1237772" cy="1187034"/>
            </a:xfrm>
            <a:custGeom>
              <a:avLst/>
              <a:gdLst>
                <a:gd name="T0" fmla="*/ 2147483646 w 22395"/>
                <a:gd name="T1" fmla="*/ 2147483646 h 21477"/>
                <a:gd name="T2" fmla="*/ 2147483646 w 22395"/>
                <a:gd name="T3" fmla="*/ 2147483646 h 21477"/>
                <a:gd name="T4" fmla="*/ 2147483646 w 22395"/>
                <a:gd name="T5" fmla="*/ 2147483646 h 21477"/>
                <a:gd name="T6" fmla="*/ 2147483646 w 22395"/>
                <a:gd name="T7" fmla="*/ 2147483646 h 21477"/>
                <a:gd name="T8" fmla="*/ 2147483646 w 22395"/>
                <a:gd name="T9" fmla="*/ 2147483646 h 21477"/>
                <a:gd name="T10" fmla="*/ 2147483646 w 22395"/>
                <a:gd name="T11" fmla="*/ 2147483646 h 21477"/>
                <a:gd name="T12" fmla="*/ 2147483646 w 22395"/>
                <a:gd name="T13" fmla="*/ 2147483646 h 21477"/>
                <a:gd name="T14" fmla="*/ 2147483646 w 22395"/>
                <a:gd name="T15" fmla="*/ 2147483646 h 21477"/>
                <a:gd name="T16" fmla="*/ 2147483646 w 22395"/>
                <a:gd name="T17" fmla="*/ 2147483646 h 21477"/>
                <a:gd name="T18" fmla="*/ 2147483646 w 22395"/>
                <a:gd name="T19" fmla="*/ 2147483646 h 21477"/>
                <a:gd name="T20" fmla="*/ 2147483646 w 22395"/>
                <a:gd name="T21" fmla="*/ 2147483646 h 21477"/>
                <a:gd name="T22" fmla="*/ 2147483646 w 22395"/>
                <a:gd name="T23" fmla="*/ 2147483646 h 21477"/>
                <a:gd name="T24" fmla="*/ 2147483646 w 22395"/>
                <a:gd name="T25" fmla="*/ 2147483646 h 21477"/>
                <a:gd name="T26" fmla="*/ 2147483646 w 22395"/>
                <a:gd name="T27" fmla="*/ 2147483646 h 21477"/>
                <a:gd name="T28" fmla="*/ 2147483646 w 22395"/>
                <a:gd name="T29" fmla="*/ 2147483646 h 21477"/>
                <a:gd name="T30" fmla="*/ 2147483646 w 22395"/>
                <a:gd name="T31" fmla="*/ 2147483646 h 21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" name="Google Shape;453;p27">
              <a:extLst>
                <a:ext uri="{FF2B5EF4-FFF2-40B4-BE49-F238E27FC236}">
                  <a16:creationId xmlns:a16="http://schemas.microsoft.com/office/drawing/2014/main" id="{99E16E2C-9DEC-401E-BED1-D2ED1FF23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5828" y="3874532"/>
              <a:ext cx="1027082" cy="1046648"/>
            </a:xfrm>
            <a:custGeom>
              <a:avLst/>
              <a:gdLst>
                <a:gd name="T0" fmla="*/ 2147483646 w 18583"/>
                <a:gd name="T1" fmla="*/ 0 h 18937"/>
                <a:gd name="T2" fmla="*/ 2147483646 w 18583"/>
                <a:gd name="T3" fmla="*/ 2147483646 h 18937"/>
                <a:gd name="T4" fmla="*/ 2147483646 w 18583"/>
                <a:gd name="T5" fmla="*/ 2147483646 h 18937"/>
                <a:gd name="T6" fmla="*/ 0 w 18583"/>
                <a:gd name="T7" fmla="*/ 2147483646 h 18937"/>
                <a:gd name="T8" fmla="*/ 0 w 18583"/>
                <a:gd name="T9" fmla="*/ 2147483646 h 18937"/>
                <a:gd name="T10" fmla="*/ 2147483646 w 18583"/>
                <a:gd name="T11" fmla="*/ 2147483646 h 18937"/>
                <a:gd name="T12" fmla="*/ 2147483646 w 18583"/>
                <a:gd name="T13" fmla="*/ 2147483646 h 18937"/>
                <a:gd name="T14" fmla="*/ 2147483646 w 18583"/>
                <a:gd name="T15" fmla="*/ 2147483646 h 18937"/>
                <a:gd name="T16" fmla="*/ 2147483646 w 18583"/>
                <a:gd name="T17" fmla="*/ 0 h 189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" name="Google Shape;454;p27">
              <a:extLst>
                <a:ext uri="{FF2B5EF4-FFF2-40B4-BE49-F238E27FC236}">
                  <a16:creationId xmlns:a16="http://schemas.microsoft.com/office/drawing/2014/main" id="{EBC34CE0-312B-49DC-9CEB-02BA334CE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8028" y="3941796"/>
              <a:ext cx="76107" cy="67374"/>
            </a:xfrm>
            <a:custGeom>
              <a:avLst/>
              <a:gdLst>
                <a:gd name="T0" fmla="*/ 0 w 1377"/>
                <a:gd name="T1" fmla="*/ 2147483646 h 1219"/>
                <a:gd name="T2" fmla="*/ 0 w 1377"/>
                <a:gd name="T3" fmla="*/ 2147483646 h 1219"/>
                <a:gd name="T4" fmla="*/ 2147483646 w 1377"/>
                <a:gd name="T5" fmla="*/ 2147483646 h 1219"/>
                <a:gd name="T6" fmla="*/ 2147483646 w 1377"/>
                <a:gd name="T7" fmla="*/ 2147483646 h 1219"/>
                <a:gd name="T8" fmla="*/ 2147483646 w 1377"/>
                <a:gd name="T9" fmla="*/ 2147483646 h 1219"/>
                <a:gd name="T10" fmla="*/ 2147483646 w 1377"/>
                <a:gd name="T11" fmla="*/ 2147483646 h 1219"/>
                <a:gd name="T12" fmla="*/ 0 w 1377"/>
                <a:gd name="T13" fmla="*/ 2147483646 h 12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" name="Google Shape;455;p27">
              <a:extLst>
                <a:ext uri="{FF2B5EF4-FFF2-40B4-BE49-F238E27FC236}">
                  <a16:creationId xmlns:a16="http://schemas.microsoft.com/office/drawing/2014/main" id="{51A8DD76-7432-46A3-9388-EB532DB248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7575" y="4112967"/>
              <a:ext cx="76107" cy="69585"/>
            </a:xfrm>
            <a:custGeom>
              <a:avLst/>
              <a:gdLst>
                <a:gd name="T0" fmla="*/ 2147483646 w 1377"/>
                <a:gd name="T1" fmla="*/ 2147483646 h 1259"/>
                <a:gd name="T2" fmla="*/ 2147483646 w 1377"/>
                <a:gd name="T3" fmla="*/ 2147483646 h 1259"/>
                <a:gd name="T4" fmla="*/ 2147483646 w 1377"/>
                <a:gd name="T5" fmla="*/ 2147483646 h 1259"/>
                <a:gd name="T6" fmla="*/ 2147483646 w 1377"/>
                <a:gd name="T7" fmla="*/ 2147483646 h 1259"/>
                <a:gd name="T8" fmla="*/ 2147483646 w 1377"/>
                <a:gd name="T9" fmla="*/ 2147483646 h 1259"/>
                <a:gd name="T10" fmla="*/ 2147483646 w 1377"/>
                <a:gd name="T11" fmla="*/ 2147483646 h 1259"/>
                <a:gd name="T12" fmla="*/ 2147483646 w 1377"/>
                <a:gd name="T13" fmla="*/ 2147483646 h 1259"/>
                <a:gd name="T14" fmla="*/ 2147483646 w 1377"/>
                <a:gd name="T15" fmla="*/ 2147483646 h 12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7" name="Google Shape;456;p27">
              <a:extLst>
                <a:ext uri="{FF2B5EF4-FFF2-40B4-BE49-F238E27FC236}">
                  <a16:creationId xmlns:a16="http://schemas.microsoft.com/office/drawing/2014/main" id="{72DA92E8-95BD-467C-9B5E-FE3B07678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5580" y="3984243"/>
              <a:ext cx="54883" cy="49080"/>
            </a:xfrm>
            <a:custGeom>
              <a:avLst/>
              <a:gdLst>
                <a:gd name="T0" fmla="*/ 2147483646 w 993"/>
                <a:gd name="T1" fmla="*/ 2147483646 h 888"/>
                <a:gd name="T2" fmla="*/ 2147483646 w 993"/>
                <a:gd name="T3" fmla="*/ 2147483646 h 888"/>
                <a:gd name="T4" fmla="*/ 2147483646 w 993"/>
                <a:gd name="T5" fmla="*/ 2147483646 h 888"/>
                <a:gd name="T6" fmla="*/ 2147483646 w 993"/>
                <a:gd name="T7" fmla="*/ 2147483646 h 888"/>
                <a:gd name="T8" fmla="*/ 2147483646 w 993"/>
                <a:gd name="T9" fmla="*/ 2147483646 h 888"/>
                <a:gd name="T10" fmla="*/ 2147483646 w 993"/>
                <a:gd name="T11" fmla="*/ 2147483646 h 888"/>
                <a:gd name="T12" fmla="*/ 2147483646 w 993"/>
                <a:gd name="T13" fmla="*/ 2147483646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8" name="Google Shape;457;p27">
              <a:extLst>
                <a:ext uri="{FF2B5EF4-FFF2-40B4-BE49-F238E27FC236}">
                  <a16:creationId xmlns:a16="http://schemas.microsoft.com/office/drawing/2014/main" id="{0622B2E5-EC54-4C11-8EC7-8D79E1852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6062" y="4024646"/>
              <a:ext cx="54938" cy="50351"/>
            </a:xfrm>
            <a:custGeom>
              <a:avLst/>
              <a:gdLst>
                <a:gd name="T0" fmla="*/ 2147483646 w 994"/>
                <a:gd name="T1" fmla="*/ 2147483646 h 911"/>
                <a:gd name="T2" fmla="*/ 2147483646 w 994"/>
                <a:gd name="T3" fmla="*/ 2147483646 h 911"/>
                <a:gd name="T4" fmla="*/ 2147483646 w 994"/>
                <a:gd name="T5" fmla="*/ 214748364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2147483646 w 994"/>
                <a:gd name="T15" fmla="*/ 2147483646 h 911"/>
                <a:gd name="T16" fmla="*/ 2147483646 w 994"/>
                <a:gd name="T17" fmla="*/ 2147483646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9" name="Google Shape;458;p27">
              <a:extLst>
                <a:ext uri="{FF2B5EF4-FFF2-40B4-BE49-F238E27FC236}">
                  <a16:creationId xmlns:a16="http://schemas.microsoft.com/office/drawing/2014/main" id="{7EC3C863-BFE8-4B21-86BC-C1BBE8531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5826" y="4066927"/>
              <a:ext cx="54938" cy="48306"/>
            </a:xfrm>
            <a:custGeom>
              <a:avLst/>
              <a:gdLst>
                <a:gd name="T0" fmla="*/ 2147483646 w 994"/>
                <a:gd name="T1" fmla="*/ 0 h 874"/>
                <a:gd name="T2" fmla="*/ 2147483646 w 994"/>
                <a:gd name="T3" fmla="*/ 2147483646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2147483646 w 994"/>
                <a:gd name="T11" fmla="*/ 0 h 874"/>
                <a:gd name="T12" fmla="*/ 2147483646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0" name="Google Shape;459;p27">
              <a:extLst>
                <a:ext uri="{FF2B5EF4-FFF2-40B4-BE49-F238E27FC236}">
                  <a16:creationId xmlns:a16="http://schemas.microsoft.com/office/drawing/2014/main" id="{81C94F22-A6B3-4A2E-9F7F-5FFD9E319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409" y="4158344"/>
              <a:ext cx="54883" cy="48361"/>
            </a:xfrm>
            <a:custGeom>
              <a:avLst/>
              <a:gdLst>
                <a:gd name="T0" fmla="*/ 2147483646 w 993"/>
                <a:gd name="T1" fmla="*/ 2147483646 h 875"/>
                <a:gd name="T2" fmla="*/ 2147483646 w 993"/>
                <a:gd name="T3" fmla="*/ 2147483646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2147483646 w 993"/>
                <a:gd name="T11" fmla="*/ 2147483646 h 875"/>
                <a:gd name="T12" fmla="*/ 2147483646 w 993"/>
                <a:gd name="T13" fmla="*/ 2147483646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1" name="Google Shape;460;p27">
              <a:extLst>
                <a:ext uri="{FF2B5EF4-FFF2-40B4-BE49-F238E27FC236}">
                  <a16:creationId xmlns:a16="http://schemas.microsoft.com/office/drawing/2014/main" id="{2E10C410-3792-48B8-9F82-E74124DF9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4891" y="4198580"/>
              <a:ext cx="54938" cy="50517"/>
            </a:xfrm>
            <a:custGeom>
              <a:avLst/>
              <a:gdLst>
                <a:gd name="T0" fmla="*/ 2147483646 w 994"/>
                <a:gd name="T1" fmla="*/ 2147483646 h 914"/>
                <a:gd name="T2" fmla="*/ 2147483646 w 994"/>
                <a:gd name="T3" fmla="*/ 2147483646 h 914"/>
                <a:gd name="T4" fmla="*/ 2147483646 w 994"/>
                <a:gd name="T5" fmla="*/ 2147483646 h 914"/>
                <a:gd name="T6" fmla="*/ 2147483646 w 994"/>
                <a:gd name="T7" fmla="*/ 2147483646 h 914"/>
                <a:gd name="T8" fmla="*/ 2147483646 w 994"/>
                <a:gd name="T9" fmla="*/ 2147483646 h 914"/>
                <a:gd name="T10" fmla="*/ 2147483646 w 994"/>
                <a:gd name="T11" fmla="*/ 2147483646 h 914"/>
                <a:gd name="T12" fmla="*/ 2147483646 w 994"/>
                <a:gd name="T13" fmla="*/ 2147483646 h 914"/>
                <a:gd name="T14" fmla="*/ 2147483646 w 994"/>
                <a:gd name="T15" fmla="*/ 2147483646 h 914"/>
                <a:gd name="T16" fmla="*/ 2147483646 w 994"/>
                <a:gd name="T17" fmla="*/ 2147483646 h 9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2" name="Google Shape;461;p27">
              <a:extLst>
                <a:ext uri="{FF2B5EF4-FFF2-40B4-BE49-F238E27FC236}">
                  <a16:creationId xmlns:a16="http://schemas.microsoft.com/office/drawing/2014/main" id="{68EFC125-9187-4745-A9FA-E8292AFEE8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5373" y="4240254"/>
              <a:ext cx="54938" cy="49080"/>
            </a:xfrm>
            <a:custGeom>
              <a:avLst/>
              <a:gdLst>
                <a:gd name="T0" fmla="*/ 2147483646 w 994"/>
                <a:gd name="T1" fmla="*/ 2147483646 h 888"/>
                <a:gd name="T2" fmla="*/ 2147483646 w 994"/>
                <a:gd name="T3" fmla="*/ 2147483646 h 888"/>
                <a:gd name="T4" fmla="*/ 2147483646 w 994"/>
                <a:gd name="T5" fmla="*/ 2147483646 h 888"/>
                <a:gd name="T6" fmla="*/ 2147483646 w 994"/>
                <a:gd name="T7" fmla="*/ 2147483646 h 888"/>
                <a:gd name="T8" fmla="*/ 2147483646 w 994"/>
                <a:gd name="T9" fmla="*/ 2147483646 h 888"/>
                <a:gd name="T10" fmla="*/ 2147483646 w 994"/>
                <a:gd name="T11" fmla="*/ 2147483646 h 888"/>
                <a:gd name="T12" fmla="*/ 2147483646 w 994"/>
                <a:gd name="T13" fmla="*/ 2147483646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3" name="Google Shape;462;p27">
              <a:extLst>
                <a:ext uri="{FF2B5EF4-FFF2-40B4-BE49-F238E27FC236}">
                  <a16:creationId xmlns:a16="http://schemas.microsoft.com/office/drawing/2014/main" id="{7D3000D0-E9C4-4648-B6CC-E2C7DAEA3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3956" y="4331726"/>
              <a:ext cx="57868" cy="49080"/>
            </a:xfrm>
            <a:custGeom>
              <a:avLst/>
              <a:gdLst>
                <a:gd name="T0" fmla="*/ 2147483646 w 1047"/>
                <a:gd name="T1" fmla="*/ 0 h 888"/>
                <a:gd name="T2" fmla="*/ 2147483646 w 1047"/>
                <a:gd name="T3" fmla="*/ 2147483646 h 888"/>
                <a:gd name="T4" fmla="*/ 2147483646 w 1047"/>
                <a:gd name="T5" fmla="*/ 2147483646 h 888"/>
                <a:gd name="T6" fmla="*/ 2147483646 w 1047"/>
                <a:gd name="T7" fmla="*/ 2147483646 h 888"/>
                <a:gd name="T8" fmla="*/ 2147483646 w 1047"/>
                <a:gd name="T9" fmla="*/ 2147483646 h 888"/>
                <a:gd name="T10" fmla="*/ 2147483646 w 1047"/>
                <a:gd name="T11" fmla="*/ 0 h 888"/>
                <a:gd name="T12" fmla="*/ 2147483646 w 1047"/>
                <a:gd name="T13" fmla="*/ 0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4" name="Google Shape;463;p27">
              <a:extLst>
                <a:ext uri="{FF2B5EF4-FFF2-40B4-BE49-F238E27FC236}">
                  <a16:creationId xmlns:a16="http://schemas.microsoft.com/office/drawing/2014/main" id="{C4AED90C-E7F7-4050-B64E-89753D552A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4438" y="4372128"/>
              <a:ext cx="54938" cy="50351"/>
            </a:xfrm>
            <a:custGeom>
              <a:avLst/>
              <a:gdLst>
                <a:gd name="T0" fmla="*/ 2147483646 w 994"/>
                <a:gd name="T1" fmla="*/ 2147483646 h 911"/>
                <a:gd name="T2" fmla="*/ 2147483646 w 994"/>
                <a:gd name="T3" fmla="*/ 2147483646 h 911"/>
                <a:gd name="T4" fmla="*/ 2147483646 w 994"/>
                <a:gd name="T5" fmla="*/ 214748364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2147483646 w 994"/>
                <a:gd name="T15" fmla="*/ 2147483646 h 911"/>
                <a:gd name="T16" fmla="*/ 2147483646 w 994"/>
                <a:gd name="T17" fmla="*/ 2147483646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5" name="Google Shape;464;p27">
              <a:extLst>
                <a:ext uri="{FF2B5EF4-FFF2-40B4-BE49-F238E27FC236}">
                  <a16:creationId xmlns:a16="http://schemas.microsoft.com/office/drawing/2014/main" id="{C77860E8-0CA6-4002-8BF4-C2F827EE8E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4975" y="4414354"/>
              <a:ext cx="54883" cy="48361"/>
            </a:xfrm>
            <a:custGeom>
              <a:avLst/>
              <a:gdLst>
                <a:gd name="T0" fmla="*/ 0 w 993"/>
                <a:gd name="T1" fmla="*/ 2147483646 h 875"/>
                <a:gd name="T2" fmla="*/ 2147483646 w 993"/>
                <a:gd name="T3" fmla="*/ 2147483646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2147483646 w 993"/>
                <a:gd name="T11" fmla="*/ 2147483646 h 875"/>
                <a:gd name="T12" fmla="*/ 0 w 993"/>
                <a:gd name="T13" fmla="*/ 2147483646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6" name="Google Shape;465;p27">
              <a:extLst>
                <a:ext uri="{FF2B5EF4-FFF2-40B4-BE49-F238E27FC236}">
                  <a16:creationId xmlns:a16="http://schemas.microsoft.com/office/drawing/2014/main" id="{8161191A-2B0F-4CB1-9745-53A682532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6433" y="4505826"/>
              <a:ext cx="54938" cy="48306"/>
            </a:xfrm>
            <a:custGeom>
              <a:avLst/>
              <a:gdLst>
                <a:gd name="T0" fmla="*/ 2147483646 w 994"/>
                <a:gd name="T1" fmla="*/ 0 h 874"/>
                <a:gd name="T2" fmla="*/ 2147483646 w 994"/>
                <a:gd name="T3" fmla="*/ 2147483646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2147483646 w 994"/>
                <a:gd name="T11" fmla="*/ 0 h 874"/>
                <a:gd name="T12" fmla="*/ 2147483646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7" name="Google Shape;466;p27">
              <a:extLst>
                <a:ext uri="{FF2B5EF4-FFF2-40B4-BE49-F238E27FC236}">
                  <a16:creationId xmlns:a16="http://schemas.microsoft.com/office/drawing/2014/main" id="{DDBDE29B-39C3-4FF9-99D7-916158253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3986" y="4546063"/>
              <a:ext cx="57868" cy="50517"/>
            </a:xfrm>
            <a:custGeom>
              <a:avLst/>
              <a:gdLst>
                <a:gd name="T0" fmla="*/ 2147483646 w 1047"/>
                <a:gd name="T1" fmla="*/ 0 h 914"/>
                <a:gd name="T2" fmla="*/ 2147483646 w 1047"/>
                <a:gd name="T3" fmla="*/ 2147483646 h 914"/>
                <a:gd name="T4" fmla="*/ 2147483646 w 1047"/>
                <a:gd name="T5" fmla="*/ 2147483646 h 914"/>
                <a:gd name="T6" fmla="*/ 2147483646 w 1047"/>
                <a:gd name="T7" fmla="*/ 2147483646 h 914"/>
                <a:gd name="T8" fmla="*/ 2147483646 w 1047"/>
                <a:gd name="T9" fmla="*/ 2147483646 h 914"/>
                <a:gd name="T10" fmla="*/ 2147483646 w 1047"/>
                <a:gd name="T11" fmla="*/ 2147483646 h 914"/>
                <a:gd name="T12" fmla="*/ 2147483646 w 1047"/>
                <a:gd name="T13" fmla="*/ 2147483646 h 914"/>
                <a:gd name="T14" fmla="*/ 2147483646 w 1047"/>
                <a:gd name="T15" fmla="*/ 2147483646 h 914"/>
                <a:gd name="T16" fmla="*/ 2147483646 w 1047"/>
                <a:gd name="T17" fmla="*/ 0 h 9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8" name="Google Shape;467;p27">
              <a:extLst>
                <a:ext uri="{FF2B5EF4-FFF2-40B4-BE49-F238E27FC236}">
                  <a16:creationId xmlns:a16="http://schemas.microsoft.com/office/drawing/2014/main" id="{2BD50DF0-C045-4C34-BA58-166EF8FC4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804" y="4587736"/>
              <a:ext cx="54883" cy="49080"/>
            </a:xfrm>
            <a:custGeom>
              <a:avLst/>
              <a:gdLst>
                <a:gd name="T0" fmla="*/ 2147483646 w 993"/>
                <a:gd name="T1" fmla="*/ 2147483646 h 888"/>
                <a:gd name="T2" fmla="*/ 2147483646 w 993"/>
                <a:gd name="T3" fmla="*/ 2147483646 h 888"/>
                <a:gd name="T4" fmla="*/ 2147483646 w 993"/>
                <a:gd name="T5" fmla="*/ 2147483646 h 888"/>
                <a:gd name="T6" fmla="*/ 2147483646 w 993"/>
                <a:gd name="T7" fmla="*/ 2147483646 h 888"/>
                <a:gd name="T8" fmla="*/ 2147483646 w 993"/>
                <a:gd name="T9" fmla="*/ 2147483646 h 888"/>
                <a:gd name="T10" fmla="*/ 2147483646 w 993"/>
                <a:gd name="T11" fmla="*/ 2147483646 h 888"/>
                <a:gd name="T12" fmla="*/ 2147483646 w 993"/>
                <a:gd name="T13" fmla="*/ 2147483646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9" name="Google Shape;468;p27">
              <a:extLst>
                <a:ext uri="{FF2B5EF4-FFF2-40B4-BE49-F238E27FC236}">
                  <a16:creationId xmlns:a16="http://schemas.microsoft.com/office/drawing/2014/main" id="{13C83270-DDCD-4629-9966-AE01211466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5980" y="4679208"/>
              <a:ext cx="54938" cy="49024"/>
            </a:xfrm>
            <a:custGeom>
              <a:avLst/>
              <a:gdLst>
                <a:gd name="T0" fmla="*/ 2147483646 w 994"/>
                <a:gd name="T1" fmla="*/ 0 h 887"/>
                <a:gd name="T2" fmla="*/ 2147483646 w 994"/>
                <a:gd name="T3" fmla="*/ 2147483646 h 887"/>
                <a:gd name="T4" fmla="*/ 2147483646 w 994"/>
                <a:gd name="T5" fmla="*/ 2147483646 h 887"/>
                <a:gd name="T6" fmla="*/ 2147483646 w 994"/>
                <a:gd name="T7" fmla="*/ 2147483646 h 887"/>
                <a:gd name="T8" fmla="*/ 2147483646 w 994"/>
                <a:gd name="T9" fmla="*/ 2147483646 h 887"/>
                <a:gd name="T10" fmla="*/ 2147483646 w 994"/>
                <a:gd name="T11" fmla="*/ 0 h 887"/>
                <a:gd name="T12" fmla="*/ 2147483646 w 994"/>
                <a:gd name="T13" fmla="*/ 0 h 8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0" name="Google Shape;469;p27">
              <a:extLst>
                <a:ext uri="{FF2B5EF4-FFF2-40B4-BE49-F238E27FC236}">
                  <a16:creationId xmlns:a16="http://schemas.microsoft.com/office/drawing/2014/main" id="{BAD8B987-9D20-4BCB-91A7-394A454D1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5744" y="4719611"/>
              <a:ext cx="54938" cy="50351"/>
            </a:xfrm>
            <a:custGeom>
              <a:avLst/>
              <a:gdLst>
                <a:gd name="T0" fmla="*/ 2147483646 w 994"/>
                <a:gd name="T1" fmla="*/ 0 h 911"/>
                <a:gd name="T2" fmla="*/ 2147483646 w 994"/>
                <a:gd name="T3" fmla="*/ 2147483646 h 911"/>
                <a:gd name="T4" fmla="*/ 2147483646 w 994"/>
                <a:gd name="T5" fmla="*/ 214748364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2147483646 w 994"/>
                <a:gd name="T15" fmla="*/ 2147483646 h 911"/>
                <a:gd name="T16" fmla="*/ 2147483646 w 994"/>
                <a:gd name="T17" fmla="*/ 0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1" name="Google Shape;470;p27">
              <a:extLst>
                <a:ext uri="{FF2B5EF4-FFF2-40B4-BE49-F238E27FC236}">
                  <a16:creationId xmlns:a16="http://schemas.microsoft.com/office/drawing/2014/main" id="{EDFAEEE8-89F1-49E2-A469-F6455BBF0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352" y="4761837"/>
              <a:ext cx="54883" cy="48361"/>
            </a:xfrm>
            <a:custGeom>
              <a:avLst/>
              <a:gdLst>
                <a:gd name="T0" fmla="*/ 2147483646 w 993"/>
                <a:gd name="T1" fmla="*/ 2147483646 h 875"/>
                <a:gd name="T2" fmla="*/ 2147483646 w 993"/>
                <a:gd name="T3" fmla="*/ 2147483646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2147483646 w 993"/>
                <a:gd name="T11" fmla="*/ 2147483646 h 875"/>
                <a:gd name="T12" fmla="*/ 2147483646 w 993"/>
                <a:gd name="T13" fmla="*/ 2147483646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2" name="Google Shape;471;p27">
              <a:extLst>
                <a:ext uri="{FF2B5EF4-FFF2-40B4-BE49-F238E27FC236}">
                  <a16:creationId xmlns:a16="http://schemas.microsoft.com/office/drawing/2014/main" id="{C1321D1B-DB99-484C-9050-A6904BE6CC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4809" y="4853309"/>
              <a:ext cx="54938" cy="48306"/>
            </a:xfrm>
            <a:custGeom>
              <a:avLst/>
              <a:gdLst>
                <a:gd name="T0" fmla="*/ 2147483646 w 994"/>
                <a:gd name="T1" fmla="*/ 0 h 874"/>
                <a:gd name="T2" fmla="*/ 2147483646 w 994"/>
                <a:gd name="T3" fmla="*/ 2147483646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2147483646 w 994"/>
                <a:gd name="T11" fmla="*/ 0 h 874"/>
                <a:gd name="T12" fmla="*/ 2147483646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3" name="Google Shape;472;p27">
              <a:extLst>
                <a:ext uri="{FF2B5EF4-FFF2-40B4-BE49-F238E27FC236}">
                  <a16:creationId xmlns:a16="http://schemas.microsoft.com/office/drawing/2014/main" id="{74163251-4ACA-407A-8C93-AEB9E8573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5346" y="4893490"/>
              <a:ext cx="54883" cy="51291"/>
            </a:xfrm>
            <a:custGeom>
              <a:avLst/>
              <a:gdLst>
                <a:gd name="T0" fmla="*/ 2147483646 w 993"/>
                <a:gd name="T1" fmla="*/ 2147483646 h 928"/>
                <a:gd name="T2" fmla="*/ 0 w 993"/>
                <a:gd name="T3" fmla="*/ 2147483646 h 928"/>
                <a:gd name="T4" fmla="*/ 0 w 993"/>
                <a:gd name="T5" fmla="*/ 2147483646 h 928"/>
                <a:gd name="T6" fmla="*/ 2147483646 w 993"/>
                <a:gd name="T7" fmla="*/ 2147483646 h 928"/>
                <a:gd name="T8" fmla="*/ 2147483646 w 993"/>
                <a:gd name="T9" fmla="*/ 2147483646 h 928"/>
                <a:gd name="T10" fmla="*/ 2147483646 w 993"/>
                <a:gd name="T11" fmla="*/ 2147483646 h 928"/>
                <a:gd name="T12" fmla="*/ 2147483646 w 993"/>
                <a:gd name="T13" fmla="*/ 2147483646 h 928"/>
                <a:gd name="T14" fmla="*/ 2147483646 w 993"/>
                <a:gd name="T15" fmla="*/ 2147483646 h 9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4" name="Google Shape;473;p27">
              <a:extLst>
                <a:ext uri="{FF2B5EF4-FFF2-40B4-BE49-F238E27FC236}">
                  <a16:creationId xmlns:a16="http://schemas.microsoft.com/office/drawing/2014/main" id="{F74543E7-6526-4C40-8840-0378CC3902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0051" y="4287068"/>
              <a:ext cx="76107" cy="68645"/>
            </a:xfrm>
            <a:custGeom>
              <a:avLst/>
              <a:gdLst>
                <a:gd name="T0" fmla="*/ 2147483646 w 1377"/>
                <a:gd name="T1" fmla="*/ 2147483646 h 1242"/>
                <a:gd name="T2" fmla="*/ 0 w 1377"/>
                <a:gd name="T3" fmla="*/ 2147483646 h 1242"/>
                <a:gd name="T4" fmla="*/ 0 w 1377"/>
                <a:gd name="T5" fmla="*/ 2147483646 h 1242"/>
                <a:gd name="T6" fmla="*/ 2147483646 w 1377"/>
                <a:gd name="T7" fmla="*/ 2147483646 h 1242"/>
                <a:gd name="T8" fmla="*/ 2147483646 w 1377"/>
                <a:gd name="T9" fmla="*/ 2147483646 h 1242"/>
                <a:gd name="T10" fmla="*/ 2147483646 w 1377"/>
                <a:gd name="T11" fmla="*/ 2147483646 h 1242"/>
                <a:gd name="T12" fmla="*/ 2147483646 w 1377"/>
                <a:gd name="T13" fmla="*/ 2147483646 h 1242"/>
                <a:gd name="T14" fmla="*/ 2147483646 w 1377"/>
                <a:gd name="T15" fmla="*/ 2147483646 h 1242"/>
                <a:gd name="T16" fmla="*/ 2147483646 w 1377"/>
                <a:gd name="T17" fmla="*/ 2147483646 h 12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5" name="Google Shape;474;p27">
              <a:extLst>
                <a:ext uri="{FF2B5EF4-FFF2-40B4-BE49-F238E27FC236}">
                  <a16:creationId xmlns:a16="http://schemas.microsoft.com/office/drawing/2014/main" id="{DF3DF41D-6CFD-41BB-B0AB-04213E1F7D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8880" y="4459731"/>
              <a:ext cx="76107" cy="69530"/>
            </a:xfrm>
            <a:custGeom>
              <a:avLst/>
              <a:gdLst>
                <a:gd name="T0" fmla="*/ 2147483646 w 1377"/>
                <a:gd name="T1" fmla="*/ 0 h 1258"/>
                <a:gd name="T2" fmla="*/ 2147483646 w 1377"/>
                <a:gd name="T3" fmla="*/ 2147483646 h 1258"/>
                <a:gd name="T4" fmla="*/ 2147483646 w 1377"/>
                <a:gd name="T5" fmla="*/ 2147483646 h 1258"/>
                <a:gd name="T6" fmla="*/ 2147483646 w 1377"/>
                <a:gd name="T7" fmla="*/ 2147483646 h 1258"/>
                <a:gd name="T8" fmla="*/ 2147483646 w 1377"/>
                <a:gd name="T9" fmla="*/ 2147483646 h 1258"/>
                <a:gd name="T10" fmla="*/ 2147483646 w 1377"/>
                <a:gd name="T11" fmla="*/ 2147483646 h 1258"/>
                <a:gd name="T12" fmla="*/ 2147483646 w 1377"/>
                <a:gd name="T13" fmla="*/ 0 h 1258"/>
                <a:gd name="T14" fmla="*/ 2147483646 w 1377"/>
                <a:gd name="T15" fmla="*/ 0 h 125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6" name="Google Shape;475;p27">
              <a:extLst>
                <a:ext uri="{FF2B5EF4-FFF2-40B4-BE49-F238E27FC236}">
                  <a16:creationId xmlns:a16="http://schemas.microsoft.com/office/drawing/2014/main" id="{37AD9ED0-46B7-4290-8F04-132C31F31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8428" y="4631621"/>
              <a:ext cx="79036" cy="68811"/>
            </a:xfrm>
            <a:custGeom>
              <a:avLst/>
              <a:gdLst>
                <a:gd name="T0" fmla="*/ 2147483646 w 1430"/>
                <a:gd name="T1" fmla="*/ 2147483646 h 1245"/>
                <a:gd name="T2" fmla="*/ 2147483646 w 1430"/>
                <a:gd name="T3" fmla="*/ 2147483646 h 1245"/>
                <a:gd name="T4" fmla="*/ 2147483646 w 1430"/>
                <a:gd name="T5" fmla="*/ 2147483646 h 1245"/>
                <a:gd name="T6" fmla="*/ 2147483646 w 1430"/>
                <a:gd name="T7" fmla="*/ 2147483646 h 1245"/>
                <a:gd name="T8" fmla="*/ 2147483646 w 1430"/>
                <a:gd name="T9" fmla="*/ 2147483646 h 1245"/>
                <a:gd name="T10" fmla="*/ 2147483646 w 1430"/>
                <a:gd name="T11" fmla="*/ 2147483646 h 1245"/>
                <a:gd name="T12" fmla="*/ 2147483646 w 1430"/>
                <a:gd name="T13" fmla="*/ 2147483646 h 1245"/>
                <a:gd name="T14" fmla="*/ 2147483646 w 1430"/>
                <a:gd name="T15" fmla="*/ 2147483646 h 12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7" name="Google Shape;476;p27">
              <a:extLst>
                <a:ext uri="{FF2B5EF4-FFF2-40B4-BE49-F238E27FC236}">
                  <a16:creationId xmlns:a16="http://schemas.microsoft.com/office/drawing/2014/main" id="{D009D7E5-6F7D-4668-8EC6-AE9B747D58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0904" y="4805003"/>
              <a:ext cx="76107" cy="68811"/>
            </a:xfrm>
            <a:custGeom>
              <a:avLst/>
              <a:gdLst>
                <a:gd name="T0" fmla="*/ 2147483646 w 1377"/>
                <a:gd name="T1" fmla="*/ 2147483646 h 1245"/>
                <a:gd name="T2" fmla="*/ 2147483646 w 1377"/>
                <a:gd name="T3" fmla="*/ 2147483646 h 1245"/>
                <a:gd name="T4" fmla="*/ 2147483646 w 1377"/>
                <a:gd name="T5" fmla="*/ 2147483646 h 1245"/>
                <a:gd name="T6" fmla="*/ 2147483646 w 1377"/>
                <a:gd name="T7" fmla="*/ 2147483646 h 1245"/>
                <a:gd name="T8" fmla="*/ 2147483646 w 1377"/>
                <a:gd name="T9" fmla="*/ 2147483646 h 1245"/>
                <a:gd name="T10" fmla="*/ 2147483646 w 1377"/>
                <a:gd name="T11" fmla="*/ 2147483646 h 1245"/>
                <a:gd name="T12" fmla="*/ 2147483646 w 1377"/>
                <a:gd name="T13" fmla="*/ 2147483646 h 1245"/>
                <a:gd name="T14" fmla="*/ 2147483646 w 1377"/>
                <a:gd name="T15" fmla="*/ 2147483646 h 1245"/>
                <a:gd name="T16" fmla="*/ 2147483646 w 1377"/>
                <a:gd name="T17" fmla="*/ 2147483646 h 12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8" name="Google Shape;477;p27">
              <a:extLst>
                <a:ext uri="{FF2B5EF4-FFF2-40B4-BE49-F238E27FC236}">
                  <a16:creationId xmlns:a16="http://schemas.microsoft.com/office/drawing/2014/main" id="{DC71880C-6371-45C5-A62B-64D9F441939C}"/>
                </a:ext>
              </a:extLst>
            </p:cNvPr>
            <p:cNvSpPr/>
            <p:nvPr/>
          </p:nvSpPr>
          <p:spPr>
            <a:xfrm>
              <a:off x="5817807" y="4746779"/>
              <a:ext cx="1122900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9" name="Google Shape;478;p27">
              <a:extLst>
                <a:ext uri="{FF2B5EF4-FFF2-40B4-BE49-F238E27FC236}">
                  <a16:creationId xmlns:a16="http://schemas.microsoft.com/office/drawing/2014/main" id="{9AE2369D-6420-43D8-959D-686E7910A7F6}"/>
                </a:ext>
              </a:extLst>
            </p:cNvPr>
            <p:cNvSpPr/>
            <p:nvPr/>
          </p:nvSpPr>
          <p:spPr>
            <a:xfrm>
              <a:off x="5978222" y="4746779"/>
              <a:ext cx="1122899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0" name="Google Shape;479;p27">
              <a:extLst>
                <a:ext uri="{FF2B5EF4-FFF2-40B4-BE49-F238E27FC236}">
                  <a16:creationId xmlns:a16="http://schemas.microsoft.com/office/drawing/2014/main" id="{B1AA6998-3487-4F77-9F3E-6B368D126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2814" y="4807214"/>
              <a:ext cx="1011717" cy="182944"/>
            </a:xfrm>
            <a:custGeom>
              <a:avLst/>
              <a:gdLst>
                <a:gd name="T0" fmla="*/ 2147483646 w 18305"/>
                <a:gd name="T1" fmla="*/ 0 h 3310"/>
                <a:gd name="T2" fmla="*/ 2147483646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2147483646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480;p27">
              <a:extLst>
                <a:ext uri="{FF2B5EF4-FFF2-40B4-BE49-F238E27FC236}">
                  <a16:creationId xmlns:a16="http://schemas.microsoft.com/office/drawing/2014/main" id="{5BB6070C-AFA6-4465-A741-034EEBF99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2814" y="4898630"/>
              <a:ext cx="1011717" cy="91527"/>
            </a:xfrm>
            <a:custGeom>
              <a:avLst/>
              <a:gdLst>
                <a:gd name="T0" fmla="*/ 2147483646 w 18305"/>
                <a:gd name="T1" fmla="*/ 2147483646 h 1656"/>
                <a:gd name="T2" fmla="*/ 2147483646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2147483646 h 1656"/>
                <a:gd name="T10" fmla="*/ 2147483646 w 18305"/>
                <a:gd name="T11" fmla="*/ 2147483646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481;p27">
              <a:extLst>
                <a:ext uri="{FF2B5EF4-FFF2-40B4-BE49-F238E27FC236}">
                  <a16:creationId xmlns:a16="http://schemas.microsoft.com/office/drawing/2014/main" id="{34AFC47E-3380-4337-A506-7F95DB710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8028" y="4137120"/>
              <a:ext cx="1121428" cy="304372"/>
            </a:xfrm>
            <a:custGeom>
              <a:avLst/>
              <a:gdLst>
                <a:gd name="T0" fmla="*/ 2147483646 w 20290"/>
                <a:gd name="T1" fmla="*/ 2147483646 h 5507"/>
                <a:gd name="T2" fmla="*/ 0 w 20290"/>
                <a:gd name="T3" fmla="*/ 2147483646 h 5507"/>
                <a:gd name="T4" fmla="*/ 0 w 20290"/>
                <a:gd name="T5" fmla="*/ 2147483646 h 5507"/>
                <a:gd name="T6" fmla="*/ 2147483646 w 20290"/>
                <a:gd name="T7" fmla="*/ 2147483646 h 5507"/>
                <a:gd name="T8" fmla="*/ 2147483646 w 20290"/>
                <a:gd name="T9" fmla="*/ 2147483646 h 5507"/>
                <a:gd name="T10" fmla="*/ 2147483646 w 20290"/>
                <a:gd name="T11" fmla="*/ 2147483646 h 5507"/>
                <a:gd name="T12" fmla="*/ 2147483646 w 20290"/>
                <a:gd name="T13" fmla="*/ 2147483646 h 5507"/>
                <a:gd name="T14" fmla="*/ 2147483646 w 20290"/>
                <a:gd name="T15" fmla="*/ 2147483646 h 5507"/>
                <a:gd name="T16" fmla="*/ 2147483646 w 20290"/>
                <a:gd name="T17" fmla="*/ 2147483646 h 55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lnTo>
                    <a:pt x="231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482;p27">
              <a:extLst>
                <a:ext uri="{FF2B5EF4-FFF2-40B4-BE49-F238E27FC236}">
                  <a16:creationId xmlns:a16="http://schemas.microsoft.com/office/drawing/2014/main" id="{1E42E4A0-E058-4106-989D-4A430963F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9692" y="4137120"/>
              <a:ext cx="1121428" cy="304372"/>
            </a:xfrm>
            <a:custGeom>
              <a:avLst/>
              <a:gdLst>
                <a:gd name="T0" fmla="*/ 2147483646 w 20290"/>
                <a:gd name="T1" fmla="*/ 2147483646 h 5507"/>
                <a:gd name="T2" fmla="*/ 0 w 20290"/>
                <a:gd name="T3" fmla="*/ 2147483646 h 5507"/>
                <a:gd name="T4" fmla="*/ 0 w 20290"/>
                <a:gd name="T5" fmla="*/ 2147483646 h 5507"/>
                <a:gd name="T6" fmla="*/ 2147483646 w 20290"/>
                <a:gd name="T7" fmla="*/ 2147483646 h 5507"/>
                <a:gd name="T8" fmla="*/ 2147483646 w 20290"/>
                <a:gd name="T9" fmla="*/ 2147483646 h 5507"/>
                <a:gd name="T10" fmla="*/ 2147483646 w 20290"/>
                <a:gd name="T11" fmla="*/ 2147483646 h 5507"/>
                <a:gd name="T12" fmla="*/ 2147483646 w 20290"/>
                <a:gd name="T13" fmla="*/ 2147483646 h 5507"/>
                <a:gd name="T14" fmla="*/ 2147483646 w 20290"/>
                <a:gd name="T15" fmla="*/ 2147483646 h 5507"/>
                <a:gd name="T16" fmla="*/ 2147483646 w 20290"/>
                <a:gd name="T17" fmla="*/ 2147483646 h 5507"/>
                <a:gd name="T18" fmla="*/ 2147483646 w 20290"/>
                <a:gd name="T19" fmla="*/ 2147483646 h 5507"/>
                <a:gd name="T20" fmla="*/ 2147483646 w 20290"/>
                <a:gd name="T21" fmla="*/ 2147483646 h 5507"/>
                <a:gd name="T22" fmla="*/ 2147483646 w 20290"/>
                <a:gd name="T23" fmla="*/ 2147483646 h 5507"/>
                <a:gd name="T24" fmla="*/ 2147483646 w 20290"/>
                <a:gd name="T25" fmla="*/ 2147483646 h 55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lnTo>
                    <a:pt x="22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4" name="Google Shape;483;p27">
              <a:extLst>
                <a:ext uri="{FF2B5EF4-FFF2-40B4-BE49-F238E27FC236}">
                  <a16:creationId xmlns:a16="http://schemas.microsoft.com/office/drawing/2014/main" id="{0FB804F9-6FE4-4F40-8502-FD9CB0734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2814" y="4197862"/>
              <a:ext cx="1011717" cy="182944"/>
            </a:xfrm>
            <a:custGeom>
              <a:avLst/>
              <a:gdLst>
                <a:gd name="T0" fmla="*/ 2147483646 w 18305"/>
                <a:gd name="T1" fmla="*/ 0 h 3310"/>
                <a:gd name="T2" fmla="*/ 2147483646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2147483646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" name="Google Shape;484;p27">
              <a:extLst>
                <a:ext uri="{FF2B5EF4-FFF2-40B4-BE49-F238E27FC236}">
                  <a16:creationId xmlns:a16="http://schemas.microsoft.com/office/drawing/2014/main" id="{300E75C4-45CF-46FE-AB8A-540175BA0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2814" y="4289278"/>
              <a:ext cx="1011717" cy="91527"/>
            </a:xfrm>
            <a:custGeom>
              <a:avLst/>
              <a:gdLst>
                <a:gd name="T0" fmla="*/ 2147483646 w 18305"/>
                <a:gd name="T1" fmla="*/ 2147483646 h 1656"/>
                <a:gd name="T2" fmla="*/ 2147483646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2147483646 h 1656"/>
                <a:gd name="T10" fmla="*/ 2147483646 w 18305"/>
                <a:gd name="T11" fmla="*/ 2147483646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" name="Google Shape;485;p27">
              <a:extLst>
                <a:ext uri="{FF2B5EF4-FFF2-40B4-BE49-F238E27FC236}">
                  <a16:creationId xmlns:a16="http://schemas.microsoft.com/office/drawing/2014/main" id="{B2E1BCC1-274D-4FC3-89E5-9C263D0E70A7}"/>
                </a:ext>
              </a:extLst>
            </p:cNvPr>
            <p:cNvSpPr/>
            <p:nvPr/>
          </p:nvSpPr>
          <p:spPr>
            <a:xfrm>
              <a:off x="5879750" y="4441995"/>
              <a:ext cx="1121311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7" name="Google Shape;486;p27">
              <a:extLst>
                <a:ext uri="{FF2B5EF4-FFF2-40B4-BE49-F238E27FC236}">
                  <a16:creationId xmlns:a16="http://schemas.microsoft.com/office/drawing/2014/main" id="{EDA9EDB8-84D1-4B0A-888C-2FFAB8E94CF3}"/>
                </a:ext>
              </a:extLst>
            </p:cNvPr>
            <p:cNvSpPr/>
            <p:nvPr/>
          </p:nvSpPr>
          <p:spPr>
            <a:xfrm>
              <a:off x="5722511" y="4441995"/>
              <a:ext cx="1122900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8" name="Google Shape;487;p27">
              <a:extLst>
                <a:ext uri="{FF2B5EF4-FFF2-40B4-BE49-F238E27FC236}">
                  <a16:creationId xmlns:a16="http://schemas.microsoft.com/office/drawing/2014/main" id="{BC9D84F8-FE6C-48F5-A06D-92D33031F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215" y="4502897"/>
              <a:ext cx="1011717" cy="182944"/>
            </a:xfrm>
            <a:custGeom>
              <a:avLst/>
              <a:gdLst>
                <a:gd name="T0" fmla="*/ 0 w 18305"/>
                <a:gd name="T1" fmla="*/ 0 h 3310"/>
                <a:gd name="T2" fmla="*/ 0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0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" name="Google Shape;488;p27">
              <a:extLst>
                <a:ext uri="{FF2B5EF4-FFF2-40B4-BE49-F238E27FC236}">
                  <a16:creationId xmlns:a16="http://schemas.microsoft.com/office/drawing/2014/main" id="{55D3EEE5-C072-4D3C-B464-D0BCF7EA78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215" y="4594314"/>
              <a:ext cx="1011717" cy="91527"/>
            </a:xfrm>
            <a:custGeom>
              <a:avLst/>
              <a:gdLst>
                <a:gd name="T0" fmla="*/ 0 w 18305"/>
                <a:gd name="T1" fmla="*/ 2147483646 h 1656"/>
                <a:gd name="T2" fmla="*/ 0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2147483646 h 1656"/>
                <a:gd name="T10" fmla="*/ 0 w 18305"/>
                <a:gd name="T11" fmla="*/ 2147483646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0" name="Google Shape;489;p27">
              <a:extLst>
                <a:ext uri="{FF2B5EF4-FFF2-40B4-BE49-F238E27FC236}">
                  <a16:creationId xmlns:a16="http://schemas.microsoft.com/office/drawing/2014/main" id="{36C5F1D5-FD35-4C2D-AD07-6AEECF96D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5910" y="4847726"/>
              <a:ext cx="200077" cy="203836"/>
            </a:xfrm>
            <a:custGeom>
              <a:avLst/>
              <a:gdLst>
                <a:gd name="T0" fmla="*/ 2147483646 w 3620"/>
                <a:gd name="T1" fmla="*/ 0 h 3688"/>
                <a:gd name="T2" fmla="*/ 0 w 3620"/>
                <a:gd name="T3" fmla="*/ 2147483646 h 3688"/>
                <a:gd name="T4" fmla="*/ 2147483646 w 3620"/>
                <a:gd name="T5" fmla="*/ 2147483646 h 3688"/>
                <a:gd name="T6" fmla="*/ 2147483646 w 3620"/>
                <a:gd name="T7" fmla="*/ 2147483646 h 3688"/>
                <a:gd name="T8" fmla="*/ 2147483646 w 3620"/>
                <a:gd name="T9" fmla="*/ 0 h 36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" name="Google Shape;490;p27">
              <a:extLst>
                <a:ext uri="{FF2B5EF4-FFF2-40B4-BE49-F238E27FC236}">
                  <a16:creationId xmlns:a16="http://schemas.microsoft.com/office/drawing/2014/main" id="{7480F7B6-7B61-449D-81BC-ED1072FDD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8302" y="4988168"/>
              <a:ext cx="64445" cy="63395"/>
            </a:xfrm>
            <a:custGeom>
              <a:avLst/>
              <a:gdLst>
                <a:gd name="T0" fmla="*/ 2147483646 w 1166"/>
                <a:gd name="T1" fmla="*/ 0 h 1147"/>
                <a:gd name="T2" fmla="*/ 2147483646 w 1166"/>
                <a:gd name="T3" fmla="*/ 2147483646 h 1147"/>
                <a:gd name="T4" fmla="*/ 2147483646 w 1166"/>
                <a:gd name="T5" fmla="*/ 2147483646 h 1147"/>
                <a:gd name="T6" fmla="*/ 2147483646 w 1166"/>
                <a:gd name="T7" fmla="*/ 2147483646 h 1147"/>
                <a:gd name="T8" fmla="*/ 2147483646 w 1166"/>
                <a:gd name="T9" fmla="*/ 2147483646 h 1147"/>
                <a:gd name="T10" fmla="*/ 2147483646 w 1166"/>
                <a:gd name="T11" fmla="*/ 0 h 11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" name="Google Shape;491;p27">
              <a:extLst>
                <a:ext uri="{FF2B5EF4-FFF2-40B4-BE49-F238E27FC236}">
                  <a16:creationId xmlns:a16="http://schemas.microsoft.com/office/drawing/2014/main" id="{A1E1F554-8A2A-4EC6-8222-80538094ECB1}"/>
                </a:ext>
              </a:extLst>
            </p:cNvPr>
            <p:cNvSpPr/>
            <p:nvPr/>
          </p:nvSpPr>
          <p:spPr>
            <a:xfrm>
              <a:off x="5644687" y="4084827"/>
              <a:ext cx="228709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3" name="Google Shape;492;p27">
              <a:extLst>
                <a:ext uri="{FF2B5EF4-FFF2-40B4-BE49-F238E27FC236}">
                  <a16:creationId xmlns:a16="http://schemas.microsoft.com/office/drawing/2014/main" id="{A3478DCB-9CE8-4829-8643-084F5B5957DB}"/>
                </a:ext>
              </a:extLst>
            </p:cNvPr>
            <p:cNvSpPr/>
            <p:nvPr/>
          </p:nvSpPr>
          <p:spPr>
            <a:xfrm>
              <a:off x="5646275" y="4137211"/>
              <a:ext cx="216003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4" name="Google Shape;493;p27">
              <a:extLst>
                <a:ext uri="{FF2B5EF4-FFF2-40B4-BE49-F238E27FC236}">
                  <a16:creationId xmlns:a16="http://schemas.microsoft.com/office/drawing/2014/main" id="{38B5FF3E-1068-4014-A929-2A6334F59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280" y="4231521"/>
              <a:ext cx="209971" cy="688388"/>
            </a:xfrm>
            <a:custGeom>
              <a:avLst/>
              <a:gdLst>
                <a:gd name="T0" fmla="*/ 2147483646 w 3799"/>
                <a:gd name="T1" fmla="*/ 0 h 12455"/>
                <a:gd name="T2" fmla="*/ 0 w 3799"/>
                <a:gd name="T3" fmla="*/ 2147483646 h 12455"/>
                <a:gd name="T4" fmla="*/ 2147483646 w 3799"/>
                <a:gd name="T5" fmla="*/ 2147483646 h 12455"/>
                <a:gd name="T6" fmla="*/ 2147483646 w 3799"/>
                <a:gd name="T7" fmla="*/ 2147483646 h 12455"/>
                <a:gd name="T8" fmla="*/ 2147483646 w 3799"/>
                <a:gd name="T9" fmla="*/ 0 h 12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5" name="Google Shape;494;p27">
              <a:extLst>
                <a:ext uri="{FF2B5EF4-FFF2-40B4-BE49-F238E27FC236}">
                  <a16:creationId xmlns:a16="http://schemas.microsoft.com/office/drawing/2014/main" id="{A97F6BD0-232C-455E-A594-13921C328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9032" y="4216156"/>
              <a:ext cx="222462" cy="685459"/>
            </a:xfrm>
            <a:custGeom>
              <a:avLst/>
              <a:gdLst>
                <a:gd name="T0" fmla="*/ 2147483646 w 4025"/>
                <a:gd name="T1" fmla="*/ 0 h 12402"/>
                <a:gd name="T2" fmla="*/ 2147483646 w 4025"/>
                <a:gd name="T3" fmla="*/ 2147483646 h 12402"/>
                <a:gd name="T4" fmla="*/ 2147483646 w 4025"/>
                <a:gd name="T5" fmla="*/ 2147483646 h 12402"/>
                <a:gd name="T6" fmla="*/ 2147483646 w 4025"/>
                <a:gd name="T7" fmla="*/ 2147483646 h 12402"/>
                <a:gd name="T8" fmla="*/ 2147483646 w 4025"/>
                <a:gd name="T9" fmla="*/ 2147483646 h 12402"/>
                <a:gd name="T10" fmla="*/ 2147483646 w 4025"/>
                <a:gd name="T11" fmla="*/ 0 h 124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6" name="Google Shape;495;p27">
              <a:extLst>
                <a:ext uri="{FF2B5EF4-FFF2-40B4-BE49-F238E27FC236}">
                  <a16:creationId xmlns:a16="http://schemas.microsoft.com/office/drawing/2014/main" id="{ED951C2E-D9F5-4B45-938E-F5124B1248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5910" y="4200791"/>
              <a:ext cx="225336" cy="673741"/>
            </a:xfrm>
            <a:custGeom>
              <a:avLst/>
              <a:gdLst>
                <a:gd name="T0" fmla="*/ 2147483646 w 4077"/>
                <a:gd name="T1" fmla="*/ 0 h 12190"/>
                <a:gd name="T2" fmla="*/ 0 w 4077"/>
                <a:gd name="T3" fmla="*/ 2147483646 h 12190"/>
                <a:gd name="T4" fmla="*/ 0 w 4077"/>
                <a:gd name="T5" fmla="*/ 2147483646 h 12190"/>
                <a:gd name="T6" fmla="*/ 2147483646 w 4077"/>
                <a:gd name="T7" fmla="*/ 2147483646 h 12190"/>
                <a:gd name="T8" fmla="*/ 2147483646 w 4077"/>
                <a:gd name="T9" fmla="*/ 2147483646 h 12190"/>
                <a:gd name="T10" fmla="*/ 2147483646 w 4077"/>
                <a:gd name="T11" fmla="*/ 0 h 121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7" name="Google Shape;496;p27">
              <a:extLst>
                <a:ext uri="{FF2B5EF4-FFF2-40B4-BE49-F238E27FC236}">
                  <a16:creationId xmlns:a16="http://schemas.microsoft.com/office/drawing/2014/main" id="{51F786A0-B10F-40B3-A0FD-B787E64E0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845" y="4167132"/>
              <a:ext cx="240701" cy="161720"/>
            </a:xfrm>
            <a:custGeom>
              <a:avLst/>
              <a:gdLst>
                <a:gd name="T0" fmla="*/ 2147483646 w 4355"/>
                <a:gd name="T1" fmla="*/ 0 h 2926"/>
                <a:gd name="T2" fmla="*/ 2147483646 w 4355"/>
                <a:gd name="T3" fmla="*/ 2147483646 h 2926"/>
                <a:gd name="T4" fmla="*/ 2147483646 w 4355"/>
                <a:gd name="T5" fmla="*/ 2147483646 h 2926"/>
                <a:gd name="T6" fmla="*/ 2147483646 w 4355"/>
                <a:gd name="T7" fmla="*/ 2147483646 h 2926"/>
                <a:gd name="T8" fmla="*/ 2147483646 w 4355"/>
                <a:gd name="T9" fmla="*/ 2147483646 h 2926"/>
                <a:gd name="T10" fmla="*/ 2147483646 w 4355"/>
                <a:gd name="T11" fmla="*/ 2147483646 h 2926"/>
                <a:gd name="T12" fmla="*/ 2147483646 w 4355"/>
                <a:gd name="T13" fmla="*/ 2147483646 h 2926"/>
                <a:gd name="T14" fmla="*/ 2147483646 w 4355"/>
                <a:gd name="T15" fmla="*/ 2147483646 h 2926"/>
                <a:gd name="T16" fmla="*/ 2147483646 w 4355"/>
                <a:gd name="T17" fmla="*/ 2147483646 h 2926"/>
                <a:gd name="T18" fmla="*/ 2147483646 w 4355"/>
                <a:gd name="T19" fmla="*/ 2147483646 h 2926"/>
                <a:gd name="T20" fmla="*/ 2147483646 w 4355"/>
                <a:gd name="T21" fmla="*/ 2147483646 h 2926"/>
                <a:gd name="T22" fmla="*/ 2147483646 w 4355"/>
                <a:gd name="T23" fmla="*/ 0 h 292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8" name="Google Shape;497;p27">
              <a:extLst>
                <a:ext uri="{FF2B5EF4-FFF2-40B4-BE49-F238E27FC236}">
                  <a16:creationId xmlns:a16="http://schemas.microsoft.com/office/drawing/2014/main" id="{0C634F36-ACD2-4BE6-B006-BA1B14A4D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280" y="4167132"/>
              <a:ext cx="228265" cy="106837"/>
            </a:xfrm>
            <a:custGeom>
              <a:avLst/>
              <a:gdLst>
                <a:gd name="T0" fmla="*/ 2147483646 w 4130"/>
                <a:gd name="T1" fmla="*/ 0 h 1933"/>
                <a:gd name="T2" fmla="*/ 2147483646 w 4130"/>
                <a:gd name="T3" fmla="*/ 2147483646 h 1933"/>
                <a:gd name="T4" fmla="*/ 2147483646 w 4130"/>
                <a:gd name="T5" fmla="*/ 2147483646 h 1933"/>
                <a:gd name="T6" fmla="*/ 0 w 4130"/>
                <a:gd name="T7" fmla="*/ 2147483646 h 1933"/>
                <a:gd name="T8" fmla="*/ 2147483646 w 4130"/>
                <a:gd name="T9" fmla="*/ 2147483646 h 1933"/>
                <a:gd name="T10" fmla="*/ 2147483646 w 4130"/>
                <a:gd name="T11" fmla="*/ 2147483646 h 1933"/>
                <a:gd name="T12" fmla="*/ 2147483646 w 4130"/>
                <a:gd name="T13" fmla="*/ 2147483646 h 1933"/>
                <a:gd name="T14" fmla="*/ 2147483646 w 4130"/>
                <a:gd name="T15" fmla="*/ 2147483646 h 1933"/>
                <a:gd name="T16" fmla="*/ 2147483646 w 4130"/>
                <a:gd name="T17" fmla="*/ 2147483646 h 1933"/>
                <a:gd name="T18" fmla="*/ 2147483646 w 4130"/>
                <a:gd name="T19" fmla="*/ 0 h 1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9" name="Google Shape;498;p27">
              <a:extLst>
                <a:ext uri="{FF2B5EF4-FFF2-40B4-BE49-F238E27FC236}">
                  <a16:creationId xmlns:a16="http://schemas.microsoft.com/office/drawing/2014/main" id="{E69B43E9-BA43-4A12-BFE3-B6268D5EF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6351" y="4160499"/>
              <a:ext cx="243630" cy="80584"/>
            </a:xfrm>
            <a:custGeom>
              <a:avLst/>
              <a:gdLst>
                <a:gd name="T0" fmla="*/ 2147483646 w 4408"/>
                <a:gd name="T1" fmla="*/ 0 h 1458"/>
                <a:gd name="T2" fmla="*/ 2147483646 w 4408"/>
                <a:gd name="T3" fmla="*/ 2147483646 h 1458"/>
                <a:gd name="T4" fmla="*/ 2147483646 w 4408"/>
                <a:gd name="T5" fmla="*/ 2147483646 h 1458"/>
                <a:gd name="T6" fmla="*/ 2147483646 w 4408"/>
                <a:gd name="T7" fmla="*/ 2147483646 h 1458"/>
                <a:gd name="T8" fmla="*/ 2147483646 w 4408"/>
                <a:gd name="T9" fmla="*/ 2147483646 h 1458"/>
                <a:gd name="T10" fmla="*/ 2147483646 w 4408"/>
                <a:gd name="T11" fmla="*/ 2147483646 h 1458"/>
                <a:gd name="T12" fmla="*/ 2147483646 w 4408"/>
                <a:gd name="T13" fmla="*/ 2147483646 h 1458"/>
                <a:gd name="T14" fmla="*/ 2147483646 w 4408"/>
                <a:gd name="T15" fmla="*/ 2147483646 h 1458"/>
                <a:gd name="T16" fmla="*/ 2147483646 w 4408"/>
                <a:gd name="T17" fmla="*/ 0 h 14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0" name="Google Shape;499;p27">
              <a:extLst>
                <a:ext uri="{FF2B5EF4-FFF2-40B4-BE49-F238E27FC236}">
                  <a16:creationId xmlns:a16="http://schemas.microsoft.com/office/drawing/2014/main" id="{84F8E030-6415-4B78-B5C0-B80C3EC9B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409" y="4254476"/>
              <a:ext cx="244349" cy="79865"/>
            </a:xfrm>
            <a:custGeom>
              <a:avLst/>
              <a:gdLst>
                <a:gd name="T0" fmla="*/ 2147483646 w 4421"/>
                <a:gd name="T1" fmla="*/ 2147483646 h 1445"/>
                <a:gd name="T2" fmla="*/ 2147483646 w 4421"/>
                <a:gd name="T3" fmla="*/ 2147483646 h 1445"/>
                <a:gd name="T4" fmla="*/ 2147483646 w 4421"/>
                <a:gd name="T5" fmla="*/ 2147483646 h 1445"/>
                <a:gd name="T6" fmla="*/ 2147483646 w 4421"/>
                <a:gd name="T7" fmla="*/ 2147483646 h 1445"/>
                <a:gd name="T8" fmla="*/ 2147483646 w 4421"/>
                <a:gd name="T9" fmla="*/ 2147483646 h 1445"/>
                <a:gd name="T10" fmla="*/ 2147483646 w 4421"/>
                <a:gd name="T11" fmla="*/ 2147483646 h 1445"/>
                <a:gd name="T12" fmla="*/ 2147483646 w 4421"/>
                <a:gd name="T13" fmla="*/ 2147483646 h 1445"/>
                <a:gd name="T14" fmla="*/ 2147483646 w 4421"/>
                <a:gd name="T15" fmla="*/ 2147483646 h 14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1" name="Google Shape;500;p27">
              <a:extLst>
                <a:ext uri="{FF2B5EF4-FFF2-40B4-BE49-F238E27FC236}">
                  <a16:creationId xmlns:a16="http://schemas.microsoft.com/office/drawing/2014/main" id="{BEEDA493-D32C-43EA-B2D3-FF5FBF5C7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6144" y="3457797"/>
              <a:ext cx="158072" cy="233903"/>
            </a:xfrm>
            <a:custGeom>
              <a:avLst/>
              <a:gdLst>
                <a:gd name="T0" fmla="*/ 2147483646 w 2860"/>
                <a:gd name="T1" fmla="*/ 0 h 4232"/>
                <a:gd name="T2" fmla="*/ 2147483646 w 2860"/>
                <a:gd name="T3" fmla="*/ 2147483646 h 4232"/>
                <a:gd name="T4" fmla="*/ 2147483646 w 2860"/>
                <a:gd name="T5" fmla="*/ 2147483646 h 4232"/>
                <a:gd name="T6" fmla="*/ 2147483646 w 2860"/>
                <a:gd name="T7" fmla="*/ 2147483646 h 4232"/>
                <a:gd name="T8" fmla="*/ 2147483646 w 2860"/>
                <a:gd name="T9" fmla="*/ 2147483646 h 4232"/>
                <a:gd name="T10" fmla="*/ 2147483646 w 2860"/>
                <a:gd name="T11" fmla="*/ 2147483646 h 4232"/>
                <a:gd name="T12" fmla="*/ 2147483646 w 2860"/>
                <a:gd name="T13" fmla="*/ 2147483646 h 4232"/>
                <a:gd name="T14" fmla="*/ 2147483646 w 2860"/>
                <a:gd name="T15" fmla="*/ 2147483646 h 4232"/>
                <a:gd name="T16" fmla="*/ 2147483646 w 2860"/>
                <a:gd name="T17" fmla="*/ 0 h 42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2" name="Google Shape;501;p27">
              <a:extLst>
                <a:ext uri="{FF2B5EF4-FFF2-40B4-BE49-F238E27FC236}">
                  <a16:creationId xmlns:a16="http://schemas.microsoft.com/office/drawing/2014/main" id="{2FD55549-0A33-49B3-BAC8-48C54D93097B}"/>
                </a:ext>
              </a:extLst>
            </p:cNvPr>
            <p:cNvSpPr/>
            <p:nvPr/>
          </p:nvSpPr>
          <p:spPr>
            <a:xfrm>
              <a:off x="6179930" y="3610189"/>
              <a:ext cx="527302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3" name="Google Shape;502;p27">
              <a:extLst>
                <a:ext uri="{FF2B5EF4-FFF2-40B4-BE49-F238E27FC236}">
                  <a16:creationId xmlns:a16="http://schemas.microsoft.com/office/drawing/2014/main" id="{29078907-76F0-4BF4-85DE-FCE9B051BF97}"/>
                </a:ext>
              </a:extLst>
            </p:cNvPr>
            <p:cNvSpPr/>
            <p:nvPr/>
          </p:nvSpPr>
          <p:spPr>
            <a:xfrm>
              <a:off x="6241873" y="3659399"/>
              <a:ext cx="206474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4" name="Google Shape;503;p27">
              <a:extLst>
                <a:ext uri="{FF2B5EF4-FFF2-40B4-BE49-F238E27FC236}">
                  <a16:creationId xmlns:a16="http://schemas.microsoft.com/office/drawing/2014/main" id="{D7FE80CA-D4E0-4A46-B0CD-6F7E8EA2B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608" y="3719445"/>
              <a:ext cx="518709" cy="417731"/>
            </a:xfrm>
            <a:custGeom>
              <a:avLst/>
              <a:gdLst>
                <a:gd name="T0" fmla="*/ 2147483646 w 9385"/>
                <a:gd name="T1" fmla="*/ 0 h 7558"/>
                <a:gd name="T2" fmla="*/ 2147483646 w 9385"/>
                <a:gd name="T3" fmla="*/ 0 h 7558"/>
                <a:gd name="T4" fmla="*/ 2147483646 w 9385"/>
                <a:gd name="T5" fmla="*/ 2147483646 h 7558"/>
                <a:gd name="T6" fmla="*/ 2147483646 w 9385"/>
                <a:gd name="T7" fmla="*/ 2147483646 h 7558"/>
                <a:gd name="T8" fmla="*/ 2147483646 w 9385"/>
                <a:gd name="T9" fmla="*/ 2147483646 h 7558"/>
                <a:gd name="T10" fmla="*/ 2147483646 w 9385"/>
                <a:gd name="T11" fmla="*/ 2147483646 h 7558"/>
                <a:gd name="T12" fmla="*/ 2147483646 w 9385"/>
                <a:gd name="T13" fmla="*/ 2147483646 h 7558"/>
                <a:gd name="T14" fmla="*/ 2147483646 w 9385"/>
                <a:gd name="T15" fmla="*/ 2147483646 h 7558"/>
                <a:gd name="T16" fmla="*/ 2147483646 w 9385"/>
                <a:gd name="T17" fmla="*/ 0 h 75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67995E39-6D07-4175-831F-95ACC0299B4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598613" y="3608388"/>
            <a:ext cx="2203450" cy="2017712"/>
            <a:chOff x="1598355" y="3608289"/>
            <a:chExt cx="2204156" cy="2018295"/>
          </a:xfrm>
        </p:grpSpPr>
        <p:grpSp>
          <p:nvGrpSpPr>
            <p:cNvPr id="156" name="Google Shape;505;p27">
              <a:extLst>
                <a:ext uri="{FF2B5EF4-FFF2-40B4-BE49-F238E27FC236}">
                  <a16:creationId xmlns:a16="http://schemas.microsoft.com/office/drawing/2014/main" id="{CB82BD2C-C599-44C4-A1B3-F739918C69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02" name="Google Shape;506;p27">
                <a:extLst>
                  <a:ext uri="{FF2B5EF4-FFF2-40B4-BE49-F238E27FC236}">
                    <a16:creationId xmlns:a16="http://schemas.microsoft.com/office/drawing/2014/main" id="{C9A915A1-FB7D-4ECA-8160-AA970F47BE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6476" y="3795496"/>
                <a:ext cx="868347" cy="1256066"/>
              </a:xfrm>
              <a:custGeom>
                <a:avLst/>
                <a:gdLst>
                  <a:gd name="T0" fmla="*/ 2147483646 w 15711"/>
                  <a:gd name="T1" fmla="*/ 2147483646 h 22726"/>
                  <a:gd name="T2" fmla="*/ 2147483646 w 15711"/>
                  <a:gd name="T3" fmla="*/ 2147483646 h 22726"/>
                  <a:gd name="T4" fmla="*/ 2147483646 w 15711"/>
                  <a:gd name="T5" fmla="*/ 2147483646 h 22726"/>
                  <a:gd name="T6" fmla="*/ 2147483646 w 15711"/>
                  <a:gd name="T7" fmla="*/ 2147483646 h 22726"/>
                  <a:gd name="T8" fmla="*/ 2147483646 w 15711"/>
                  <a:gd name="T9" fmla="*/ 2147483646 h 22726"/>
                  <a:gd name="T10" fmla="*/ 2147483646 w 15711"/>
                  <a:gd name="T11" fmla="*/ 2147483646 h 22726"/>
                  <a:gd name="T12" fmla="*/ 2147483646 w 15711"/>
                  <a:gd name="T13" fmla="*/ 2147483646 h 22726"/>
                  <a:gd name="T14" fmla="*/ 2147483646 w 15711"/>
                  <a:gd name="T15" fmla="*/ 2147483646 h 22726"/>
                  <a:gd name="T16" fmla="*/ 2147483646 w 15711"/>
                  <a:gd name="T17" fmla="*/ 2147483646 h 227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lnTo>
                      <a:pt x="109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grpSp>
            <p:nvGrpSpPr>
              <p:cNvPr id="203" name="Google Shape;507;p27">
                <a:extLst>
                  <a:ext uri="{FF2B5EF4-FFF2-40B4-BE49-F238E27FC236}">
                    <a16:creationId xmlns:a16="http://schemas.microsoft.com/office/drawing/2014/main" id="{2E743D64-4731-44F5-A07F-8DC617903E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04" name="Google Shape;508;p27">
                  <a:extLst>
                    <a:ext uri="{FF2B5EF4-FFF2-40B4-BE49-F238E27FC236}">
                      <a16:creationId xmlns:a16="http://schemas.microsoft.com/office/drawing/2014/main" id="{279FC0B6-3EF1-4A9F-B475-9FE3B7D24547}"/>
                    </a:ext>
                  </a:extLst>
                </p:cNvPr>
                <p:cNvSpPr/>
                <p:nvPr/>
              </p:nvSpPr>
              <p:spPr>
                <a:xfrm>
                  <a:off x="3235834" y="3793899"/>
                  <a:ext cx="827352" cy="389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i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05" name="Google Shape;509;p27">
                  <a:extLst>
                    <a:ext uri="{FF2B5EF4-FFF2-40B4-BE49-F238E27FC236}">
                      <a16:creationId xmlns:a16="http://schemas.microsoft.com/office/drawing/2014/main" id="{9ED66F4F-A484-443A-BA52-EC5363DE7B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6725" y="3905262"/>
                  <a:ext cx="719118" cy="182888"/>
                </a:xfrm>
                <a:custGeom>
                  <a:avLst/>
                  <a:gdLst>
                    <a:gd name="T0" fmla="*/ 2147483646 w 13011"/>
                    <a:gd name="T1" fmla="*/ 0 h 3309"/>
                    <a:gd name="T2" fmla="*/ 0 w 13011"/>
                    <a:gd name="T3" fmla="*/ 2147483646 h 3309"/>
                    <a:gd name="T4" fmla="*/ 0 w 13011"/>
                    <a:gd name="T5" fmla="*/ 2147483646 h 3309"/>
                    <a:gd name="T6" fmla="*/ 2147483646 w 13011"/>
                    <a:gd name="T7" fmla="*/ 2147483646 h 3309"/>
                    <a:gd name="T8" fmla="*/ 2147483646 w 13011"/>
                    <a:gd name="T9" fmla="*/ 2147483646 h 3309"/>
                    <a:gd name="T10" fmla="*/ 2147483646 w 13011"/>
                    <a:gd name="T11" fmla="*/ 2147483646 h 3309"/>
                    <a:gd name="T12" fmla="*/ 2147483646 w 13011"/>
                    <a:gd name="T13" fmla="*/ 2147483646 h 3309"/>
                    <a:gd name="T14" fmla="*/ 2147483646 w 13011"/>
                    <a:gd name="T15" fmla="*/ 0 h 3309"/>
                    <a:gd name="T16" fmla="*/ 2147483646 w 13011"/>
                    <a:gd name="T17" fmla="*/ 0 h 330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lnTo>
                        <a:pt x="662" y="0"/>
                      </a:ln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06" name="Google Shape;510;p27">
                  <a:extLst>
                    <a:ext uri="{FF2B5EF4-FFF2-40B4-BE49-F238E27FC236}">
                      <a16:creationId xmlns:a16="http://schemas.microsoft.com/office/drawing/2014/main" id="{F98972FB-905C-4A32-B891-A7FBB6B627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654" y="4261478"/>
                  <a:ext cx="146355" cy="143426"/>
                </a:xfrm>
                <a:custGeom>
                  <a:avLst/>
                  <a:gdLst>
                    <a:gd name="T0" fmla="*/ 2147483646 w 2648"/>
                    <a:gd name="T1" fmla="*/ 2147483646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2147483646 h 2595"/>
                    <a:gd name="T16" fmla="*/ 2147483646 w 2648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lnTo>
                        <a:pt x="556" y="1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07" name="Google Shape;511;p27">
                  <a:extLst>
                    <a:ext uri="{FF2B5EF4-FFF2-40B4-BE49-F238E27FC236}">
                      <a16:creationId xmlns:a16="http://schemas.microsoft.com/office/drawing/2014/main" id="{566FD041-702F-4C3B-8680-87D4B36F17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1275" y="4261478"/>
                  <a:ext cx="143426" cy="14342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lnTo>
                        <a:pt x="557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08" name="Google Shape;512;p27">
                  <a:extLst>
                    <a:ext uri="{FF2B5EF4-FFF2-40B4-BE49-F238E27FC236}">
                      <a16:creationId xmlns:a16="http://schemas.microsoft.com/office/drawing/2014/main" id="{D87B6523-3C92-400F-AE6B-71C5D42660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670" y="4261478"/>
                  <a:ext cx="143426" cy="14342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lnTo>
                        <a:pt x="490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09" name="Google Shape;513;p27">
                  <a:extLst>
                    <a:ext uri="{FF2B5EF4-FFF2-40B4-BE49-F238E27FC236}">
                      <a16:creationId xmlns:a16="http://schemas.microsoft.com/office/drawing/2014/main" id="{F9BC953D-269D-4269-9E98-82310DC61F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654" y="4453872"/>
                  <a:ext cx="146355" cy="143426"/>
                </a:xfrm>
                <a:custGeom>
                  <a:avLst/>
                  <a:gdLst>
                    <a:gd name="T0" fmla="*/ 2147483646 w 2648"/>
                    <a:gd name="T1" fmla="*/ 2147483646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2147483646 h 2595"/>
                    <a:gd name="T16" fmla="*/ 2147483646 w 2648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lnTo>
                        <a:pt x="556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0" name="Google Shape;514;p27">
                  <a:extLst>
                    <a:ext uri="{FF2B5EF4-FFF2-40B4-BE49-F238E27FC236}">
                      <a16:creationId xmlns:a16="http://schemas.microsoft.com/office/drawing/2014/main" id="{ECF3754F-4C12-4819-8B55-2763133C3A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1275" y="4453872"/>
                  <a:ext cx="143426" cy="14342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lnTo>
                        <a:pt x="557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1" name="Google Shape;515;p27">
                  <a:extLst>
                    <a:ext uri="{FF2B5EF4-FFF2-40B4-BE49-F238E27FC236}">
                      <a16:creationId xmlns:a16="http://schemas.microsoft.com/office/drawing/2014/main" id="{F30DBC09-49A2-4182-A3B3-B23BA5C878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670" y="4453872"/>
                  <a:ext cx="143426" cy="14342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lnTo>
                        <a:pt x="490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2" name="Google Shape;516;p27">
                  <a:extLst>
                    <a:ext uri="{FF2B5EF4-FFF2-40B4-BE49-F238E27FC236}">
                      <a16:creationId xmlns:a16="http://schemas.microsoft.com/office/drawing/2014/main" id="{08694B67-583B-4F76-B583-D45C488CDA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654" y="4645549"/>
                  <a:ext cx="146355" cy="146355"/>
                </a:xfrm>
                <a:custGeom>
                  <a:avLst/>
                  <a:gdLst>
                    <a:gd name="T0" fmla="*/ 2147483646 w 2648"/>
                    <a:gd name="T1" fmla="*/ 0 h 2648"/>
                    <a:gd name="T2" fmla="*/ 0 w 2648"/>
                    <a:gd name="T3" fmla="*/ 2147483646 h 2648"/>
                    <a:gd name="T4" fmla="*/ 0 w 2648"/>
                    <a:gd name="T5" fmla="*/ 2147483646 h 2648"/>
                    <a:gd name="T6" fmla="*/ 2147483646 w 2648"/>
                    <a:gd name="T7" fmla="*/ 2147483646 h 2648"/>
                    <a:gd name="T8" fmla="*/ 2147483646 w 2648"/>
                    <a:gd name="T9" fmla="*/ 2147483646 h 2648"/>
                    <a:gd name="T10" fmla="*/ 2147483646 w 2648"/>
                    <a:gd name="T11" fmla="*/ 2147483646 h 2648"/>
                    <a:gd name="T12" fmla="*/ 2147483646 w 2648"/>
                    <a:gd name="T13" fmla="*/ 2147483646 h 2648"/>
                    <a:gd name="T14" fmla="*/ 2147483646 w 2648"/>
                    <a:gd name="T15" fmla="*/ 0 h 2648"/>
                    <a:gd name="T16" fmla="*/ 2147483646 w 2648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lnTo>
                        <a:pt x="556" y="0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3" name="Google Shape;517;p27">
                  <a:extLst>
                    <a:ext uri="{FF2B5EF4-FFF2-40B4-BE49-F238E27FC236}">
                      <a16:creationId xmlns:a16="http://schemas.microsoft.com/office/drawing/2014/main" id="{4497FD1C-9FF2-4FE2-91A7-2BDB16F579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1275" y="4645549"/>
                  <a:ext cx="143426" cy="146355"/>
                </a:xfrm>
                <a:custGeom>
                  <a:avLst/>
                  <a:gdLst>
                    <a:gd name="T0" fmla="*/ 2147483646 w 2595"/>
                    <a:gd name="T1" fmla="*/ 0 h 2648"/>
                    <a:gd name="T2" fmla="*/ 2147483646 w 2595"/>
                    <a:gd name="T3" fmla="*/ 2147483646 h 2648"/>
                    <a:gd name="T4" fmla="*/ 2147483646 w 2595"/>
                    <a:gd name="T5" fmla="*/ 2147483646 h 2648"/>
                    <a:gd name="T6" fmla="*/ 2147483646 w 2595"/>
                    <a:gd name="T7" fmla="*/ 2147483646 h 2648"/>
                    <a:gd name="T8" fmla="*/ 2147483646 w 2595"/>
                    <a:gd name="T9" fmla="*/ 2147483646 h 2648"/>
                    <a:gd name="T10" fmla="*/ 2147483646 w 2595"/>
                    <a:gd name="T11" fmla="*/ 2147483646 h 2648"/>
                    <a:gd name="T12" fmla="*/ 2147483646 w 2595"/>
                    <a:gd name="T13" fmla="*/ 2147483646 h 2648"/>
                    <a:gd name="T14" fmla="*/ 2147483646 w 2595"/>
                    <a:gd name="T15" fmla="*/ 0 h 2648"/>
                    <a:gd name="T16" fmla="*/ 2147483646 w 2595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lnTo>
                        <a:pt x="557" y="0"/>
                      </a:ln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4" name="Google Shape;518;p27">
                  <a:extLst>
                    <a:ext uri="{FF2B5EF4-FFF2-40B4-BE49-F238E27FC236}">
                      <a16:creationId xmlns:a16="http://schemas.microsoft.com/office/drawing/2014/main" id="{FFA7BB0D-C480-4B76-92B0-17BC41EAEF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670" y="4645549"/>
                  <a:ext cx="143426" cy="146355"/>
                </a:xfrm>
                <a:custGeom>
                  <a:avLst/>
                  <a:gdLst>
                    <a:gd name="T0" fmla="*/ 2147483646 w 2595"/>
                    <a:gd name="T1" fmla="*/ 0 h 2648"/>
                    <a:gd name="T2" fmla="*/ 2147483646 w 2595"/>
                    <a:gd name="T3" fmla="*/ 2147483646 h 2648"/>
                    <a:gd name="T4" fmla="*/ 2147483646 w 2595"/>
                    <a:gd name="T5" fmla="*/ 2147483646 h 2648"/>
                    <a:gd name="T6" fmla="*/ 2147483646 w 2595"/>
                    <a:gd name="T7" fmla="*/ 2147483646 h 2648"/>
                    <a:gd name="T8" fmla="*/ 2147483646 w 2595"/>
                    <a:gd name="T9" fmla="*/ 2147483646 h 2648"/>
                    <a:gd name="T10" fmla="*/ 2147483646 w 2595"/>
                    <a:gd name="T11" fmla="*/ 2147483646 h 2648"/>
                    <a:gd name="T12" fmla="*/ 2147483646 w 2595"/>
                    <a:gd name="T13" fmla="*/ 2147483646 h 2648"/>
                    <a:gd name="T14" fmla="*/ 2147483646 w 2595"/>
                    <a:gd name="T15" fmla="*/ 0 h 2648"/>
                    <a:gd name="T16" fmla="*/ 2147483646 w 2595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lnTo>
                        <a:pt x="490" y="0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5" name="Google Shape;519;p27">
                  <a:extLst>
                    <a:ext uri="{FF2B5EF4-FFF2-40B4-BE49-F238E27FC236}">
                      <a16:creationId xmlns:a16="http://schemas.microsoft.com/office/drawing/2014/main" id="{970FAC4C-BFAB-4FC6-B69E-2B11E4DDFA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654" y="4840873"/>
                  <a:ext cx="146355" cy="143426"/>
                </a:xfrm>
                <a:custGeom>
                  <a:avLst/>
                  <a:gdLst>
                    <a:gd name="T0" fmla="*/ 2147483646 w 2648"/>
                    <a:gd name="T1" fmla="*/ 0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0 h 2595"/>
                    <a:gd name="T16" fmla="*/ 2147483646 w 2648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lnTo>
                        <a:pt x="556" y="0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6" name="Google Shape;520;p27">
                  <a:extLst>
                    <a:ext uri="{FF2B5EF4-FFF2-40B4-BE49-F238E27FC236}">
                      <a16:creationId xmlns:a16="http://schemas.microsoft.com/office/drawing/2014/main" id="{3937FC29-005E-49E9-B062-DD8BAF87A1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1275" y="4840873"/>
                  <a:ext cx="143426" cy="143426"/>
                </a:xfrm>
                <a:custGeom>
                  <a:avLst/>
                  <a:gdLst>
                    <a:gd name="T0" fmla="*/ 2147483646 w 2595"/>
                    <a:gd name="T1" fmla="*/ 0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0 h 2595"/>
                    <a:gd name="T16" fmla="*/ 2147483646 w 2595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lnTo>
                        <a:pt x="557" y="0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7" name="Google Shape;521;p27">
                  <a:extLst>
                    <a:ext uri="{FF2B5EF4-FFF2-40B4-BE49-F238E27FC236}">
                      <a16:creationId xmlns:a16="http://schemas.microsoft.com/office/drawing/2014/main" id="{8AB66CA0-81BE-437F-A0C3-01D52A5CF3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670" y="4840873"/>
                  <a:ext cx="143426" cy="143426"/>
                </a:xfrm>
                <a:custGeom>
                  <a:avLst/>
                  <a:gdLst>
                    <a:gd name="T0" fmla="*/ 2147483646 w 2595"/>
                    <a:gd name="T1" fmla="*/ 0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0 h 2595"/>
                    <a:gd name="T16" fmla="*/ 2147483646 w 2595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lnTo>
                        <a:pt x="490" y="0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8" name="Google Shape;522;p27">
                  <a:extLst>
                    <a:ext uri="{FF2B5EF4-FFF2-40B4-BE49-F238E27FC236}">
                      <a16:creationId xmlns:a16="http://schemas.microsoft.com/office/drawing/2014/main" id="{65D6BEA9-8892-4930-8A57-B358949866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5335" y="4185426"/>
                  <a:ext cx="243685" cy="866136"/>
                </a:xfrm>
                <a:custGeom>
                  <a:avLst/>
                  <a:gdLst>
                    <a:gd name="T0" fmla="*/ 2147483646 w 4409"/>
                    <a:gd name="T1" fmla="*/ 2147483646 h 15671"/>
                    <a:gd name="T2" fmla="*/ 2147483646 w 4409"/>
                    <a:gd name="T3" fmla="*/ 2147483646 h 15671"/>
                    <a:gd name="T4" fmla="*/ 2147483646 w 4409"/>
                    <a:gd name="T5" fmla="*/ 2147483646 h 15671"/>
                    <a:gd name="T6" fmla="*/ 2147483646 w 4409"/>
                    <a:gd name="T7" fmla="*/ 2147483646 h 15671"/>
                    <a:gd name="T8" fmla="*/ 2147483646 w 4409"/>
                    <a:gd name="T9" fmla="*/ 2147483646 h 15671"/>
                    <a:gd name="T10" fmla="*/ 2147483646 w 4409"/>
                    <a:gd name="T11" fmla="*/ 2147483646 h 15671"/>
                    <a:gd name="T12" fmla="*/ 2147483646 w 4409"/>
                    <a:gd name="T13" fmla="*/ 2147483646 h 15671"/>
                    <a:gd name="T14" fmla="*/ 2147483646 w 4409"/>
                    <a:gd name="T15" fmla="*/ 2147483646 h 15671"/>
                    <a:gd name="T16" fmla="*/ 2147483646 w 4409"/>
                    <a:gd name="T17" fmla="*/ 2147483646 h 15671"/>
                    <a:gd name="T18" fmla="*/ 2147483646 w 4409"/>
                    <a:gd name="T19" fmla="*/ 2147483646 h 15671"/>
                    <a:gd name="T20" fmla="*/ 2147483646 w 4409"/>
                    <a:gd name="T21" fmla="*/ 2147483646 h 15671"/>
                    <a:gd name="T22" fmla="*/ 2147483646 w 4409"/>
                    <a:gd name="T23" fmla="*/ 2147483646 h 15671"/>
                    <a:gd name="T24" fmla="*/ 2147483646 w 4409"/>
                    <a:gd name="T25" fmla="*/ 2147483646 h 15671"/>
                    <a:gd name="T26" fmla="*/ 2147483646 w 4409"/>
                    <a:gd name="T27" fmla="*/ 2147483646 h 15671"/>
                    <a:gd name="T28" fmla="*/ 2147483646 w 4409"/>
                    <a:gd name="T29" fmla="*/ 2147483646 h 15671"/>
                    <a:gd name="T30" fmla="*/ 2147483646 w 4409"/>
                    <a:gd name="T31" fmla="*/ 2147483646 h 15671"/>
                    <a:gd name="T32" fmla="*/ 2147483646 w 4409"/>
                    <a:gd name="T33" fmla="*/ 2147483646 h 15671"/>
                    <a:gd name="T34" fmla="*/ 2147483646 w 4409"/>
                    <a:gd name="T35" fmla="*/ 2147483646 h 15671"/>
                    <a:gd name="T36" fmla="*/ 2147483646 w 4409"/>
                    <a:gd name="T37" fmla="*/ 2147483646 h 15671"/>
                    <a:gd name="T38" fmla="*/ 2147483646 w 4409"/>
                    <a:gd name="T39" fmla="*/ 2147483646 h 15671"/>
                    <a:gd name="T40" fmla="*/ 2147483646 w 4409"/>
                    <a:gd name="T41" fmla="*/ 2147483646 h 15671"/>
                    <a:gd name="T42" fmla="*/ 2147483646 w 4409"/>
                    <a:gd name="T43" fmla="*/ 2147483646 h 15671"/>
                    <a:gd name="T44" fmla="*/ 2147483646 w 4409"/>
                    <a:gd name="T45" fmla="*/ 2147483646 h 15671"/>
                    <a:gd name="T46" fmla="*/ 2147483646 w 4409"/>
                    <a:gd name="T47" fmla="*/ 2147483646 h 15671"/>
                    <a:gd name="T48" fmla="*/ 2147483646 w 4409"/>
                    <a:gd name="T49" fmla="*/ 2147483646 h 15671"/>
                    <a:gd name="T50" fmla="*/ 2147483646 w 4409"/>
                    <a:gd name="T51" fmla="*/ 2147483646 h 15671"/>
                    <a:gd name="T52" fmla="*/ 2147483646 w 4409"/>
                    <a:gd name="T53" fmla="*/ 2147483646 h 15671"/>
                    <a:gd name="T54" fmla="*/ 2147483646 w 4409"/>
                    <a:gd name="T55" fmla="*/ 0 h 15671"/>
                    <a:gd name="T56" fmla="*/ 2147483646 w 4409"/>
                    <a:gd name="T57" fmla="*/ 2147483646 h 15671"/>
                    <a:gd name="T58" fmla="*/ 2147483646 w 4409"/>
                    <a:gd name="T59" fmla="*/ 2147483646 h 15671"/>
                    <a:gd name="T60" fmla="*/ 2147483646 w 4409"/>
                    <a:gd name="T61" fmla="*/ 2147483646 h 15671"/>
                    <a:gd name="T62" fmla="*/ 2147483646 w 4409"/>
                    <a:gd name="T63" fmla="*/ 2147483646 h 15671"/>
                    <a:gd name="T64" fmla="*/ 2147483646 w 4409"/>
                    <a:gd name="T65" fmla="*/ 0 h 15671"/>
                    <a:gd name="T66" fmla="*/ 2147483646 w 4409"/>
                    <a:gd name="T67" fmla="*/ 0 h 1567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lnTo>
                        <a:pt x="2595" y="1377"/>
                      </a:ln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lnTo>
                        <a:pt x="2595" y="4858"/>
                      </a:ln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lnTo>
                        <a:pt x="2595" y="8325"/>
                      </a:ln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9" name="Google Shape;523;p27">
                  <a:extLst>
                    <a:ext uri="{FF2B5EF4-FFF2-40B4-BE49-F238E27FC236}">
                      <a16:creationId xmlns:a16="http://schemas.microsoft.com/office/drawing/2014/main" id="{2840F45A-2210-41FA-972F-03FC76543DB1}"/>
                    </a:ext>
                  </a:extLst>
                </p:cNvPr>
                <p:cNvSpPr/>
                <p:nvPr/>
              </p:nvSpPr>
              <p:spPr>
                <a:xfrm>
                  <a:off x="3828161" y="3793899"/>
                  <a:ext cx="233438" cy="389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i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20" name="Google Shape;524;p27">
                  <a:extLst>
                    <a:ext uri="{FF2B5EF4-FFF2-40B4-BE49-F238E27FC236}">
                      <a16:creationId xmlns:a16="http://schemas.microsoft.com/office/drawing/2014/main" id="{D7E9D90C-CD62-4261-BD02-B7F616BF74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5335" y="3905262"/>
                  <a:ext cx="170508" cy="182888"/>
                </a:xfrm>
                <a:custGeom>
                  <a:avLst/>
                  <a:gdLst>
                    <a:gd name="T0" fmla="*/ 2147483646 w 3085"/>
                    <a:gd name="T1" fmla="*/ 0 h 3309"/>
                    <a:gd name="T2" fmla="*/ 2147483646 w 3085"/>
                    <a:gd name="T3" fmla="*/ 2147483646 h 3309"/>
                    <a:gd name="T4" fmla="*/ 2147483646 w 3085"/>
                    <a:gd name="T5" fmla="*/ 2147483646 h 3309"/>
                    <a:gd name="T6" fmla="*/ 2147483646 w 3085"/>
                    <a:gd name="T7" fmla="*/ 2147483646 h 3309"/>
                    <a:gd name="T8" fmla="*/ 2147483646 w 3085"/>
                    <a:gd name="T9" fmla="*/ 2147483646 h 3309"/>
                    <a:gd name="T10" fmla="*/ 2147483646 w 3085"/>
                    <a:gd name="T11" fmla="*/ 2147483646 h 3309"/>
                    <a:gd name="T12" fmla="*/ 2147483646 w 3085"/>
                    <a:gd name="T13" fmla="*/ 2147483646 h 3309"/>
                    <a:gd name="T14" fmla="*/ 2147483646 w 3085"/>
                    <a:gd name="T15" fmla="*/ 2147483646 h 3309"/>
                    <a:gd name="T16" fmla="*/ 2147483646 w 3085"/>
                    <a:gd name="T17" fmla="*/ 2147483646 h 3309"/>
                    <a:gd name="T18" fmla="*/ 2147483646 w 3085"/>
                    <a:gd name="T19" fmla="*/ 0 h 3309"/>
                    <a:gd name="T20" fmla="*/ 2147483646 w 3085"/>
                    <a:gd name="T21" fmla="*/ 0 h 330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1" name="Google Shape;525;p27">
                  <a:extLst>
                    <a:ext uri="{FF2B5EF4-FFF2-40B4-BE49-F238E27FC236}">
                      <a16:creationId xmlns:a16="http://schemas.microsoft.com/office/drawing/2014/main" id="{0BC29DE9-F9C6-4FFB-A857-5345489B07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3681" y="3945499"/>
                  <a:ext cx="35870" cy="100260"/>
                </a:xfrm>
                <a:custGeom>
                  <a:avLst/>
                  <a:gdLst>
                    <a:gd name="T0" fmla="*/ 2147483646 w 649"/>
                    <a:gd name="T1" fmla="*/ 0 h 1814"/>
                    <a:gd name="T2" fmla="*/ 2147483646 w 649"/>
                    <a:gd name="T3" fmla="*/ 2147483646 h 1814"/>
                    <a:gd name="T4" fmla="*/ 0 w 649"/>
                    <a:gd name="T5" fmla="*/ 2147483646 h 1814"/>
                    <a:gd name="T6" fmla="*/ 2147483646 w 649"/>
                    <a:gd name="T7" fmla="*/ 2147483646 h 1814"/>
                    <a:gd name="T8" fmla="*/ 2147483646 w 649"/>
                    <a:gd name="T9" fmla="*/ 2147483646 h 1814"/>
                    <a:gd name="T10" fmla="*/ 2147483646 w 649"/>
                    <a:gd name="T11" fmla="*/ 2147483646 h 1814"/>
                    <a:gd name="T12" fmla="*/ 2147483646 w 649"/>
                    <a:gd name="T13" fmla="*/ 2147483646 h 1814"/>
                    <a:gd name="T14" fmla="*/ 2147483646 w 649"/>
                    <a:gd name="T15" fmla="*/ 2147483646 h 1814"/>
                    <a:gd name="T16" fmla="*/ 2147483646 w 649"/>
                    <a:gd name="T17" fmla="*/ 2147483646 h 1814"/>
                    <a:gd name="T18" fmla="*/ 2147483646 w 649"/>
                    <a:gd name="T19" fmla="*/ 2147483646 h 1814"/>
                    <a:gd name="T20" fmla="*/ 2147483646 w 649"/>
                    <a:gd name="T21" fmla="*/ 2147483646 h 1814"/>
                    <a:gd name="T22" fmla="*/ 2147483646 w 649"/>
                    <a:gd name="T23" fmla="*/ 2147483646 h 1814"/>
                    <a:gd name="T24" fmla="*/ 2147483646 w 649"/>
                    <a:gd name="T25" fmla="*/ 2147483646 h 1814"/>
                    <a:gd name="T26" fmla="*/ 2147483646 w 649"/>
                    <a:gd name="T27" fmla="*/ 2147483646 h 1814"/>
                    <a:gd name="T28" fmla="*/ 2147483646 w 649"/>
                    <a:gd name="T29" fmla="*/ 2147483646 h 1814"/>
                    <a:gd name="T30" fmla="*/ 2147483646 w 649"/>
                    <a:gd name="T31" fmla="*/ 2147483646 h 1814"/>
                    <a:gd name="T32" fmla="*/ 2147483646 w 649"/>
                    <a:gd name="T33" fmla="*/ 2147483646 h 1814"/>
                    <a:gd name="T34" fmla="*/ 2147483646 w 649"/>
                    <a:gd name="T35" fmla="*/ 2147483646 h 1814"/>
                    <a:gd name="T36" fmla="*/ 2147483646 w 649"/>
                    <a:gd name="T37" fmla="*/ 2147483646 h 1814"/>
                    <a:gd name="T38" fmla="*/ 2147483646 w 649"/>
                    <a:gd name="T39" fmla="*/ 2147483646 h 1814"/>
                    <a:gd name="T40" fmla="*/ 2147483646 w 649"/>
                    <a:gd name="T41" fmla="*/ 2147483646 h 1814"/>
                    <a:gd name="T42" fmla="*/ 2147483646 w 649"/>
                    <a:gd name="T43" fmla="*/ 2147483646 h 1814"/>
                    <a:gd name="T44" fmla="*/ 0 w 649"/>
                    <a:gd name="T45" fmla="*/ 2147483646 h 1814"/>
                    <a:gd name="T46" fmla="*/ 2147483646 w 649"/>
                    <a:gd name="T47" fmla="*/ 2147483646 h 1814"/>
                    <a:gd name="T48" fmla="*/ 2147483646 w 649"/>
                    <a:gd name="T49" fmla="*/ 2147483646 h 1814"/>
                    <a:gd name="T50" fmla="*/ 2147483646 w 649"/>
                    <a:gd name="T51" fmla="*/ 2147483646 h 1814"/>
                    <a:gd name="T52" fmla="*/ 2147483646 w 649"/>
                    <a:gd name="T53" fmla="*/ 2147483646 h 1814"/>
                    <a:gd name="T54" fmla="*/ 2147483646 w 649"/>
                    <a:gd name="T55" fmla="*/ 2147483646 h 1814"/>
                    <a:gd name="T56" fmla="*/ 2147483646 w 649"/>
                    <a:gd name="T57" fmla="*/ 2147483646 h 1814"/>
                    <a:gd name="T58" fmla="*/ 2147483646 w 649"/>
                    <a:gd name="T59" fmla="*/ 2147483646 h 1814"/>
                    <a:gd name="T60" fmla="*/ 2147483646 w 649"/>
                    <a:gd name="T61" fmla="*/ 2147483646 h 1814"/>
                    <a:gd name="T62" fmla="*/ 2147483646 w 649"/>
                    <a:gd name="T63" fmla="*/ 2147483646 h 1814"/>
                    <a:gd name="T64" fmla="*/ 2147483646 w 649"/>
                    <a:gd name="T65" fmla="*/ 2147483646 h 1814"/>
                    <a:gd name="T66" fmla="*/ 2147483646 w 649"/>
                    <a:gd name="T67" fmla="*/ 0 h 1814"/>
                    <a:gd name="T68" fmla="*/ 2147483646 w 649"/>
                    <a:gd name="T69" fmla="*/ 0 h 181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2" name="Google Shape;526;p27">
                  <a:extLst>
                    <a:ext uri="{FF2B5EF4-FFF2-40B4-BE49-F238E27FC236}">
                      <a16:creationId xmlns:a16="http://schemas.microsoft.com/office/drawing/2014/main" id="{E684E56B-B1EA-4B00-B612-5D6F25C7BC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4636" y="3944007"/>
                  <a:ext cx="63671" cy="102471"/>
                </a:xfrm>
                <a:custGeom>
                  <a:avLst/>
                  <a:gdLst>
                    <a:gd name="T0" fmla="*/ 2147483646 w 1152"/>
                    <a:gd name="T1" fmla="*/ 2147483646 h 1854"/>
                    <a:gd name="T2" fmla="*/ 2147483646 w 1152"/>
                    <a:gd name="T3" fmla="*/ 2147483646 h 1854"/>
                    <a:gd name="T4" fmla="*/ 2147483646 w 1152"/>
                    <a:gd name="T5" fmla="*/ 2147483646 h 1854"/>
                    <a:gd name="T6" fmla="*/ 2147483646 w 1152"/>
                    <a:gd name="T7" fmla="*/ 2147483646 h 1854"/>
                    <a:gd name="T8" fmla="*/ 2147483646 w 1152"/>
                    <a:gd name="T9" fmla="*/ 2147483646 h 1854"/>
                    <a:gd name="T10" fmla="*/ 2147483646 w 1152"/>
                    <a:gd name="T11" fmla="*/ 2147483646 h 1854"/>
                    <a:gd name="T12" fmla="*/ 2147483646 w 1152"/>
                    <a:gd name="T13" fmla="*/ 2147483646 h 1854"/>
                    <a:gd name="T14" fmla="*/ 2147483646 w 1152"/>
                    <a:gd name="T15" fmla="*/ 2147483646 h 1854"/>
                    <a:gd name="T16" fmla="*/ 2147483646 w 1152"/>
                    <a:gd name="T17" fmla="*/ 2147483646 h 1854"/>
                    <a:gd name="T18" fmla="*/ 2147483646 w 1152"/>
                    <a:gd name="T19" fmla="*/ 2147483646 h 1854"/>
                    <a:gd name="T20" fmla="*/ 2147483646 w 1152"/>
                    <a:gd name="T21" fmla="*/ 2147483646 h 1854"/>
                    <a:gd name="T22" fmla="*/ 2147483646 w 1152"/>
                    <a:gd name="T23" fmla="*/ 2147483646 h 1854"/>
                    <a:gd name="T24" fmla="*/ 2147483646 w 1152"/>
                    <a:gd name="T25" fmla="*/ 2147483646 h 1854"/>
                    <a:gd name="T26" fmla="*/ 2147483646 w 1152"/>
                    <a:gd name="T27" fmla="*/ 2147483646 h 1854"/>
                    <a:gd name="T28" fmla="*/ 2147483646 w 1152"/>
                    <a:gd name="T29" fmla="*/ 2147483646 h 1854"/>
                    <a:gd name="T30" fmla="*/ 2147483646 w 1152"/>
                    <a:gd name="T31" fmla="*/ 2147483646 h 1854"/>
                    <a:gd name="T32" fmla="*/ 2147483646 w 1152"/>
                    <a:gd name="T33" fmla="*/ 2147483646 h 1854"/>
                    <a:gd name="T34" fmla="*/ 2147483646 w 1152"/>
                    <a:gd name="T35" fmla="*/ 2147483646 h 1854"/>
                    <a:gd name="T36" fmla="*/ 2147483646 w 1152"/>
                    <a:gd name="T37" fmla="*/ 2147483646 h 1854"/>
                    <a:gd name="T38" fmla="*/ 2147483646 w 1152"/>
                    <a:gd name="T39" fmla="*/ 2147483646 h 1854"/>
                    <a:gd name="T40" fmla="*/ 2147483646 w 1152"/>
                    <a:gd name="T41" fmla="*/ 2147483646 h 1854"/>
                    <a:gd name="T42" fmla="*/ 2147483646 w 1152"/>
                    <a:gd name="T43" fmla="*/ 2147483646 h 1854"/>
                    <a:gd name="T44" fmla="*/ 2147483646 w 1152"/>
                    <a:gd name="T45" fmla="*/ 2147483646 h 1854"/>
                    <a:gd name="T46" fmla="*/ 2147483646 w 1152"/>
                    <a:gd name="T47" fmla="*/ 2147483646 h 1854"/>
                    <a:gd name="T48" fmla="*/ 2147483646 w 1152"/>
                    <a:gd name="T49" fmla="*/ 2147483646 h 1854"/>
                    <a:gd name="T50" fmla="*/ 2147483646 w 1152"/>
                    <a:gd name="T51" fmla="*/ 2147483646 h 1854"/>
                    <a:gd name="T52" fmla="*/ 2147483646 w 1152"/>
                    <a:gd name="T53" fmla="*/ 2147483646 h 1854"/>
                    <a:gd name="T54" fmla="*/ 2147483646 w 1152"/>
                    <a:gd name="T55" fmla="*/ 2147483646 h 1854"/>
                    <a:gd name="T56" fmla="*/ 2147483646 w 1152"/>
                    <a:gd name="T57" fmla="*/ 2147483646 h 1854"/>
                    <a:gd name="T58" fmla="*/ 2147483646 w 1152"/>
                    <a:gd name="T59" fmla="*/ 2147483646 h 1854"/>
                    <a:gd name="T60" fmla="*/ 2147483646 w 1152"/>
                    <a:gd name="T61" fmla="*/ 2147483646 h 1854"/>
                    <a:gd name="T62" fmla="*/ 2147483646 w 1152"/>
                    <a:gd name="T63" fmla="*/ 2147483646 h 1854"/>
                    <a:gd name="T64" fmla="*/ 2147483646 w 1152"/>
                    <a:gd name="T65" fmla="*/ 2147483646 h 1854"/>
                    <a:gd name="T66" fmla="*/ 2147483646 w 1152"/>
                    <a:gd name="T67" fmla="*/ 2147483646 h 1854"/>
                    <a:gd name="T68" fmla="*/ 2147483646 w 1152"/>
                    <a:gd name="T69" fmla="*/ 2147483646 h 1854"/>
                    <a:gd name="T70" fmla="*/ 2147483646 w 1152"/>
                    <a:gd name="T71" fmla="*/ 2147483646 h 1854"/>
                    <a:gd name="T72" fmla="*/ 2147483646 w 1152"/>
                    <a:gd name="T73" fmla="*/ 2147483646 h 1854"/>
                    <a:gd name="T74" fmla="*/ 2147483646 w 1152"/>
                    <a:gd name="T75" fmla="*/ 2147483646 h 1854"/>
                    <a:gd name="T76" fmla="*/ 2147483646 w 1152"/>
                    <a:gd name="T77" fmla="*/ 2147483646 h 1854"/>
                    <a:gd name="T78" fmla="*/ 2147483646 w 1152"/>
                    <a:gd name="T79" fmla="*/ 2147483646 h 1854"/>
                    <a:gd name="T80" fmla="*/ 2147483646 w 1152"/>
                    <a:gd name="T81" fmla="*/ 2147483646 h 1854"/>
                    <a:gd name="T82" fmla="*/ 2147483646 w 1152"/>
                    <a:gd name="T83" fmla="*/ 2147483646 h 1854"/>
                    <a:gd name="T84" fmla="*/ 2147483646 w 1152"/>
                    <a:gd name="T85" fmla="*/ 2147483646 h 1854"/>
                    <a:gd name="T86" fmla="*/ 2147483646 w 1152"/>
                    <a:gd name="T87" fmla="*/ 2147483646 h 1854"/>
                    <a:gd name="T88" fmla="*/ 2147483646 w 1152"/>
                    <a:gd name="T89" fmla="*/ 2147483646 h 1854"/>
                    <a:gd name="T90" fmla="*/ 2147483646 w 1152"/>
                    <a:gd name="T91" fmla="*/ 2147483646 h 1854"/>
                    <a:gd name="T92" fmla="*/ 2147483646 w 1152"/>
                    <a:gd name="T93" fmla="*/ 2147483646 h 1854"/>
                    <a:gd name="T94" fmla="*/ 2147483646 w 1152"/>
                    <a:gd name="T95" fmla="*/ 2147483646 h 1854"/>
                    <a:gd name="T96" fmla="*/ 2147483646 w 1152"/>
                    <a:gd name="T97" fmla="*/ 2147483646 h 1854"/>
                    <a:gd name="T98" fmla="*/ 2147483646 w 1152"/>
                    <a:gd name="T99" fmla="*/ 2147483646 h 1854"/>
                    <a:gd name="T100" fmla="*/ 2147483646 w 1152"/>
                    <a:gd name="T101" fmla="*/ 2147483646 h 1854"/>
                    <a:gd name="T102" fmla="*/ 2147483646 w 1152"/>
                    <a:gd name="T103" fmla="*/ 2147483646 h 1854"/>
                    <a:gd name="T104" fmla="*/ 2147483646 w 1152"/>
                    <a:gd name="T105" fmla="*/ 2147483646 h 1854"/>
                    <a:gd name="T106" fmla="*/ 2147483646 w 1152"/>
                    <a:gd name="T107" fmla="*/ 2147483646 h 1854"/>
                    <a:gd name="T108" fmla="*/ 2147483646 w 1152"/>
                    <a:gd name="T109" fmla="*/ 2147483646 h 1854"/>
                    <a:gd name="T110" fmla="*/ 2147483646 w 1152"/>
                    <a:gd name="T111" fmla="*/ 2147483646 h 1854"/>
                    <a:gd name="T112" fmla="*/ 2147483646 w 1152"/>
                    <a:gd name="T113" fmla="*/ 2147483646 h 1854"/>
                    <a:gd name="T114" fmla="*/ 2147483646 w 1152"/>
                    <a:gd name="T115" fmla="*/ 2147483646 h 1854"/>
                    <a:gd name="T116" fmla="*/ 2147483646 w 1152"/>
                    <a:gd name="T117" fmla="*/ 2147483646 h 1854"/>
                    <a:gd name="T118" fmla="*/ 2147483646 w 1152"/>
                    <a:gd name="T119" fmla="*/ 2147483646 h 1854"/>
                    <a:gd name="T120" fmla="*/ 2147483646 w 1152"/>
                    <a:gd name="T121" fmla="*/ 2147483646 h 185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3" name="Google Shape;527;p27">
                  <a:extLst>
                    <a:ext uri="{FF2B5EF4-FFF2-40B4-BE49-F238E27FC236}">
                      <a16:creationId xmlns:a16="http://schemas.microsoft.com/office/drawing/2014/main" id="{43A0AC15-F679-4661-972F-359A2F2549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9745" y="3991539"/>
                  <a:ext cx="65882" cy="57149"/>
                </a:xfrm>
                <a:custGeom>
                  <a:avLst/>
                  <a:gdLst>
                    <a:gd name="T0" fmla="*/ 2147483646 w 1192"/>
                    <a:gd name="T1" fmla="*/ 2147483646 h 1034"/>
                    <a:gd name="T2" fmla="*/ 2147483646 w 1192"/>
                    <a:gd name="T3" fmla="*/ 2147483646 h 1034"/>
                    <a:gd name="T4" fmla="*/ 2147483646 w 1192"/>
                    <a:gd name="T5" fmla="*/ 2147483646 h 1034"/>
                    <a:gd name="T6" fmla="*/ 2147483646 w 1192"/>
                    <a:gd name="T7" fmla="*/ 2147483646 h 1034"/>
                    <a:gd name="T8" fmla="*/ 2147483646 w 1192"/>
                    <a:gd name="T9" fmla="*/ 2147483646 h 1034"/>
                    <a:gd name="T10" fmla="*/ 2147483646 w 1192"/>
                    <a:gd name="T11" fmla="*/ 2147483646 h 1034"/>
                    <a:gd name="T12" fmla="*/ 2147483646 w 1192"/>
                    <a:gd name="T13" fmla="*/ 2147483646 h 1034"/>
                    <a:gd name="T14" fmla="*/ 2147483646 w 1192"/>
                    <a:gd name="T15" fmla="*/ 2147483646 h 1034"/>
                    <a:gd name="T16" fmla="*/ 2147483646 w 1192"/>
                    <a:gd name="T17" fmla="*/ 2147483646 h 1034"/>
                    <a:gd name="T18" fmla="*/ 2147483646 w 1192"/>
                    <a:gd name="T19" fmla="*/ 2147483646 h 1034"/>
                    <a:gd name="T20" fmla="*/ 2147483646 w 1192"/>
                    <a:gd name="T21" fmla="*/ 2147483646 h 1034"/>
                    <a:gd name="T22" fmla="*/ 2147483646 w 1192"/>
                    <a:gd name="T23" fmla="*/ 2147483646 h 1034"/>
                    <a:gd name="T24" fmla="*/ 2147483646 w 1192"/>
                    <a:gd name="T25" fmla="*/ 2147483646 h 1034"/>
                    <a:gd name="T26" fmla="*/ 2147483646 w 1192"/>
                    <a:gd name="T27" fmla="*/ 2147483646 h 1034"/>
                    <a:gd name="T28" fmla="*/ 2147483646 w 1192"/>
                    <a:gd name="T29" fmla="*/ 2147483646 h 1034"/>
                    <a:gd name="T30" fmla="*/ 2147483646 w 1192"/>
                    <a:gd name="T31" fmla="*/ 2147483646 h 1034"/>
                    <a:gd name="T32" fmla="*/ 2147483646 w 1192"/>
                    <a:gd name="T33" fmla="*/ 2147483646 h 1034"/>
                    <a:gd name="T34" fmla="*/ 2147483646 w 1192"/>
                    <a:gd name="T35" fmla="*/ 2147483646 h 1034"/>
                    <a:gd name="T36" fmla="*/ 2147483646 w 1192"/>
                    <a:gd name="T37" fmla="*/ 2147483646 h 1034"/>
                    <a:gd name="T38" fmla="*/ 2147483646 w 1192"/>
                    <a:gd name="T39" fmla="*/ 2147483646 h 1034"/>
                    <a:gd name="T40" fmla="*/ 2147483646 w 1192"/>
                    <a:gd name="T41" fmla="*/ 2147483646 h 1034"/>
                    <a:gd name="T42" fmla="*/ 2147483646 w 1192"/>
                    <a:gd name="T43" fmla="*/ 2147483646 h 1034"/>
                    <a:gd name="T44" fmla="*/ 2147483646 w 1192"/>
                    <a:gd name="T45" fmla="*/ 2147483646 h 1034"/>
                    <a:gd name="T46" fmla="*/ 2147483646 w 1192"/>
                    <a:gd name="T47" fmla="*/ 2147483646 h 1034"/>
                    <a:gd name="T48" fmla="*/ 2147483646 w 1192"/>
                    <a:gd name="T49" fmla="*/ 2147483646 h 1034"/>
                    <a:gd name="T50" fmla="*/ 2147483646 w 1192"/>
                    <a:gd name="T51" fmla="*/ 2147483646 h 1034"/>
                    <a:gd name="T52" fmla="*/ 2147483646 w 1192"/>
                    <a:gd name="T53" fmla="*/ 2147483646 h 1034"/>
                    <a:gd name="T54" fmla="*/ 2147483646 w 1192"/>
                    <a:gd name="T55" fmla="*/ 2147483646 h 1034"/>
                    <a:gd name="T56" fmla="*/ 2147483646 w 1192"/>
                    <a:gd name="T57" fmla="*/ 2147483646 h 1034"/>
                    <a:gd name="T58" fmla="*/ 2147483646 w 1192"/>
                    <a:gd name="T59" fmla="*/ 2147483646 h 1034"/>
                    <a:gd name="T60" fmla="*/ 2147483646 w 1192"/>
                    <a:gd name="T61" fmla="*/ 2147483646 h 1034"/>
                    <a:gd name="T62" fmla="*/ 2147483646 w 1192"/>
                    <a:gd name="T63" fmla="*/ 2147483646 h 1034"/>
                    <a:gd name="T64" fmla="*/ 2147483646 w 1192"/>
                    <a:gd name="T65" fmla="*/ 2147483646 h 1034"/>
                    <a:gd name="T66" fmla="*/ 2147483646 w 1192"/>
                    <a:gd name="T67" fmla="*/ 2147483646 h 1034"/>
                    <a:gd name="T68" fmla="*/ 2147483646 w 1192"/>
                    <a:gd name="T69" fmla="*/ 2147483646 h 1034"/>
                    <a:gd name="T70" fmla="*/ 2147483646 w 1192"/>
                    <a:gd name="T71" fmla="*/ 2147483646 h 1034"/>
                    <a:gd name="T72" fmla="*/ 2147483646 w 1192"/>
                    <a:gd name="T73" fmla="*/ 2147483646 h 1034"/>
                    <a:gd name="T74" fmla="*/ 2147483646 w 1192"/>
                    <a:gd name="T75" fmla="*/ 2147483646 h 1034"/>
                    <a:gd name="T76" fmla="*/ 2147483646 w 1192"/>
                    <a:gd name="T77" fmla="*/ 2147483646 h 1034"/>
                    <a:gd name="T78" fmla="*/ 2147483646 w 1192"/>
                    <a:gd name="T79" fmla="*/ 2147483646 h 103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lnTo>
                        <a:pt x="173" y="1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4" name="Google Shape;528;p27">
                  <a:extLst>
                    <a:ext uri="{FF2B5EF4-FFF2-40B4-BE49-F238E27FC236}">
                      <a16:creationId xmlns:a16="http://schemas.microsoft.com/office/drawing/2014/main" id="{76A70A59-7D38-45A8-ABBE-FACEF72598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1430" y="3946218"/>
                  <a:ext cx="60023" cy="100260"/>
                </a:xfrm>
                <a:custGeom>
                  <a:avLst/>
                  <a:gdLst>
                    <a:gd name="T0" fmla="*/ 2147483646 w 1086"/>
                    <a:gd name="T1" fmla="*/ 2147483646 h 1814"/>
                    <a:gd name="T2" fmla="*/ 2147483646 w 1086"/>
                    <a:gd name="T3" fmla="*/ 2147483646 h 1814"/>
                    <a:gd name="T4" fmla="*/ 2147483646 w 1086"/>
                    <a:gd name="T5" fmla="*/ 2147483646 h 1814"/>
                    <a:gd name="T6" fmla="*/ 2147483646 w 1086"/>
                    <a:gd name="T7" fmla="*/ 2147483646 h 1814"/>
                    <a:gd name="T8" fmla="*/ 2147483646 w 1086"/>
                    <a:gd name="T9" fmla="*/ 2147483646 h 1814"/>
                    <a:gd name="T10" fmla="*/ 2147483646 w 1086"/>
                    <a:gd name="T11" fmla="*/ 2147483646 h 1814"/>
                    <a:gd name="T12" fmla="*/ 2147483646 w 1086"/>
                    <a:gd name="T13" fmla="*/ 2147483646 h 1814"/>
                    <a:gd name="T14" fmla="*/ 2147483646 w 1086"/>
                    <a:gd name="T15" fmla="*/ 2147483646 h 1814"/>
                    <a:gd name="T16" fmla="*/ 2147483646 w 1086"/>
                    <a:gd name="T17" fmla="*/ 2147483646 h 1814"/>
                    <a:gd name="T18" fmla="*/ 2147483646 w 1086"/>
                    <a:gd name="T19" fmla="*/ 2147483646 h 1814"/>
                    <a:gd name="T20" fmla="*/ 2147483646 w 1086"/>
                    <a:gd name="T21" fmla="*/ 2147483646 h 1814"/>
                    <a:gd name="T22" fmla="*/ 2147483646 w 1086"/>
                    <a:gd name="T23" fmla="*/ 2147483646 h 1814"/>
                    <a:gd name="T24" fmla="*/ 2147483646 w 1086"/>
                    <a:gd name="T25" fmla="*/ 2147483646 h 1814"/>
                    <a:gd name="T26" fmla="*/ 2147483646 w 1086"/>
                    <a:gd name="T27" fmla="*/ 2147483646 h 1814"/>
                    <a:gd name="T28" fmla="*/ 2147483646 w 1086"/>
                    <a:gd name="T29" fmla="*/ 2147483646 h 1814"/>
                    <a:gd name="T30" fmla="*/ 2147483646 w 1086"/>
                    <a:gd name="T31" fmla="*/ 2147483646 h 1814"/>
                    <a:gd name="T32" fmla="*/ 2147483646 w 1086"/>
                    <a:gd name="T33" fmla="*/ 2147483646 h 1814"/>
                    <a:gd name="T34" fmla="*/ 2147483646 w 1086"/>
                    <a:gd name="T35" fmla="*/ 2147483646 h 1814"/>
                    <a:gd name="T36" fmla="*/ 2147483646 w 1086"/>
                    <a:gd name="T37" fmla="*/ 2147483646 h 1814"/>
                    <a:gd name="T38" fmla="*/ 2147483646 w 1086"/>
                    <a:gd name="T39" fmla="*/ 2147483646 h 1814"/>
                    <a:gd name="T40" fmla="*/ 2147483646 w 1086"/>
                    <a:gd name="T41" fmla="*/ 2147483646 h 1814"/>
                    <a:gd name="T42" fmla="*/ 2147483646 w 1086"/>
                    <a:gd name="T43" fmla="*/ 2147483646 h 1814"/>
                    <a:gd name="T44" fmla="*/ 2147483646 w 1086"/>
                    <a:gd name="T45" fmla="*/ 2147483646 h 1814"/>
                    <a:gd name="T46" fmla="*/ 2147483646 w 1086"/>
                    <a:gd name="T47" fmla="*/ 2147483646 h 1814"/>
                    <a:gd name="T48" fmla="*/ 2147483646 w 1086"/>
                    <a:gd name="T49" fmla="*/ 2147483646 h 1814"/>
                    <a:gd name="T50" fmla="*/ 2147483646 w 1086"/>
                    <a:gd name="T51" fmla="*/ 2147483646 h 1814"/>
                    <a:gd name="T52" fmla="*/ 2147483646 w 1086"/>
                    <a:gd name="T53" fmla="*/ 2147483646 h 1814"/>
                    <a:gd name="T54" fmla="*/ 2147483646 w 1086"/>
                    <a:gd name="T55" fmla="*/ 2147483646 h 1814"/>
                    <a:gd name="T56" fmla="*/ 2147483646 w 1086"/>
                    <a:gd name="T57" fmla="*/ 2147483646 h 1814"/>
                    <a:gd name="T58" fmla="*/ 2147483646 w 1086"/>
                    <a:gd name="T59" fmla="*/ 2147483646 h 1814"/>
                    <a:gd name="T60" fmla="*/ 2147483646 w 1086"/>
                    <a:gd name="T61" fmla="*/ 2147483646 h 1814"/>
                    <a:gd name="T62" fmla="*/ 2147483646 w 1086"/>
                    <a:gd name="T63" fmla="*/ 0 h 1814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5" name="Google Shape;529;p27">
                  <a:extLst>
                    <a:ext uri="{FF2B5EF4-FFF2-40B4-BE49-F238E27FC236}">
                      <a16:creationId xmlns:a16="http://schemas.microsoft.com/office/drawing/2014/main" id="{B1F8C530-05DC-4BF1-B978-521D31DBC4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5346" y="4261478"/>
                  <a:ext cx="143426" cy="14342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0 w 2595"/>
                    <a:gd name="T3" fmla="*/ 2147483646 h 2595"/>
                    <a:gd name="T4" fmla="*/ 0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lnTo>
                        <a:pt x="503" y="1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6" name="Google Shape;530;p27">
                  <a:extLst>
                    <a:ext uri="{FF2B5EF4-FFF2-40B4-BE49-F238E27FC236}">
                      <a16:creationId xmlns:a16="http://schemas.microsoft.com/office/drawing/2014/main" id="{35627EF8-97E3-4AF3-BDE0-184A3E55E7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5346" y="4453872"/>
                  <a:ext cx="143426" cy="14342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0 w 2595"/>
                    <a:gd name="T3" fmla="*/ 2147483646 h 2595"/>
                    <a:gd name="T4" fmla="*/ 0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lnTo>
                        <a:pt x="503" y="1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7" name="Google Shape;531;p27">
                  <a:extLst>
                    <a:ext uri="{FF2B5EF4-FFF2-40B4-BE49-F238E27FC236}">
                      <a16:creationId xmlns:a16="http://schemas.microsoft.com/office/drawing/2014/main" id="{7B016278-7E51-4D4D-A01B-AE095BC8E7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5346" y="4645549"/>
                  <a:ext cx="143426" cy="338750"/>
                </a:xfrm>
                <a:custGeom>
                  <a:avLst/>
                  <a:gdLst>
                    <a:gd name="T0" fmla="*/ 2147483646 w 2595"/>
                    <a:gd name="T1" fmla="*/ 0 h 6129"/>
                    <a:gd name="T2" fmla="*/ 0 w 2595"/>
                    <a:gd name="T3" fmla="*/ 2147483646 h 6129"/>
                    <a:gd name="T4" fmla="*/ 0 w 2595"/>
                    <a:gd name="T5" fmla="*/ 2147483646 h 6129"/>
                    <a:gd name="T6" fmla="*/ 2147483646 w 2595"/>
                    <a:gd name="T7" fmla="*/ 2147483646 h 6129"/>
                    <a:gd name="T8" fmla="*/ 2147483646 w 2595"/>
                    <a:gd name="T9" fmla="*/ 2147483646 h 6129"/>
                    <a:gd name="T10" fmla="*/ 2147483646 w 2595"/>
                    <a:gd name="T11" fmla="*/ 2147483646 h 6129"/>
                    <a:gd name="T12" fmla="*/ 2147483646 w 2595"/>
                    <a:gd name="T13" fmla="*/ 2147483646 h 6129"/>
                    <a:gd name="T14" fmla="*/ 2147483646 w 2595"/>
                    <a:gd name="T15" fmla="*/ 0 h 6129"/>
                    <a:gd name="T16" fmla="*/ 2147483646 w 2595"/>
                    <a:gd name="T17" fmla="*/ 0 h 612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lnTo>
                        <a:pt x="503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57" name="Google Shape;532;p27">
              <a:extLst>
                <a:ext uri="{FF2B5EF4-FFF2-40B4-BE49-F238E27FC236}">
                  <a16:creationId xmlns:a16="http://schemas.microsoft.com/office/drawing/2014/main" id="{7CAA2A69-30F4-44C9-8947-548D052BB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5510" y="3608289"/>
              <a:ext cx="278008" cy="1899077"/>
            </a:xfrm>
            <a:custGeom>
              <a:avLst/>
              <a:gdLst>
                <a:gd name="T0" fmla="*/ 2147483646 w 5030"/>
                <a:gd name="T1" fmla="*/ 2147483646 h 34360"/>
                <a:gd name="T2" fmla="*/ 2147483646 w 5030"/>
                <a:gd name="T3" fmla="*/ 2147483646 h 34360"/>
                <a:gd name="T4" fmla="*/ 2147483646 w 5030"/>
                <a:gd name="T5" fmla="*/ 2147483646 h 34360"/>
                <a:gd name="T6" fmla="*/ 2147483646 w 5030"/>
                <a:gd name="T7" fmla="*/ 2147483646 h 34360"/>
                <a:gd name="T8" fmla="*/ 2147483646 w 5030"/>
                <a:gd name="T9" fmla="*/ 2147483646 h 34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" name="Google Shape;533;p27">
              <a:extLst>
                <a:ext uri="{FF2B5EF4-FFF2-40B4-BE49-F238E27FC236}">
                  <a16:creationId xmlns:a16="http://schemas.microsoft.com/office/drawing/2014/main" id="{A8878C35-7030-4DDF-AB4C-D0261E490B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3282" y="3608289"/>
              <a:ext cx="40237" cy="1899077"/>
            </a:xfrm>
            <a:custGeom>
              <a:avLst/>
              <a:gdLst>
                <a:gd name="T0" fmla="*/ 0 w 728"/>
                <a:gd name="T1" fmla="*/ 2147483646 h 34360"/>
                <a:gd name="T2" fmla="*/ 0 w 728"/>
                <a:gd name="T3" fmla="*/ 2147483646 h 34360"/>
                <a:gd name="T4" fmla="*/ 2147483646 w 728"/>
                <a:gd name="T5" fmla="*/ 2147483646 h 34360"/>
                <a:gd name="T6" fmla="*/ 2147483646 w 728"/>
                <a:gd name="T7" fmla="*/ 2147483646 h 34360"/>
                <a:gd name="T8" fmla="*/ 0 w 728"/>
                <a:gd name="T9" fmla="*/ 2147483646 h 34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9" name="Google Shape;534;p27">
              <a:extLst>
                <a:ext uri="{FF2B5EF4-FFF2-40B4-BE49-F238E27FC236}">
                  <a16:creationId xmlns:a16="http://schemas.microsoft.com/office/drawing/2014/main" id="{7EFDCC4C-969F-4173-950B-08CBC8491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630" y="3669749"/>
              <a:ext cx="182888" cy="8843"/>
            </a:xfrm>
            <a:custGeom>
              <a:avLst/>
              <a:gdLst>
                <a:gd name="T0" fmla="*/ 0 w 3309"/>
                <a:gd name="T1" fmla="*/ 2147483646 h 160"/>
                <a:gd name="T2" fmla="*/ 0 w 3309"/>
                <a:gd name="T3" fmla="*/ 2147483646 h 160"/>
                <a:gd name="T4" fmla="*/ 2147483646 w 3309"/>
                <a:gd name="T5" fmla="*/ 2147483646 h 160"/>
                <a:gd name="T6" fmla="*/ 2147483646 w 3309"/>
                <a:gd name="T7" fmla="*/ 2147483646 h 160"/>
                <a:gd name="T8" fmla="*/ 0 w 3309"/>
                <a:gd name="T9" fmla="*/ 2147483646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" name="Google Shape;535;p27">
              <a:extLst>
                <a:ext uri="{FF2B5EF4-FFF2-40B4-BE49-F238E27FC236}">
                  <a16:creationId xmlns:a16="http://schemas.microsoft.com/office/drawing/2014/main" id="{1AE84BF9-6E05-45E6-8331-4EE97C6A9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3745856"/>
              <a:ext cx="122202" cy="8788"/>
            </a:xfrm>
            <a:custGeom>
              <a:avLst/>
              <a:gdLst>
                <a:gd name="T0" fmla="*/ 2147483646 w 2211"/>
                <a:gd name="T1" fmla="*/ 0 h 159"/>
                <a:gd name="T2" fmla="*/ 2147483646 w 2211"/>
                <a:gd name="T3" fmla="*/ 2147483646 h 159"/>
                <a:gd name="T4" fmla="*/ 2147483646 w 2211"/>
                <a:gd name="T5" fmla="*/ 2147483646 h 159"/>
                <a:gd name="T6" fmla="*/ 2147483646 w 2211"/>
                <a:gd name="T7" fmla="*/ 0 h 159"/>
                <a:gd name="T8" fmla="*/ 2147483646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" name="Google Shape;536;p27">
              <a:extLst>
                <a:ext uri="{FF2B5EF4-FFF2-40B4-BE49-F238E27FC236}">
                  <a16:creationId xmlns:a16="http://schemas.microsoft.com/office/drawing/2014/main" id="{2366DF0C-C4EE-48A9-B594-A649D08F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3848990"/>
              <a:ext cx="122202" cy="12491"/>
            </a:xfrm>
            <a:custGeom>
              <a:avLst/>
              <a:gdLst>
                <a:gd name="T0" fmla="*/ 2147483646 w 2211"/>
                <a:gd name="T1" fmla="*/ 0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0 h 226"/>
                <a:gd name="T8" fmla="*/ 2147483646 w 2211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" name="Google Shape;537;p27">
              <a:extLst>
                <a:ext uri="{FF2B5EF4-FFF2-40B4-BE49-F238E27FC236}">
                  <a16:creationId xmlns:a16="http://schemas.microsoft.com/office/drawing/2014/main" id="{520E5DE0-5D75-4FCC-BDFF-F09D8BAD0C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3955771"/>
              <a:ext cx="122202" cy="9562"/>
            </a:xfrm>
            <a:custGeom>
              <a:avLst/>
              <a:gdLst>
                <a:gd name="T0" fmla="*/ 2147483646 w 2211"/>
                <a:gd name="T1" fmla="*/ 2147483646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2147483646 h 173"/>
                <a:gd name="T8" fmla="*/ 2147483646 w 2211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" name="Google Shape;538;p27">
              <a:extLst>
                <a:ext uri="{FF2B5EF4-FFF2-40B4-BE49-F238E27FC236}">
                  <a16:creationId xmlns:a16="http://schemas.microsoft.com/office/drawing/2014/main" id="{F749FC03-F5C9-44EA-B759-E97E879141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120365"/>
              <a:ext cx="122202" cy="9562"/>
            </a:xfrm>
            <a:custGeom>
              <a:avLst/>
              <a:gdLst>
                <a:gd name="T0" fmla="*/ 2147483646 w 2211"/>
                <a:gd name="T1" fmla="*/ 0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0 h 173"/>
                <a:gd name="T8" fmla="*/ 2147483646 w 2211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4" name="Google Shape;539;p27">
              <a:extLst>
                <a:ext uri="{FF2B5EF4-FFF2-40B4-BE49-F238E27FC236}">
                  <a16:creationId xmlns:a16="http://schemas.microsoft.com/office/drawing/2014/main" id="{B50D4301-CDCA-4F90-BE9A-3354B12ABE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227147"/>
              <a:ext cx="122202" cy="9562"/>
            </a:xfrm>
            <a:custGeom>
              <a:avLst/>
              <a:gdLst>
                <a:gd name="T0" fmla="*/ 2147483646 w 2211"/>
                <a:gd name="T1" fmla="*/ 2147483646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2147483646 h 173"/>
                <a:gd name="T8" fmla="*/ 2147483646 w 2211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" name="Google Shape;540;p27">
              <a:extLst>
                <a:ext uri="{FF2B5EF4-FFF2-40B4-BE49-F238E27FC236}">
                  <a16:creationId xmlns:a16="http://schemas.microsoft.com/office/drawing/2014/main" id="{D71D7DCD-0641-42FB-A0AC-04CF10B9B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333984"/>
              <a:ext cx="122202" cy="8788"/>
            </a:xfrm>
            <a:custGeom>
              <a:avLst/>
              <a:gdLst>
                <a:gd name="T0" fmla="*/ 2147483646 w 2211"/>
                <a:gd name="T1" fmla="*/ 0 h 159"/>
                <a:gd name="T2" fmla="*/ 2147483646 w 2211"/>
                <a:gd name="T3" fmla="*/ 2147483646 h 159"/>
                <a:gd name="T4" fmla="*/ 2147483646 w 2211"/>
                <a:gd name="T5" fmla="*/ 2147483646 h 159"/>
                <a:gd name="T6" fmla="*/ 2147483646 w 2211"/>
                <a:gd name="T7" fmla="*/ 0 h 159"/>
                <a:gd name="T8" fmla="*/ 2147483646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6" name="Google Shape;541;p27">
              <a:extLst>
                <a:ext uri="{FF2B5EF4-FFF2-40B4-BE49-F238E27FC236}">
                  <a16:creationId xmlns:a16="http://schemas.microsoft.com/office/drawing/2014/main" id="{B29D8F39-A8CA-4B44-AA13-323F7D2DA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495649"/>
              <a:ext cx="122202" cy="8788"/>
            </a:xfrm>
            <a:custGeom>
              <a:avLst/>
              <a:gdLst>
                <a:gd name="T0" fmla="*/ 2147483646 w 2211"/>
                <a:gd name="T1" fmla="*/ 0 h 159"/>
                <a:gd name="T2" fmla="*/ 2147483646 w 2211"/>
                <a:gd name="T3" fmla="*/ 2147483646 h 159"/>
                <a:gd name="T4" fmla="*/ 2147483646 w 2211"/>
                <a:gd name="T5" fmla="*/ 2147483646 h 159"/>
                <a:gd name="T6" fmla="*/ 2147483646 w 2211"/>
                <a:gd name="T7" fmla="*/ 0 h 159"/>
                <a:gd name="T8" fmla="*/ 2147483646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7" name="Google Shape;542;p27">
              <a:extLst>
                <a:ext uri="{FF2B5EF4-FFF2-40B4-BE49-F238E27FC236}">
                  <a16:creationId xmlns:a16="http://schemas.microsoft.com/office/drawing/2014/main" id="{F85727AE-5807-492B-903D-BB7AF9A71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598782"/>
              <a:ext cx="122202" cy="12491"/>
            </a:xfrm>
            <a:custGeom>
              <a:avLst/>
              <a:gdLst>
                <a:gd name="T0" fmla="*/ 2147483646 w 2211"/>
                <a:gd name="T1" fmla="*/ 0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0 h 226"/>
                <a:gd name="T8" fmla="*/ 2147483646 w 2211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8" name="Google Shape;543;p27">
              <a:extLst>
                <a:ext uri="{FF2B5EF4-FFF2-40B4-BE49-F238E27FC236}">
                  <a16:creationId xmlns:a16="http://schemas.microsoft.com/office/drawing/2014/main" id="{A836087C-D765-4794-BF9D-A104DF819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705564"/>
              <a:ext cx="122202" cy="9562"/>
            </a:xfrm>
            <a:custGeom>
              <a:avLst/>
              <a:gdLst>
                <a:gd name="T0" fmla="*/ 2147483646 w 2211"/>
                <a:gd name="T1" fmla="*/ 2147483646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2147483646 h 173"/>
                <a:gd name="T8" fmla="*/ 2147483646 w 2211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9" name="Google Shape;544;p27">
              <a:extLst>
                <a:ext uri="{FF2B5EF4-FFF2-40B4-BE49-F238E27FC236}">
                  <a16:creationId xmlns:a16="http://schemas.microsoft.com/office/drawing/2014/main" id="{2A153713-3092-420C-A7CD-1175DA25D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867229"/>
              <a:ext cx="122202" cy="12491"/>
            </a:xfrm>
            <a:custGeom>
              <a:avLst/>
              <a:gdLst>
                <a:gd name="T0" fmla="*/ 2147483646 w 2211"/>
                <a:gd name="T1" fmla="*/ 2147483646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2147483646 h 226"/>
                <a:gd name="T8" fmla="*/ 2147483646 w 2211"/>
                <a:gd name="T9" fmla="*/ 2147483646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0" name="Google Shape;545;p27">
              <a:extLst>
                <a:ext uri="{FF2B5EF4-FFF2-40B4-BE49-F238E27FC236}">
                  <a16:creationId xmlns:a16="http://schemas.microsoft.com/office/drawing/2014/main" id="{12E8A204-B58C-4102-AF99-18295BA00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974010"/>
              <a:ext cx="122202" cy="8843"/>
            </a:xfrm>
            <a:custGeom>
              <a:avLst/>
              <a:gdLst>
                <a:gd name="T0" fmla="*/ 2147483646 w 2211"/>
                <a:gd name="T1" fmla="*/ 2147483646 h 160"/>
                <a:gd name="T2" fmla="*/ 2147483646 w 2211"/>
                <a:gd name="T3" fmla="*/ 2147483646 h 160"/>
                <a:gd name="T4" fmla="*/ 2147483646 w 2211"/>
                <a:gd name="T5" fmla="*/ 2147483646 h 160"/>
                <a:gd name="T6" fmla="*/ 2147483646 w 2211"/>
                <a:gd name="T7" fmla="*/ 2147483646 h 160"/>
                <a:gd name="T8" fmla="*/ 2147483646 w 2211"/>
                <a:gd name="T9" fmla="*/ 2147483646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1" name="Google Shape;546;p27">
              <a:extLst>
                <a:ext uri="{FF2B5EF4-FFF2-40B4-BE49-F238E27FC236}">
                  <a16:creationId xmlns:a16="http://schemas.microsoft.com/office/drawing/2014/main" id="{4131F689-3704-4B1F-83A5-56CC33141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5080847"/>
              <a:ext cx="122202" cy="8843"/>
            </a:xfrm>
            <a:custGeom>
              <a:avLst/>
              <a:gdLst>
                <a:gd name="T0" fmla="*/ 2147483646 w 2211"/>
                <a:gd name="T1" fmla="*/ 0 h 160"/>
                <a:gd name="T2" fmla="*/ 2147483646 w 2211"/>
                <a:gd name="T3" fmla="*/ 2147483646 h 160"/>
                <a:gd name="T4" fmla="*/ 2147483646 w 2211"/>
                <a:gd name="T5" fmla="*/ 2147483646 h 160"/>
                <a:gd name="T6" fmla="*/ 2147483646 w 2211"/>
                <a:gd name="T7" fmla="*/ 0 h 160"/>
                <a:gd name="T8" fmla="*/ 2147483646 w 2211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2" name="Google Shape;547;p27">
              <a:extLst>
                <a:ext uri="{FF2B5EF4-FFF2-40B4-BE49-F238E27FC236}">
                  <a16:creationId xmlns:a16="http://schemas.microsoft.com/office/drawing/2014/main" id="{C38DA930-C4B3-4872-811A-F9C469DB73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5242512"/>
              <a:ext cx="122202" cy="8843"/>
            </a:xfrm>
            <a:custGeom>
              <a:avLst/>
              <a:gdLst>
                <a:gd name="T0" fmla="*/ 2147483646 w 2211"/>
                <a:gd name="T1" fmla="*/ 0 h 160"/>
                <a:gd name="T2" fmla="*/ 2147483646 w 2211"/>
                <a:gd name="T3" fmla="*/ 2147483646 h 160"/>
                <a:gd name="T4" fmla="*/ 2147483646 w 2211"/>
                <a:gd name="T5" fmla="*/ 2147483646 h 160"/>
                <a:gd name="T6" fmla="*/ 2147483646 w 2211"/>
                <a:gd name="T7" fmla="*/ 0 h 160"/>
                <a:gd name="T8" fmla="*/ 2147483646 w 2211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3" name="Google Shape;548;p27">
              <a:extLst>
                <a:ext uri="{FF2B5EF4-FFF2-40B4-BE49-F238E27FC236}">
                  <a16:creationId xmlns:a16="http://schemas.microsoft.com/office/drawing/2014/main" id="{DBB0E886-E5DE-4059-BA20-203AF510A8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5348575"/>
              <a:ext cx="122202" cy="9562"/>
            </a:xfrm>
            <a:custGeom>
              <a:avLst/>
              <a:gdLst>
                <a:gd name="T0" fmla="*/ 2147483646 w 2211"/>
                <a:gd name="T1" fmla="*/ 0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0 h 173"/>
                <a:gd name="T8" fmla="*/ 2147483646 w 2211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4" name="Google Shape;549;p27">
              <a:extLst>
                <a:ext uri="{FF2B5EF4-FFF2-40B4-BE49-F238E27FC236}">
                  <a16:creationId xmlns:a16="http://schemas.microsoft.com/office/drawing/2014/main" id="{7C8CA344-83A2-4AB1-81EA-BDCECA194B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5452427"/>
              <a:ext cx="122202" cy="12491"/>
            </a:xfrm>
            <a:custGeom>
              <a:avLst/>
              <a:gdLst>
                <a:gd name="T0" fmla="*/ 2147483646 w 2211"/>
                <a:gd name="T1" fmla="*/ 2147483646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2147483646 h 226"/>
                <a:gd name="T8" fmla="*/ 2147483646 w 2211"/>
                <a:gd name="T9" fmla="*/ 2147483646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5" name="Google Shape;550;p27">
              <a:extLst>
                <a:ext uri="{FF2B5EF4-FFF2-40B4-BE49-F238E27FC236}">
                  <a16:creationId xmlns:a16="http://schemas.microsoft.com/office/drawing/2014/main" id="{C638E3C3-8371-4F47-8B96-6AA7589E2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630" y="4041384"/>
              <a:ext cx="182888" cy="12491"/>
            </a:xfrm>
            <a:custGeom>
              <a:avLst/>
              <a:gdLst>
                <a:gd name="T0" fmla="*/ 0 w 3309"/>
                <a:gd name="T1" fmla="*/ 0 h 226"/>
                <a:gd name="T2" fmla="*/ 0 w 3309"/>
                <a:gd name="T3" fmla="*/ 2147483646 h 226"/>
                <a:gd name="T4" fmla="*/ 2147483646 w 3309"/>
                <a:gd name="T5" fmla="*/ 2147483646 h 226"/>
                <a:gd name="T6" fmla="*/ 2147483646 w 3309"/>
                <a:gd name="T7" fmla="*/ 0 h 226"/>
                <a:gd name="T8" fmla="*/ 0 w 3309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" name="Google Shape;551;p27">
              <a:extLst>
                <a:ext uri="{FF2B5EF4-FFF2-40B4-BE49-F238E27FC236}">
                  <a16:creationId xmlns:a16="http://schemas.microsoft.com/office/drawing/2014/main" id="{B5942155-955E-46E5-9E17-44890EFE49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630" y="4415894"/>
              <a:ext cx="182888" cy="9562"/>
            </a:xfrm>
            <a:custGeom>
              <a:avLst/>
              <a:gdLst>
                <a:gd name="T0" fmla="*/ 0 w 3309"/>
                <a:gd name="T1" fmla="*/ 0 h 173"/>
                <a:gd name="T2" fmla="*/ 0 w 3309"/>
                <a:gd name="T3" fmla="*/ 2147483646 h 173"/>
                <a:gd name="T4" fmla="*/ 2147483646 w 3309"/>
                <a:gd name="T5" fmla="*/ 2147483646 h 173"/>
                <a:gd name="T6" fmla="*/ 2147483646 w 3309"/>
                <a:gd name="T7" fmla="*/ 0 h 173"/>
                <a:gd name="T8" fmla="*/ 0 w 3309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7" name="Google Shape;552;p27">
              <a:extLst>
                <a:ext uri="{FF2B5EF4-FFF2-40B4-BE49-F238E27FC236}">
                  <a16:creationId xmlns:a16="http://schemas.microsoft.com/office/drawing/2014/main" id="{51A06D56-8780-4548-A95A-F0720BE84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630" y="4788248"/>
              <a:ext cx="182888" cy="8843"/>
            </a:xfrm>
            <a:custGeom>
              <a:avLst/>
              <a:gdLst>
                <a:gd name="T0" fmla="*/ 0 w 3309"/>
                <a:gd name="T1" fmla="*/ 0 h 160"/>
                <a:gd name="T2" fmla="*/ 0 w 3309"/>
                <a:gd name="T3" fmla="*/ 2147483646 h 160"/>
                <a:gd name="T4" fmla="*/ 2147483646 w 3309"/>
                <a:gd name="T5" fmla="*/ 2147483646 h 160"/>
                <a:gd name="T6" fmla="*/ 2147483646 w 3309"/>
                <a:gd name="T7" fmla="*/ 0 h 160"/>
                <a:gd name="T8" fmla="*/ 0 w 3309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" name="Google Shape;553;p27">
              <a:extLst>
                <a:ext uri="{FF2B5EF4-FFF2-40B4-BE49-F238E27FC236}">
                  <a16:creationId xmlns:a16="http://schemas.microsoft.com/office/drawing/2014/main" id="{029E39B7-73DA-452E-B506-83B9A3D8A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630" y="5162757"/>
              <a:ext cx="182888" cy="9562"/>
            </a:xfrm>
            <a:custGeom>
              <a:avLst/>
              <a:gdLst>
                <a:gd name="T0" fmla="*/ 0 w 3309"/>
                <a:gd name="T1" fmla="*/ 2147483646 h 173"/>
                <a:gd name="T2" fmla="*/ 0 w 3309"/>
                <a:gd name="T3" fmla="*/ 2147483646 h 173"/>
                <a:gd name="T4" fmla="*/ 2147483646 w 3309"/>
                <a:gd name="T5" fmla="*/ 2147483646 h 173"/>
                <a:gd name="T6" fmla="*/ 2147483646 w 3309"/>
                <a:gd name="T7" fmla="*/ 2147483646 h 173"/>
                <a:gd name="T8" fmla="*/ 0 w 3309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" name="Google Shape;554;p27">
              <a:extLst>
                <a:ext uri="{FF2B5EF4-FFF2-40B4-BE49-F238E27FC236}">
                  <a16:creationId xmlns:a16="http://schemas.microsoft.com/office/drawing/2014/main" id="{7724A50D-B0AC-4BDA-905D-1B218521A2A1}"/>
                </a:ext>
              </a:extLst>
            </p:cNvPr>
            <p:cNvSpPr/>
            <p:nvPr/>
          </p:nvSpPr>
          <p:spPr>
            <a:xfrm>
              <a:off x="2597212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0" name="Google Shape;555;p27">
              <a:extLst>
                <a:ext uri="{FF2B5EF4-FFF2-40B4-BE49-F238E27FC236}">
                  <a16:creationId xmlns:a16="http://schemas.microsoft.com/office/drawing/2014/main" id="{AF7F2FCE-B607-4EBD-9CA9-1E976F00A3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7905" y="4617077"/>
              <a:ext cx="286796" cy="744266"/>
            </a:xfrm>
            <a:custGeom>
              <a:avLst/>
              <a:gdLst>
                <a:gd name="T0" fmla="*/ 0 w 5189"/>
                <a:gd name="T1" fmla="*/ 0 h 13466"/>
                <a:gd name="T2" fmla="*/ 2147483646 w 5189"/>
                <a:gd name="T3" fmla="*/ 2147483646 h 13466"/>
                <a:gd name="T4" fmla="*/ 2147483646 w 5189"/>
                <a:gd name="T5" fmla="*/ 2147483646 h 13466"/>
                <a:gd name="T6" fmla="*/ 2147483646 w 5189"/>
                <a:gd name="T7" fmla="*/ 2147483646 h 13466"/>
                <a:gd name="T8" fmla="*/ 2147483646 w 5189"/>
                <a:gd name="T9" fmla="*/ 2147483646 h 13466"/>
                <a:gd name="T10" fmla="*/ 2147483646 w 5189"/>
                <a:gd name="T11" fmla="*/ 2147483646 h 13466"/>
                <a:gd name="T12" fmla="*/ 2147483646 w 5189"/>
                <a:gd name="T13" fmla="*/ 2147483646 h 13466"/>
                <a:gd name="T14" fmla="*/ 0 w 5189"/>
                <a:gd name="T15" fmla="*/ 0 h 134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" name="Google Shape;556;p27">
              <a:extLst>
                <a:ext uri="{FF2B5EF4-FFF2-40B4-BE49-F238E27FC236}">
                  <a16:creationId xmlns:a16="http://schemas.microsoft.com/office/drawing/2014/main" id="{8F6DAE81-9E27-4346-9EAA-8CD33FBBFE60}"/>
                </a:ext>
              </a:extLst>
            </p:cNvPr>
            <p:cNvSpPr/>
            <p:nvPr/>
          </p:nvSpPr>
          <p:spPr>
            <a:xfrm>
              <a:off x="2722665" y="4414972"/>
              <a:ext cx="101633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2" name="Google Shape;557;p27">
              <a:extLst>
                <a:ext uri="{FF2B5EF4-FFF2-40B4-BE49-F238E27FC236}">
                  <a16:creationId xmlns:a16="http://schemas.microsoft.com/office/drawing/2014/main" id="{82DEAEFE-3919-479D-A1F5-CD6372F9DAE4}"/>
                </a:ext>
              </a:extLst>
            </p:cNvPr>
            <p:cNvSpPr/>
            <p:nvPr/>
          </p:nvSpPr>
          <p:spPr>
            <a:xfrm>
              <a:off x="2525752" y="3916353"/>
              <a:ext cx="395414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3" name="Google Shape;558;p27">
              <a:extLst>
                <a:ext uri="{FF2B5EF4-FFF2-40B4-BE49-F238E27FC236}">
                  <a16:creationId xmlns:a16="http://schemas.microsoft.com/office/drawing/2014/main" id="{AEB8D082-B8B5-4BFA-8207-79E6047FD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387" y="4063935"/>
              <a:ext cx="246559" cy="224009"/>
            </a:xfrm>
            <a:custGeom>
              <a:avLst/>
              <a:gdLst>
                <a:gd name="T0" fmla="*/ 2147483646 w 4461"/>
                <a:gd name="T1" fmla="*/ 0 h 4053"/>
                <a:gd name="T2" fmla="*/ 2147483646 w 4461"/>
                <a:gd name="T3" fmla="*/ 2147483646 h 4053"/>
                <a:gd name="T4" fmla="*/ 2147483646 w 4461"/>
                <a:gd name="T5" fmla="*/ 2147483646 h 4053"/>
                <a:gd name="T6" fmla="*/ 2147483646 w 4461"/>
                <a:gd name="T7" fmla="*/ 2147483646 h 4053"/>
                <a:gd name="T8" fmla="*/ 2147483646 w 4461"/>
                <a:gd name="T9" fmla="*/ 2147483646 h 4053"/>
                <a:gd name="T10" fmla="*/ 2147483646 w 4461"/>
                <a:gd name="T11" fmla="*/ 2147483646 h 4053"/>
                <a:gd name="T12" fmla="*/ 2147483646 w 4461"/>
                <a:gd name="T13" fmla="*/ 2147483646 h 4053"/>
                <a:gd name="T14" fmla="*/ 2147483646 w 4461"/>
                <a:gd name="T15" fmla="*/ 2147483646 h 4053"/>
                <a:gd name="T16" fmla="*/ 2147483646 w 4461"/>
                <a:gd name="T17" fmla="*/ 2147483646 h 4053"/>
                <a:gd name="T18" fmla="*/ 2147483646 w 4461"/>
                <a:gd name="T19" fmla="*/ 2147483646 h 4053"/>
                <a:gd name="T20" fmla="*/ 2147483646 w 4461"/>
                <a:gd name="T21" fmla="*/ 2147483646 h 4053"/>
                <a:gd name="T22" fmla="*/ 2147483646 w 4461"/>
                <a:gd name="T23" fmla="*/ 2147483646 h 4053"/>
                <a:gd name="T24" fmla="*/ 2147483646 w 4461"/>
                <a:gd name="T25" fmla="*/ 2147483646 h 4053"/>
                <a:gd name="T26" fmla="*/ 2147483646 w 4461"/>
                <a:gd name="T27" fmla="*/ 0 h 40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" name="Google Shape;559;p27">
              <a:extLst>
                <a:ext uri="{FF2B5EF4-FFF2-40B4-BE49-F238E27FC236}">
                  <a16:creationId xmlns:a16="http://schemas.microsoft.com/office/drawing/2014/main" id="{440C8841-1768-4A1C-B5EB-EE0265675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6681" y="4259646"/>
              <a:ext cx="216603" cy="130382"/>
            </a:xfrm>
            <a:custGeom>
              <a:avLst/>
              <a:gdLst>
                <a:gd name="T0" fmla="*/ 2147483646 w 3919"/>
                <a:gd name="T1" fmla="*/ 2147483646 h 2359"/>
                <a:gd name="T2" fmla="*/ 2147483646 w 3919"/>
                <a:gd name="T3" fmla="*/ 2147483646 h 2359"/>
                <a:gd name="T4" fmla="*/ 2147483646 w 3919"/>
                <a:gd name="T5" fmla="*/ 2147483646 h 2359"/>
                <a:gd name="T6" fmla="*/ 2147483646 w 3919"/>
                <a:gd name="T7" fmla="*/ 2147483646 h 2359"/>
                <a:gd name="T8" fmla="*/ 2147483646 w 3919"/>
                <a:gd name="T9" fmla="*/ 2147483646 h 2359"/>
                <a:gd name="T10" fmla="*/ 2147483646 w 3919"/>
                <a:gd name="T11" fmla="*/ 2147483646 h 2359"/>
                <a:gd name="T12" fmla="*/ 2147483646 w 3919"/>
                <a:gd name="T13" fmla="*/ 2147483646 h 2359"/>
                <a:gd name="T14" fmla="*/ 2147483646 w 3919"/>
                <a:gd name="T15" fmla="*/ 2147483646 h 2359"/>
                <a:gd name="T16" fmla="*/ 2147483646 w 3919"/>
                <a:gd name="T17" fmla="*/ 2147483646 h 2359"/>
                <a:gd name="T18" fmla="*/ 2147483646 w 3919"/>
                <a:gd name="T19" fmla="*/ 2147483646 h 2359"/>
                <a:gd name="T20" fmla="*/ 2147483646 w 3919"/>
                <a:gd name="T21" fmla="*/ 2147483646 h 23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5" name="Google Shape;560;p27">
              <a:extLst>
                <a:ext uri="{FF2B5EF4-FFF2-40B4-BE49-F238E27FC236}">
                  <a16:creationId xmlns:a16="http://schemas.microsoft.com/office/drawing/2014/main" id="{1A3160C2-69F1-4E7D-8168-46DF9AD72189}"/>
                </a:ext>
              </a:extLst>
            </p:cNvPr>
            <p:cNvSpPr>
              <a:spLocks/>
            </p:cNvSpPr>
            <p:nvPr/>
          </p:nvSpPr>
          <p:spPr bwMode="auto">
            <a:xfrm rot="41933">
              <a:off x="2590197" y="4314548"/>
              <a:ext cx="215526" cy="77273"/>
            </a:xfrm>
            <a:custGeom>
              <a:avLst/>
              <a:gdLst>
                <a:gd name="T0" fmla="*/ 2147483646 w 3866"/>
                <a:gd name="T1" fmla="*/ 0 h 1398"/>
                <a:gd name="T2" fmla="*/ 2147483646 w 3866"/>
                <a:gd name="T3" fmla="*/ 2147483646 h 1398"/>
                <a:gd name="T4" fmla="*/ 2147483646 w 3866"/>
                <a:gd name="T5" fmla="*/ 2147483646 h 1398"/>
                <a:gd name="T6" fmla="*/ 2147483646 w 3866"/>
                <a:gd name="T7" fmla="*/ 2147483646 h 1398"/>
                <a:gd name="T8" fmla="*/ 2147483646 w 3866"/>
                <a:gd name="T9" fmla="*/ 2147483646 h 1398"/>
                <a:gd name="T10" fmla="*/ 2147483646 w 3866"/>
                <a:gd name="T11" fmla="*/ 2147483646 h 1398"/>
                <a:gd name="T12" fmla="*/ 2147483646 w 3866"/>
                <a:gd name="T13" fmla="*/ 2147483646 h 1398"/>
                <a:gd name="T14" fmla="*/ 2147483646 w 3866"/>
                <a:gd name="T15" fmla="*/ 0 h 13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6" name="Google Shape;561;p27">
              <a:extLst>
                <a:ext uri="{FF2B5EF4-FFF2-40B4-BE49-F238E27FC236}">
                  <a16:creationId xmlns:a16="http://schemas.microsoft.com/office/drawing/2014/main" id="{7928780B-62F2-422A-A34C-819DE0706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4193" y="5007670"/>
              <a:ext cx="239982" cy="242138"/>
            </a:xfrm>
            <a:custGeom>
              <a:avLst/>
              <a:gdLst>
                <a:gd name="T0" fmla="*/ 2147483646 w 4342"/>
                <a:gd name="T1" fmla="*/ 2147483646 h 4381"/>
                <a:gd name="T2" fmla="*/ 2147483646 w 4342"/>
                <a:gd name="T3" fmla="*/ 2147483646 h 4381"/>
                <a:gd name="T4" fmla="*/ 2147483646 w 4342"/>
                <a:gd name="T5" fmla="*/ 2147483646 h 4381"/>
                <a:gd name="T6" fmla="*/ 2147483646 w 4342"/>
                <a:gd name="T7" fmla="*/ 2147483646 h 4381"/>
                <a:gd name="T8" fmla="*/ 2147483646 w 4342"/>
                <a:gd name="T9" fmla="*/ 2147483646 h 43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7" name="Google Shape;562;p27">
              <a:extLst>
                <a:ext uri="{FF2B5EF4-FFF2-40B4-BE49-F238E27FC236}">
                  <a16:creationId xmlns:a16="http://schemas.microsoft.com/office/drawing/2014/main" id="{1C85C68E-7CB6-4378-8C03-D9AE9BDB48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052" y="4358081"/>
              <a:ext cx="356326" cy="853756"/>
            </a:xfrm>
            <a:custGeom>
              <a:avLst/>
              <a:gdLst>
                <a:gd name="T0" fmla="*/ 2147483646 w 6447"/>
                <a:gd name="T1" fmla="*/ 2147483646 h 15447"/>
                <a:gd name="T2" fmla="*/ 2147483646 w 6447"/>
                <a:gd name="T3" fmla="*/ 2147483646 h 15447"/>
                <a:gd name="T4" fmla="*/ 2147483646 w 6447"/>
                <a:gd name="T5" fmla="*/ 2147483646 h 15447"/>
                <a:gd name="T6" fmla="*/ 2147483646 w 6447"/>
                <a:gd name="T7" fmla="*/ 2147483646 h 15447"/>
                <a:gd name="T8" fmla="*/ 2147483646 w 6447"/>
                <a:gd name="T9" fmla="*/ 2147483646 h 154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8" name="Google Shape;563;p27">
              <a:extLst>
                <a:ext uri="{FF2B5EF4-FFF2-40B4-BE49-F238E27FC236}">
                  <a16:creationId xmlns:a16="http://schemas.microsoft.com/office/drawing/2014/main" id="{A048382A-E3C0-46A4-95A6-ECA436A68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2692" y="4373447"/>
              <a:ext cx="243685" cy="838391"/>
            </a:xfrm>
            <a:custGeom>
              <a:avLst/>
              <a:gdLst>
                <a:gd name="T0" fmla="*/ 2147483646 w 4409"/>
                <a:gd name="T1" fmla="*/ 2147483646 h 15169"/>
                <a:gd name="T2" fmla="*/ 2147483646 w 4409"/>
                <a:gd name="T3" fmla="*/ 2147483646 h 15169"/>
                <a:gd name="T4" fmla="*/ 2147483646 w 4409"/>
                <a:gd name="T5" fmla="*/ 2147483646 h 15169"/>
                <a:gd name="T6" fmla="*/ 2147483646 w 4409"/>
                <a:gd name="T7" fmla="*/ 2147483646 h 15169"/>
                <a:gd name="T8" fmla="*/ 2147483646 w 4409"/>
                <a:gd name="T9" fmla="*/ 2147483646 h 151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9" name="Google Shape;564;p27">
              <a:extLst>
                <a:ext uri="{FF2B5EF4-FFF2-40B4-BE49-F238E27FC236}">
                  <a16:creationId xmlns:a16="http://schemas.microsoft.com/office/drawing/2014/main" id="{5762328B-46CE-435F-A108-32FD7F779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6063" y="4187684"/>
              <a:ext cx="240314" cy="242083"/>
            </a:xfrm>
            <a:custGeom>
              <a:avLst/>
              <a:gdLst>
                <a:gd name="T0" fmla="*/ 2147483646 w 4348"/>
                <a:gd name="T1" fmla="*/ 0 h 4380"/>
                <a:gd name="T2" fmla="*/ 2147483646 w 4348"/>
                <a:gd name="T3" fmla="*/ 2147483646 h 4380"/>
                <a:gd name="T4" fmla="*/ 2147483646 w 4348"/>
                <a:gd name="T5" fmla="*/ 2147483646 h 4380"/>
                <a:gd name="T6" fmla="*/ 2147483646 w 4348"/>
                <a:gd name="T7" fmla="*/ 2147483646 h 4380"/>
                <a:gd name="T8" fmla="*/ 2147483646 w 4348"/>
                <a:gd name="T9" fmla="*/ 0 h 43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0" name="Google Shape;565;p27">
              <a:extLst>
                <a:ext uri="{FF2B5EF4-FFF2-40B4-BE49-F238E27FC236}">
                  <a16:creationId xmlns:a16="http://schemas.microsoft.com/office/drawing/2014/main" id="{35C1B3C4-6188-42A4-85C9-101988ED31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2952" y="4186493"/>
              <a:ext cx="79755" cy="77267"/>
            </a:xfrm>
            <a:custGeom>
              <a:avLst/>
              <a:gdLst>
                <a:gd name="T0" fmla="*/ 2147483646 w 1443"/>
                <a:gd name="T1" fmla="*/ 0 h 1398"/>
                <a:gd name="T2" fmla="*/ 0 w 1443"/>
                <a:gd name="T3" fmla="*/ 2147483646 h 1398"/>
                <a:gd name="T4" fmla="*/ 2147483646 w 1443"/>
                <a:gd name="T5" fmla="*/ 2147483646 h 1398"/>
                <a:gd name="T6" fmla="*/ 2147483646 w 1443"/>
                <a:gd name="T7" fmla="*/ 2147483646 h 1398"/>
                <a:gd name="T8" fmla="*/ 2147483646 w 1443"/>
                <a:gd name="T9" fmla="*/ 2147483646 h 1398"/>
                <a:gd name="T10" fmla="*/ 2147483646 w 1443"/>
                <a:gd name="T11" fmla="*/ 0 h 13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1" name="Google Shape;566;p27">
              <a:extLst>
                <a:ext uri="{FF2B5EF4-FFF2-40B4-BE49-F238E27FC236}">
                  <a16:creationId xmlns:a16="http://schemas.microsoft.com/office/drawing/2014/main" id="{2F6C7F7D-7864-4348-99A3-A4D6C6439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9458" y="4663117"/>
              <a:ext cx="777649" cy="963467"/>
            </a:xfrm>
            <a:custGeom>
              <a:avLst/>
              <a:gdLst>
                <a:gd name="T0" fmla="*/ 0 w 14070"/>
                <a:gd name="T1" fmla="*/ 2147483646 h 17432"/>
                <a:gd name="T2" fmla="*/ 0 w 14070"/>
                <a:gd name="T3" fmla="*/ 2147483646 h 17432"/>
                <a:gd name="T4" fmla="*/ 2147483646 w 14070"/>
                <a:gd name="T5" fmla="*/ 2147483646 h 17432"/>
                <a:gd name="T6" fmla="*/ 2147483646 w 14070"/>
                <a:gd name="T7" fmla="*/ 2147483646 h 17432"/>
                <a:gd name="T8" fmla="*/ 2147483646 w 14070"/>
                <a:gd name="T9" fmla="*/ 2147483646 h 17432"/>
                <a:gd name="T10" fmla="*/ 2147483646 w 14070"/>
                <a:gd name="T11" fmla="*/ 2147483646 h 17432"/>
                <a:gd name="T12" fmla="*/ 0 w 14070"/>
                <a:gd name="T13" fmla="*/ 2147483646 h 174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2" name="Google Shape;567;p27">
              <a:extLst>
                <a:ext uri="{FF2B5EF4-FFF2-40B4-BE49-F238E27FC236}">
                  <a16:creationId xmlns:a16="http://schemas.microsoft.com/office/drawing/2014/main" id="{60C04828-592D-44F3-8A0F-D17D87D5C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5983" y="4821897"/>
              <a:ext cx="741115" cy="804661"/>
            </a:xfrm>
            <a:custGeom>
              <a:avLst/>
              <a:gdLst>
                <a:gd name="T0" fmla="*/ 2147483646 w 13409"/>
                <a:gd name="T1" fmla="*/ 2147483646 h 17432"/>
                <a:gd name="T2" fmla="*/ 2147483646 w 13409"/>
                <a:gd name="T3" fmla="*/ 2147483646 h 17432"/>
                <a:gd name="T4" fmla="*/ 2147483646 w 13409"/>
                <a:gd name="T5" fmla="*/ 2147483646 h 17432"/>
                <a:gd name="T6" fmla="*/ 2147483646 w 13409"/>
                <a:gd name="T7" fmla="*/ 2147483646 h 17432"/>
                <a:gd name="T8" fmla="*/ 2147483646 w 13409"/>
                <a:gd name="T9" fmla="*/ 2147483646 h 17432"/>
                <a:gd name="T10" fmla="*/ 2147483646 w 13409"/>
                <a:gd name="T11" fmla="*/ 2147483646 h 17432"/>
                <a:gd name="T12" fmla="*/ 2147483646 w 13409"/>
                <a:gd name="T13" fmla="*/ 2147483646 h 17432"/>
                <a:gd name="T14" fmla="*/ 2147483646 w 13409"/>
                <a:gd name="T15" fmla="*/ 2147483646 h 17432"/>
                <a:gd name="T16" fmla="*/ 2147483646 w 13409"/>
                <a:gd name="T17" fmla="*/ 2147483646 h 17432"/>
                <a:gd name="T18" fmla="*/ 2147483646 w 13409"/>
                <a:gd name="T19" fmla="*/ 2147483646 h 17432"/>
                <a:gd name="T20" fmla="*/ 2147483646 w 13409"/>
                <a:gd name="T21" fmla="*/ 2147483646 h 17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lnTo>
                    <a:pt x="11701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3" name="Google Shape;568;p27">
              <a:extLst>
                <a:ext uri="{FF2B5EF4-FFF2-40B4-BE49-F238E27FC236}">
                  <a16:creationId xmlns:a16="http://schemas.microsoft.com/office/drawing/2014/main" id="{29EEB103-1E6F-422E-A948-45CB753C4B34}"/>
                </a:ext>
              </a:extLst>
            </p:cNvPr>
            <p:cNvSpPr/>
            <p:nvPr/>
          </p:nvSpPr>
          <p:spPr>
            <a:xfrm>
              <a:off x="2435235" y="4872304"/>
              <a:ext cx="458935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4" name="Google Shape;569;p27">
              <a:extLst>
                <a:ext uri="{FF2B5EF4-FFF2-40B4-BE49-F238E27FC236}">
                  <a16:creationId xmlns:a16="http://schemas.microsoft.com/office/drawing/2014/main" id="{FE9C97DC-D5D7-4743-8A3A-817A0D3483E8}"/>
                </a:ext>
              </a:extLst>
            </p:cNvPr>
            <p:cNvSpPr/>
            <p:nvPr/>
          </p:nvSpPr>
          <p:spPr>
            <a:xfrm>
              <a:off x="3376925" y="4937410"/>
              <a:ext cx="425586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5" name="Google Shape;570;p27">
              <a:extLst>
                <a:ext uri="{FF2B5EF4-FFF2-40B4-BE49-F238E27FC236}">
                  <a16:creationId xmlns:a16="http://schemas.microsoft.com/office/drawing/2014/main" id="{742A2C5A-5B6E-4A94-869E-F8A7713569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4646" y="4821907"/>
              <a:ext cx="658432" cy="768142"/>
            </a:xfrm>
            <a:custGeom>
              <a:avLst/>
              <a:gdLst>
                <a:gd name="T0" fmla="*/ 2147483646 w 11913"/>
                <a:gd name="T1" fmla="*/ 0 h 13898"/>
                <a:gd name="T2" fmla="*/ 2147483646 w 11913"/>
                <a:gd name="T3" fmla="*/ 2147483646 h 13898"/>
                <a:gd name="T4" fmla="*/ 2147483646 w 11913"/>
                <a:gd name="T5" fmla="*/ 2147483646 h 13898"/>
                <a:gd name="T6" fmla="*/ 2147483646 w 11913"/>
                <a:gd name="T7" fmla="*/ 2147483646 h 13898"/>
                <a:gd name="T8" fmla="*/ 2147483646 w 11913"/>
                <a:gd name="T9" fmla="*/ 2147483646 h 13898"/>
                <a:gd name="T10" fmla="*/ 2147483646 w 11913"/>
                <a:gd name="T11" fmla="*/ 0 h 13898"/>
                <a:gd name="T12" fmla="*/ 2147483646 w 11913"/>
                <a:gd name="T13" fmla="*/ 0 h 138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6" name="Google Shape;571;p27">
              <a:extLst>
                <a:ext uri="{FF2B5EF4-FFF2-40B4-BE49-F238E27FC236}">
                  <a16:creationId xmlns:a16="http://schemas.microsoft.com/office/drawing/2014/main" id="{3CDA7C01-0AA7-4315-A05D-842DABD0D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7587" y="4821907"/>
              <a:ext cx="625491" cy="768142"/>
            </a:xfrm>
            <a:custGeom>
              <a:avLst/>
              <a:gdLst>
                <a:gd name="T0" fmla="*/ 2147483646 w 11317"/>
                <a:gd name="T1" fmla="*/ 0 h 13898"/>
                <a:gd name="T2" fmla="*/ 2147483646 w 11317"/>
                <a:gd name="T3" fmla="*/ 2147483646 h 13898"/>
                <a:gd name="T4" fmla="*/ 2147483646 w 11317"/>
                <a:gd name="T5" fmla="*/ 2147483646 h 13898"/>
                <a:gd name="T6" fmla="*/ 2147483646 w 11317"/>
                <a:gd name="T7" fmla="*/ 2147483646 h 13898"/>
                <a:gd name="T8" fmla="*/ 0 w 11317"/>
                <a:gd name="T9" fmla="*/ 2147483646 h 13898"/>
                <a:gd name="T10" fmla="*/ 0 w 11317"/>
                <a:gd name="T11" fmla="*/ 2147483646 h 13898"/>
                <a:gd name="T12" fmla="*/ 2147483646 w 11317"/>
                <a:gd name="T13" fmla="*/ 2147483646 h 13898"/>
                <a:gd name="T14" fmla="*/ 2147483646 w 11317"/>
                <a:gd name="T15" fmla="*/ 2147483646 h 13898"/>
                <a:gd name="T16" fmla="*/ 2147483646 w 11317"/>
                <a:gd name="T17" fmla="*/ 2147483646 h 13898"/>
                <a:gd name="T18" fmla="*/ 2147483646 w 11317"/>
                <a:gd name="T19" fmla="*/ 0 h 13898"/>
                <a:gd name="T20" fmla="*/ 2147483646 w 11317"/>
                <a:gd name="T21" fmla="*/ 0 h 138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lnTo>
                    <a:pt x="97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197" name="Google Shape;572;p27">
              <a:extLst>
                <a:ext uri="{FF2B5EF4-FFF2-40B4-BE49-F238E27FC236}">
                  <a16:creationId xmlns:a16="http://schemas.microsoft.com/office/drawing/2014/main" id="{E9C0900A-C125-4E5E-B9FD-984AFC2F5F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199" name="Google Shape;573;p27">
                <a:extLst>
                  <a:ext uri="{FF2B5EF4-FFF2-40B4-BE49-F238E27FC236}">
                    <a16:creationId xmlns:a16="http://schemas.microsoft.com/office/drawing/2014/main" id="{57180C3F-B29F-43ED-80AD-CCEB7D79D3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4143" y="4562865"/>
                <a:ext cx="112751" cy="98104"/>
              </a:xfrm>
              <a:custGeom>
                <a:avLst/>
                <a:gdLst>
                  <a:gd name="T0" fmla="*/ 2147483646 w 2040"/>
                  <a:gd name="T1" fmla="*/ 2147483646 h 1775"/>
                  <a:gd name="T2" fmla="*/ 2147483646 w 2040"/>
                  <a:gd name="T3" fmla="*/ 2147483646 h 1775"/>
                  <a:gd name="T4" fmla="*/ 2147483646 w 2040"/>
                  <a:gd name="T5" fmla="*/ 2147483646 h 1775"/>
                  <a:gd name="T6" fmla="*/ 2147483646 w 2040"/>
                  <a:gd name="T7" fmla="*/ 2147483646 h 1775"/>
                  <a:gd name="T8" fmla="*/ 2147483646 w 2040"/>
                  <a:gd name="T9" fmla="*/ 2147483646 h 1775"/>
                  <a:gd name="T10" fmla="*/ 2147483646 w 2040"/>
                  <a:gd name="T11" fmla="*/ 2147483646 h 1775"/>
                  <a:gd name="T12" fmla="*/ 2147483646 w 2040"/>
                  <a:gd name="T13" fmla="*/ 2147483646 h 1775"/>
                  <a:gd name="T14" fmla="*/ 2147483646 w 2040"/>
                  <a:gd name="T15" fmla="*/ 2147483646 h 1775"/>
                  <a:gd name="T16" fmla="*/ 2147483646 w 2040"/>
                  <a:gd name="T17" fmla="*/ 2147483646 h 1775"/>
                  <a:gd name="T18" fmla="*/ 2147483646 w 2040"/>
                  <a:gd name="T19" fmla="*/ 2147483646 h 1775"/>
                  <a:gd name="T20" fmla="*/ 2147483646 w 2040"/>
                  <a:gd name="T21" fmla="*/ 2147483646 h 1775"/>
                  <a:gd name="T22" fmla="*/ 2147483646 w 2040"/>
                  <a:gd name="T23" fmla="*/ 2147483646 h 1775"/>
                  <a:gd name="T24" fmla="*/ 2147483646 w 2040"/>
                  <a:gd name="T25" fmla="*/ 2147483646 h 1775"/>
                  <a:gd name="T26" fmla="*/ 2147483646 w 2040"/>
                  <a:gd name="T27" fmla="*/ 2147483646 h 1775"/>
                  <a:gd name="T28" fmla="*/ 2147483646 w 2040"/>
                  <a:gd name="T29" fmla="*/ 2147483646 h 1775"/>
                  <a:gd name="T30" fmla="*/ 2147483646 w 2040"/>
                  <a:gd name="T31" fmla="*/ 2147483646 h 1775"/>
                  <a:gd name="T32" fmla="*/ 2147483646 w 2040"/>
                  <a:gd name="T33" fmla="*/ 2147483646 h 1775"/>
                  <a:gd name="T34" fmla="*/ 2147483646 w 2040"/>
                  <a:gd name="T35" fmla="*/ 2147483646 h 1775"/>
                  <a:gd name="T36" fmla="*/ 2147483646 w 2040"/>
                  <a:gd name="T37" fmla="*/ 2147483646 h 1775"/>
                  <a:gd name="T38" fmla="*/ 2147483646 w 2040"/>
                  <a:gd name="T39" fmla="*/ 2147483646 h 1775"/>
                  <a:gd name="T40" fmla="*/ 2147483646 w 2040"/>
                  <a:gd name="T41" fmla="*/ 2147483646 h 1775"/>
                  <a:gd name="T42" fmla="*/ 2147483646 w 2040"/>
                  <a:gd name="T43" fmla="*/ 2147483646 h 1775"/>
                  <a:gd name="T44" fmla="*/ 2147483646 w 2040"/>
                  <a:gd name="T45" fmla="*/ 2147483646 h 1775"/>
                  <a:gd name="T46" fmla="*/ 2147483646 w 2040"/>
                  <a:gd name="T47" fmla="*/ 2147483646 h 1775"/>
                  <a:gd name="T48" fmla="*/ 2147483646 w 2040"/>
                  <a:gd name="T49" fmla="*/ 2147483646 h 1775"/>
                  <a:gd name="T50" fmla="*/ 2147483646 w 2040"/>
                  <a:gd name="T51" fmla="*/ 2147483646 h 1775"/>
                  <a:gd name="T52" fmla="*/ 2147483646 w 2040"/>
                  <a:gd name="T53" fmla="*/ 2147483646 h 1775"/>
                  <a:gd name="T54" fmla="*/ 2147483646 w 2040"/>
                  <a:gd name="T55" fmla="*/ 2147483646 h 1775"/>
                  <a:gd name="T56" fmla="*/ 2147483646 w 2040"/>
                  <a:gd name="T57" fmla="*/ 2147483646 h 1775"/>
                  <a:gd name="T58" fmla="*/ 2147483646 w 2040"/>
                  <a:gd name="T59" fmla="*/ 2147483646 h 1775"/>
                  <a:gd name="T60" fmla="*/ 2147483646 w 2040"/>
                  <a:gd name="T61" fmla="*/ 2147483646 h 1775"/>
                  <a:gd name="T62" fmla="*/ 2147483646 w 2040"/>
                  <a:gd name="T63" fmla="*/ 2147483646 h 1775"/>
                  <a:gd name="T64" fmla="*/ 2147483646 w 2040"/>
                  <a:gd name="T65" fmla="*/ 2147483646 h 1775"/>
                  <a:gd name="T66" fmla="*/ 2147483646 w 2040"/>
                  <a:gd name="T67" fmla="*/ 2147483646 h 1775"/>
                  <a:gd name="T68" fmla="*/ 2147483646 w 2040"/>
                  <a:gd name="T69" fmla="*/ 2147483646 h 1775"/>
                  <a:gd name="T70" fmla="*/ 2147483646 w 2040"/>
                  <a:gd name="T71" fmla="*/ 2147483646 h 1775"/>
                  <a:gd name="T72" fmla="*/ 2147483646 w 2040"/>
                  <a:gd name="T73" fmla="*/ 2147483646 h 1775"/>
                  <a:gd name="T74" fmla="*/ 2147483646 w 2040"/>
                  <a:gd name="T75" fmla="*/ 2147483646 h 1775"/>
                  <a:gd name="T76" fmla="*/ 2147483646 w 2040"/>
                  <a:gd name="T77" fmla="*/ 2147483646 h 1775"/>
                  <a:gd name="T78" fmla="*/ 2147483646 w 2040"/>
                  <a:gd name="T79" fmla="*/ 2147483646 h 1775"/>
                  <a:gd name="T80" fmla="*/ 2147483646 w 2040"/>
                  <a:gd name="T81" fmla="*/ 2147483646 h 1775"/>
                  <a:gd name="T82" fmla="*/ 2147483646 w 2040"/>
                  <a:gd name="T83" fmla="*/ 2147483646 h 1775"/>
                  <a:gd name="T84" fmla="*/ 2147483646 w 2040"/>
                  <a:gd name="T85" fmla="*/ 2147483646 h 177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lnTo>
                      <a:pt x="292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0" name="Google Shape;574;p27">
                <a:extLst>
                  <a:ext uri="{FF2B5EF4-FFF2-40B4-BE49-F238E27FC236}">
                    <a16:creationId xmlns:a16="http://schemas.microsoft.com/office/drawing/2014/main" id="{82F4F6D0-A9DF-4D8A-964F-333114B355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782" y="4536556"/>
                <a:ext cx="65882" cy="66600"/>
              </a:xfrm>
              <a:custGeom>
                <a:avLst/>
                <a:gdLst>
                  <a:gd name="T0" fmla="*/ 2147483646 w 1192"/>
                  <a:gd name="T1" fmla="*/ 0 h 1205"/>
                  <a:gd name="T2" fmla="*/ 2147483646 w 1192"/>
                  <a:gd name="T3" fmla="*/ 2147483646 h 1205"/>
                  <a:gd name="T4" fmla="*/ 2147483646 w 1192"/>
                  <a:gd name="T5" fmla="*/ 2147483646 h 1205"/>
                  <a:gd name="T6" fmla="*/ 2147483646 w 1192"/>
                  <a:gd name="T7" fmla="*/ 2147483646 h 1205"/>
                  <a:gd name="T8" fmla="*/ 2147483646 w 1192"/>
                  <a:gd name="T9" fmla="*/ 2147483646 h 1205"/>
                  <a:gd name="T10" fmla="*/ 2147483646 w 1192"/>
                  <a:gd name="T11" fmla="*/ 2147483646 h 1205"/>
                  <a:gd name="T12" fmla="*/ 2147483646 w 1192"/>
                  <a:gd name="T13" fmla="*/ 2147483646 h 1205"/>
                  <a:gd name="T14" fmla="*/ 2147483646 w 1192"/>
                  <a:gd name="T15" fmla="*/ 2147483646 h 1205"/>
                  <a:gd name="T16" fmla="*/ 2147483646 w 1192"/>
                  <a:gd name="T17" fmla="*/ 2147483646 h 1205"/>
                  <a:gd name="T18" fmla="*/ 2147483646 w 1192"/>
                  <a:gd name="T19" fmla="*/ 2147483646 h 1205"/>
                  <a:gd name="T20" fmla="*/ 2147483646 w 1192"/>
                  <a:gd name="T21" fmla="*/ 2147483646 h 1205"/>
                  <a:gd name="T22" fmla="*/ 2147483646 w 1192"/>
                  <a:gd name="T23" fmla="*/ 2147483646 h 1205"/>
                  <a:gd name="T24" fmla="*/ 2147483646 w 1192"/>
                  <a:gd name="T25" fmla="*/ 2147483646 h 1205"/>
                  <a:gd name="T26" fmla="*/ 2147483646 w 1192"/>
                  <a:gd name="T27" fmla="*/ 2147483646 h 1205"/>
                  <a:gd name="T28" fmla="*/ 2147483646 w 1192"/>
                  <a:gd name="T29" fmla="*/ 2147483646 h 1205"/>
                  <a:gd name="T30" fmla="*/ 2147483646 w 1192"/>
                  <a:gd name="T31" fmla="*/ 2147483646 h 1205"/>
                  <a:gd name="T32" fmla="*/ 2147483646 w 1192"/>
                  <a:gd name="T33" fmla="*/ 2147483646 h 1205"/>
                  <a:gd name="T34" fmla="*/ 2147483646 w 1192"/>
                  <a:gd name="T35" fmla="*/ 2147483646 h 1205"/>
                  <a:gd name="T36" fmla="*/ 2147483646 w 1192"/>
                  <a:gd name="T37" fmla="*/ 2147483646 h 1205"/>
                  <a:gd name="T38" fmla="*/ 2147483646 w 1192"/>
                  <a:gd name="T39" fmla="*/ 2147483646 h 1205"/>
                  <a:gd name="T40" fmla="*/ 2147483646 w 1192"/>
                  <a:gd name="T41" fmla="*/ 2147483646 h 1205"/>
                  <a:gd name="T42" fmla="*/ 2147483646 w 1192"/>
                  <a:gd name="T43" fmla="*/ 2147483646 h 1205"/>
                  <a:gd name="T44" fmla="*/ 2147483646 w 1192"/>
                  <a:gd name="T45" fmla="*/ 2147483646 h 1205"/>
                  <a:gd name="T46" fmla="*/ 2147483646 w 1192"/>
                  <a:gd name="T47" fmla="*/ 2147483646 h 1205"/>
                  <a:gd name="T48" fmla="*/ 2147483646 w 1192"/>
                  <a:gd name="T49" fmla="*/ 2147483646 h 1205"/>
                  <a:gd name="T50" fmla="*/ 2147483646 w 1192"/>
                  <a:gd name="T51" fmla="*/ 2147483646 h 1205"/>
                  <a:gd name="T52" fmla="*/ 2147483646 w 1192"/>
                  <a:gd name="T53" fmla="*/ 2147483646 h 1205"/>
                  <a:gd name="T54" fmla="*/ 2147483646 w 1192"/>
                  <a:gd name="T55" fmla="*/ 2147483646 h 1205"/>
                  <a:gd name="T56" fmla="*/ 2147483646 w 1192"/>
                  <a:gd name="T57" fmla="*/ 2147483646 h 1205"/>
                  <a:gd name="T58" fmla="*/ 2147483646 w 1192"/>
                  <a:gd name="T59" fmla="*/ 2147483646 h 1205"/>
                  <a:gd name="T60" fmla="*/ 2147483646 w 1192"/>
                  <a:gd name="T61" fmla="*/ 0 h 12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1" name="Google Shape;575;p27">
                <a:extLst>
                  <a:ext uri="{FF2B5EF4-FFF2-40B4-BE49-F238E27FC236}">
                    <a16:creationId xmlns:a16="http://schemas.microsoft.com/office/drawing/2014/main" id="{11213524-C0F7-43E6-9831-0091A36969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311" y="4565794"/>
                <a:ext cx="127287" cy="127342"/>
              </a:xfrm>
              <a:custGeom>
                <a:avLst/>
                <a:gdLst>
                  <a:gd name="T0" fmla="*/ 2147483646 w 2303"/>
                  <a:gd name="T1" fmla="*/ 2147483646 h 2304"/>
                  <a:gd name="T2" fmla="*/ 2147483646 w 2303"/>
                  <a:gd name="T3" fmla="*/ 2147483646 h 2304"/>
                  <a:gd name="T4" fmla="*/ 0 w 2303"/>
                  <a:gd name="T5" fmla="*/ 2147483646 h 2304"/>
                  <a:gd name="T6" fmla="*/ 2147483646 w 2303"/>
                  <a:gd name="T7" fmla="*/ 2147483646 h 2304"/>
                  <a:gd name="T8" fmla="*/ 2147483646 w 2303"/>
                  <a:gd name="T9" fmla="*/ 2147483646 h 2304"/>
                  <a:gd name="T10" fmla="*/ 2147483646 w 2303"/>
                  <a:gd name="T11" fmla="*/ 2147483646 h 2304"/>
                  <a:gd name="T12" fmla="*/ 2147483646 w 2303"/>
                  <a:gd name="T13" fmla="*/ 2147483646 h 2304"/>
                  <a:gd name="T14" fmla="*/ 2147483646 w 2303"/>
                  <a:gd name="T15" fmla="*/ 2147483646 h 2304"/>
                  <a:gd name="T16" fmla="*/ 2147483646 w 2303"/>
                  <a:gd name="T17" fmla="*/ 2147483646 h 2304"/>
                  <a:gd name="T18" fmla="*/ 2147483646 w 2303"/>
                  <a:gd name="T19" fmla="*/ 2147483646 h 2304"/>
                  <a:gd name="T20" fmla="*/ 2147483646 w 2303"/>
                  <a:gd name="T21" fmla="*/ 2147483646 h 2304"/>
                  <a:gd name="T22" fmla="*/ 2147483646 w 2303"/>
                  <a:gd name="T23" fmla="*/ 2147483646 h 2304"/>
                  <a:gd name="T24" fmla="*/ 2147483646 w 2303"/>
                  <a:gd name="T25" fmla="*/ 2147483646 h 2304"/>
                  <a:gd name="T26" fmla="*/ 2147483646 w 2303"/>
                  <a:gd name="T27" fmla="*/ 2147483646 h 2304"/>
                  <a:gd name="T28" fmla="*/ 2147483646 w 2303"/>
                  <a:gd name="T29" fmla="*/ 2147483646 h 2304"/>
                  <a:gd name="T30" fmla="*/ 2147483646 w 2303"/>
                  <a:gd name="T31" fmla="*/ 2147483646 h 2304"/>
                  <a:gd name="T32" fmla="*/ 2147483646 w 2303"/>
                  <a:gd name="T33" fmla="*/ 2147483646 h 2304"/>
                  <a:gd name="T34" fmla="*/ 2147483646 w 2303"/>
                  <a:gd name="T35" fmla="*/ 2147483646 h 2304"/>
                  <a:gd name="T36" fmla="*/ 2147483646 w 2303"/>
                  <a:gd name="T37" fmla="*/ 2147483646 h 2304"/>
                  <a:gd name="T38" fmla="*/ 2147483646 w 2303"/>
                  <a:gd name="T39" fmla="*/ 2147483646 h 2304"/>
                  <a:gd name="T40" fmla="*/ 2147483646 w 2303"/>
                  <a:gd name="T41" fmla="*/ 2147483646 h 2304"/>
                  <a:gd name="T42" fmla="*/ 2147483646 w 2303"/>
                  <a:gd name="T43" fmla="*/ 2147483646 h 2304"/>
                  <a:gd name="T44" fmla="*/ 2147483646 w 2303"/>
                  <a:gd name="T45" fmla="*/ 2147483646 h 2304"/>
                  <a:gd name="T46" fmla="*/ 2147483646 w 2303"/>
                  <a:gd name="T47" fmla="*/ 2147483646 h 2304"/>
                  <a:gd name="T48" fmla="*/ 2147483646 w 2303"/>
                  <a:gd name="T49" fmla="*/ 2147483646 h 2304"/>
                  <a:gd name="T50" fmla="*/ 2147483646 w 2303"/>
                  <a:gd name="T51" fmla="*/ 2147483646 h 2304"/>
                  <a:gd name="T52" fmla="*/ 2147483646 w 2303"/>
                  <a:gd name="T53" fmla="*/ 2147483646 h 2304"/>
                  <a:gd name="T54" fmla="*/ 2147483646 w 2303"/>
                  <a:gd name="T55" fmla="*/ 2147483646 h 2304"/>
                  <a:gd name="T56" fmla="*/ 2147483646 w 2303"/>
                  <a:gd name="T57" fmla="*/ 2147483646 h 2304"/>
                  <a:gd name="T58" fmla="*/ 2147483646 w 2303"/>
                  <a:gd name="T59" fmla="*/ 2147483646 h 2304"/>
                  <a:gd name="T60" fmla="*/ 2147483646 w 2303"/>
                  <a:gd name="T61" fmla="*/ 2147483646 h 2304"/>
                  <a:gd name="T62" fmla="*/ 2147483646 w 2303"/>
                  <a:gd name="T63" fmla="*/ 2147483646 h 2304"/>
                  <a:gd name="T64" fmla="*/ 2147483646 w 2303"/>
                  <a:gd name="T65" fmla="*/ 2147483646 h 2304"/>
                  <a:gd name="T66" fmla="*/ 2147483646 w 2303"/>
                  <a:gd name="T67" fmla="*/ 2147483646 h 2304"/>
                  <a:gd name="T68" fmla="*/ 2147483646 w 2303"/>
                  <a:gd name="T69" fmla="*/ 2147483646 h 2304"/>
                  <a:gd name="T70" fmla="*/ 2147483646 w 2303"/>
                  <a:gd name="T71" fmla="*/ 2147483646 h 2304"/>
                  <a:gd name="T72" fmla="*/ 2147483646 w 2303"/>
                  <a:gd name="T73" fmla="*/ 2147483646 h 2304"/>
                  <a:gd name="T74" fmla="*/ 2147483646 w 2303"/>
                  <a:gd name="T75" fmla="*/ 2147483646 h 2304"/>
                  <a:gd name="T76" fmla="*/ 2147483646 w 2303"/>
                  <a:gd name="T77" fmla="*/ 2147483646 h 2304"/>
                  <a:gd name="T78" fmla="*/ 2147483646 w 2303"/>
                  <a:gd name="T79" fmla="*/ 2147483646 h 2304"/>
                  <a:gd name="T80" fmla="*/ 2147483646 w 2303"/>
                  <a:gd name="T81" fmla="*/ 2147483646 h 2304"/>
                  <a:gd name="T82" fmla="*/ 2147483646 w 2303"/>
                  <a:gd name="T83" fmla="*/ 2147483646 h 2304"/>
                  <a:gd name="T84" fmla="*/ 2147483646 w 2303"/>
                  <a:gd name="T85" fmla="*/ 2147483646 h 2304"/>
                  <a:gd name="T86" fmla="*/ 2147483646 w 2303"/>
                  <a:gd name="T87" fmla="*/ 2147483646 h 2304"/>
                  <a:gd name="T88" fmla="*/ 2147483646 w 2303"/>
                  <a:gd name="T89" fmla="*/ 2147483646 h 2304"/>
                  <a:gd name="T90" fmla="*/ 2147483646 w 2303"/>
                  <a:gd name="T91" fmla="*/ 2147483646 h 2304"/>
                  <a:gd name="T92" fmla="*/ 2147483646 w 2303"/>
                  <a:gd name="T93" fmla="*/ 2147483646 h 2304"/>
                  <a:gd name="T94" fmla="*/ 2147483646 w 2303"/>
                  <a:gd name="T95" fmla="*/ 2147483646 h 2304"/>
                  <a:gd name="T96" fmla="*/ 2147483646 w 2303"/>
                  <a:gd name="T97" fmla="*/ 2147483646 h 2304"/>
                  <a:gd name="T98" fmla="*/ 2147483646 w 2303"/>
                  <a:gd name="T99" fmla="*/ 2147483646 h 2304"/>
                  <a:gd name="T100" fmla="*/ 2147483646 w 2303"/>
                  <a:gd name="T101" fmla="*/ 2147483646 h 2304"/>
                  <a:gd name="T102" fmla="*/ 2147483646 w 2303"/>
                  <a:gd name="T103" fmla="*/ 2147483646 h 2304"/>
                  <a:gd name="T104" fmla="*/ 2147483646 w 2303"/>
                  <a:gd name="T105" fmla="*/ 2147483646 h 2304"/>
                  <a:gd name="T106" fmla="*/ 2147483646 w 2303"/>
                  <a:gd name="T107" fmla="*/ 2147483646 h 2304"/>
                  <a:gd name="T108" fmla="*/ 2147483646 w 2303"/>
                  <a:gd name="T109" fmla="*/ 2147483646 h 2304"/>
                  <a:gd name="T110" fmla="*/ 2147483646 w 2303"/>
                  <a:gd name="T111" fmla="*/ 2147483646 h 2304"/>
                  <a:gd name="T112" fmla="*/ 2147483646 w 2303"/>
                  <a:gd name="T113" fmla="*/ 2147483646 h 2304"/>
                  <a:gd name="T114" fmla="*/ 2147483646 w 2303"/>
                  <a:gd name="T115" fmla="*/ 2147483646 h 2304"/>
                  <a:gd name="T116" fmla="*/ 2147483646 w 2303"/>
                  <a:gd name="T117" fmla="*/ 2147483646 h 2304"/>
                  <a:gd name="T118" fmla="*/ 2147483646 w 2303"/>
                  <a:gd name="T119" fmla="*/ 2147483646 h 2304"/>
                  <a:gd name="T120" fmla="*/ 2147483646 w 2303"/>
                  <a:gd name="T121" fmla="*/ 2147483646 h 2304"/>
                  <a:gd name="T122" fmla="*/ 2147483646 w 2303"/>
                  <a:gd name="T123" fmla="*/ 2147483646 h 230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lnTo>
                      <a:pt x="225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198" name="Google Shape;576;p27">
              <a:extLst>
                <a:ext uri="{FF2B5EF4-FFF2-40B4-BE49-F238E27FC236}">
                  <a16:creationId xmlns:a16="http://schemas.microsoft.com/office/drawing/2014/main" id="{A5AA1AE6-498A-45CA-B816-024D14B5C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8510" y="5577559"/>
              <a:ext cx="389985" cy="49024"/>
            </a:xfrm>
            <a:custGeom>
              <a:avLst/>
              <a:gdLst>
                <a:gd name="T0" fmla="*/ 2147483646 w 7056"/>
                <a:gd name="T1" fmla="*/ 0 h 887"/>
                <a:gd name="T2" fmla="*/ 2147483646 w 7056"/>
                <a:gd name="T3" fmla="*/ 2147483646 h 887"/>
                <a:gd name="T4" fmla="*/ 2147483646 w 7056"/>
                <a:gd name="T5" fmla="*/ 2147483646 h 887"/>
                <a:gd name="T6" fmla="*/ 2147483646 w 7056"/>
                <a:gd name="T7" fmla="*/ 0 h 887"/>
                <a:gd name="T8" fmla="*/ 2147483646 w 7056"/>
                <a:gd name="T9" fmla="*/ 0 h 8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28" name="Google Shape;578;p27">
            <a:extLst>
              <a:ext uri="{FF2B5EF4-FFF2-40B4-BE49-F238E27FC236}">
                <a16:creationId xmlns:a16="http://schemas.microsoft.com/office/drawing/2014/main" id="{8275B7C8-AFC1-4281-81E6-9B8367962272}"/>
              </a:ext>
            </a:extLst>
          </p:cNvPr>
          <p:cNvSpPr>
            <a:spLocks/>
          </p:cNvSpPr>
          <p:nvPr/>
        </p:nvSpPr>
        <p:spPr bwMode="auto">
          <a:xfrm>
            <a:off x="3308350" y="6418263"/>
            <a:ext cx="265113" cy="165100"/>
          </a:xfrm>
          <a:custGeom>
            <a:avLst/>
            <a:gdLst>
              <a:gd name="T0" fmla="*/ 2147483646 w 4806"/>
              <a:gd name="T1" fmla="*/ 2147483646 h 2979"/>
              <a:gd name="T2" fmla="*/ 2147483646 w 4806"/>
              <a:gd name="T3" fmla="*/ 2147483646 h 2979"/>
              <a:gd name="T4" fmla="*/ 2147483646 w 4806"/>
              <a:gd name="T5" fmla="*/ 2147483646 h 2979"/>
              <a:gd name="T6" fmla="*/ 2147483646 w 4806"/>
              <a:gd name="T7" fmla="*/ 2147483646 h 2979"/>
              <a:gd name="T8" fmla="*/ 2147483646 w 4806"/>
              <a:gd name="T9" fmla="*/ 2147483646 h 29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lnTo>
                  <a:pt x="1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8D0209AA-A98A-4598-974E-2D2F9FB91FB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524000" y="5626100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>
              <a:extLst>
                <a:ext uri="{FF2B5EF4-FFF2-40B4-BE49-F238E27FC236}">
                  <a16:creationId xmlns:a16="http://schemas.microsoft.com/office/drawing/2014/main" id="{15671B28-7E18-463A-9CEC-2A65855C6F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7961" y="6403010"/>
              <a:ext cx="265628" cy="451390"/>
            </a:xfrm>
            <a:custGeom>
              <a:avLst/>
              <a:gdLst>
                <a:gd name="T0" fmla="*/ 2147483646 w 4806"/>
                <a:gd name="T1" fmla="*/ 2147483646 h 8167"/>
                <a:gd name="T2" fmla="*/ 2147483646 w 4806"/>
                <a:gd name="T3" fmla="*/ 2147483646 h 8167"/>
                <a:gd name="T4" fmla="*/ 2147483646 w 4806"/>
                <a:gd name="T5" fmla="*/ 2147483646 h 8167"/>
                <a:gd name="T6" fmla="*/ 2147483646 w 4806"/>
                <a:gd name="T7" fmla="*/ 2147483646 h 8167"/>
                <a:gd name="T8" fmla="*/ 2147483646 w 4806"/>
                <a:gd name="T9" fmla="*/ 2147483646 h 81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231" name="Google Shape;579;p27">
              <a:extLst>
                <a:ext uri="{FF2B5EF4-FFF2-40B4-BE49-F238E27FC236}">
                  <a16:creationId xmlns:a16="http://schemas.microsoft.com/office/drawing/2014/main" id="{5F9ADCEB-5C01-4E1F-BDAC-C50AC9E2594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>
                <a:extLst>
                  <a:ext uri="{FF2B5EF4-FFF2-40B4-BE49-F238E27FC236}">
                    <a16:creationId xmlns:a16="http://schemas.microsoft.com/office/drawing/2014/main" id="{43016FF2-F500-4054-A18E-D6162221FF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285" y="5051507"/>
                <a:ext cx="7315206" cy="420715"/>
              </a:xfrm>
              <a:custGeom>
                <a:avLst/>
                <a:gdLst>
                  <a:gd name="T0" fmla="*/ 2147483646 w 132354"/>
                  <a:gd name="T1" fmla="*/ 2147483646 h 7612"/>
                  <a:gd name="T2" fmla="*/ 2147483646 w 132354"/>
                  <a:gd name="T3" fmla="*/ 2147483646 h 7612"/>
                  <a:gd name="T4" fmla="*/ 2147483646 w 132354"/>
                  <a:gd name="T5" fmla="*/ 2147483646 h 7612"/>
                  <a:gd name="T6" fmla="*/ 2147483646 w 132354"/>
                  <a:gd name="T7" fmla="*/ 2147483646 h 7612"/>
                  <a:gd name="T8" fmla="*/ 2147483646 w 132354"/>
                  <a:gd name="T9" fmla="*/ 2147483646 h 76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3" name="Google Shape;581;p27">
                <a:extLst>
                  <a:ext uri="{FF2B5EF4-FFF2-40B4-BE49-F238E27FC236}">
                    <a16:creationId xmlns:a16="http://schemas.microsoft.com/office/drawing/2014/main" id="{003ECFF2-6D61-430B-B371-ECB4116F45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285" y="5051507"/>
                <a:ext cx="7315206" cy="133919"/>
              </a:xfrm>
              <a:custGeom>
                <a:avLst/>
                <a:gdLst>
                  <a:gd name="T0" fmla="*/ 2147483646 w 132354"/>
                  <a:gd name="T1" fmla="*/ 2147483646 h 2423"/>
                  <a:gd name="T2" fmla="*/ 2147483646 w 132354"/>
                  <a:gd name="T3" fmla="*/ 2147483646 h 2423"/>
                  <a:gd name="T4" fmla="*/ 2147483646 w 132354"/>
                  <a:gd name="T5" fmla="*/ 2147483646 h 2423"/>
                  <a:gd name="T6" fmla="*/ 2147483646 w 132354"/>
                  <a:gd name="T7" fmla="*/ 2147483646 h 2423"/>
                  <a:gd name="T8" fmla="*/ 2147483646 w 132354"/>
                  <a:gd name="T9" fmla="*/ 2147483646 h 24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4" name="Google Shape;582;p27">
                <a:extLst>
                  <a:ext uri="{FF2B5EF4-FFF2-40B4-BE49-F238E27FC236}">
                    <a16:creationId xmlns:a16="http://schemas.microsoft.com/office/drawing/2014/main" id="{04D41FE7-F64E-490E-8819-59F7F75D38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8743" y="5831311"/>
                <a:ext cx="264854" cy="451390"/>
              </a:xfrm>
              <a:custGeom>
                <a:avLst/>
                <a:gdLst>
                  <a:gd name="T0" fmla="*/ 2147483646 w 4792"/>
                  <a:gd name="T1" fmla="*/ 2147483646 h 8167"/>
                  <a:gd name="T2" fmla="*/ 2147483646 w 4792"/>
                  <a:gd name="T3" fmla="*/ 2147483646 h 8167"/>
                  <a:gd name="T4" fmla="*/ 2147483646 w 4792"/>
                  <a:gd name="T5" fmla="*/ 2147483646 h 8167"/>
                  <a:gd name="T6" fmla="*/ 2147483646 w 4792"/>
                  <a:gd name="T7" fmla="*/ 2147483646 h 8167"/>
                  <a:gd name="T8" fmla="*/ 2147483646 w 4792"/>
                  <a:gd name="T9" fmla="*/ 2147483646 h 81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5" name="Google Shape;583;p27">
                <a:extLst>
                  <a:ext uri="{FF2B5EF4-FFF2-40B4-BE49-F238E27FC236}">
                    <a16:creationId xmlns:a16="http://schemas.microsoft.com/office/drawing/2014/main" id="{C266DF61-99EF-447C-BCD5-5232E28C00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8743" y="5831311"/>
                <a:ext cx="264854" cy="164649"/>
              </a:xfrm>
              <a:custGeom>
                <a:avLst/>
                <a:gdLst>
                  <a:gd name="T0" fmla="*/ 2147483646 w 4792"/>
                  <a:gd name="T1" fmla="*/ 2147483646 h 2979"/>
                  <a:gd name="T2" fmla="*/ 2147483646 w 4792"/>
                  <a:gd name="T3" fmla="*/ 2147483646 h 2979"/>
                  <a:gd name="T4" fmla="*/ 2147483646 w 4792"/>
                  <a:gd name="T5" fmla="*/ 2147483646 h 2979"/>
                  <a:gd name="T6" fmla="*/ 2147483646 w 4792"/>
                  <a:gd name="T7" fmla="*/ 2147483646 h 2979"/>
                  <a:gd name="T8" fmla="*/ 2147483646 w 4792"/>
                  <a:gd name="T9" fmla="*/ 2147483646 h 29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6" name="Google Shape;584;p27">
                <a:extLst>
                  <a:ext uri="{FF2B5EF4-FFF2-40B4-BE49-F238E27FC236}">
                    <a16:creationId xmlns:a16="http://schemas.microsoft.com/office/drawing/2014/main" id="{BB56B05B-6AE1-4E3F-A08D-8DBECDD00E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4207" y="5472167"/>
                <a:ext cx="5864644" cy="359200"/>
              </a:xfrm>
              <a:custGeom>
                <a:avLst/>
                <a:gdLst>
                  <a:gd name="T0" fmla="*/ 2147483646 w 106109"/>
                  <a:gd name="T1" fmla="*/ 0 h 6499"/>
                  <a:gd name="T2" fmla="*/ 2147483646 w 106109"/>
                  <a:gd name="T3" fmla="*/ 2147483646 h 6499"/>
                  <a:gd name="T4" fmla="*/ 2147483646 w 106109"/>
                  <a:gd name="T5" fmla="*/ 2147483646 h 6499"/>
                  <a:gd name="T6" fmla="*/ 2147483646 w 106109"/>
                  <a:gd name="T7" fmla="*/ 0 h 6499"/>
                  <a:gd name="T8" fmla="*/ 2147483646 w 106109"/>
                  <a:gd name="T9" fmla="*/ 0 h 64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7" name="Google Shape;585;p27">
                <a:extLst>
                  <a:ext uri="{FF2B5EF4-FFF2-40B4-BE49-F238E27FC236}">
                    <a16:creationId xmlns:a16="http://schemas.microsoft.com/office/drawing/2014/main" id="{B2F2229A-9122-4454-84B1-C10F9292C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4207" y="5472167"/>
                <a:ext cx="5864644" cy="176311"/>
              </a:xfrm>
              <a:custGeom>
                <a:avLst/>
                <a:gdLst>
                  <a:gd name="T0" fmla="*/ 2147483646 w 106109"/>
                  <a:gd name="T1" fmla="*/ 0 h 3190"/>
                  <a:gd name="T2" fmla="*/ 2147483646 w 106109"/>
                  <a:gd name="T3" fmla="*/ 2147483646 h 3190"/>
                  <a:gd name="T4" fmla="*/ 2147483646 w 106109"/>
                  <a:gd name="T5" fmla="*/ 2147483646 h 3190"/>
                  <a:gd name="T6" fmla="*/ 2147483646 w 106109"/>
                  <a:gd name="T7" fmla="*/ 0 h 3190"/>
                  <a:gd name="T8" fmla="*/ 2147483646 w 106109"/>
                  <a:gd name="T9" fmla="*/ 0 h 31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1583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E602C202-759F-40CB-AEAE-4946D0501AA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64FECA42-0EBA-4DFC-8E2E-803169D0D0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185" y="219519"/>
              <a:ext cx="8068819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79EB63D6-A182-4BD1-A657-8B9DF33ADC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BF8A7CAC-E750-4FAE-819C-4653978E32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9CDA5CB0-0788-43D3-9043-3F1945CC1F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9E0117DC-83B8-4AD2-B4D1-FE5937314FB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FCF47874-6DAC-4FB1-A4C1-CBBE90A859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BC1EA517-D15D-4708-A616-8B0FB9871F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28367574-41A1-4829-8EF6-EDEA9924164A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F133181F-FCAA-4BBD-BF99-7505DA1B43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960F5496-6BE7-4830-B4BB-724D4A1146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5B7D87D0-DC7C-4C41-B365-17B9EB2D7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FA8ACC0B-AC4D-4E3B-828F-E3C7CD3015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6E454F67-E93C-4C8C-A5A1-5E9274D3C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842CA570-EC1F-43D1-BFB3-22C0173BC89C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7E6F125A-33D3-43E8-A1D3-D6E9D7CB29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6D1430ED-3F5A-48ED-ADED-832AE0B988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50F791AA-06EC-4FC2-A4F5-89DCC86F94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53A1C967-1A9A-4F24-8373-7A79A54779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C4266A1B-4867-4BB7-BB0C-B1F98E68BF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D82E58BA-5744-4E5F-B6CA-D31A113047A0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C1954CEE-28B2-4702-A358-94376BFDAE9B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DDBC12A4-7E21-4803-92F5-D55615AD5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76E47B49-029C-4551-AFD7-45C0E23D4D93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B67CF588-5774-4278-B2C6-2B3391908019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06463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8F39EF73-F469-45BD-B9F4-9A23E6809C67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0A6CBBBF-8672-4115-9E56-071C1132846E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603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B7221F1B-67DE-44F9-9C93-6EDCED41AA7B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4DA5019C-551E-49E5-BDF3-09D04B281EC2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B63F1BFA-7E6E-49F8-97EB-36BF03C761A3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E92FFABF-238B-4D49-913B-ACE00B97A06C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D870E8A5-7B7A-4D42-92FB-D328C03D2631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1562100"/>
            <a:ext cx="47625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A1F371AF-F933-4C6D-BF72-4CDF0E4A9BB3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1531938"/>
            <a:ext cx="446087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A1EC15A2-412E-4E52-BDB1-C5AA246C14BD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E85FDDF0-7CAA-4288-87BE-19FCEBC07A6B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9BE50D82-BEC6-47D9-B735-0340140796A5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856FF4B2-2009-4B74-8F7B-F2B150F68E4D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9EB01C9C-6020-4010-B508-79BED9324207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ED20D732-5A51-4082-938E-96BC138F8F2D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322E38F7-75AB-48B9-8445-1ACFEF2DC658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6F03DB7A-2D0F-420D-9804-56F78FFC2726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B92C4D23-B310-4230-AC05-9700CB211917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73EB06C9-1E20-4619-9E6A-E68F33660824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A524FBB8-7B63-44E0-8327-9FACCE6C868D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3336925"/>
            <a:ext cx="10953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13BFCB6D-6A31-4467-AE56-D8D03D938763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50850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BF038B3E-8E5C-4AD2-9127-6BB1E823B55D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3444875"/>
            <a:ext cx="44450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A520734B-7EF9-4B20-96AA-732943B202FD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18AA3BB2-F20E-4397-B34A-CF29DE0CEF47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E24DBDB5-462F-488F-B2EB-9C02B1159DE6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3951288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B858826C-53EA-41A1-8FE1-F1D447E2D282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76688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E850289F-F8BE-445F-9D7E-77A85360AD21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7625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F788A654-A206-4EF4-B677-8B430B624604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07D10E89-48E9-46E1-B8A2-29D3CB7CEF90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DC0AD2FB-AF78-43E1-A994-FEB1E557C0AE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8E0406BA-CA74-4F65-AACF-B2B93D622F1E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4589463"/>
            <a:ext cx="450850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88D891DD-F1BD-42C5-BAE9-F0A668D481ED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4672013"/>
            <a:ext cx="46038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9C9D3FB2-F82C-4513-AECD-4D1004CAE28B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630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B1908713-B5DE-4336-BCB2-37E4F9F6D8BF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4600575"/>
            <a:ext cx="44608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E470FA04-EC32-4F7B-9227-137498DCAF6A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589C805C-7320-425A-A952-4F296ED7C8BD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518A81B0-DC48-42EC-9143-00396A1B9513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37F17958-63DC-447E-BDFB-4F68BD04AF9E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7625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096A6EBD-0E8B-4833-8F9B-D97EBFC79A13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14938"/>
            <a:ext cx="449262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CCA4D7AF-01B5-4CAF-8939-15995DF74E5F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0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D7E5AECA-F25A-4C5F-BE94-E571CA4B502D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6596600C-77CD-4980-B610-6AFCC833E9A1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C61A0362-C1F2-4DC8-B146-9D48C0E3993D}"/>
              </a:ext>
            </a:extLst>
          </p:cNvPr>
          <p:cNvSpPr>
            <a:spLocks/>
          </p:cNvSpPr>
          <p:nvPr userDrawn="1"/>
        </p:nvSpPr>
        <p:spPr bwMode="auto">
          <a:xfrm>
            <a:off x="514350" y="5857875"/>
            <a:ext cx="46038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41971B96-AA5E-4AE7-BC34-7658F57F7647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id="{DF40BAB7-8483-4825-9A24-71E37F2ABFCB}"/>
              </a:ext>
            </a:extLst>
          </p:cNvPr>
          <p:cNvSpPr/>
          <p:nvPr userDrawn="1"/>
        </p:nvSpPr>
        <p:spPr>
          <a:xfrm rot="126755">
            <a:off x="3092450" y="1090613"/>
            <a:ext cx="5549900" cy="4730750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id="{1B96C6B2-FC90-4F96-9C92-6DEE4EDBF001}"/>
              </a:ext>
            </a:extLst>
          </p:cNvPr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id="{4E491E57-FB9D-4558-9331-EA66C3414420}"/>
              </a:ext>
            </a:extLst>
          </p:cNvPr>
          <p:cNvSpPr/>
          <p:nvPr userDrawn="1"/>
        </p:nvSpPr>
        <p:spPr>
          <a:xfrm rot="4829593">
            <a:off x="7640638" y="1030288"/>
            <a:ext cx="1546225" cy="11080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73" name="Google Shape;211;p3">
            <a:extLst>
              <a:ext uri="{FF2B5EF4-FFF2-40B4-BE49-F238E27FC236}">
                <a16:creationId xmlns:a16="http://schemas.microsoft.com/office/drawing/2014/main" id="{55209E0F-AE7C-486C-8941-DBA0C563235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74" name="Google Shape;212;p3">
              <a:extLst>
                <a:ext uri="{FF2B5EF4-FFF2-40B4-BE49-F238E27FC236}">
                  <a16:creationId xmlns:a16="http://schemas.microsoft.com/office/drawing/2014/main" id="{CDC22B47-7F58-40E3-845D-BC9EC24F39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5" name="Google Shape;213;p3">
              <a:extLst>
                <a:ext uri="{FF2B5EF4-FFF2-40B4-BE49-F238E27FC236}">
                  <a16:creationId xmlns:a16="http://schemas.microsoft.com/office/drawing/2014/main" id="{F1CC61E1-9CFE-4250-BA47-45EF42B4924F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76" name="Google Shape;214;p3">
            <a:extLst>
              <a:ext uri="{FF2B5EF4-FFF2-40B4-BE49-F238E27FC236}">
                <a16:creationId xmlns:a16="http://schemas.microsoft.com/office/drawing/2014/main" id="{78A40D1D-23E8-40FD-95BB-113F2C5BD8F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0050" y="5038725"/>
            <a:ext cx="292100" cy="280988"/>
            <a:chOff x="3243875" y="2372825"/>
            <a:chExt cx="291375" cy="281375"/>
          </a:xfrm>
        </p:grpSpPr>
        <p:sp>
          <p:nvSpPr>
            <p:cNvPr id="77" name="Google Shape;215;p3">
              <a:extLst>
                <a:ext uri="{FF2B5EF4-FFF2-40B4-BE49-F238E27FC236}">
                  <a16:creationId xmlns:a16="http://schemas.microsoft.com/office/drawing/2014/main" id="{7F19E04E-CD0C-4B1A-B604-FECE15E1B4D0}"/>
                </a:ext>
              </a:extLst>
            </p:cNvPr>
            <p:cNvSpPr/>
            <p:nvPr/>
          </p:nvSpPr>
          <p:spPr>
            <a:xfrm>
              <a:off x="3286632" y="2403030"/>
              <a:ext cx="205863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8" name="Google Shape;216;p3">
              <a:extLst>
                <a:ext uri="{FF2B5EF4-FFF2-40B4-BE49-F238E27FC236}">
                  <a16:creationId xmlns:a16="http://schemas.microsoft.com/office/drawing/2014/main" id="{3EEA32A3-184F-48FC-91EF-3D2FFCE97264}"/>
                </a:ext>
              </a:extLst>
            </p:cNvPr>
            <p:cNvSpPr/>
            <p:nvPr/>
          </p:nvSpPr>
          <p:spPr>
            <a:xfrm>
              <a:off x="3302467" y="2403030"/>
              <a:ext cx="193194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9" name="Google Shape;217;p3">
              <a:extLst>
                <a:ext uri="{FF2B5EF4-FFF2-40B4-BE49-F238E27FC236}">
                  <a16:creationId xmlns:a16="http://schemas.microsoft.com/office/drawing/2014/main" id="{0BFF88A9-43A4-4E42-860C-A7F4128947C4}"/>
                </a:ext>
              </a:extLst>
            </p:cNvPr>
            <p:cNvSpPr/>
            <p:nvPr/>
          </p:nvSpPr>
          <p:spPr>
            <a:xfrm>
              <a:off x="3395897" y="2372825"/>
              <a:ext cx="1108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0" name="Google Shape;218;p3">
              <a:extLst>
                <a:ext uri="{FF2B5EF4-FFF2-40B4-BE49-F238E27FC236}">
                  <a16:creationId xmlns:a16="http://schemas.microsoft.com/office/drawing/2014/main" id="{CE0F978F-1973-4A56-89D9-B41868DDD4D2}"/>
                </a:ext>
              </a:extLst>
            </p:cNvPr>
            <p:cNvSpPr/>
            <p:nvPr/>
          </p:nvSpPr>
          <p:spPr>
            <a:xfrm>
              <a:off x="3243875" y="2495231"/>
              <a:ext cx="285041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1" name="Google Shape;219;p3">
              <a:extLst>
                <a:ext uri="{FF2B5EF4-FFF2-40B4-BE49-F238E27FC236}">
                  <a16:creationId xmlns:a16="http://schemas.microsoft.com/office/drawing/2014/main" id="{8B964E56-8ED6-477E-BD03-E0892E4C4FF2}"/>
                </a:ext>
              </a:extLst>
            </p:cNvPr>
            <p:cNvSpPr/>
            <p:nvPr/>
          </p:nvSpPr>
          <p:spPr>
            <a:xfrm>
              <a:off x="3340473" y="2379184"/>
              <a:ext cx="10451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2" name="Google Shape;220;p3">
              <a:extLst>
                <a:ext uri="{FF2B5EF4-FFF2-40B4-BE49-F238E27FC236}">
                  <a16:creationId xmlns:a16="http://schemas.microsoft.com/office/drawing/2014/main" id="{C899126B-5A9B-4466-A1F1-7DAEF6BEE96B}"/>
                </a:ext>
              </a:extLst>
            </p:cNvPr>
            <p:cNvSpPr/>
            <p:nvPr/>
          </p:nvSpPr>
          <p:spPr>
            <a:xfrm>
              <a:off x="3267629" y="2458668"/>
              <a:ext cx="267621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3" name="Google Shape;221;p3">
              <a:extLst>
                <a:ext uri="{FF2B5EF4-FFF2-40B4-BE49-F238E27FC236}">
                  <a16:creationId xmlns:a16="http://schemas.microsoft.com/office/drawing/2014/main" id="{9B5C32A0-12A5-4ABB-90F3-FD0CDFF22C4E}"/>
                </a:ext>
              </a:extLst>
            </p:cNvPr>
            <p:cNvSpPr/>
            <p:nvPr/>
          </p:nvSpPr>
          <p:spPr>
            <a:xfrm>
              <a:off x="3275546" y="2452309"/>
              <a:ext cx="258121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4" name="Google Shape;222;p3">
              <a:extLst>
                <a:ext uri="{FF2B5EF4-FFF2-40B4-BE49-F238E27FC236}">
                  <a16:creationId xmlns:a16="http://schemas.microsoft.com/office/drawing/2014/main" id="{47EBDD4D-7EB1-4B52-95C9-CDAF9D73A465}"/>
                </a:ext>
              </a:extLst>
            </p:cNvPr>
            <p:cNvSpPr/>
            <p:nvPr/>
          </p:nvSpPr>
          <p:spPr>
            <a:xfrm>
              <a:off x="3327804" y="2385542"/>
              <a:ext cx="120351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5" name="Google Shape;223;p3">
              <a:extLst>
                <a:ext uri="{FF2B5EF4-FFF2-40B4-BE49-F238E27FC236}">
                  <a16:creationId xmlns:a16="http://schemas.microsoft.com/office/drawing/2014/main" id="{C1311A39-576F-41D5-AF7D-374C027260C8}"/>
                </a:ext>
              </a:extLst>
            </p:cNvPr>
            <p:cNvSpPr/>
            <p:nvPr/>
          </p:nvSpPr>
          <p:spPr>
            <a:xfrm>
              <a:off x="3327804" y="2438003"/>
              <a:ext cx="133019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6" name="Google Shape;224;p3">
              <a:extLst>
                <a:ext uri="{FF2B5EF4-FFF2-40B4-BE49-F238E27FC236}">
                  <a16:creationId xmlns:a16="http://schemas.microsoft.com/office/drawing/2014/main" id="{985EF268-C162-4B6E-B6E5-8CA7BA6264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550" y="2469325"/>
              <a:ext cx="72075" cy="71450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87" name="Google Shape;225;p3">
            <a:extLst>
              <a:ext uri="{FF2B5EF4-FFF2-40B4-BE49-F238E27FC236}">
                <a16:creationId xmlns:a16="http://schemas.microsoft.com/office/drawing/2014/main" id="{630C5F95-C65F-4CEC-8E49-E2D4DDBDBEA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7538" y="714375"/>
            <a:ext cx="168275" cy="168275"/>
            <a:chOff x="4954425" y="2036375"/>
            <a:chExt cx="166675" cy="168575"/>
          </a:xfrm>
        </p:grpSpPr>
        <p:sp>
          <p:nvSpPr>
            <p:cNvPr id="88" name="Google Shape;226;p3">
              <a:extLst>
                <a:ext uri="{FF2B5EF4-FFF2-40B4-BE49-F238E27FC236}">
                  <a16:creationId xmlns:a16="http://schemas.microsoft.com/office/drawing/2014/main" id="{1BE076FA-577A-4B03-9A39-8D785CD5DB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9" name="Google Shape;227;p3">
              <a:extLst>
                <a:ext uri="{FF2B5EF4-FFF2-40B4-BE49-F238E27FC236}">
                  <a16:creationId xmlns:a16="http://schemas.microsoft.com/office/drawing/2014/main" id="{2EE00A80-3C41-4663-8E52-1CF743721CB4}"/>
                </a:ext>
              </a:extLst>
            </p:cNvPr>
            <p:cNvSpPr/>
            <p:nvPr/>
          </p:nvSpPr>
          <p:spPr>
            <a:xfrm>
              <a:off x="5009459" y="2104760"/>
              <a:ext cx="51890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90" name="Google Shape;228;p3">
            <a:extLst>
              <a:ext uri="{FF2B5EF4-FFF2-40B4-BE49-F238E27FC236}">
                <a16:creationId xmlns:a16="http://schemas.microsoft.com/office/drawing/2014/main" id="{637CB4BD-E5AB-48A2-930D-139095CA0250}"/>
              </a:ext>
            </a:extLst>
          </p:cNvPr>
          <p:cNvSpPr>
            <a:spLocks/>
          </p:cNvSpPr>
          <p:nvPr userDrawn="1"/>
        </p:nvSpPr>
        <p:spPr bwMode="auto">
          <a:xfrm>
            <a:off x="1576388" y="3597275"/>
            <a:ext cx="119062" cy="80963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91" name="Google Shape;229;p3">
            <a:extLst>
              <a:ext uri="{FF2B5EF4-FFF2-40B4-BE49-F238E27FC236}">
                <a16:creationId xmlns:a16="http://schemas.microsoft.com/office/drawing/2014/main" id="{965DB6F5-AD6D-413D-B515-DBB791AA7BE8}"/>
              </a:ext>
            </a:extLst>
          </p:cNvPr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92" name="Google Shape;230;p3">
            <a:extLst>
              <a:ext uri="{FF2B5EF4-FFF2-40B4-BE49-F238E27FC236}">
                <a16:creationId xmlns:a16="http://schemas.microsoft.com/office/drawing/2014/main" id="{E30B81F3-7CF0-4606-9770-6B1C93897D4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93" name="Google Shape;231;p3">
              <a:extLst>
                <a:ext uri="{FF2B5EF4-FFF2-40B4-BE49-F238E27FC236}">
                  <a16:creationId xmlns:a16="http://schemas.microsoft.com/office/drawing/2014/main" id="{A64BB3E1-F11C-421B-B95E-D57F5B5C9D1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4" name="Google Shape;232;p3">
              <a:extLst>
                <a:ext uri="{FF2B5EF4-FFF2-40B4-BE49-F238E27FC236}">
                  <a16:creationId xmlns:a16="http://schemas.microsoft.com/office/drawing/2014/main" id="{DC6B929E-A4CE-48A6-BF24-D357953D5752}"/>
                </a:ext>
              </a:extLst>
            </p:cNvPr>
            <p:cNvSpPr/>
            <p:nvPr/>
          </p:nvSpPr>
          <p:spPr>
            <a:xfrm>
              <a:off x="5009983" y="2104759"/>
              <a:ext cx="52384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95" name="Google Shape;769;p31">
            <a:extLst>
              <a:ext uri="{FF2B5EF4-FFF2-40B4-BE49-F238E27FC236}">
                <a16:creationId xmlns:a16="http://schemas.microsoft.com/office/drawing/2014/main" id="{C455914D-F5E6-4DB9-98D8-683521C94DA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547938" y="3587750"/>
            <a:ext cx="2600325" cy="2522538"/>
            <a:chOff x="5641385" y="2381306"/>
            <a:chExt cx="2599446" cy="2521829"/>
          </a:xfrm>
        </p:grpSpPr>
        <p:sp>
          <p:nvSpPr>
            <p:cNvPr id="96" name="Google Shape;770;p31">
              <a:extLst>
                <a:ext uri="{FF2B5EF4-FFF2-40B4-BE49-F238E27FC236}">
                  <a16:creationId xmlns:a16="http://schemas.microsoft.com/office/drawing/2014/main" id="{2CB643EB-1478-4C61-AE4C-F2661B67CC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495" y="4459755"/>
              <a:ext cx="2364987" cy="361232"/>
            </a:xfrm>
            <a:custGeom>
              <a:avLst/>
              <a:gdLst>
                <a:gd name="T0" fmla="*/ 2147483646 w 38516"/>
                <a:gd name="T1" fmla="*/ 2147483646 h 5883"/>
                <a:gd name="T2" fmla="*/ 0 w 38516"/>
                <a:gd name="T3" fmla="*/ 2147483646 h 5883"/>
                <a:gd name="T4" fmla="*/ 2147483646 w 38516"/>
                <a:gd name="T5" fmla="*/ 2147483646 h 5883"/>
                <a:gd name="T6" fmla="*/ 2147483646 w 38516"/>
                <a:gd name="T7" fmla="*/ 2147483646 h 5883"/>
                <a:gd name="T8" fmla="*/ 2147483646 w 38516"/>
                <a:gd name="T9" fmla="*/ 2147483646 h 58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97" name="Google Shape;771;p31">
              <a:extLst>
                <a:ext uri="{FF2B5EF4-FFF2-40B4-BE49-F238E27FC236}">
                  <a16:creationId xmlns:a16="http://schemas.microsoft.com/office/drawing/2014/main" id="{B4923A37-04B0-4DE9-810A-056F85C5DAF2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52" name="Google Shape;772;p31">
                <a:extLst>
                  <a:ext uri="{FF2B5EF4-FFF2-40B4-BE49-F238E27FC236}">
                    <a16:creationId xmlns:a16="http://schemas.microsoft.com/office/drawing/2014/main" id="{302CB3AE-52D0-475B-BA56-96C40E0346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2937" y="4441437"/>
                <a:ext cx="134693" cy="122202"/>
              </a:xfrm>
              <a:custGeom>
                <a:avLst/>
                <a:gdLst>
                  <a:gd name="T0" fmla="*/ 2147483646 w 2437"/>
                  <a:gd name="T1" fmla="*/ 2147483646 h 2211"/>
                  <a:gd name="T2" fmla="*/ 2147483646 w 2437"/>
                  <a:gd name="T3" fmla="*/ 2147483646 h 2211"/>
                  <a:gd name="T4" fmla="*/ 2147483646 w 2437"/>
                  <a:gd name="T5" fmla="*/ 2147483646 h 2211"/>
                  <a:gd name="T6" fmla="*/ 2147483646 w 2437"/>
                  <a:gd name="T7" fmla="*/ 2147483646 h 2211"/>
                  <a:gd name="T8" fmla="*/ 2147483646 w 2437"/>
                  <a:gd name="T9" fmla="*/ 2147483646 h 2211"/>
                  <a:gd name="T10" fmla="*/ 2147483646 w 2437"/>
                  <a:gd name="T11" fmla="*/ 2147483646 h 22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53" name="Google Shape;773;p31">
                <a:extLst>
                  <a:ext uri="{FF2B5EF4-FFF2-40B4-BE49-F238E27FC236}">
                    <a16:creationId xmlns:a16="http://schemas.microsoft.com/office/drawing/2014/main" id="{86585545-E540-4F72-848A-17E035C7E2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1673" y="4450943"/>
                <a:ext cx="91527" cy="79091"/>
              </a:xfrm>
              <a:custGeom>
                <a:avLst/>
                <a:gdLst>
                  <a:gd name="T0" fmla="*/ 2147483646 w 1656"/>
                  <a:gd name="T1" fmla="*/ 2147483646 h 1431"/>
                  <a:gd name="T2" fmla="*/ 2147483646 w 1656"/>
                  <a:gd name="T3" fmla="*/ 2147483646 h 1431"/>
                  <a:gd name="T4" fmla="*/ 2147483646 w 1656"/>
                  <a:gd name="T5" fmla="*/ 2147483646 h 1431"/>
                  <a:gd name="T6" fmla="*/ 2147483646 w 1656"/>
                  <a:gd name="T7" fmla="*/ 2147483646 h 1431"/>
                  <a:gd name="T8" fmla="*/ 2147483646 w 1656"/>
                  <a:gd name="T9" fmla="*/ 2147483646 h 14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54" name="Google Shape;774;p31">
                <a:extLst>
                  <a:ext uri="{FF2B5EF4-FFF2-40B4-BE49-F238E27FC236}">
                    <a16:creationId xmlns:a16="http://schemas.microsoft.com/office/drawing/2014/main" id="{F7B47775-8B6A-4700-968B-2D31785440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0236" y="4448014"/>
                <a:ext cx="92246" cy="80528"/>
              </a:xfrm>
              <a:custGeom>
                <a:avLst/>
                <a:gdLst>
                  <a:gd name="T0" fmla="*/ 2147483646 w 1669"/>
                  <a:gd name="T1" fmla="*/ 2147483646 h 1457"/>
                  <a:gd name="T2" fmla="*/ 2147483646 w 1669"/>
                  <a:gd name="T3" fmla="*/ 2147483646 h 1457"/>
                  <a:gd name="T4" fmla="*/ 2147483646 w 1669"/>
                  <a:gd name="T5" fmla="*/ 2147483646 h 1457"/>
                  <a:gd name="T6" fmla="*/ 2147483646 w 1669"/>
                  <a:gd name="T7" fmla="*/ 2147483646 h 1457"/>
                  <a:gd name="T8" fmla="*/ 2147483646 w 1669"/>
                  <a:gd name="T9" fmla="*/ 2147483646 h 1457"/>
                  <a:gd name="T10" fmla="*/ 2147483646 w 1669"/>
                  <a:gd name="T11" fmla="*/ 2147483646 h 1457"/>
                  <a:gd name="T12" fmla="*/ 2147483646 w 1669"/>
                  <a:gd name="T13" fmla="*/ 2147483646 h 1457"/>
                  <a:gd name="T14" fmla="*/ 2147483646 w 1669"/>
                  <a:gd name="T15" fmla="*/ 2147483646 h 1457"/>
                  <a:gd name="T16" fmla="*/ 2147483646 w 1669"/>
                  <a:gd name="T17" fmla="*/ 2147483646 h 1457"/>
                  <a:gd name="T18" fmla="*/ 2147483646 w 1669"/>
                  <a:gd name="T19" fmla="*/ 2147483646 h 1457"/>
                  <a:gd name="T20" fmla="*/ 2147483646 w 1669"/>
                  <a:gd name="T21" fmla="*/ 2147483646 h 1457"/>
                  <a:gd name="T22" fmla="*/ 2147483646 w 1669"/>
                  <a:gd name="T23" fmla="*/ 2147483646 h 1457"/>
                  <a:gd name="T24" fmla="*/ 2147483646 w 1669"/>
                  <a:gd name="T25" fmla="*/ 2147483646 h 1457"/>
                  <a:gd name="T26" fmla="*/ 2147483646 w 1669"/>
                  <a:gd name="T27" fmla="*/ 2147483646 h 1457"/>
                  <a:gd name="T28" fmla="*/ 2147483646 w 1669"/>
                  <a:gd name="T29" fmla="*/ 2147483646 h 1457"/>
                  <a:gd name="T30" fmla="*/ 2147483646 w 1669"/>
                  <a:gd name="T31" fmla="*/ 2147483646 h 1457"/>
                  <a:gd name="T32" fmla="*/ 2147483646 w 1669"/>
                  <a:gd name="T33" fmla="*/ 2147483646 h 1457"/>
                  <a:gd name="T34" fmla="*/ 2147483646 w 1669"/>
                  <a:gd name="T35" fmla="*/ 2147483646 h 1457"/>
                  <a:gd name="T36" fmla="*/ 2147483646 w 1669"/>
                  <a:gd name="T37" fmla="*/ 2147483646 h 1457"/>
                  <a:gd name="T38" fmla="*/ 2147483646 w 1669"/>
                  <a:gd name="T39" fmla="*/ 2147483646 h 1457"/>
                  <a:gd name="T40" fmla="*/ 2147483646 w 1669"/>
                  <a:gd name="T41" fmla="*/ 2147483646 h 1457"/>
                  <a:gd name="T42" fmla="*/ 2147483646 w 1669"/>
                  <a:gd name="T43" fmla="*/ 2147483646 h 1457"/>
                  <a:gd name="T44" fmla="*/ 2147483646 w 1669"/>
                  <a:gd name="T45" fmla="*/ 2147483646 h 1457"/>
                  <a:gd name="T46" fmla="*/ 2147483646 w 1669"/>
                  <a:gd name="T47" fmla="*/ 2147483646 h 1457"/>
                  <a:gd name="T48" fmla="*/ 2147483646 w 1669"/>
                  <a:gd name="T49" fmla="*/ 2147483646 h 1457"/>
                  <a:gd name="T50" fmla="*/ 2147483646 w 1669"/>
                  <a:gd name="T51" fmla="*/ 2147483646 h 1457"/>
                  <a:gd name="T52" fmla="*/ 2147483646 w 1669"/>
                  <a:gd name="T53" fmla="*/ 2147483646 h 1457"/>
                  <a:gd name="T54" fmla="*/ 2147483646 w 1669"/>
                  <a:gd name="T55" fmla="*/ 2147483646 h 1457"/>
                  <a:gd name="T56" fmla="*/ 2147483646 w 1669"/>
                  <a:gd name="T57" fmla="*/ 2147483646 h 1457"/>
                  <a:gd name="T58" fmla="*/ 2147483646 w 1669"/>
                  <a:gd name="T59" fmla="*/ 2147483646 h 1457"/>
                  <a:gd name="T60" fmla="*/ 2147483646 w 1669"/>
                  <a:gd name="T61" fmla="*/ 2147483646 h 1457"/>
                  <a:gd name="T62" fmla="*/ 2147483646 w 1669"/>
                  <a:gd name="T63" fmla="*/ 2147483646 h 1457"/>
                  <a:gd name="T64" fmla="*/ 2147483646 w 1669"/>
                  <a:gd name="T65" fmla="*/ 2147483646 h 1457"/>
                  <a:gd name="T66" fmla="*/ 2147483646 w 1669"/>
                  <a:gd name="T67" fmla="*/ 2147483646 h 1457"/>
                  <a:gd name="T68" fmla="*/ 2147483646 w 1669"/>
                  <a:gd name="T69" fmla="*/ 2147483646 h 1457"/>
                  <a:gd name="T70" fmla="*/ 2147483646 w 1669"/>
                  <a:gd name="T71" fmla="*/ 2147483646 h 1457"/>
                  <a:gd name="T72" fmla="*/ 2147483646 w 1669"/>
                  <a:gd name="T73" fmla="*/ 2147483646 h 1457"/>
                  <a:gd name="T74" fmla="*/ 2147483646 w 1669"/>
                  <a:gd name="T75" fmla="*/ 2147483646 h 1457"/>
                  <a:gd name="T76" fmla="*/ 2147483646 w 1669"/>
                  <a:gd name="T77" fmla="*/ 2147483646 h 1457"/>
                  <a:gd name="T78" fmla="*/ 2147483646 w 1669"/>
                  <a:gd name="T79" fmla="*/ 2147483646 h 1457"/>
                  <a:gd name="T80" fmla="*/ 2147483646 w 1669"/>
                  <a:gd name="T81" fmla="*/ 2147483646 h 145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lnTo>
                      <a:pt x="239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55" name="Google Shape;775;p31">
                <a:extLst>
                  <a:ext uri="{FF2B5EF4-FFF2-40B4-BE49-F238E27FC236}">
                    <a16:creationId xmlns:a16="http://schemas.microsoft.com/office/drawing/2014/main" id="{6C9E3BDC-BEFE-447F-80A6-90E32F3730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8799" y="4448014"/>
                <a:ext cx="100260" cy="84895"/>
              </a:xfrm>
              <a:custGeom>
                <a:avLst/>
                <a:gdLst>
                  <a:gd name="T0" fmla="*/ 2147483646 w 1814"/>
                  <a:gd name="T1" fmla="*/ 2147483646 h 1536"/>
                  <a:gd name="T2" fmla="*/ 2147483646 w 1814"/>
                  <a:gd name="T3" fmla="*/ 2147483646 h 1536"/>
                  <a:gd name="T4" fmla="*/ 2147483646 w 1814"/>
                  <a:gd name="T5" fmla="*/ 2147483646 h 1536"/>
                  <a:gd name="T6" fmla="*/ 2147483646 w 1814"/>
                  <a:gd name="T7" fmla="*/ 2147483646 h 1536"/>
                  <a:gd name="T8" fmla="*/ 2147483646 w 1814"/>
                  <a:gd name="T9" fmla="*/ 2147483646 h 1536"/>
                  <a:gd name="T10" fmla="*/ 2147483646 w 1814"/>
                  <a:gd name="T11" fmla="*/ 2147483646 h 1536"/>
                  <a:gd name="T12" fmla="*/ 2147483646 w 1814"/>
                  <a:gd name="T13" fmla="*/ 2147483646 h 1536"/>
                  <a:gd name="T14" fmla="*/ 2147483646 w 1814"/>
                  <a:gd name="T15" fmla="*/ 2147483646 h 1536"/>
                  <a:gd name="T16" fmla="*/ 2147483646 w 1814"/>
                  <a:gd name="T17" fmla="*/ 2147483646 h 1536"/>
                  <a:gd name="T18" fmla="*/ 2147483646 w 1814"/>
                  <a:gd name="T19" fmla="*/ 2147483646 h 1536"/>
                  <a:gd name="T20" fmla="*/ 2147483646 w 1814"/>
                  <a:gd name="T21" fmla="*/ 2147483646 h 1536"/>
                  <a:gd name="T22" fmla="*/ 2147483646 w 1814"/>
                  <a:gd name="T23" fmla="*/ 2147483646 h 1536"/>
                  <a:gd name="T24" fmla="*/ 2147483646 w 1814"/>
                  <a:gd name="T25" fmla="*/ 2147483646 h 1536"/>
                  <a:gd name="T26" fmla="*/ 2147483646 w 1814"/>
                  <a:gd name="T27" fmla="*/ 2147483646 h 1536"/>
                  <a:gd name="T28" fmla="*/ 2147483646 w 1814"/>
                  <a:gd name="T29" fmla="*/ 2147483646 h 1536"/>
                  <a:gd name="T30" fmla="*/ 2147483646 w 1814"/>
                  <a:gd name="T31" fmla="*/ 2147483646 h 1536"/>
                  <a:gd name="T32" fmla="*/ 2147483646 w 1814"/>
                  <a:gd name="T33" fmla="*/ 2147483646 h 1536"/>
                  <a:gd name="T34" fmla="*/ 2147483646 w 1814"/>
                  <a:gd name="T35" fmla="*/ 2147483646 h 1536"/>
                  <a:gd name="T36" fmla="*/ 2147483646 w 1814"/>
                  <a:gd name="T37" fmla="*/ 2147483646 h 1536"/>
                  <a:gd name="T38" fmla="*/ 2147483646 w 1814"/>
                  <a:gd name="T39" fmla="*/ 2147483646 h 1536"/>
                  <a:gd name="T40" fmla="*/ 2147483646 w 1814"/>
                  <a:gd name="T41" fmla="*/ 2147483646 h 1536"/>
                  <a:gd name="T42" fmla="*/ 2147483646 w 1814"/>
                  <a:gd name="T43" fmla="*/ 2147483646 h 1536"/>
                  <a:gd name="T44" fmla="*/ 2147483646 w 1814"/>
                  <a:gd name="T45" fmla="*/ 2147483646 h 1536"/>
                  <a:gd name="T46" fmla="*/ 2147483646 w 1814"/>
                  <a:gd name="T47" fmla="*/ 2147483646 h 1536"/>
                  <a:gd name="T48" fmla="*/ 2147483646 w 1814"/>
                  <a:gd name="T49" fmla="*/ 2147483646 h 1536"/>
                  <a:gd name="T50" fmla="*/ 2147483646 w 1814"/>
                  <a:gd name="T51" fmla="*/ 2147483646 h 1536"/>
                  <a:gd name="T52" fmla="*/ 2147483646 w 1814"/>
                  <a:gd name="T53" fmla="*/ 2147483646 h 1536"/>
                  <a:gd name="T54" fmla="*/ 2147483646 w 1814"/>
                  <a:gd name="T55" fmla="*/ 2147483646 h 1536"/>
                  <a:gd name="T56" fmla="*/ 2147483646 w 1814"/>
                  <a:gd name="T57" fmla="*/ 2147483646 h 1536"/>
                  <a:gd name="T58" fmla="*/ 2147483646 w 1814"/>
                  <a:gd name="T59" fmla="*/ 2147483646 h 1536"/>
                  <a:gd name="T60" fmla="*/ 2147483646 w 1814"/>
                  <a:gd name="T61" fmla="*/ 2147483646 h 1536"/>
                  <a:gd name="T62" fmla="*/ 2147483646 w 1814"/>
                  <a:gd name="T63" fmla="*/ 2147483646 h 1536"/>
                  <a:gd name="T64" fmla="*/ 2147483646 w 1814"/>
                  <a:gd name="T65" fmla="*/ 2147483646 h 1536"/>
                  <a:gd name="T66" fmla="*/ 2147483646 w 1814"/>
                  <a:gd name="T67" fmla="*/ 2147483646 h 1536"/>
                  <a:gd name="T68" fmla="*/ 2147483646 w 1814"/>
                  <a:gd name="T69" fmla="*/ 2147483646 h 1536"/>
                  <a:gd name="T70" fmla="*/ 2147483646 w 1814"/>
                  <a:gd name="T71" fmla="*/ 2147483646 h 1536"/>
                  <a:gd name="T72" fmla="*/ 2147483646 w 1814"/>
                  <a:gd name="T73" fmla="*/ 2147483646 h 1536"/>
                  <a:gd name="T74" fmla="*/ 2147483646 w 1814"/>
                  <a:gd name="T75" fmla="*/ 2147483646 h 1536"/>
                  <a:gd name="T76" fmla="*/ 2147483646 w 1814"/>
                  <a:gd name="T77" fmla="*/ 2147483646 h 1536"/>
                  <a:gd name="T78" fmla="*/ 2147483646 w 1814"/>
                  <a:gd name="T79" fmla="*/ 2147483646 h 1536"/>
                  <a:gd name="T80" fmla="*/ 2147483646 w 1814"/>
                  <a:gd name="T81" fmla="*/ 2147483646 h 1536"/>
                  <a:gd name="T82" fmla="*/ 2147483646 w 1814"/>
                  <a:gd name="T83" fmla="*/ 2147483646 h 1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lnTo>
                      <a:pt x="768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56" name="Google Shape;776;p31">
                <a:extLst>
                  <a:ext uri="{FF2B5EF4-FFF2-40B4-BE49-F238E27FC236}">
                    <a16:creationId xmlns:a16="http://schemas.microsoft.com/office/drawing/2014/main" id="{A27E0329-C86A-45C0-86F7-FDC3289A89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9733" y="3864528"/>
                <a:ext cx="1237772" cy="1187034"/>
              </a:xfrm>
              <a:custGeom>
                <a:avLst/>
                <a:gdLst>
                  <a:gd name="T0" fmla="*/ 2147483646 w 22395"/>
                  <a:gd name="T1" fmla="*/ 2147483646 h 21477"/>
                  <a:gd name="T2" fmla="*/ 2147483646 w 22395"/>
                  <a:gd name="T3" fmla="*/ 2147483646 h 21477"/>
                  <a:gd name="T4" fmla="*/ 2147483646 w 22395"/>
                  <a:gd name="T5" fmla="*/ 2147483646 h 21477"/>
                  <a:gd name="T6" fmla="*/ 2147483646 w 22395"/>
                  <a:gd name="T7" fmla="*/ 2147483646 h 21477"/>
                  <a:gd name="T8" fmla="*/ 2147483646 w 22395"/>
                  <a:gd name="T9" fmla="*/ 2147483646 h 21477"/>
                  <a:gd name="T10" fmla="*/ 2147483646 w 22395"/>
                  <a:gd name="T11" fmla="*/ 2147483646 h 21477"/>
                  <a:gd name="T12" fmla="*/ 2147483646 w 22395"/>
                  <a:gd name="T13" fmla="*/ 2147483646 h 21477"/>
                  <a:gd name="T14" fmla="*/ 2147483646 w 22395"/>
                  <a:gd name="T15" fmla="*/ 2147483646 h 21477"/>
                  <a:gd name="T16" fmla="*/ 2147483646 w 22395"/>
                  <a:gd name="T17" fmla="*/ 2147483646 h 21477"/>
                  <a:gd name="T18" fmla="*/ 2147483646 w 22395"/>
                  <a:gd name="T19" fmla="*/ 2147483646 h 21477"/>
                  <a:gd name="T20" fmla="*/ 2147483646 w 22395"/>
                  <a:gd name="T21" fmla="*/ 2147483646 h 21477"/>
                  <a:gd name="T22" fmla="*/ 2147483646 w 22395"/>
                  <a:gd name="T23" fmla="*/ 2147483646 h 21477"/>
                  <a:gd name="T24" fmla="*/ 2147483646 w 22395"/>
                  <a:gd name="T25" fmla="*/ 2147483646 h 21477"/>
                  <a:gd name="T26" fmla="*/ 2147483646 w 22395"/>
                  <a:gd name="T27" fmla="*/ 2147483646 h 21477"/>
                  <a:gd name="T28" fmla="*/ 2147483646 w 22395"/>
                  <a:gd name="T29" fmla="*/ 2147483646 h 21477"/>
                  <a:gd name="T30" fmla="*/ 2147483646 w 22395"/>
                  <a:gd name="T31" fmla="*/ 2147483646 h 214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57" name="Google Shape;777;p31">
                <a:extLst>
                  <a:ext uri="{FF2B5EF4-FFF2-40B4-BE49-F238E27FC236}">
                    <a16:creationId xmlns:a16="http://schemas.microsoft.com/office/drawing/2014/main" id="{4E611123-59A1-4915-A298-40B22FEBC3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5828" y="3874532"/>
                <a:ext cx="1027082" cy="1046648"/>
              </a:xfrm>
              <a:custGeom>
                <a:avLst/>
                <a:gdLst>
                  <a:gd name="T0" fmla="*/ 2147483646 w 18583"/>
                  <a:gd name="T1" fmla="*/ 0 h 18937"/>
                  <a:gd name="T2" fmla="*/ 2147483646 w 18583"/>
                  <a:gd name="T3" fmla="*/ 2147483646 h 18937"/>
                  <a:gd name="T4" fmla="*/ 2147483646 w 18583"/>
                  <a:gd name="T5" fmla="*/ 2147483646 h 18937"/>
                  <a:gd name="T6" fmla="*/ 0 w 18583"/>
                  <a:gd name="T7" fmla="*/ 2147483646 h 18937"/>
                  <a:gd name="T8" fmla="*/ 0 w 18583"/>
                  <a:gd name="T9" fmla="*/ 2147483646 h 18937"/>
                  <a:gd name="T10" fmla="*/ 2147483646 w 18583"/>
                  <a:gd name="T11" fmla="*/ 2147483646 h 18937"/>
                  <a:gd name="T12" fmla="*/ 2147483646 w 18583"/>
                  <a:gd name="T13" fmla="*/ 2147483646 h 18937"/>
                  <a:gd name="T14" fmla="*/ 2147483646 w 18583"/>
                  <a:gd name="T15" fmla="*/ 2147483646 h 18937"/>
                  <a:gd name="T16" fmla="*/ 2147483646 w 18583"/>
                  <a:gd name="T17" fmla="*/ 0 h 189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58" name="Google Shape;778;p31">
                <a:extLst>
                  <a:ext uri="{FF2B5EF4-FFF2-40B4-BE49-F238E27FC236}">
                    <a16:creationId xmlns:a16="http://schemas.microsoft.com/office/drawing/2014/main" id="{CC733A16-D933-482E-A60A-38B3ECBB4E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8028" y="3941796"/>
                <a:ext cx="76107" cy="67374"/>
              </a:xfrm>
              <a:custGeom>
                <a:avLst/>
                <a:gdLst>
                  <a:gd name="T0" fmla="*/ 0 w 1377"/>
                  <a:gd name="T1" fmla="*/ 2147483646 h 1219"/>
                  <a:gd name="T2" fmla="*/ 0 w 1377"/>
                  <a:gd name="T3" fmla="*/ 2147483646 h 1219"/>
                  <a:gd name="T4" fmla="*/ 2147483646 w 1377"/>
                  <a:gd name="T5" fmla="*/ 2147483646 h 1219"/>
                  <a:gd name="T6" fmla="*/ 2147483646 w 1377"/>
                  <a:gd name="T7" fmla="*/ 2147483646 h 1219"/>
                  <a:gd name="T8" fmla="*/ 2147483646 w 1377"/>
                  <a:gd name="T9" fmla="*/ 2147483646 h 1219"/>
                  <a:gd name="T10" fmla="*/ 2147483646 w 1377"/>
                  <a:gd name="T11" fmla="*/ 2147483646 h 1219"/>
                  <a:gd name="T12" fmla="*/ 0 w 1377"/>
                  <a:gd name="T13" fmla="*/ 2147483646 h 12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59" name="Google Shape;779;p31">
                <a:extLst>
                  <a:ext uri="{FF2B5EF4-FFF2-40B4-BE49-F238E27FC236}">
                    <a16:creationId xmlns:a16="http://schemas.microsoft.com/office/drawing/2014/main" id="{34717ED8-D11E-4A85-9D18-3E7385DF1E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7575" y="4112967"/>
                <a:ext cx="76107" cy="69585"/>
              </a:xfrm>
              <a:custGeom>
                <a:avLst/>
                <a:gdLst>
                  <a:gd name="T0" fmla="*/ 2147483646 w 1377"/>
                  <a:gd name="T1" fmla="*/ 2147483646 h 1259"/>
                  <a:gd name="T2" fmla="*/ 2147483646 w 1377"/>
                  <a:gd name="T3" fmla="*/ 2147483646 h 1259"/>
                  <a:gd name="T4" fmla="*/ 2147483646 w 1377"/>
                  <a:gd name="T5" fmla="*/ 2147483646 h 1259"/>
                  <a:gd name="T6" fmla="*/ 2147483646 w 1377"/>
                  <a:gd name="T7" fmla="*/ 2147483646 h 1259"/>
                  <a:gd name="T8" fmla="*/ 2147483646 w 1377"/>
                  <a:gd name="T9" fmla="*/ 2147483646 h 1259"/>
                  <a:gd name="T10" fmla="*/ 2147483646 w 1377"/>
                  <a:gd name="T11" fmla="*/ 2147483646 h 1259"/>
                  <a:gd name="T12" fmla="*/ 2147483646 w 1377"/>
                  <a:gd name="T13" fmla="*/ 2147483646 h 1259"/>
                  <a:gd name="T14" fmla="*/ 2147483646 w 1377"/>
                  <a:gd name="T15" fmla="*/ 2147483646 h 12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0" name="Google Shape;780;p31">
                <a:extLst>
                  <a:ext uri="{FF2B5EF4-FFF2-40B4-BE49-F238E27FC236}">
                    <a16:creationId xmlns:a16="http://schemas.microsoft.com/office/drawing/2014/main" id="{FE308D6C-E421-4665-ABFE-A27D5311E3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5580" y="3984243"/>
                <a:ext cx="54883" cy="49080"/>
              </a:xfrm>
              <a:custGeom>
                <a:avLst/>
                <a:gdLst>
                  <a:gd name="T0" fmla="*/ 2147483646 w 993"/>
                  <a:gd name="T1" fmla="*/ 2147483646 h 888"/>
                  <a:gd name="T2" fmla="*/ 2147483646 w 993"/>
                  <a:gd name="T3" fmla="*/ 2147483646 h 888"/>
                  <a:gd name="T4" fmla="*/ 2147483646 w 993"/>
                  <a:gd name="T5" fmla="*/ 2147483646 h 888"/>
                  <a:gd name="T6" fmla="*/ 2147483646 w 993"/>
                  <a:gd name="T7" fmla="*/ 2147483646 h 888"/>
                  <a:gd name="T8" fmla="*/ 2147483646 w 993"/>
                  <a:gd name="T9" fmla="*/ 2147483646 h 888"/>
                  <a:gd name="T10" fmla="*/ 2147483646 w 993"/>
                  <a:gd name="T11" fmla="*/ 2147483646 h 888"/>
                  <a:gd name="T12" fmla="*/ 2147483646 w 993"/>
                  <a:gd name="T13" fmla="*/ 2147483646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1" name="Google Shape;781;p31">
                <a:extLst>
                  <a:ext uri="{FF2B5EF4-FFF2-40B4-BE49-F238E27FC236}">
                    <a16:creationId xmlns:a16="http://schemas.microsoft.com/office/drawing/2014/main" id="{B642D325-8715-453D-BD2C-6206075155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6062" y="4024646"/>
                <a:ext cx="54938" cy="50351"/>
              </a:xfrm>
              <a:custGeom>
                <a:avLst/>
                <a:gdLst>
                  <a:gd name="T0" fmla="*/ 2147483646 w 994"/>
                  <a:gd name="T1" fmla="*/ 2147483646 h 911"/>
                  <a:gd name="T2" fmla="*/ 2147483646 w 994"/>
                  <a:gd name="T3" fmla="*/ 2147483646 h 911"/>
                  <a:gd name="T4" fmla="*/ 2147483646 w 994"/>
                  <a:gd name="T5" fmla="*/ 214748364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2147483646 w 994"/>
                  <a:gd name="T15" fmla="*/ 2147483646 h 911"/>
                  <a:gd name="T16" fmla="*/ 2147483646 w 994"/>
                  <a:gd name="T17" fmla="*/ 2147483646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2" name="Google Shape;782;p31">
                <a:extLst>
                  <a:ext uri="{FF2B5EF4-FFF2-40B4-BE49-F238E27FC236}">
                    <a16:creationId xmlns:a16="http://schemas.microsoft.com/office/drawing/2014/main" id="{198E34E3-1A8D-4812-993E-B144901584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5826" y="4066927"/>
                <a:ext cx="54938" cy="48306"/>
              </a:xfrm>
              <a:custGeom>
                <a:avLst/>
                <a:gdLst>
                  <a:gd name="T0" fmla="*/ 2147483646 w 994"/>
                  <a:gd name="T1" fmla="*/ 0 h 874"/>
                  <a:gd name="T2" fmla="*/ 2147483646 w 994"/>
                  <a:gd name="T3" fmla="*/ 2147483646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2147483646 w 994"/>
                  <a:gd name="T11" fmla="*/ 0 h 874"/>
                  <a:gd name="T12" fmla="*/ 2147483646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3" name="Google Shape;783;p31">
                <a:extLst>
                  <a:ext uri="{FF2B5EF4-FFF2-40B4-BE49-F238E27FC236}">
                    <a16:creationId xmlns:a16="http://schemas.microsoft.com/office/drawing/2014/main" id="{FA728752-AA6C-43F6-BD2B-FDF37F71AD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4409" y="4158344"/>
                <a:ext cx="54883" cy="48361"/>
              </a:xfrm>
              <a:custGeom>
                <a:avLst/>
                <a:gdLst>
                  <a:gd name="T0" fmla="*/ 2147483646 w 993"/>
                  <a:gd name="T1" fmla="*/ 2147483646 h 875"/>
                  <a:gd name="T2" fmla="*/ 2147483646 w 993"/>
                  <a:gd name="T3" fmla="*/ 2147483646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2147483646 w 993"/>
                  <a:gd name="T11" fmla="*/ 2147483646 h 875"/>
                  <a:gd name="T12" fmla="*/ 2147483646 w 993"/>
                  <a:gd name="T13" fmla="*/ 2147483646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lnTo>
                      <a:pt x="6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4" name="Google Shape;784;p31">
                <a:extLst>
                  <a:ext uri="{FF2B5EF4-FFF2-40B4-BE49-F238E27FC236}">
                    <a16:creationId xmlns:a16="http://schemas.microsoft.com/office/drawing/2014/main" id="{63EF74DB-714E-4944-B5BB-5E846609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4891" y="4198580"/>
                <a:ext cx="54938" cy="50517"/>
              </a:xfrm>
              <a:custGeom>
                <a:avLst/>
                <a:gdLst>
                  <a:gd name="T0" fmla="*/ 2147483646 w 994"/>
                  <a:gd name="T1" fmla="*/ 2147483646 h 914"/>
                  <a:gd name="T2" fmla="*/ 2147483646 w 994"/>
                  <a:gd name="T3" fmla="*/ 2147483646 h 914"/>
                  <a:gd name="T4" fmla="*/ 2147483646 w 994"/>
                  <a:gd name="T5" fmla="*/ 2147483646 h 914"/>
                  <a:gd name="T6" fmla="*/ 2147483646 w 994"/>
                  <a:gd name="T7" fmla="*/ 2147483646 h 914"/>
                  <a:gd name="T8" fmla="*/ 2147483646 w 994"/>
                  <a:gd name="T9" fmla="*/ 2147483646 h 914"/>
                  <a:gd name="T10" fmla="*/ 2147483646 w 994"/>
                  <a:gd name="T11" fmla="*/ 2147483646 h 914"/>
                  <a:gd name="T12" fmla="*/ 2147483646 w 994"/>
                  <a:gd name="T13" fmla="*/ 2147483646 h 914"/>
                  <a:gd name="T14" fmla="*/ 2147483646 w 994"/>
                  <a:gd name="T15" fmla="*/ 2147483646 h 914"/>
                  <a:gd name="T16" fmla="*/ 2147483646 w 994"/>
                  <a:gd name="T17" fmla="*/ 2147483646 h 9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5" name="Google Shape;785;p31">
                <a:extLst>
                  <a:ext uri="{FF2B5EF4-FFF2-40B4-BE49-F238E27FC236}">
                    <a16:creationId xmlns:a16="http://schemas.microsoft.com/office/drawing/2014/main" id="{5D260AEB-4833-4DDE-A695-3B50DE8261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5373" y="4240254"/>
                <a:ext cx="54938" cy="49080"/>
              </a:xfrm>
              <a:custGeom>
                <a:avLst/>
                <a:gdLst>
                  <a:gd name="T0" fmla="*/ 2147483646 w 994"/>
                  <a:gd name="T1" fmla="*/ 2147483646 h 888"/>
                  <a:gd name="T2" fmla="*/ 2147483646 w 994"/>
                  <a:gd name="T3" fmla="*/ 2147483646 h 888"/>
                  <a:gd name="T4" fmla="*/ 2147483646 w 994"/>
                  <a:gd name="T5" fmla="*/ 2147483646 h 888"/>
                  <a:gd name="T6" fmla="*/ 2147483646 w 994"/>
                  <a:gd name="T7" fmla="*/ 2147483646 h 888"/>
                  <a:gd name="T8" fmla="*/ 2147483646 w 994"/>
                  <a:gd name="T9" fmla="*/ 2147483646 h 888"/>
                  <a:gd name="T10" fmla="*/ 2147483646 w 994"/>
                  <a:gd name="T11" fmla="*/ 2147483646 h 888"/>
                  <a:gd name="T12" fmla="*/ 2147483646 w 994"/>
                  <a:gd name="T13" fmla="*/ 2147483646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6" name="Google Shape;786;p31">
                <a:extLst>
                  <a:ext uri="{FF2B5EF4-FFF2-40B4-BE49-F238E27FC236}">
                    <a16:creationId xmlns:a16="http://schemas.microsoft.com/office/drawing/2014/main" id="{BD8EFD40-3724-49DD-9A28-F6B4632BF3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3956" y="4331726"/>
                <a:ext cx="57868" cy="49080"/>
              </a:xfrm>
              <a:custGeom>
                <a:avLst/>
                <a:gdLst>
                  <a:gd name="T0" fmla="*/ 2147483646 w 1047"/>
                  <a:gd name="T1" fmla="*/ 0 h 888"/>
                  <a:gd name="T2" fmla="*/ 2147483646 w 1047"/>
                  <a:gd name="T3" fmla="*/ 2147483646 h 888"/>
                  <a:gd name="T4" fmla="*/ 2147483646 w 1047"/>
                  <a:gd name="T5" fmla="*/ 2147483646 h 888"/>
                  <a:gd name="T6" fmla="*/ 2147483646 w 1047"/>
                  <a:gd name="T7" fmla="*/ 2147483646 h 888"/>
                  <a:gd name="T8" fmla="*/ 2147483646 w 1047"/>
                  <a:gd name="T9" fmla="*/ 2147483646 h 888"/>
                  <a:gd name="T10" fmla="*/ 2147483646 w 1047"/>
                  <a:gd name="T11" fmla="*/ 0 h 888"/>
                  <a:gd name="T12" fmla="*/ 2147483646 w 1047"/>
                  <a:gd name="T13" fmla="*/ 0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7" name="Google Shape;787;p31">
                <a:extLst>
                  <a:ext uri="{FF2B5EF4-FFF2-40B4-BE49-F238E27FC236}">
                    <a16:creationId xmlns:a16="http://schemas.microsoft.com/office/drawing/2014/main" id="{9F7F47C9-A3D3-4B0C-B6DB-22379BB471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4438" y="4372128"/>
                <a:ext cx="54938" cy="50351"/>
              </a:xfrm>
              <a:custGeom>
                <a:avLst/>
                <a:gdLst>
                  <a:gd name="T0" fmla="*/ 2147483646 w 994"/>
                  <a:gd name="T1" fmla="*/ 2147483646 h 911"/>
                  <a:gd name="T2" fmla="*/ 2147483646 w 994"/>
                  <a:gd name="T3" fmla="*/ 2147483646 h 911"/>
                  <a:gd name="T4" fmla="*/ 2147483646 w 994"/>
                  <a:gd name="T5" fmla="*/ 214748364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2147483646 w 994"/>
                  <a:gd name="T15" fmla="*/ 2147483646 h 911"/>
                  <a:gd name="T16" fmla="*/ 2147483646 w 994"/>
                  <a:gd name="T17" fmla="*/ 2147483646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8" name="Google Shape;788;p31">
                <a:extLst>
                  <a:ext uri="{FF2B5EF4-FFF2-40B4-BE49-F238E27FC236}">
                    <a16:creationId xmlns:a16="http://schemas.microsoft.com/office/drawing/2014/main" id="{7DC38924-E8EF-4D92-9D87-B6AB03276E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4975" y="4414354"/>
                <a:ext cx="54883" cy="48361"/>
              </a:xfrm>
              <a:custGeom>
                <a:avLst/>
                <a:gdLst>
                  <a:gd name="T0" fmla="*/ 0 w 993"/>
                  <a:gd name="T1" fmla="*/ 2147483646 h 875"/>
                  <a:gd name="T2" fmla="*/ 2147483646 w 993"/>
                  <a:gd name="T3" fmla="*/ 2147483646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2147483646 w 993"/>
                  <a:gd name="T11" fmla="*/ 2147483646 h 875"/>
                  <a:gd name="T12" fmla="*/ 0 w 993"/>
                  <a:gd name="T13" fmla="*/ 2147483646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9" name="Google Shape;789;p31">
                <a:extLst>
                  <a:ext uri="{FF2B5EF4-FFF2-40B4-BE49-F238E27FC236}">
                    <a16:creationId xmlns:a16="http://schemas.microsoft.com/office/drawing/2014/main" id="{9C13D612-EBD3-4DD4-A9CF-EE01849D2F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6433" y="4505826"/>
                <a:ext cx="54938" cy="48306"/>
              </a:xfrm>
              <a:custGeom>
                <a:avLst/>
                <a:gdLst>
                  <a:gd name="T0" fmla="*/ 2147483646 w 994"/>
                  <a:gd name="T1" fmla="*/ 0 h 874"/>
                  <a:gd name="T2" fmla="*/ 2147483646 w 994"/>
                  <a:gd name="T3" fmla="*/ 2147483646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2147483646 w 994"/>
                  <a:gd name="T11" fmla="*/ 0 h 874"/>
                  <a:gd name="T12" fmla="*/ 2147483646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0" name="Google Shape;790;p31">
                <a:extLst>
                  <a:ext uri="{FF2B5EF4-FFF2-40B4-BE49-F238E27FC236}">
                    <a16:creationId xmlns:a16="http://schemas.microsoft.com/office/drawing/2014/main" id="{B988D494-A663-4100-A736-EDEAC30D0C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3986" y="4546063"/>
                <a:ext cx="57868" cy="50517"/>
              </a:xfrm>
              <a:custGeom>
                <a:avLst/>
                <a:gdLst>
                  <a:gd name="T0" fmla="*/ 2147483646 w 1047"/>
                  <a:gd name="T1" fmla="*/ 0 h 914"/>
                  <a:gd name="T2" fmla="*/ 2147483646 w 1047"/>
                  <a:gd name="T3" fmla="*/ 2147483646 h 914"/>
                  <a:gd name="T4" fmla="*/ 2147483646 w 1047"/>
                  <a:gd name="T5" fmla="*/ 2147483646 h 914"/>
                  <a:gd name="T6" fmla="*/ 2147483646 w 1047"/>
                  <a:gd name="T7" fmla="*/ 2147483646 h 914"/>
                  <a:gd name="T8" fmla="*/ 2147483646 w 1047"/>
                  <a:gd name="T9" fmla="*/ 2147483646 h 914"/>
                  <a:gd name="T10" fmla="*/ 2147483646 w 1047"/>
                  <a:gd name="T11" fmla="*/ 2147483646 h 914"/>
                  <a:gd name="T12" fmla="*/ 2147483646 w 1047"/>
                  <a:gd name="T13" fmla="*/ 2147483646 h 914"/>
                  <a:gd name="T14" fmla="*/ 2147483646 w 1047"/>
                  <a:gd name="T15" fmla="*/ 2147483646 h 914"/>
                  <a:gd name="T16" fmla="*/ 2147483646 w 1047"/>
                  <a:gd name="T17" fmla="*/ 0 h 9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1" name="Google Shape;791;p31">
                <a:extLst>
                  <a:ext uri="{FF2B5EF4-FFF2-40B4-BE49-F238E27FC236}">
                    <a16:creationId xmlns:a16="http://schemas.microsoft.com/office/drawing/2014/main" id="{BEF59C0B-EC34-4000-9933-C6FD644BE7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3804" y="4587736"/>
                <a:ext cx="54883" cy="49080"/>
              </a:xfrm>
              <a:custGeom>
                <a:avLst/>
                <a:gdLst>
                  <a:gd name="T0" fmla="*/ 2147483646 w 993"/>
                  <a:gd name="T1" fmla="*/ 2147483646 h 888"/>
                  <a:gd name="T2" fmla="*/ 2147483646 w 993"/>
                  <a:gd name="T3" fmla="*/ 2147483646 h 888"/>
                  <a:gd name="T4" fmla="*/ 2147483646 w 993"/>
                  <a:gd name="T5" fmla="*/ 2147483646 h 888"/>
                  <a:gd name="T6" fmla="*/ 2147483646 w 993"/>
                  <a:gd name="T7" fmla="*/ 2147483646 h 888"/>
                  <a:gd name="T8" fmla="*/ 2147483646 w 993"/>
                  <a:gd name="T9" fmla="*/ 2147483646 h 888"/>
                  <a:gd name="T10" fmla="*/ 2147483646 w 993"/>
                  <a:gd name="T11" fmla="*/ 2147483646 h 888"/>
                  <a:gd name="T12" fmla="*/ 2147483646 w 993"/>
                  <a:gd name="T13" fmla="*/ 2147483646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lnTo>
                      <a:pt x="6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2" name="Google Shape;792;p31">
                <a:extLst>
                  <a:ext uri="{FF2B5EF4-FFF2-40B4-BE49-F238E27FC236}">
                    <a16:creationId xmlns:a16="http://schemas.microsoft.com/office/drawing/2014/main" id="{F60EC7CB-E196-48F2-8CDD-2254A96A1C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5980" y="4679208"/>
                <a:ext cx="54938" cy="49024"/>
              </a:xfrm>
              <a:custGeom>
                <a:avLst/>
                <a:gdLst>
                  <a:gd name="T0" fmla="*/ 2147483646 w 994"/>
                  <a:gd name="T1" fmla="*/ 0 h 887"/>
                  <a:gd name="T2" fmla="*/ 2147483646 w 994"/>
                  <a:gd name="T3" fmla="*/ 2147483646 h 887"/>
                  <a:gd name="T4" fmla="*/ 2147483646 w 994"/>
                  <a:gd name="T5" fmla="*/ 2147483646 h 887"/>
                  <a:gd name="T6" fmla="*/ 2147483646 w 994"/>
                  <a:gd name="T7" fmla="*/ 2147483646 h 887"/>
                  <a:gd name="T8" fmla="*/ 2147483646 w 994"/>
                  <a:gd name="T9" fmla="*/ 2147483646 h 887"/>
                  <a:gd name="T10" fmla="*/ 2147483646 w 994"/>
                  <a:gd name="T11" fmla="*/ 0 h 887"/>
                  <a:gd name="T12" fmla="*/ 2147483646 w 994"/>
                  <a:gd name="T13" fmla="*/ 0 h 8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3" name="Google Shape;793;p31">
                <a:extLst>
                  <a:ext uri="{FF2B5EF4-FFF2-40B4-BE49-F238E27FC236}">
                    <a16:creationId xmlns:a16="http://schemas.microsoft.com/office/drawing/2014/main" id="{EBFF11A3-1F37-4C64-9248-8EA750A0C6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5744" y="4719611"/>
                <a:ext cx="54938" cy="50351"/>
              </a:xfrm>
              <a:custGeom>
                <a:avLst/>
                <a:gdLst>
                  <a:gd name="T0" fmla="*/ 2147483646 w 994"/>
                  <a:gd name="T1" fmla="*/ 0 h 911"/>
                  <a:gd name="T2" fmla="*/ 2147483646 w 994"/>
                  <a:gd name="T3" fmla="*/ 2147483646 h 911"/>
                  <a:gd name="T4" fmla="*/ 2147483646 w 994"/>
                  <a:gd name="T5" fmla="*/ 214748364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2147483646 w 994"/>
                  <a:gd name="T15" fmla="*/ 2147483646 h 911"/>
                  <a:gd name="T16" fmla="*/ 2147483646 w 994"/>
                  <a:gd name="T17" fmla="*/ 0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4" name="Google Shape;794;p31">
                <a:extLst>
                  <a:ext uri="{FF2B5EF4-FFF2-40B4-BE49-F238E27FC236}">
                    <a16:creationId xmlns:a16="http://schemas.microsoft.com/office/drawing/2014/main" id="{943149B5-9F10-47CA-9BF4-E982F8A467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3352" y="4761837"/>
                <a:ext cx="54883" cy="48361"/>
              </a:xfrm>
              <a:custGeom>
                <a:avLst/>
                <a:gdLst>
                  <a:gd name="T0" fmla="*/ 2147483646 w 993"/>
                  <a:gd name="T1" fmla="*/ 2147483646 h 875"/>
                  <a:gd name="T2" fmla="*/ 2147483646 w 993"/>
                  <a:gd name="T3" fmla="*/ 2147483646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2147483646 w 993"/>
                  <a:gd name="T11" fmla="*/ 2147483646 h 875"/>
                  <a:gd name="T12" fmla="*/ 2147483646 w 993"/>
                  <a:gd name="T13" fmla="*/ 2147483646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5" name="Google Shape;795;p31">
                <a:extLst>
                  <a:ext uri="{FF2B5EF4-FFF2-40B4-BE49-F238E27FC236}">
                    <a16:creationId xmlns:a16="http://schemas.microsoft.com/office/drawing/2014/main" id="{4AC2A384-2611-4E64-8AE3-22B117206E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4809" y="4853309"/>
                <a:ext cx="54938" cy="48306"/>
              </a:xfrm>
              <a:custGeom>
                <a:avLst/>
                <a:gdLst>
                  <a:gd name="T0" fmla="*/ 2147483646 w 994"/>
                  <a:gd name="T1" fmla="*/ 0 h 874"/>
                  <a:gd name="T2" fmla="*/ 2147483646 w 994"/>
                  <a:gd name="T3" fmla="*/ 2147483646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2147483646 w 994"/>
                  <a:gd name="T11" fmla="*/ 0 h 874"/>
                  <a:gd name="T12" fmla="*/ 2147483646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6" name="Google Shape;796;p31">
                <a:extLst>
                  <a:ext uri="{FF2B5EF4-FFF2-40B4-BE49-F238E27FC236}">
                    <a16:creationId xmlns:a16="http://schemas.microsoft.com/office/drawing/2014/main" id="{4E505B5C-037C-4FEA-9BB7-49E6BB0CAD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5346" y="4893490"/>
                <a:ext cx="54883" cy="51291"/>
              </a:xfrm>
              <a:custGeom>
                <a:avLst/>
                <a:gdLst>
                  <a:gd name="T0" fmla="*/ 2147483646 w 993"/>
                  <a:gd name="T1" fmla="*/ 2147483646 h 928"/>
                  <a:gd name="T2" fmla="*/ 0 w 993"/>
                  <a:gd name="T3" fmla="*/ 2147483646 h 928"/>
                  <a:gd name="T4" fmla="*/ 0 w 993"/>
                  <a:gd name="T5" fmla="*/ 2147483646 h 928"/>
                  <a:gd name="T6" fmla="*/ 2147483646 w 993"/>
                  <a:gd name="T7" fmla="*/ 2147483646 h 928"/>
                  <a:gd name="T8" fmla="*/ 2147483646 w 993"/>
                  <a:gd name="T9" fmla="*/ 2147483646 h 928"/>
                  <a:gd name="T10" fmla="*/ 2147483646 w 993"/>
                  <a:gd name="T11" fmla="*/ 2147483646 h 928"/>
                  <a:gd name="T12" fmla="*/ 2147483646 w 993"/>
                  <a:gd name="T13" fmla="*/ 2147483646 h 928"/>
                  <a:gd name="T14" fmla="*/ 2147483646 w 993"/>
                  <a:gd name="T15" fmla="*/ 2147483646 h 9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7" name="Google Shape;797;p31">
                <a:extLst>
                  <a:ext uri="{FF2B5EF4-FFF2-40B4-BE49-F238E27FC236}">
                    <a16:creationId xmlns:a16="http://schemas.microsoft.com/office/drawing/2014/main" id="{9B265044-F5A5-424C-AE8C-40BFE68929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0051" y="4287068"/>
                <a:ext cx="76107" cy="68645"/>
              </a:xfrm>
              <a:custGeom>
                <a:avLst/>
                <a:gdLst>
                  <a:gd name="T0" fmla="*/ 2147483646 w 1377"/>
                  <a:gd name="T1" fmla="*/ 2147483646 h 1242"/>
                  <a:gd name="T2" fmla="*/ 0 w 1377"/>
                  <a:gd name="T3" fmla="*/ 2147483646 h 1242"/>
                  <a:gd name="T4" fmla="*/ 0 w 1377"/>
                  <a:gd name="T5" fmla="*/ 2147483646 h 1242"/>
                  <a:gd name="T6" fmla="*/ 2147483646 w 1377"/>
                  <a:gd name="T7" fmla="*/ 2147483646 h 1242"/>
                  <a:gd name="T8" fmla="*/ 2147483646 w 1377"/>
                  <a:gd name="T9" fmla="*/ 2147483646 h 1242"/>
                  <a:gd name="T10" fmla="*/ 2147483646 w 1377"/>
                  <a:gd name="T11" fmla="*/ 2147483646 h 1242"/>
                  <a:gd name="T12" fmla="*/ 2147483646 w 1377"/>
                  <a:gd name="T13" fmla="*/ 2147483646 h 1242"/>
                  <a:gd name="T14" fmla="*/ 2147483646 w 1377"/>
                  <a:gd name="T15" fmla="*/ 2147483646 h 1242"/>
                  <a:gd name="T16" fmla="*/ 2147483646 w 1377"/>
                  <a:gd name="T17" fmla="*/ 2147483646 h 12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8" name="Google Shape;798;p31">
                <a:extLst>
                  <a:ext uri="{FF2B5EF4-FFF2-40B4-BE49-F238E27FC236}">
                    <a16:creationId xmlns:a16="http://schemas.microsoft.com/office/drawing/2014/main" id="{757F4A2F-DD41-4679-8362-C219DF1A76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8880" y="4459731"/>
                <a:ext cx="76107" cy="69530"/>
              </a:xfrm>
              <a:custGeom>
                <a:avLst/>
                <a:gdLst>
                  <a:gd name="T0" fmla="*/ 2147483646 w 1377"/>
                  <a:gd name="T1" fmla="*/ 0 h 1258"/>
                  <a:gd name="T2" fmla="*/ 2147483646 w 1377"/>
                  <a:gd name="T3" fmla="*/ 2147483646 h 1258"/>
                  <a:gd name="T4" fmla="*/ 2147483646 w 1377"/>
                  <a:gd name="T5" fmla="*/ 2147483646 h 1258"/>
                  <a:gd name="T6" fmla="*/ 2147483646 w 1377"/>
                  <a:gd name="T7" fmla="*/ 2147483646 h 1258"/>
                  <a:gd name="T8" fmla="*/ 2147483646 w 1377"/>
                  <a:gd name="T9" fmla="*/ 2147483646 h 1258"/>
                  <a:gd name="T10" fmla="*/ 2147483646 w 1377"/>
                  <a:gd name="T11" fmla="*/ 2147483646 h 1258"/>
                  <a:gd name="T12" fmla="*/ 2147483646 w 1377"/>
                  <a:gd name="T13" fmla="*/ 0 h 1258"/>
                  <a:gd name="T14" fmla="*/ 2147483646 w 1377"/>
                  <a:gd name="T15" fmla="*/ 0 h 12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9" name="Google Shape;799;p31">
                <a:extLst>
                  <a:ext uri="{FF2B5EF4-FFF2-40B4-BE49-F238E27FC236}">
                    <a16:creationId xmlns:a16="http://schemas.microsoft.com/office/drawing/2014/main" id="{96CCBEC9-E72F-4976-BF7B-19ADA7FEB6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8428" y="4631621"/>
                <a:ext cx="79036" cy="68811"/>
              </a:xfrm>
              <a:custGeom>
                <a:avLst/>
                <a:gdLst>
                  <a:gd name="T0" fmla="*/ 2147483646 w 1430"/>
                  <a:gd name="T1" fmla="*/ 2147483646 h 1245"/>
                  <a:gd name="T2" fmla="*/ 2147483646 w 1430"/>
                  <a:gd name="T3" fmla="*/ 2147483646 h 1245"/>
                  <a:gd name="T4" fmla="*/ 2147483646 w 1430"/>
                  <a:gd name="T5" fmla="*/ 2147483646 h 1245"/>
                  <a:gd name="T6" fmla="*/ 2147483646 w 1430"/>
                  <a:gd name="T7" fmla="*/ 2147483646 h 1245"/>
                  <a:gd name="T8" fmla="*/ 2147483646 w 1430"/>
                  <a:gd name="T9" fmla="*/ 2147483646 h 1245"/>
                  <a:gd name="T10" fmla="*/ 2147483646 w 1430"/>
                  <a:gd name="T11" fmla="*/ 2147483646 h 1245"/>
                  <a:gd name="T12" fmla="*/ 2147483646 w 1430"/>
                  <a:gd name="T13" fmla="*/ 2147483646 h 1245"/>
                  <a:gd name="T14" fmla="*/ 2147483646 w 1430"/>
                  <a:gd name="T15" fmla="*/ 2147483646 h 12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0" name="Google Shape;800;p31">
                <a:extLst>
                  <a:ext uri="{FF2B5EF4-FFF2-40B4-BE49-F238E27FC236}">
                    <a16:creationId xmlns:a16="http://schemas.microsoft.com/office/drawing/2014/main" id="{5341C4D8-133B-470A-A990-F80FA13346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0904" y="4805003"/>
                <a:ext cx="76107" cy="68811"/>
              </a:xfrm>
              <a:custGeom>
                <a:avLst/>
                <a:gdLst>
                  <a:gd name="T0" fmla="*/ 2147483646 w 1377"/>
                  <a:gd name="T1" fmla="*/ 2147483646 h 1245"/>
                  <a:gd name="T2" fmla="*/ 2147483646 w 1377"/>
                  <a:gd name="T3" fmla="*/ 2147483646 h 1245"/>
                  <a:gd name="T4" fmla="*/ 2147483646 w 1377"/>
                  <a:gd name="T5" fmla="*/ 2147483646 h 1245"/>
                  <a:gd name="T6" fmla="*/ 2147483646 w 1377"/>
                  <a:gd name="T7" fmla="*/ 2147483646 h 1245"/>
                  <a:gd name="T8" fmla="*/ 2147483646 w 1377"/>
                  <a:gd name="T9" fmla="*/ 2147483646 h 1245"/>
                  <a:gd name="T10" fmla="*/ 2147483646 w 1377"/>
                  <a:gd name="T11" fmla="*/ 2147483646 h 1245"/>
                  <a:gd name="T12" fmla="*/ 2147483646 w 1377"/>
                  <a:gd name="T13" fmla="*/ 2147483646 h 1245"/>
                  <a:gd name="T14" fmla="*/ 2147483646 w 1377"/>
                  <a:gd name="T15" fmla="*/ 2147483646 h 1245"/>
                  <a:gd name="T16" fmla="*/ 2147483646 w 1377"/>
                  <a:gd name="T17" fmla="*/ 2147483646 h 12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1" name="Google Shape;801;p31">
                <a:extLst>
                  <a:ext uri="{FF2B5EF4-FFF2-40B4-BE49-F238E27FC236}">
                    <a16:creationId xmlns:a16="http://schemas.microsoft.com/office/drawing/2014/main" id="{BC784568-D731-473E-9758-C539617056DE}"/>
                  </a:ext>
                </a:extLst>
              </p:cNvPr>
              <p:cNvSpPr/>
              <p:nvPr/>
            </p:nvSpPr>
            <p:spPr>
              <a:xfrm>
                <a:off x="5819036" y="4746787"/>
                <a:ext cx="112022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2" name="Google Shape;802;p31">
                <a:extLst>
                  <a:ext uri="{FF2B5EF4-FFF2-40B4-BE49-F238E27FC236}">
                    <a16:creationId xmlns:a16="http://schemas.microsoft.com/office/drawing/2014/main" id="{D7F07000-5E56-4B2C-83B5-780DD1D7E5BF}"/>
                  </a:ext>
                </a:extLst>
              </p:cNvPr>
              <p:cNvSpPr/>
              <p:nvPr/>
            </p:nvSpPr>
            <p:spPr>
              <a:xfrm>
                <a:off x="5980509" y="4746787"/>
                <a:ext cx="112022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3" name="Google Shape;803;p31">
                <a:extLst>
                  <a:ext uri="{FF2B5EF4-FFF2-40B4-BE49-F238E27FC236}">
                    <a16:creationId xmlns:a16="http://schemas.microsoft.com/office/drawing/2014/main" id="{B02BF167-F7EC-471F-9B9B-31DB05E124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2814" y="4807214"/>
                <a:ext cx="1011717" cy="182944"/>
              </a:xfrm>
              <a:custGeom>
                <a:avLst/>
                <a:gdLst>
                  <a:gd name="T0" fmla="*/ 2147483646 w 18305"/>
                  <a:gd name="T1" fmla="*/ 0 h 3310"/>
                  <a:gd name="T2" fmla="*/ 2147483646 w 18305"/>
                  <a:gd name="T3" fmla="*/ 2147483646 h 3310"/>
                  <a:gd name="T4" fmla="*/ 2147483646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2147483646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lnTo>
                      <a:pt x="82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4" name="Google Shape;804;p31">
                <a:extLst>
                  <a:ext uri="{FF2B5EF4-FFF2-40B4-BE49-F238E27FC236}">
                    <a16:creationId xmlns:a16="http://schemas.microsoft.com/office/drawing/2014/main" id="{7AE0C436-CB44-4C77-A25A-ADDCC5FD12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2814" y="4898630"/>
                <a:ext cx="1011717" cy="91527"/>
              </a:xfrm>
              <a:custGeom>
                <a:avLst/>
                <a:gdLst>
                  <a:gd name="T0" fmla="*/ 2147483646 w 18305"/>
                  <a:gd name="T1" fmla="*/ 2147483646 h 1656"/>
                  <a:gd name="T2" fmla="*/ 2147483646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2147483646 h 1656"/>
                  <a:gd name="T10" fmla="*/ 2147483646 w 18305"/>
                  <a:gd name="T11" fmla="*/ 2147483646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5" name="Google Shape;805;p31">
                <a:extLst>
                  <a:ext uri="{FF2B5EF4-FFF2-40B4-BE49-F238E27FC236}">
                    <a16:creationId xmlns:a16="http://schemas.microsoft.com/office/drawing/2014/main" id="{12AC3F89-2DF8-4222-AF3C-4E75E01D36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8028" y="4137120"/>
                <a:ext cx="1121428" cy="304372"/>
              </a:xfrm>
              <a:custGeom>
                <a:avLst/>
                <a:gdLst>
                  <a:gd name="T0" fmla="*/ 2147483646 w 20290"/>
                  <a:gd name="T1" fmla="*/ 2147483646 h 5507"/>
                  <a:gd name="T2" fmla="*/ 0 w 20290"/>
                  <a:gd name="T3" fmla="*/ 2147483646 h 5507"/>
                  <a:gd name="T4" fmla="*/ 0 w 20290"/>
                  <a:gd name="T5" fmla="*/ 2147483646 h 5507"/>
                  <a:gd name="T6" fmla="*/ 2147483646 w 20290"/>
                  <a:gd name="T7" fmla="*/ 2147483646 h 5507"/>
                  <a:gd name="T8" fmla="*/ 2147483646 w 20290"/>
                  <a:gd name="T9" fmla="*/ 2147483646 h 5507"/>
                  <a:gd name="T10" fmla="*/ 2147483646 w 20290"/>
                  <a:gd name="T11" fmla="*/ 2147483646 h 5507"/>
                  <a:gd name="T12" fmla="*/ 2147483646 w 20290"/>
                  <a:gd name="T13" fmla="*/ 2147483646 h 5507"/>
                  <a:gd name="T14" fmla="*/ 2147483646 w 20290"/>
                  <a:gd name="T15" fmla="*/ 2147483646 h 5507"/>
                  <a:gd name="T16" fmla="*/ 2147483646 w 20290"/>
                  <a:gd name="T17" fmla="*/ 2147483646 h 55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lnTo>
                      <a:pt x="2316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6" name="Google Shape;806;p31">
                <a:extLst>
                  <a:ext uri="{FF2B5EF4-FFF2-40B4-BE49-F238E27FC236}">
                    <a16:creationId xmlns:a16="http://schemas.microsoft.com/office/drawing/2014/main" id="{6F3764A4-E16A-471B-9471-3E159CDDC8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9692" y="4137120"/>
                <a:ext cx="1121428" cy="304372"/>
              </a:xfrm>
              <a:custGeom>
                <a:avLst/>
                <a:gdLst>
                  <a:gd name="T0" fmla="*/ 2147483646 w 20290"/>
                  <a:gd name="T1" fmla="*/ 2147483646 h 5507"/>
                  <a:gd name="T2" fmla="*/ 0 w 20290"/>
                  <a:gd name="T3" fmla="*/ 2147483646 h 5507"/>
                  <a:gd name="T4" fmla="*/ 0 w 20290"/>
                  <a:gd name="T5" fmla="*/ 2147483646 h 5507"/>
                  <a:gd name="T6" fmla="*/ 2147483646 w 20290"/>
                  <a:gd name="T7" fmla="*/ 2147483646 h 5507"/>
                  <a:gd name="T8" fmla="*/ 2147483646 w 20290"/>
                  <a:gd name="T9" fmla="*/ 2147483646 h 5507"/>
                  <a:gd name="T10" fmla="*/ 2147483646 w 20290"/>
                  <a:gd name="T11" fmla="*/ 2147483646 h 5507"/>
                  <a:gd name="T12" fmla="*/ 2147483646 w 20290"/>
                  <a:gd name="T13" fmla="*/ 2147483646 h 5507"/>
                  <a:gd name="T14" fmla="*/ 2147483646 w 20290"/>
                  <a:gd name="T15" fmla="*/ 2147483646 h 5507"/>
                  <a:gd name="T16" fmla="*/ 2147483646 w 20290"/>
                  <a:gd name="T17" fmla="*/ 2147483646 h 5507"/>
                  <a:gd name="T18" fmla="*/ 2147483646 w 20290"/>
                  <a:gd name="T19" fmla="*/ 2147483646 h 5507"/>
                  <a:gd name="T20" fmla="*/ 2147483646 w 20290"/>
                  <a:gd name="T21" fmla="*/ 2147483646 h 5507"/>
                  <a:gd name="T22" fmla="*/ 2147483646 w 20290"/>
                  <a:gd name="T23" fmla="*/ 2147483646 h 5507"/>
                  <a:gd name="T24" fmla="*/ 2147483646 w 20290"/>
                  <a:gd name="T25" fmla="*/ 2147483646 h 550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lnTo>
                      <a:pt x="226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7" name="Google Shape;807;p31">
                <a:extLst>
                  <a:ext uri="{FF2B5EF4-FFF2-40B4-BE49-F238E27FC236}">
                    <a16:creationId xmlns:a16="http://schemas.microsoft.com/office/drawing/2014/main" id="{DDBC958B-A16B-4392-8BF6-3278BD397A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2814" y="4197862"/>
                <a:ext cx="1011717" cy="182944"/>
              </a:xfrm>
              <a:custGeom>
                <a:avLst/>
                <a:gdLst>
                  <a:gd name="T0" fmla="*/ 2147483646 w 18305"/>
                  <a:gd name="T1" fmla="*/ 0 h 3310"/>
                  <a:gd name="T2" fmla="*/ 2147483646 w 18305"/>
                  <a:gd name="T3" fmla="*/ 2147483646 h 3310"/>
                  <a:gd name="T4" fmla="*/ 2147483646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2147483646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lnTo>
                      <a:pt x="82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8" name="Google Shape;808;p31">
                <a:extLst>
                  <a:ext uri="{FF2B5EF4-FFF2-40B4-BE49-F238E27FC236}">
                    <a16:creationId xmlns:a16="http://schemas.microsoft.com/office/drawing/2014/main" id="{936FF4C6-C273-425B-BA60-866CB5C9C5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2814" y="4289278"/>
                <a:ext cx="1011717" cy="91527"/>
              </a:xfrm>
              <a:custGeom>
                <a:avLst/>
                <a:gdLst>
                  <a:gd name="T0" fmla="*/ 2147483646 w 18305"/>
                  <a:gd name="T1" fmla="*/ 2147483646 h 1656"/>
                  <a:gd name="T2" fmla="*/ 2147483646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2147483646 h 1656"/>
                  <a:gd name="T10" fmla="*/ 2147483646 w 18305"/>
                  <a:gd name="T11" fmla="*/ 2147483646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9" name="Google Shape;809;p31">
                <a:extLst>
                  <a:ext uri="{FF2B5EF4-FFF2-40B4-BE49-F238E27FC236}">
                    <a16:creationId xmlns:a16="http://schemas.microsoft.com/office/drawing/2014/main" id="{F23E331D-16DC-4880-A271-B4DF69B915E2}"/>
                  </a:ext>
                </a:extLst>
              </p:cNvPr>
              <p:cNvSpPr/>
              <p:nvPr/>
            </p:nvSpPr>
            <p:spPr>
              <a:xfrm>
                <a:off x="5879588" y="4441485"/>
                <a:ext cx="1120222" cy="305302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0" name="Google Shape;810;p31">
                <a:extLst>
                  <a:ext uri="{FF2B5EF4-FFF2-40B4-BE49-F238E27FC236}">
                    <a16:creationId xmlns:a16="http://schemas.microsoft.com/office/drawing/2014/main" id="{97DC01BA-C9A5-4742-864C-E1B44EAACC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3626" y="4441437"/>
                <a:ext cx="1121484" cy="305090"/>
              </a:xfrm>
              <a:custGeom>
                <a:avLst/>
                <a:gdLst>
                  <a:gd name="T0" fmla="*/ 2147483646 w 20291"/>
                  <a:gd name="T1" fmla="*/ 2147483646 h 5520"/>
                  <a:gd name="T2" fmla="*/ 2147483646 w 20291"/>
                  <a:gd name="T3" fmla="*/ 2147483646 h 5520"/>
                  <a:gd name="T4" fmla="*/ 2147483646 w 20291"/>
                  <a:gd name="T5" fmla="*/ 2147483646 h 5520"/>
                  <a:gd name="T6" fmla="*/ 2147483646 w 20291"/>
                  <a:gd name="T7" fmla="*/ 2147483646 h 5520"/>
                  <a:gd name="T8" fmla="*/ 2147483646 w 20291"/>
                  <a:gd name="T9" fmla="*/ 2147483646 h 5520"/>
                  <a:gd name="T10" fmla="*/ 2147483646 w 20291"/>
                  <a:gd name="T11" fmla="*/ 2147483646 h 5520"/>
                  <a:gd name="T12" fmla="*/ 2147483646 w 20291"/>
                  <a:gd name="T13" fmla="*/ 2147483646 h 5520"/>
                  <a:gd name="T14" fmla="*/ 2147483646 w 20291"/>
                  <a:gd name="T15" fmla="*/ 2147483646 h 5520"/>
                  <a:gd name="T16" fmla="*/ 2147483646 w 20291"/>
                  <a:gd name="T17" fmla="*/ 2147483646 h 5520"/>
                  <a:gd name="T18" fmla="*/ 2147483646 w 20291"/>
                  <a:gd name="T19" fmla="*/ 2147483646 h 5520"/>
                  <a:gd name="T20" fmla="*/ 2147483646 w 20291"/>
                  <a:gd name="T21" fmla="*/ 2147483646 h 5520"/>
                  <a:gd name="T22" fmla="*/ 2147483646 w 20291"/>
                  <a:gd name="T23" fmla="*/ 2147483646 h 5520"/>
                  <a:gd name="T24" fmla="*/ 2147483646 w 20291"/>
                  <a:gd name="T25" fmla="*/ 2147483646 h 55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1" name="Google Shape;811;p31">
                <a:extLst>
                  <a:ext uri="{FF2B5EF4-FFF2-40B4-BE49-F238E27FC236}">
                    <a16:creationId xmlns:a16="http://schemas.microsoft.com/office/drawing/2014/main" id="{56C256A7-4E31-4615-97AE-20CB9DB1EB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0215" y="4502897"/>
                <a:ext cx="1011717" cy="182944"/>
              </a:xfrm>
              <a:custGeom>
                <a:avLst/>
                <a:gdLst>
                  <a:gd name="T0" fmla="*/ 0 w 18305"/>
                  <a:gd name="T1" fmla="*/ 0 h 3310"/>
                  <a:gd name="T2" fmla="*/ 0 w 18305"/>
                  <a:gd name="T3" fmla="*/ 2147483646 h 3310"/>
                  <a:gd name="T4" fmla="*/ 2147483646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0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2" name="Google Shape;812;p31">
                <a:extLst>
                  <a:ext uri="{FF2B5EF4-FFF2-40B4-BE49-F238E27FC236}">
                    <a16:creationId xmlns:a16="http://schemas.microsoft.com/office/drawing/2014/main" id="{4E28CE83-571D-4DD3-8B7F-8CD0BB0C80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0215" y="4594314"/>
                <a:ext cx="1011717" cy="91527"/>
              </a:xfrm>
              <a:custGeom>
                <a:avLst/>
                <a:gdLst>
                  <a:gd name="T0" fmla="*/ 0 w 18305"/>
                  <a:gd name="T1" fmla="*/ 2147483646 h 1656"/>
                  <a:gd name="T2" fmla="*/ 0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2147483646 h 1656"/>
                  <a:gd name="T10" fmla="*/ 0 w 18305"/>
                  <a:gd name="T11" fmla="*/ 2147483646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3" name="Google Shape;813;p31">
                <a:extLst>
                  <a:ext uri="{FF2B5EF4-FFF2-40B4-BE49-F238E27FC236}">
                    <a16:creationId xmlns:a16="http://schemas.microsoft.com/office/drawing/2014/main" id="{E8EC5378-913C-451F-A1F6-CF425BF1ED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5910" y="4847726"/>
                <a:ext cx="200077" cy="203836"/>
              </a:xfrm>
              <a:custGeom>
                <a:avLst/>
                <a:gdLst>
                  <a:gd name="T0" fmla="*/ 2147483646 w 3620"/>
                  <a:gd name="T1" fmla="*/ 0 h 3688"/>
                  <a:gd name="T2" fmla="*/ 0 w 3620"/>
                  <a:gd name="T3" fmla="*/ 2147483646 h 3688"/>
                  <a:gd name="T4" fmla="*/ 2147483646 w 3620"/>
                  <a:gd name="T5" fmla="*/ 2147483646 h 3688"/>
                  <a:gd name="T6" fmla="*/ 2147483646 w 3620"/>
                  <a:gd name="T7" fmla="*/ 2147483646 h 3688"/>
                  <a:gd name="T8" fmla="*/ 2147483646 w 3620"/>
                  <a:gd name="T9" fmla="*/ 0 h 36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4" name="Google Shape;814;p31">
                <a:extLst>
                  <a:ext uri="{FF2B5EF4-FFF2-40B4-BE49-F238E27FC236}">
                    <a16:creationId xmlns:a16="http://schemas.microsoft.com/office/drawing/2014/main" id="{783F2CB5-1194-4284-A8BC-63BDCE90DA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8302" y="4988168"/>
                <a:ext cx="64445" cy="63395"/>
              </a:xfrm>
              <a:custGeom>
                <a:avLst/>
                <a:gdLst>
                  <a:gd name="T0" fmla="*/ 2147483646 w 1166"/>
                  <a:gd name="T1" fmla="*/ 0 h 1147"/>
                  <a:gd name="T2" fmla="*/ 2147483646 w 1166"/>
                  <a:gd name="T3" fmla="*/ 2147483646 h 1147"/>
                  <a:gd name="T4" fmla="*/ 2147483646 w 1166"/>
                  <a:gd name="T5" fmla="*/ 2147483646 h 1147"/>
                  <a:gd name="T6" fmla="*/ 2147483646 w 1166"/>
                  <a:gd name="T7" fmla="*/ 2147483646 h 1147"/>
                  <a:gd name="T8" fmla="*/ 2147483646 w 1166"/>
                  <a:gd name="T9" fmla="*/ 2147483646 h 1147"/>
                  <a:gd name="T10" fmla="*/ 2147483646 w 1166"/>
                  <a:gd name="T11" fmla="*/ 0 h 11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5" name="Google Shape;815;p31">
                <a:extLst>
                  <a:ext uri="{FF2B5EF4-FFF2-40B4-BE49-F238E27FC236}">
                    <a16:creationId xmlns:a16="http://schemas.microsoft.com/office/drawing/2014/main" id="{1E9050B5-4457-413A-8F38-125F848BA0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4646" y="4085222"/>
                <a:ext cx="228265" cy="152158"/>
              </a:xfrm>
              <a:custGeom>
                <a:avLst/>
                <a:gdLst>
                  <a:gd name="T0" fmla="*/ 2147483646 w 4130"/>
                  <a:gd name="T1" fmla="*/ 0 h 2753"/>
                  <a:gd name="T2" fmla="*/ 2147483646 w 4130"/>
                  <a:gd name="T3" fmla="*/ 2147483646 h 2753"/>
                  <a:gd name="T4" fmla="*/ 2147483646 w 4130"/>
                  <a:gd name="T5" fmla="*/ 2147483646 h 2753"/>
                  <a:gd name="T6" fmla="*/ 2147483646 w 4130"/>
                  <a:gd name="T7" fmla="*/ 2147483646 h 2753"/>
                  <a:gd name="T8" fmla="*/ 2147483646 w 4130"/>
                  <a:gd name="T9" fmla="*/ 2147483646 h 2753"/>
                  <a:gd name="T10" fmla="*/ 2147483646 w 4130"/>
                  <a:gd name="T11" fmla="*/ 2147483646 h 2753"/>
                  <a:gd name="T12" fmla="*/ 2147483646 w 4130"/>
                  <a:gd name="T13" fmla="*/ 2147483646 h 2753"/>
                  <a:gd name="T14" fmla="*/ 2147483646 w 4130"/>
                  <a:gd name="T15" fmla="*/ 2147483646 h 2753"/>
                  <a:gd name="T16" fmla="*/ 2147483646 w 4130"/>
                  <a:gd name="T17" fmla="*/ 2147483646 h 2753"/>
                  <a:gd name="T18" fmla="*/ 2147483646 w 4130"/>
                  <a:gd name="T19" fmla="*/ 2147483646 h 2753"/>
                  <a:gd name="T20" fmla="*/ 2147483646 w 4130"/>
                  <a:gd name="T21" fmla="*/ 2147483646 h 2753"/>
                  <a:gd name="T22" fmla="*/ 2147483646 w 4130"/>
                  <a:gd name="T23" fmla="*/ 0 h 275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6" name="Google Shape;816;p31">
                <a:extLst>
                  <a:ext uri="{FF2B5EF4-FFF2-40B4-BE49-F238E27FC236}">
                    <a16:creationId xmlns:a16="http://schemas.microsoft.com/office/drawing/2014/main" id="{B7FB015E-5E3C-4602-B53F-B14F8E8C27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4646" y="4137120"/>
                <a:ext cx="215829" cy="100260"/>
              </a:xfrm>
              <a:custGeom>
                <a:avLst/>
                <a:gdLst>
                  <a:gd name="T0" fmla="*/ 2147483646 w 3905"/>
                  <a:gd name="T1" fmla="*/ 2147483646 h 1814"/>
                  <a:gd name="T2" fmla="*/ 2147483646 w 3905"/>
                  <a:gd name="T3" fmla="*/ 2147483646 h 1814"/>
                  <a:gd name="T4" fmla="*/ 2147483646 w 3905"/>
                  <a:gd name="T5" fmla="*/ 2147483646 h 1814"/>
                  <a:gd name="T6" fmla="*/ 2147483646 w 3905"/>
                  <a:gd name="T7" fmla="*/ 2147483646 h 1814"/>
                  <a:gd name="T8" fmla="*/ 2147483646 w 3905"/>
                  <a:gd name="T9" fmla="*/ 2147483646 h 1814"/>
                  <a:gd name="T10" fmla="*/ 2147483646 w 3905"/>
                  <a:gd name="T11" fmla="*/ 2147483646 h 1814"/>
                  <a:gd name="T12" fmla="*/ 2147483646 w 3905"/>
                  <a:gd name="T13" fmla="*/ 2147483646 h 1814"/>
                  <a:gd name="T14" fmla="*/ 2147483646 w 3905"/>
                  <a:gd name="T15" fmla="*/ 2147483646 h 1814"/>
                  <a:gd name="T16" fmla="*/ 2147483646 w 3905"/>
                  <a:gd name="T17" fmla="*/ 2147483646 h 1814"/>
                  <a:gd name="T18" fmla="*/ 2147483646 w 3905"/>
                  <a:gd name="T19" fmla="*/ 2147483646 h 18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7" name="Google Shape;817;p31">
                <a:extLst>
                  <a:ext uri="{FF2B5EF4-FFF2-40B4-BE49-F238E27FC236}">
                    <a16:creationId xmlns:a16="http://schemas.microsoft.com/office/drawing/2014/main" id="{569DDC48-0885-43F4-8FD5-1F4728A12F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9280" y="4231521"/>
                <a:ext cx="209971" cy="688388"/>
              </a:xfrm>
              <a:custGeom>
                <a:avLst/>
                <a:gdLst>
                  <a:gd name="T0" fmla="*/ 2147483646 w 3799"/>
                  <a:gd name="T1" fmla="*/ 0 h 12455"/>
                  <a:gd name="T2" fmla="*/ 0 w 3799"/>
                  <a:gd name="T3" fmla="*/ 2147483646 h 12455"/>
                  <a:gd name="T4" fmla="*/ 2147483646 w 3799"/>
                  <a:gd name="T5" fmla="*/ 2147483646 h 12455"/>
                  <a:gd name="T6" fmla="*/ 2147483646 w 3799"/>
                  <a:gd name="T7" fmla="*/ 2147483646 h 12455"/>
                  <a:gd name="T8" fmla="*/ 2147483646 w 3799"/>
                  <a:gd name="T9" fmla="*/ 0 h 12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8" name="Google Shape;818;p31">
                <a:extLst>
                  <a:ext uri="{FF2B5EF4-FFF2-40B4-BE49-F238E27FC236}">
                    <a16:creationId xmlns:a16="http://schemas.microsoft.com/office/drawing/2014/main" id="{677634A1-2F15-47A9-9AB4-62E4540C2F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9032" y="4216156"/>
                <a:ext cx="222462" cy="685459"/>
              </a:xfrm>
              <a:custGeom>
                <a:avLst/>
                <a:gdLst>
                  <a:gd name="T0" fmla="*/ 2147483646 w 4025"/>
                  <a:gd name="T1" fmla="*/ 0 h 12402"/>
                  <a:gd name="T2" fmla="*/ 2147483646 w 4025"/>
                  <a:gd name="T3" fmla="*/ 2147483646 h 12402"/>
                  <a:gd name="T4" fmla="*/ 2147483646 w 4025"/>
                  <a:gd name="T5" fmla="*/ 2147483646 h 12402"/>
                  <a:gd name="T6" fmla="*/ 2147483646 w 4025"/>
                  <a:gd name="T7" fmla="*/ 2147483646 h 12402"/>
                  <a:gd name="T8" fmla="*/ 2147483646 w 4025"/>
                  <a:gd name="T9" fmla="*/ 2147483646 h 12402"/>
                  <a:gd name="T10" fmla="*/ 2147483646 w 4025"/>
                  <a:gd name="T11" fmla="*/ 0 h 1240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9" name="Google Shape;819;p31">
                <a:extLst>
                  <a:ext uri="{FF2B5EF4-FFF2-40B4-BE49-F238E27FC236}">
                    <a16:creationId xmlns:a16="http://schemas.microsoft.com/office/drawing/2014/main" id="{024C0CD7-BDD3-442D-AB5F-40F821C4F1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5910" y="4200791"/>
                <a:ext cx="225336" cy="673741"/>
              </a:xfrm>
              <a:custGeom>
                <a:avLst/>
                <a:gdLst>
                  <a:gd name="T0" fmla="*/ 2147483646 w 4077"/>
                  <a:gd name="T1" fmla="*/ 0 h 12190"/>
                  <a:gd name="T2" fmla="*/ 0 w 4077"/>
                  <a:gd name="T3" fmla="*/ 2147483646 h 12190"/>
                  <a:gd name="T4" fmla="*/ 0 w 4077"/>
                  <a:gd name="T5" fmla="*/ 2147483646 h 12190"/>
                  <a:gd name="T6" fmla="*/ 2147483646 w 4077"/>
                  <a:gd name="T7" fmla="*/ 2147483646 h 12190"/>
                  <a:gd name="T8" fmla="*/ 2147483646 w 4077"/>
                  <a:gd name="T9" fmla="*/ 2147483646 h 12190"/>
                  <a:gd name="T10" fmla="*/ 2147483646 w 4077"/>
                  <a:gd name="T11" fmla="*/ 0 h 121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0" name="Google Shape;820;p31">
                <a:extLst>
                  <a:ext uri="{FF2B5EF4-FFF2-40B4-BE49-F238E27FC236}">
                    <a16:creationId xmlns:a16="http://schemas.microsoft.com/office/drawing/2014/main" id="{CCA43D15-0903-4766-84DE-0DBC5E05D1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6845" y="4167132"/>
                <a:ext cx="240701" cy="161720"/>
              </a:xfrm>
              <a:custGeom>
                <a:avLst/>
                <a:gdLst>
                  <a:gd name="T0" fmla="*/ 2147483646 w 4355"/>
                  <a:gd name="T1" fmla="*/ 0 h 2926"/>
                  <a:gd name="T2" fmla="*/ 2147483646 w 4355"/>
                  <a:gd name="T3" fmla="*/ 2147483646 h 2926"/>
                  <a:gd name="T4" fmla="*/ 2147483646 w 4355"/>
                  <a:gd name="T5" fmla="*/ 2147483646 h 2926"/>
                  <a:gd name="T6" fmla="*/ 2147483646 w 4355"/>
                  <a:gd name="T7" fmla="*/ 2147483646 h 2926"/>
                  <a:gd name="T8" fmla="*/ 2147483646 w 4355"/>
                  <a:gd name="T9" fmla="*/ 2147483646 h 2926"/>
                  <a:gd name="T10" fmla="*/ 2147483646 w 4355"/>
                  <a:gd name="T11" fmla="*/ 2147483646 h 2926"/>
                  <a:gd name="T12" fmla="*/ 2147483646 w 4355"/>
                  <a:gd name="T13" fmla="*/ 2147483646 h 2926"/>
                  <a:gd name="T14" fmla="*/ 2147483646 w 4355"/>
                  <a:gd name="T15" fmla="*/ 2147483646 h 2926"/>
                  <a:gd name="T16" fmla="*/ 2147483646 w 4355"/>
                  <a:gd name="T17" fmla="*/ 2147483646 h 2926"/>
                  <a:gd name="T18" fmla="*/ 2147483646 w 4355"/>
                  <a:gd name="T19" fmla="*/ 2147483646 h 2926"/>
                  <a:gd name="T20" fmla="*/ 2147483646 w 4355"/>
                  <a:gd name="T21" fmla="*/ 2147483646 h 2926"/>
                  <a:gd name="T22" fmla="*/ 2147483646 w 4355"/>
                  <a:gd name="T23" fmla="*/ 0 h 292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1" name="Google Shape;821;p31">
                <a:extLst>
                  <a:ext uri="{FF2B5EF4-FFF2-40B4-BE49-F238E27FC236}">
                    <a16:creationId xmlns:a16="http://schemas.microsoft.com/office/drawing/2014/main" id="{956D1E5E-5708-42E7-8D80-66180DB3D1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9280" y="4167132"/>
                <a:ext cx="228265" cy="106837"/>
              </a:xfrm>
              <a:custGeom>
                <a:avLst/>
                <a:gdLst>
                  <a:gd name="T0" fmla="*/ 2147483646 w 4130"/>
                  <a:gd name="T1" fmla="*/ 0 h 1933"/>
                  <a:gd name="T2" fmla="*/ 2147483646 w 4130"/>
                  <a:gd name="T3" fmla="*/ 2147483646 h 1933"/>
                  <a:gd name="T4" fmla="*/ 2147483646 w 4130"/>
                  <a:gd name="T5" fmla="*/ 2147483646 h 1933"/>
                  <a:gd name="T6" fmla="*/ 0 w 4130"/>
                  <a:gd name="T7" fmla="*/ 2147483646 h 1933"/>
                  <a:gd name="T8" fmla="*/ 2147483646 w 4130"/>
                  <a:gd name="T9" fmla="*/ 2147483646 h 1933"/>
                  <a:gd name="T10" fmla="*/ 2147483646 w 4130"/>
                  <a:gd name="T11" fmla="*/ 2147483646 h 1933"/>
                  <a:gd name="T12" fmla="*/ 2147483646 w 4130"/>
                  <a:gd name="T13" fmla="*/ 2147483646 h 1933"/>
                  <a:gd name="T14" fmla="*/ 2147483646 w 4130"/>
                  <a:gd name="T15" fmla="*/ 2147483646 h 1933"/>
                  <a:gd name="T16" fmla="*/ 2147483646 w 4130"/>
                  <a:gd name="T17" fmla="*/ 2147483646 h 1933"/>
                  <a:gd name="T18" fmla="*/ 2147483646 w 4130"/>
                  <a:gd name="T19" fmla="*/ 0 h 19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2" name="Google Shape;822;p31">
                <a:extLst>
                  <a:ext uri="{FF2B5EF4-FFF2-40B4-BE49-F238E27FC236}">
                    <a16:creationId xmlns:a16="http://schemas.microsoft.com/office/drawing/2014/main" id="{875FC83E-7DEC-4230-803D-A1FAB85EE7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6351" y="4160499"/>
                <a:ext cx="243630" cy="80584"/>
              </a:xfrm>
              <a:custGeom>
                <a:avLst/>
                <a:gdLst>
                  <a:gd name="T0" fmla="*/ 2147483646 w 4408"/>
                  <a:gd name="T1" fmla="*/ 0 h 1458"/>
                  <a:gd name="T2" fmla="*/ 2147483646 w 4408"/>
                  <a:gd name="T3" fmla="*/ 2147483646 h 1458"/>
                  <a:gd name="T4" fmla="*/ 2147483646 w 4408"/>
                  <a:gd name="T5" fmla="*/ 2147483646 h 1458"/>
                  <a:gd name="T6" fmla="*/ 2147483646 w 4408"/>
                  <a:gd name="T7" fmla="*/ 2147483646 h 1458"/>
                  <a:gd name="T8" fmla="*/ 2147483646 w 4408"/>
                  <a:gd name="T9" fmla="*/ 2147483646 h 1458"/>
                  <a:gd name="T10" fmla="*/ 2147483646 w 4408"/>
                  <a:gd name="T11" fmla="*/ 2147483646 h 1458"/>
                  <a:gd name="T12" fmla="*/ 2147483646 w 4408"/>
                  <a:gd name="T13" fmla="*/ 2147483646 h 1458"/>
                  <a:gd name="T14" fmla="*/ 2147483646 w 4408"/>
                  <a:gd name="T15" fmla="*/ 2147483646 h 1458"/>
                  <a:gd name="T16" fmla="*/ 2147483646 w 4408"/>
                  <a:gd name="T17" fmla="*/ 0 h 14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3" name="Google Shape;823;p31">
                <a:extLst>
                  <a:ext uri="{FF2B5EF4-FFF2-40B4-BE49-F238E27FC236}">
                    <a16:creationId xmlns:a16="http://schemas.microsoft.com/office/drawing/2014/main" id="{B8C11753-F4EF-4E64-BA07-620009F96D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4409" y="4252690"/>
                <a:ext cx="244349" cy="79865"/>
              </a:xfrm>
              <a:custGeom>
                <a:avLst/>
                <a:gdLst>
                  <a:gd name="T0" fmla="*/ 2147483646 w 4421"/>
                  <a:gd name="T1" fmla="*/ 2147483646 h 1445"/>
                  <a:gd name="T2" fmla="*/ 2147483646 w 4421"/>
                  <a:gd name="T3" fmla="*/ 2147483646 h 1445"/>
                  <a:gd name="T4" fmla="*/ 2147483646 w 4421"/>
                  <a:gd name="T5" fmla="*/ 2147483646 h 1445"/>
                  <a:gd name="T6" fmla="*/ 2147483646 w 4421"/>
                  <a:gd name="T7" fmla="*/ 2147483646 h 1445"/>
                  <a:gd name="T8" fmla="*/ 2147483646 w 4421"/>
                  <a:gd name="T9" fmla="*/ 2147483646 h 1445"/>
                  <a:gd name="T10" fmla="*/ 2147483646 w 4421"/>
                  <a:gd name="T11" fmla="*/ 2147483646 h 1445"/>
                  <a:gd name="T12" fmla="*/ 2147483646 w 4421"/>
                  <a:gd name="T13" fmla="*/ 2147483646 h 1445"/>
                  <a:gd name="T14" fmla="*/ 2147483646 w 4421"/>
                  <a:gd name="T15" fmla="*/ 2147483646 h 14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4" name="Google Shape;824;p31">
                <a:extLst>
                  <a:ext uri="{FF2B5EF4-FFF2-40B4-BE49-F238E27FC236}">
                    <a16:creationId xmlns:a16="http://schemas.microsoft.com/office/drawing/2014/main" id="{F96F19ED-643B-4F21-8D0F-81F21FB3BB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6144" y="3457797"/>
                <a:ext cx="158072" cy="233903"/>
              </a:xfrm>
              <a:custGeom>
                <a:avLst/>
                <a:gdLst>
                  <a:gd name="T0" fmla="*/ 2147483646 w 2860"/>
                  <a:gd name="T1" fmla="*/ 0 h 4232"/>
                  <a:gd name="T2" fmla="*/ 2147483646 w 2860"/>
                  <a:gd name="T3" fmla="*/ 2147483646 h 4232"/>
                  <a:gd name="T4" fmla="*/ 2147483646 w 2860"/>
                  <a:gd name="T5" fmla="*/ 2147483646 h 4232"/>
                  <a:gd name="T6" fmla="*/ 2147483646 w 2860"/>
                  <a:gd name="T7" fmla="*/ 2147483646 h 4232"/>
                  <a:gd name="T8" fmla="*/ 2147483646 w 2860"/>
                  <a:gd name="T9" fmla="*/ 2147483646 h 4232"/>
                  <a:gd name="T10" fmla="*/ 2147483646 w 2860"/>
                  <a:gd name="T11" fmla="*/ 2147483646 h 4232"/>
                  <a:gd name="T12" fmla="*/ 2147483646 w 2860"/>
                  <a:gd name="T13" fmla="*/ 2147483646 h 4232"/>
                  <a:gd name="T14" fmla="*/ 2147483646 w 2860"/>
                  <a:gd name="T15" fmla="*/ 2147483646 h 4232"/>
                  <a:gd name="T16" fmla="*/ 2147483646 w 2860"/>
                  <a:gd name="T17" fmla="*/ 0 h 42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5" name="Google Shape;825;p31">
                <a:extLst>
                  <a:ext uri="{FF2B5EF4-FFF2-40B4-BE49-F238E27FC236}">
                    <a16:creationId xmlns:a16="http://schemas.microsoft.com/office/drawing/2014/main" id="{7B679E42-2A51-40B6-B64A-82B6E1702511}"/>
                  </a:ext>
                </a:extLst>
              </p:cNvPr>
              <p:cNvSpPr/>
              <p:nvPr/>
            </p:nvSpPr>
            <p:spPr>
              <a:xfrm>
                <a:off x="6179829" y="3608840"/>
                <a:ext cx="527311" cy="527341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6" name="Google Shape;826;p31">
                <a:extLst>
                  <a:ext uri="{FF2B5EF4-FFF2-40B4-BE49-F238E27FC236}">
                    <a16:creationId xmlns:a16="http://schemas.microsoft.com/office/drawing/2014/main" id="{782F91D9-45AD-42A4-81F2-525A8A51C925}"/>
                  </a:ext>
                </a:extLst>
              </p:cNvPr>
              <p:cNvSpPr/>
              <p:nvPr/>
            </p:nvSpPr>
            <p:spPr>
              <a:xfrm>
                <a:off x="6242904" y="3659304"/>
                <a:ext cx="204366" cy="146344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7" name="Google Shape;827;p31">
                <a:extLst>
                  <a:ext uri="{FF2B5EF4-FFF2-40B4-BE49-F238E27FC236}">
                    <a16:creationId xmlns:a16="http://schemas.microsoft.com/office/drawing/2014/main" id="{656F8B7A-6BC9-4B5C-9B7A-60748058A70F}"/>
                  </a:ext>
                </a:extLst>
              </p:cNvPr>
              <p:cNvSpPr/>
              <p:nvPr/>
            </p:nvSpPr>
            <p:spPr>
              <a:xfrm>
                <a:off x="6189921" y="3719860"/>
                <a:ext cx="517219" cy="41632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98" name="Google Shape;828;p31">
              <a:extLst>
                <a:ext uri="{FF2B5EF4-FFF2-40B4-BE49-F238E27FC236}">
                  <a16:creationId xmlns:a16="http://schemas.microsoft.com/office/drawing/2014/main" id="{EE974B6A-1CD6-472C-9B02-E09E13A9E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1385" y="4715193"/>
              <a:ext cx="204624" cy="152288"/>
            </a:xfrm>
            <a:custGeom>
              <a:avLst/>
              <a:gdLst>
                <a:gd name="T0" fmla="*/ 2147483646 w 6588"/>
                <a:gd name="T1" fmla="*/ 2147483646 h 4903"/>
                <a:gd name="T2" fmla="*/ 2147483646 w 6588"/>
                <a:gd name="T3" fmla="*/ 2147483646 h 4903"/>
                <a:gd name="T4" fmla="*/ 2147483646 w 6588"/>
                <a:gd name="T5" fmla="*/ 2147483646 h 4903"/>
                <a:gd name="T6" fmla="*/ 2147483646 w 6588"/>
                <a:gd name="T7" fmla="*/ 2147483646 h 4903"/>
                <a:gd name="T8" fmla="*/ 2147483646 w 6588"/>
                <a:gd name="T9" fmla="*/ 2147483646 h 4903"/>
                <a:gd name="T10" fmla="*/ 2147483646 w 6588"/>
                <a:gd name="T11" fmla="*/ 2147483646 h 4903"/>
                <a:gd name="T12" fmla="*/ 2147483646 w 6588"/>
                <a:gd name="T13" fmla="*/ 2147483646 h 4903"/>
                <a:gd name="T14" fmla="*/ 2147483646 w 6588"/>
                <a:gd name="T15" fmla="*/ 2147483646 h 4903"/>
                <a:gd name="T16" fmla="*/ 2147483646 w 6588"/>
                <a:gd name="T17" fmla="*/ 2147483646 h 49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9" name="Google Shape;829;p31">
              <a:extLst>
                <a:ext uri="{FF2B5EF4-FFF2-40B4-BE49-F238E27FC236}">
                  <a16:creationId xmlns:a16="http://schemas.microsoft.com/office/drawing/2014/main" id="{2C79D513-A35F-4F77-A742-F22976941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7676" y="4250752"/>
              <a:ext cx="622196" cy="512492"/>
            </a:xfrm>
            <a:custGeom>
              <a:avLst/>
              <a:gdLst>
                <a:gd name="T0" fmla="*/ 2147483646 w 20032"/>
                <a:gd name="T1" fmla="*/ 2147483646 h 16500"/>
                <a:gd name="T2" fmla="*/ 2147483646 w 20032"/>
                <a:gd name="T3" fmla="*/ 2147483646 h 16500"/>
                <a:gd name="T4" fmla="*/ 2147483646 w 20032"/>
                <a:gd name="T5" fmla="*/ 2147483646 h 16500"/>
                <a:gd name="T6" fmla="*/ 2147483646 w 20032"/>
                <a:gd name="T7" fmla="*/ 2147483646 h 16500"/>
                <a:gd name="T8" fmla="*/ 2147483646 w 20032"/>
                <a:gd name="T9" fmla="*/ 2147483646 h 16500"/>
                <a:gd name="T10" fmla="*/ 2147483646 w 20032"/>
                <a:gd name="T11" fmla="*/ 2147483646 h 16500"/>
                <a:gd name="T12" fmla="*/ 2147483646 w 20032"/>
                <a:gd name="T13" fmla="*/ 2147483646 h 16500"/>
                <a:gd name="T14" fmla="*/ 2147483646 w 20032"/>
                <a:gd name="T15" fmla="*/ 2147483646 h 16500"/>
                <a:gd name="T16" fmla="*/ 2147483646 w 20032"/>
                <a:gd name="T17" fmla="*/ 2147483646 h 16500"/>
                <a:gd name="T18" fmla="*/ 2147483646 w 20032"/>
                <a:gd name="T19" fmla="*/ 2147483646 h 16500"/>
                <a:gd name="T20" fmla="*/ 2147483646 w 20032"/>
                <a:gd name="T21" fmla="*/ 2147483646 h 16500"/>
                <a:gd name="T22" fmla="*/ 2147483646 w 20032"/>
                <a:gd name="T23" fmla="*/ 2147483646 h 16500"/>
                <a:gd name="T24" fmla="*/ 2147483646 w 20032"/>
                <a:gd name="T25" fmla="*/ 2147483646 h 16500"/>
                <a:gd name="T26" fmla="*/ 2147483646 w 20032"/>
                <a:gd name="T27" fmla="*/ 2147483646 h 16500"/>
                <a:gd name="T28" fmla="*/ 2147483646 w 20032"/>
                <a:gd name="T29" fmla="*/ 2147483646 h 165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0" name="Google Shape;830;p31">
              <a:extLst>
                <a:ext uri="{FF2B5EF4-FFF2-40B4-BE49-F238E27FC236}">
                  <a16:creationId xmlns:a16="http://schemas.microsoft.com/office/drawing/2014/main" id="{29380DC9-C639-49E4-BEA7-88D79CA9B7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7676" y="4250752"/>
              <a:ext cx="622196" cy="512492"/>
            </a:xfrm>
            <a:custGeom>
              <a:avLst/>
              <a:gdLst>
                <a:gd name="T0" fmla="*/ 2147483646 w 20032"/>
                <a:gd name="T1" fmla="*/ 2147483646 h 16500"/>
                <a:gd name="T2" fmla="*/ 2147483646 w 20032"/>
                <a:gd name="T3" fmla="*/ 2147483646 h 16500"/>
                <a:gd name="T4" fmla="*/ 2147483646 w 20032"/>
                <a:gd name="T5" fmla="*/ 2147483646 h 16500"/>
                <a:gd name="T6" fmla="*/ 2147483646 w 20032"/>
                <a:gd name="T7" fmla="*/ 2147483646 h 16500"/>
                <a:gd name="T8" fmla="*/ 2147483646 w 20032"/>
                <a:gd name="T9" fmla="*/ 2147483646 h 16500"/>
                <a:gd name="T10" fmla="*/ 2147483646 w 20032"/>
                <a:gd name="T11" fmla="*/ 2147483646 h 16500"/>
                <a:gd name="T12" fmla="*/ 2147483646 w 20032"/>
                <a:gd name="T13" fmla="*/ 2147483646 h 16500"/>
                <a:gd name="T14" fmla="*/ 2147483646 w 20032"/>
                <a:gd name="T15" fmla="*/ 2147483646 h 16500"/>
                <a:gd name="T16" fmla="*/ 2147483646 w 20032"/>
                <a:gd name="T17" fmla="*/ 2147483646 h 16500"/>
                <a:gd name="T18" fmla="*/ 2147483646 w 20032"/>
                <a:gd name="T19" fmla="*/ 2147483646 h 16500"/>
                <a:gd name="T20" fmla="*/ 2147483646 w 20032"/>
                <a:gd name="T21" fmla="*/ 2147483646 h 16500"/>
                <a:gd name="T22" fmla="*/ 2147483646 w 20032"/>
                <a:gd name="T23" fmla="*/ 2147483646 h 16500"/>
                <a:gd name="T24" fmla="*/ 2147483646 w 20032"/>
                <a:gd name="T25" fmla="*/ 2147483646 h 16500"/>
                <a:gd name="T26" fmla="*/ 2147483646 w 20032"/>
                <a:gd name="T27" fmla="*/ 2147483646 h 16500"/>
                <a:gd name="T28" fmla="*/ 2147483646 w 20032"/>
                <a:gd name="T29" fmla="*/ 2147483646 h 16500"/>
                <a:gd name="T30" fmla="*/ 2147483646 w 20032"/>
                <a:gd name="T31" fmla="*/ 2147483646 h 16500"/>
                <a:gd name="T32" fmla="*/ 2147483646 w 20032"/>
                <a:gd name="T33" fmla="*/ 2147483646 h 165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" name="Google Shape;831;p31">
              <a:extLst>
                <a:ext uri="{FF2B5EF4-FFF2-40B4-BE49-F238E27FC236}">
                  <a16:creationId xmlns:a16="http://schemas.microsoft.com/office/drawing/2014/main" id="{82F07542-E4E5-4F5C-A046-B0DE5D84BE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121" y="4428136"/>
              <a:ext cx="435338" cy="335107"/>
            </a:xfrm>
            <a:custGeom>
              <a:avLst/>
              <a:gdLst>
                <a:gd name="T0" fmla="*/ 2147483646 w 14016"/>
                <a:gd name="T1" fmla="*/ 0 h 10789"/>
                <a:gd name="T2" fmla="*/ 2147483646 w 14016"/>
                <a:gd name="T3" fmla="*/ 2147483646 h 10789"/>
                <a:gd name="T4" fmla="*/ 2147483646 w 14016"/>
                <a:gd name="T5" fmla="*/ 2147483646 h 10789"/>
                <a:gd name="T6" fmla="*/ 2147483646 w 14016"/>
                <a:gd name="T7" fmla="*/ 2147483646 h 10789"/>
                <a:gd name="T8" fmla="*/ 2147483646 w 14016"/>
                <a:gd name="T9" fmla="*/ 2147483646 h 10789"/>
                <a:gd name="T10" fmla="*/ 2147483646 w 14016"/>
                <a:gd name="T11" fmla="*/ 2147483646 h 10789"/>
                <a:gd name="T12" fmla="*/ 2147483646 w 14016"/>
                <a:gd name="T13" fmla="*/ 2147483646 h 10789"/>
                <a:gd name="T14" fmla="*/ 2147483646 w 14016"/>
                <a:gd name="T15" fmla="*/ 2147483646 h 10789"/>
                <a:gd name="T16" fmla="*/ 2147483646 w 14016"/>
                <a:gd name="T17" fmla="*/ 2147483646 h 10789"/>
                <a:gd name="T18" fmla="*/ 2147483646 w 14016"/>
                <a:gd name="T19" fmla="*/ 2147483646 h 10789"/>
                <a:gd name="T20" fmla="*/ 2147483646 w 14016"/>
                <a:gd name="T21" fmla="*/ 0 h 107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" name="Google Shape;832;p31">
              <a:extLst>
                <a:ext uri="{FF2B5EF4-FFF2-40B4-BE49-F238E27FC236}">
                  <a16:creationId xmlns:a16="http://schemas.microsoft.com/office/drawing/2014/main" id="{4A6C1F8B-052E-41A1-AD56-69E7ACF220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3172" y="3849238"/>
              <a:ext cx="435338" cy="325727"/>
            </a:xfrm>
            <a:custGeom>
              <a:avLst/>
              <a:gdLst>
                <a:gd name="T0" fmla="*/ 2147483646 w 14016"/>
                <a:gd name="T1" fmla="*/ 0 h 10487"/>
                <a:gd name="T2" fmla="*/ 2147483646 w 14016"/>
                <a:gd name="T3" fmla="*/ 2147483646 h 10487"/>
                <a:gd name="T4" fmla="*/ 2147483646 w 14016"/>
                <a:gd name="T5" fmla="*/ 2147483646 h 10487"/>
                <a:gd name="T6" fmla="*/ 2147483646 w 14016"/>
                <a:gd name="T7" fmla="*/ 2147483646 h 10487"/>
                <a:gd name="T8" fmla="*/ 0 w 14016"/>
                <a:gd name="T9" fmla="*/ 2147483646 h 10487"/>
                <a:gd name="T10" fmla="*/ 2147483646 w 14016"/>
                <a:gd name="T11" fmla="*/ 2147483646 h 10487"/>
                <a:gd name="T12" fmla="*/ 2147483646 w 14016"/>
                <a:gd name="T13" fmla="*/ 2147483646 h 10487"/>
                <a:gd name="T14" fmla="*/ 2147483646 w 14016"/>
                <a:gd name="T15" fmla="*/ 2147483646 h 10487"/>
                <a:gd name="T16" fmla="*/ 2147483646 w 14016"/>
                <a:gd name="T17" fmla="*/ 2147483646 h 10487"/>
                <a:gd name="T18" fmla="*/ 2147483646 w 14016"/>
                <a:gd name="T19" fmla="*/ 2147483646 h 10487"/>
                <a:gd name="T20" fmla="*/ 2147483646 w 14016"/>
                <a:gd name="T21" fmla="*/ 0 h 1048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" name="Google Shape;833;p31">
              <a:extLst>
                <a:ext uri="{FF2B5EF4-FFF2-40B4-BE49-F238E27FC236}">
                  <a16:creationId xmlns:a16="http://schemas.microsoft.com/office/drawing/2014/main" id="{6591B7EF-23EC-44A0-B5A6-F843F1B3A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6945" y="3870700"/>
              <a:ext cx="178533" cy="304824"/>
            </a:xfrm>
            <a:custGeom>
              <a:avLst/>
              <a:gdLst>
                <a:gd name="T0" fmla="*/ 2147483646 w 5748"/>
                <a:gd name="T1" fmla="*/ 0 h 9814"/>
                <a:gd name="T2" fmla="*/ 2147483646 w 5748"/>
                <a:gd name="T3" fmla="*/ 0 h 9814"/>
                <a:gd name="T4" fmla="*/ 2147483646 w 5748"/>
                <a:gd name="T5" fmla="*/ 2147483646 h 9814"/>
                <a:gd name="T6" fmla="*/ 2147483646 w 5748"/>
                <a:gd name="T7" fmla="*/ 2147483646 h 9814"/>
                <a:gd name="T8" fmla="*/ 2147483646 w 5748"/>
                <a:gd name="T9" fmla="*/ 2147483646 h 9814"/>
                <a:gd name="T10" fmla="*/ 2147483646 w 5748"/>
                <a:gd name="T11" fmla="*/ 2147483646 h 9814"/>
                <a:gd name="T12" fmla="*/ 2147483646 w 5748"/>
                <a:gd name="T13" fmla="*/ 2147483646 h 9814"/>
                <a:gd name="T14" fmla="*/ 2147483646 w 5748"/>
                <a:gd name="T15" fmla="*/ 2147483646 h 9814"/>
                <a:gd name="T16" fmla="*/ 2147483646 w 5748"/>
                <a:gd name="T17" fmla="*/ 2147483646 h 9814"/>
                <a:gd name="T18" fmla="*/ 2147483646 w 5748"/>
                <a:gd name="T19" fmla="*/ 0 h 98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" name="Google Shape;834;p31">
              <a:extLst>
                <a:ext uri="{FF2B5EF4-FFF2-40B4-BE49-F238E27FC236}">
                  <a16:creationId xmlns:a16="http://schemas.microsoft.com/office/drawing/2014/main" id="{55D38669-5E7E-49A0-8BC6-7D2059EB4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5836" y="3779880"/>
              <a:ext cx="439532" cy="506031"/>
            </a:xfrm>
            <a:custGeom>
              <a:avLst/>
              <a:gdLst>
                <a:gd name="T0" fmla="*/ 2147483646 w 14151"/>
                <a:gd name="T1" fmla="*/ 0 h 16292"/>
                <a:gd name="T2" fmla="*/ 2147483646 w 14151"/>
                <a:gd name="T3" fmla="*/ 2147483646 h 16292"/>
                <a:gd name="T4" fmla="*/ 2147483646 w 14151"/>
                <a:gd name="T5" fmla="*/ 2147483646 h 16292"/>
                <a:gd name="T6" fmla="*/ 2147483646 w 14151"/>
                <a:gd name="T7" fmla="*/ 2147483646 h 16292"/>
                <a:gd name="T8" fmla="*/ 2147483646 w 14151"/>
                <a:gd name="T9" fmla="*/ 2147483646 h 16292"/>
                <a:gd name="T10" fmla="*/ 2147483646 w 14151"/>
                <a:gd name="T11" fmla="*/ 2147483646 h 16292"/>
                <a:gd name="T12" fmla="*/ 2147483646 w 14151"/>
                <a:gd name="T13" fmla="*/ 2147483646 h 16292"/>
                <a:gd name="T14" fmla="*/ 2147483646 w 14151"/>
                <a:gd name="T15" fmla="*/ 2147483646 h 16292"/>
                <a:gd name="T16" fmla="*/ 2147483646 w 14151"/>
                <a:gd name="T17" fmla="*/ 2147483646 h 16292"/>
                <a:gd name="T18" fmla="*/ 2147483646 w 14151"/>
                <a:gd name="T19" fmla="*/ 0 h 1629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" name="Google Shape;835;p31">
              <a:extLst>
                <a:ext uri="{FF2B5EF4-FFF2-40B4-BE49-F238E27FC236}">
                  <a16:creationId xmlns:a16="http://schemas.microsoft.com/office/drawing/2014/main" id="{0765E16A-3180-4F78-959D-05422F56F8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215" y="3823706"/>
              <a:ext cx="169153" cy="460404"/>
            </a:xfrm>
            <a:custGeom>
              <a:avLst/>
              <a:gdLst>
                <a:gd name="T0" fmla="*/ 2147483646 w 5446"/>
                <a:gd name="T1" fmla="*/ 2147483646 h 14823"/>
                <a:gd name="T2" fmla="*/ 2147483646 w 5446"/>
                <a:gd name="T3" fmla="*/ 2147483646 h 14823"/>
                <a:gd name="T4" fmla="*/ 2147483646 w 5446"/>
                <a:gd name="T5" fmla="*/ 2147483646 h 14823"/>
                <a:gd name="T6" fmla="*/ 2147483646 w 5446"/>
                <a:gd name="T7" fmla="*/ 2147483646 h 14823"/>
                <a:gd name="T8" fmla="*/ 2147483646 w 5446"/>
                <a:gd name="T9" fmla="*/ 2147483646 h 14823"/>
                <a:gd name="T10" fmla="*/ 2147483646 w 5446"/>
                <a:gd name="T11" fmla="*/ 2147483646 h 14823"/>
                <a:gd name="T12" fmla="*/ 2147483646 w 5446"/>
                <a:gd name="T13" fmla="*/ 2147483646 h 14823"/>
                <a:gd name="T14" fmla="*/ 2147483646 w 5446"/>
                <a:gd name="T15" fmla="*/ 2147483646 h 148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" name="Google Shape;836;p31">
              <a:extLst>
                <a:ext uri="{FF2B5EF4-FFF2-40B4-BE49-F238E27FC236}">
                  <a16:creationId xmlns:a16="http://schemas.microsoft.com/office/drawing/2014/main" id="{DC9E9038-F735-4BCB-9A07-B0DBEB2C3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3655" y="4195040"/>
              <a:ext cx="501093" cy="361229"/>
            </a:xfrm>
            <a:custGeom>
              <a:avLst/>
              <a:gdLst>
                <a:gd name="T0" fmla="*/ 2147483646 w 16133"/>
                <a:gd name="T1" fmla="*/ 2147483646 h 11630"/>
                <a:gd name="T2" fmla="*/ 2147483646 w 16133"/>
                <a:gd name="T3" fmla="*/ 2147483646 h 11630"/>
                <a:gd name="T4" fmla="*/ 2147483646 w 16133"/>
                <a:gd name="T5" fmla="*/ 2147483646 h 11630"/>
                <a:gd name="T6" fmla="*/ 2147483646 w 16133"/>
                <a:gd name="T7" fmla="*/ 2147483646 h 11630"/>
                <a:gd name="T8" fmla="*/ 2147483646 w 16133"/>
                <a:gd name="T9" fmla="*/ 2147483646 h 11630"/>
                <a:gd name="T10" fmla="*/ 2147483646 w 16133"/>
                <a:gd name="T11" fmla="*/ 2147483646 h 11630"/>
                <a:gd name="T12" fmla="*/ 2147483646 w 16133"/>
                <a:gd name="T13" fmla="*/ 2147483646 h 11630"/>
                <a:gd name="T14" fmla="*/ 2147483646 w 16133"/>
                <a:gd name="T15" fmla="*/ 2147483646 h 11630"/>
                <a:gd name="T16" fmla="*/ 2147483646 w 16133"/>
                <a:gd name="T17" fmla="*/ 2147483646 h 11630"/>
                <a:gd name="T18" fmla="*/ 2147483646 w 16133"/>
                <a:gd name="T19" fmla="*/ 2147483646 h 11630"/>
                <a:gd name="T20" fmla="*/ 2147483646 w 16133"/>
                <a:gd name="T21" fmla="*/ 2147483646 h 11630"/>
                <a:gd name="T22" fmla="*/ 2147483646 w 16133"/>
                <a:gd name="T23" fmla="*/ 2147483646 h 116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7" name="Google Shape;837;p31">
              <a:extLst>
                <a:ext uri="{FF2B5EF4-FFF2-40B4-BE49-F238E27FC236}">
                  <a16:creationId xmlns:a16="http://schemas.microsoft.com/office/drawing/2014/main" id="{3FE10DF9-6FE8-44C2-86BF-5B54BE4879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9893" y="3623306"/>
              <a:ext cx="143063" cy="253078"/>
            </a:xfrm>
            <a:custGeom>
              <a:avLst/>
              <a:gdLst>
                <a:gd name="T0" fmla="*/ 2147483646 w 4606"/>
                <a:gd name="T1" fmla="*/ 0 h 8148"/>
                <a:gd name="T2" fmla="*/ 2147483646 w 4606"/>
                <a:gd name="T3" fmla="*/ 2147483646 h 8148"/>
                <a:gd name="T4" fmla="*/ 2147483646 w 4606"/>
                <a:gd name="T5" fmla="*/ 2147483646 h 8148"/>
                <a:gd name="T6" fmla="*/ 2147483646 w 4606"/>
                <a:gd name="T7" fmla="*/ 2147483646 h 8148"/>
                <a:gd name="T8" fmla="*/ 2147483646 w 4606"/>
                <a:gd name="T9" fmla="*/ 2147483646 h 8148"/>
                <a:gd name="T10" fmla="*/ 2147483646 w 4606"/>
                <a:gd name="T11" fmla="*/ 2147483646 h 8148"/>
                <a:gd name="T12" fmla="*/ 2147483646 w 4606"/>
                <a:gd name="T13" fmla="*/ 2147483646 h 8148"/>
                <a:gd name="T14" fmla="*/ 2147483646 w 4606"/>
                <a:gd name="T15" fmla="*/ 2147483646 h 8148"/>
                <a:gd name="T16" fmla="*/ 2147483646 w 4606"/>
                <a:gd name="T17" fmla="*/ 0 h 8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8" name="Google Shape;838;p31">
              <a:extLst>
                <a:ext uri="{FF2B5EF4-FFF2-40B4-BE49-F238E27FC236}">
                  <a16:creationId xmlns:a16="http://schemas.microsoft.com/office/drawing/2014/main" id="{23CE2212-F4A0-4A68-8CEB-0B7786FB1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125" y="4764263"/>
              <a:ext cx="234920" cy="138872"/>
            </a:xfrm>
            <a:custGeom>
              <a:avLst/>
              <a:gdLst>
                <a:gd name="T0" fmla="*/ 2147483646 w 6420"/>
                <a:gd name="T1" fmla="*/ 2147483646 h 4389"/>
                <a:gd name="T2" fmla="*/ 2147483646 w 6420"/>
                <a:gd name="T3" fmla="*/ 2147483646 h 4389"/>
                <a:gd name="T4" fmla="*/ 2147483646 w 6420"/>
                <a:gd name="T5" fmla="*/ 2147483646 h 4389"/>
                <a:gd name="T6" fmla="*/ 2147483646 w 6420"/>
                <a:gd name="T7" fmla="*/ 2147483646 h 4389"/>
                <a:gd name="T8" fmla="*/ 2147483646 w 6420"/>
                <a:gd name="T9" fmla="*/ 2147483646 h 4389"/>
                <a:gd name="T10" fmla="*/ 2147483646 w 6420"/>
                <a:gd name="T11" fmla="*/ 2147483646 h 4389"/>
                <a:gd name="T12" fmla="*/ 2147483646 w 6420"/>
                <a:gd name="T13" fmla="*/ 2147483646 h 4389"/>
                <a:gd name="T14" fmla="*/ 2147483646 w 6420"/>
                <a:gd name="T15" fmla="*/ 2147483646 h 4389"/>
                <a:gd name="T16" fmla="*/ 2147483646 w 6420"/>
                <a:gd name="T17" fmla="*/ 2147483646 h 43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9" name="Google Shape;839;p31">
              <a:extLst>
                <a:ext uri="{FF2B5EF4-FFF2-40B4-BE49-F238E27FC236}">
                  <a16:creationId xmlns:a16="http://schemas.microsoft.com/office/drawing/2014/main" id="{617DCA13-5AC8-4156-A26C-53CAEE413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0371" y="4370395"/>
              <a:ext cx="674377" cy="457578"/>
            </a:xfrm>
            <a:custGeom>
              <a:avLst/>
              <a:gdLst>
                <a:gd name="T0" fmla="*/ 2147483646 w 21712"/>
                <a:gd name="T1" fmla="*/ 2147483646 h 14732"/>
                <a:gd name="T2" fmla="*/ 2147483646 w 21712"/>
                <a:gd name="T3" fmla="*/ 2147483646 h 14732"/>
                <a:gd name="T4" fmla="*/ 2147483646 w 21712"/>
                <a:gd name="T5" fmla="*/ 2147483646 h 14732"/>
                <a:gd name="T6" fmla="*/ 2147483646 w 21712"/>
                <a:gd name="T7" fmla="*/ 2147483646 h 14732"/>
                <a:gd name="T8" fmla="*/ 2147483646 w 21712"/>
                <a:gd name="T9" fmla="*/ 2147483646 h 14732"/>
                <a:gd name="T10" fmla="*/ 2147483646 w 21712"/>
                <a:gd name="T11" fmla="*/ 2147483646 h 14732"/>
                <a:gd name="T12" fmla="*/ 0 w 21712"/>
                <a:gd name="T13" fmla="*/ 2147483646 h 14732"/>
                <a:gd name="T14" fmla="*/ 2147483646 w 21712"/>
                <a:gd name="T15" fmla="*/ 2147483646 h 14732"/>
                <a:gd name="T16" fmla="*/ 2147483646 w 21712"/>
                <a:gd name="T17" fmla="*/ 2147483646 h 14732"/>
                <a:gd name="T18" fmla="*/ 2147483646 w 21712"/>
                <a:gd name="T19" fmla="*/ 2147483646 h 14732"/>
                <a:gd name="T20" fmla="*/ 2147483646 w 21712"/>
                <a:gd name="T21" fmla="*/ 2147483646 h 14732"/>
                <a:gd name="T22" fmla="*/ 2147483646 w 21712"/>
                <a:gd name="T23" fmla="*/ 2147483646 h 14732"/>
                <a:gd name="T24" fmla="*/ 2147483646 w 21712"/>
                <a:gd name="T25" fmla="*/ 2147483646 h 14732"/>
                <a:gd name="T26" fmla="*/ 2147483646 w 21712"/>
                <a:gd name="T27" fmla="*/ 2147483646 h 14732"/>
                <a:gd name="T28" fmla="*/ 2147483646 w 21712"/>
                <a:gd name="T29" fmla="*/ 2147483646 h 147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0" name="Google Shape;840;p31">
              <a:extLst>
                <a:ext uri="{FF2B5EF4-FFF2-40B4-BE49-F238E27FC236}">
                  <a16:creationId xmlns:a16="http://schemas.microsoft.com/office/drawing/2014/main" id="{13070114-5E4A-4452-9C7A-09260C186C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8479" y="4371762"/>
              <a:ext cx="196269" cy="273515"/>
            </a:xfrm>
            <a:custGeom>
              <a:avLst/>
              <a:gdLst>
                <a:gd name="T0" fmla="*/ 2147483646 w 6319"/>
                <a:gd name="T1" fmla="*/ 0 h 8806"/>
                <a:gd name="T2" fmla="*/ 2147483646 w 6319"/>
                <a:gd name="T3" fmla="*/ 2147483646 h 8806"/>
                <a:gd name="T4" fmla="*/ 2147483646 w 6319"/>
                <a:gd name="T5" fmla="*/ 2147483646 h 8806"/>
                <a:gd name="T6" fmla="*/ 2147483646 w 6319"/>
                <a:gd name="T7" fmla="*/ 2147483646 h 8806"/>
                <a:gd name="T8" fmla="*/ 0 w 6319"/>
                <a:gd name="T9" fmla="*/ 2147483646 h 8806"/>
                <a:gd name="T10" fmla="*/ 0 w 6319"/>
                <a:gd name="T11" fmla="*/ 2147483646 h 8806"/>
                <a:gd name="T12" fmla="*/ 2147483646 w 6319"/>
                <a:gd name="T13" fmla="*/ 2147483646 h 8806"/>
                <a:gd name="T14" fmla="*/ 2147483646 w 6319"/>
                <a:gd name="T15" fmla="*/ 2147483646 h 8806"/>
                <a:gd name="T16" fmla="*/ 2147483646 w 6319"/>
                <a:gd name="T17" fmla="*/ 2147483646 h 8806"/>
                <a:gd name="T18" fmla="*/ 2147483646 w 6319"/>
                <a:gd name="T19" fmla="*/ 2147483646 h 8806"/>
                <a:gd name="T20" fmla="*/ 2147483646 w 6319"/>
                <a:gd name="T21" fmla="*/ 2147483646 h 8806"/>
                <a:gd name="T22" fmla="*/ 2147483646 w 6319"/>
                <a:gd name="T23" fmla="*/ 2147483646 h 8806"/>
                <a:gd name="T24" fmla="*/ 2147483646 w 6319"/>
                <a:gd name="T25" fmla="*/ 0 h 8806"/>
                <a:gd name="T26" fmla="*/ 2147483646 w 6319"/>
                <a:gd name="T27" fmla="*/ 0 h 880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lnTo>
                    <a:pt x="2790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1" name="Google Shape;841;p31">
              <a:extLst>
                <a:ext uri="{FF2B5EF4-FFF2-40B4-BE49-F238E27FC236}">
                  <a16:creationId xmlns:a16="http://schemas.microsoft.com/office/drawing/2014/main" id="{27508DA2-EC32-49A8-AB97-D7DEA3C7C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6498" y="3874086"/>
              <a:ext cx="226552" cy="540508"/>
            </a:xfrm>
            <a:custGeom>
              <a:avLst/>
              <a:gdLst>
                <a:gd name="T0" fmla="*/ 2147483646 w 7294"/>
                <a:gd name="T1" fmla="*/ 0 h 17402"/>
                <a:gd name="T2" fmla="*/ 2147483646 w 7294"/>
                <a:gd name="T3" fmla="*/ 2147483646 h 17402"/>
                <a:gd name="T4" fmla="*/ 2147483646 w 7294"/>
                <a:gd name="T5" fmla="*/ 2147483646 h 17402"/>
                <a:gd name="T6" fmla="*/ 2147483646 w 7294"/>
                <a:gd name="T7" fmla="*/ 2147483646 h 17402"/>
                <a:gd name="T8" fmla="*/ 2147483646 w 7294"/>
                <a:gd name="T9" fmla="*/ 2147483646 h 17402"/>
                <a:gd name="T10" fmla="*/ 2147483646 w 7294"/>
                <a:gd name="T11" fmla="*/ 2147483646 h 17402"/>
                <a:gd name="T12" fmla="*/ 2147483646 w 7294"/>
                <a:gd name="T13" fmla="*/ 2147483646 h 17402"/>
                <a:gd name="T14" fmla="*/ 2147483646 w 7294"/>
                <a:gd name="T15" fmla="*/ 0 h 1740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2" name="Google Shape;842;p31">
              <a:extLst>
                <a:ext uri="{FF2B5EF4-FFF2-40B4-BE49-F238E27FC236}">
                  <a16:creationId xmlns:a16="http://schemas.microsoft.com/office/drawing/2014/main" id="{6A24B98B-97AA-4904-85EB-F5E2360DE1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5590" y="4402045"/>
              <a:ext cx="148281" cy="95013"/>
            </a:xfrm>
            <a:custGeom>
              <a:avLst/>
              <a:gdLst>
                <a:gd name="T0" fmla="*/ 2147483646 w 4774"/>
                <a:gd name="T1" fmla="*/ 0 h 3059"/>
                <a:gd name="T2" fmla="*/ 2147483646 w 4774"/>
                <a:gd name="T3" fmla="*/ 2147483646 h 3059"/>
                <a:gd name="T4" fmla="*/ 2147483646 w 4774"/>
                <a:gd name="T5" fmla="*/ 2147483646 h 3059"/>
                <a:gd name="T6" fmla="*/ 2147483646 w 4774"/>
                <a:gd name="T7" fmla="*/ 2147483646 h 3059"/>
                <a:gd name="T8" fmla="*/ 2147483646 w 4774"/>
                <a:gd name="T9" fmla="*/ 2147483646 h 3059"/>
                <a:gd name="T10" fmla="*/ 2147483646 w 4774"/>
                <a:gd name="T11" fmla="*/ 2147483646 h 3059"/>
                <a:gd name="T12" fmla="*/ 2147483646 w 4774"/>
                <a:gd name="T13" fmla="*/ 2147483646 h 3059"/>
                <a:gd name="T14" fmla="*/ 2147483646 w 4774"/>
                <a:gd name="T15" fmla="*/ 0 h 30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3" name="Google Shape;843;p31">
              <a:extLst>
                <a:ext uri="{FF2B5EF4-FFF2-40B4-BE49-F238E27FC236}">
                  <a16:creationId xmlns:a16="http://schemas.microsoft.com/office/drawing/2014/main" id="{DF5B23ED-1060-4CBF-A88A-5073B46B3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4570" y="3753790"/>
              <a:ext cx="4193" cy="26122"/>
            </a:xfrm>
            <a:custGeom>
              <a:avLst/>
              <a:gdLst>
                <a:gd name="T0" fmla="*/ 0 w 135"/>
                <a:gd name="T1" fmla="*/ 0 h 841"/>
                <a:gd name="T2" fmla="*/ 0 w 135"/>
                <a:gd name="T3" fmla="*/ 0 h 841"/>
                <a:gd name="T4" fmla="*/ 2147483646 w 135"/>
                <a:gd name="T5" fmla="*/ 2147483646 h 841"/>
                <a:gd name="T6" fmla="*/ 2147483646 w 135"/>
                <a:gd name="T7" fmla="*/ 2147483646 h 841"/>
                <a:gd name="T8" fmla="*/ 2147483646 w 135"/>
                <a:gd name="T9" fmla="*/ 2147483646 h 841"/>
                <a:gd name="T10" fmla="*/ 0 w 135"/>
                <a:gd name="T11" fmla="*/ 0 h 8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4" name="Google Shape;844;p31">
              <a:extLst>
                <a:ext uri="{FF2B5EF4-FFF2-40B4-BE49-F238E27FC236}">
                  <a16:creationId xmlns:a16="http://schemas.microsoft.com/office/drawing/2014/main" id="{FA1D8227-74BD-41D2-ABEC-CFF1C6A9B5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8732" y="3779880"/>
              <a:ext cx="31" cy="31"/>
            </a:xfrm>
            <a:custGeom>
              <a:avLst/>
              <a:gdLst>
                <a:gd name="T0" fmla="*/ 2147483646 w 1"/>
                <a:gd name="T1" fmla="*/ 0 h 1"/>
                <a:gd name="T2" fmla="*/ 2147483646 w 1"/>
                <a:gd name="T3" fmla="*/ 0 h 1"/>
                <a:gd name="T4" fmla="*/ 2147483646 w 1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5" name="Google Shape;845;p31">
              <a:extLst>
                <a:ext uri="{FF2B5EF4-FFF2-40B4-BE49-F238E27FC236}">
                  <a16:creationId xmlns:a16="http://schemas.microsoft.com/office/drawing/2014/main" id="{4B2C06C8-9285-45AF-B969-F5AA709AB9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8248" y="3762114"/>
              <a:ext cx="4224" cy="21959"/>
            </a:xfrm>
            <a:custGeom>
              <a:avLst/>
              <a:gdLst>
                <a:gd name="T0" fmla="*/ 2147483646 w 136"/>
                <a:gd name="T1" fmla="*/ 2147483646 h 707"/>
                <a:gd name="T2" fmla="*/ 2147483646 w 136"/>
                <a:gd name="T3" fmla="*/ 2147483646 h 707"/>
                <a:gd name="T4" fmla="*/ 2147483646 w 136"/>
                <a:gd name="T5" fmla="*/ 2147483646 h 707"/>
                <a:gd name="T6" fmla="*/ 2147483646 w 136"/>
                <a:gd name="T7" fmla="*/ 2147483646 h 70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6" name="Google Shape;846;p31">
              <a:extLst>
                <a:ext uri="{FF2B5EF4-FFF2-40B4-BE49-F238E27FC236}">
                  <a16:creationId xmlns:a16="http://schemas.microsoft.com/office/drawing/2014/main" id="{4295C063-5A45-4579-9B40-A33572018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8248" y="3753790"/>
              <a:ext cx="130515" cy="56374"/>
            </a:xfrm>
            <a:custGeom>
              <a:avLst/>
              <a:gdLst>
                <a:gd name="T0" fmla="*/ 2147483646 w 4202"/>
                <a:gd name="T1" fmla="*/ 0 h 1815"/>
                <a:gd name="T2" fmla="*/ 2147483646 w 4202"/>
                <a:gd name="T3" fmla="*/ 2147483646 h 1815"/>
                <a:gd name="T4" fmla="*/ 2147483646 w 4202"/>
                <a:gd name="T5" fmla="*/ 2147483646 h 1815"/>
                <a:gd name="T6" fmla="*/ 2147483646 w 4202"/>
                <a:gd name="T7" fmla="*/ 2147483646 h 1815"/>
                <a:gd name="T8" fmla="*/ 2147483646 w 4202"/>
                <a:gd name="T9" fmla="*/ 2147483646 h 1815"/>
                <a:gd name="T10" fmla="*/ 2147483646 w 4202"/>
                <a:gd name="T11" fmla="*/ 2147483646 h 1815"/>
                <a:gd name="T12" fmla="*/ 2147483646 w 4202"/>
                <a:gd name="T13" fmla="*/ 0 h 18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7" name="Google Shape;847;p31">
              <a:extLst>
                <a:ext uri="{FF2B5EF4-FFF2-40B4-BE49-F238E27FC236}">
                  <a16:creationId xmlns:a16="http://schemas.microsoft.com/office/drawing/2014/main" id="{1DEDCB6F-917F-4FD0-BC36-43E374C08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959" y="2518871"/>
              <a:ext cx="1226595" cy="1243460"/>
            </a:xfrm>
            <a:custGeom>
              <a:avLst/>
              <a:gdLst>
                <a:gd name="T0" fmla="*/ 2147483646 w 39491"/>
                <a:gd name="T1" fmla="*/ 0 h 40034"/>
                <a:gd name="T2" fmla="*/ 2147483646 w 39491"/>
                <a:gd name="T3" fmla="*/ 2147483646 h 40034"/>
                <a:gd name="T4" fmla="*/ 2147483646 w 39491"/>
                <a:gd name="T5" fmla="*/ 2147483646 h 40034"/>
                <a:gd name="T6" fmla="*/ 2147483646 w 39491"/>
                <a:gd name="T7" fmla="*/ 2147483646 h 40034"/>
                <a:gd name="T8" fmla="*/ 2147483646 w 39491"/>
                <a:gd name="T9" fmla="*/ 2147483646 h 40034"/>
                <a:gd name="T10" fmla="*/ 2147483646 w 39491"/>
                <a:gd name="T11" fmla="*/ 2147483646 h 40034"/>
                <a:gd name="T12" fmla="*/ 2147483646 w 39491"/>
                <a:gd name="T13" fmla="*/ 2147483646 h 40034"/>
                <a:gd name="T14" fmla="*/ 2147483646 w 39491"/>
                <a:gd name="T15" fmla="*/ 2147483646 h 40034"/>
                <a:gd name="T16" fmla="*/ 2147483646 w 39491"/>
                <a:gd name="T17" fmla="*/ 2147483646 h 40034"/>
                <a:gd name="T18" fmla="*/ 2147483646 w 39491"/>
                <a:gd name="T19" fmla="*/ 2147483646 h 40034"/>
                <a:gd name="T20" fmla="*/ 2147483646 w 39491"/>
                <a:gd name="T21" fmla="*/ 2147483646 h 40034"/>
                <a:gd name="T22" fmla="*/ 2147483646 w 39491"/>
                <a:gd name="T23" fmla="*/ 2147483646 h 40034"/>
                <a:gd name="T24" fmla="*/ 2147483646 w 39491"/>
                <a:gd name="T25" fmla="*/ 2147483646 h 40034"/>
                <a:gd name="T26" fmla="*/ 2147483646 w 39491"/>
                <a:gd name="T27" fmla="*/ 2147483646 h 40034"/>
                <a:gd name="T28" fmla="*/ 2147483646 w 39491"/>
                <a:gd name="T29" fmla="*/ 0 h 4003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8" name="Google Shape;848;p31">
              <a:extLst>
                <a:ext uri="{FF2B5EF4-FFF2-40B4-BE49-F238E27FC236}">
                  <a16:creationId xmlns:a16="http://schemas.microsoft.com/office/drawing/2014/main" id="{0B8710EC-5112-47F8-978F-89F27E3C9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333" y="3348735"/>
              <a:ext cx="1026164" cy="330945"/>
            </a:xfrm>
            <a:custGeom>
              <a:avLst/>
              <a:gdLst>
                <a:gd name="T0" fmla="*/ 2147483646 w 33038"/>
                <a:gd name="T1" fmla="*/ 2147483646 h 10655"/>
                <a:gd name="T2" fmla="*/ 2147483646 w 33038"/>
                <a:gd name="T3" fmla="*/ 2147483646 h 10655"/>
                <a:gd name="T4" fmla="*/ 2147483646 w 33038"/>
                <a:gd name="T5" fmla="*/ 2147483646 h 10655"/>
                <a:gd name="T6" fmla="*/ 2147483646 w 33038"/>
                <a:gd name="T7" fmla="*/ 2147483646 h 10655"/>
                <a:gd name="T8" fmla="*/ 2147483646 w 33038"/>
                <a:gd name="T9" fmla="*/ 2147483646 h 10655"/>
                <a:gd name="T10" fmla="*/ 2147483646 w 33038"/>
                <a:gd name="T11" fmla="*/ 2147483646 h 10655"/>
                <a:gd name="T12" fmla="*/ 2147483646 w 33038"/>
                <a:gd name="T13" fmla="*/ 2147483646 h 10655"/>
                <a:gd name="T14" fmla="*/ 2147483646 w 33038"/>
                <a:gd name="T15" fmla="*/ 2147483646 h 10655"/>
                <a:gd name="T16" fmla="*/ 0 w 33038"/>
                <a:gd name="T17" fmla="*/ 2147483646 h 10655"/>
                <a:gd name="T18" fmla="*/ 0 w 33038"/>
                <a:gd name="T19" fmla="*/ 2147483646 h 10655"/>
                <a:gd name="T20" fmla="*/ 2147483646 w 33038"/>
                <a:gd name="T21" fmla="*/ 2147483646 h 10655"/>
                <a:gd name="T22" fmla="*/ 2147483646 w 33038"/>
                <a:gd name="T23" fmla="*/ 2147483646 h 10655"/>
                <a:gd name="T24" fmla="*/ 2147483646 w 33038"/>
                <a:gd name="T25" fmla="*/ 2147483646 h 10655"/>
                <a:gd name="T26" fmla="*/ 0 w 33038"/>
                <a:gd name="T27" fmla="*/ 2147483646 h 1065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9" name="Google Shape;849;p31">
              <a:extLst>
                <a:ext uri="{FF2B5EF4-FFF2-40B4-BE49-F238E27FC236}">
                  <a16:creationId xmlns:a16="http://schemas.microsoft.com/office/drawing/2014/main" id="{1F76E7F2-13D9-491D-95BE-01EC17407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333" y="3127432"/>
              <a:ext cx="1122202" cy="552249"/>
            </a:xfrm>
            <a:custGeom>
              <a:avLst/>
              <a:gdLst>
                <a:gd name="T0" fmla="*/ 2147483646 w 36130"/>
                <a:gd name="T1" fmla="*/ 2147483646 h 17780"/>
                <a:gd name="T2" fmla="*/ 2147483646 w 36130"/>
                <a:gd name="T3" fmla="*/ 2147483646 h 17780"/>
                <a:gd name="T4" fmla="*/ 2147483646 w 36130"/>
                <a:gd name="T5" fmla="*/ 2147483646 h 17780"/>
                <a:gd name="T6" fmla="*/ 0 w 36130"/>
                <a:gd name="T7" fmla="*/ 2147483646 h 17780"/>
                <a:gd name="T8" fmla="*/ 2147483646 w 36130"/>
                <a:gd name="T9" fmla="*/ 2147483646 h 17780"/>
                <a:gd name="T10" fmla="*/ 2147483646 w 36130"/>
                <a:gd name="T11" fmla="*/ 2147483646 h 17780"/>
                <a:gd name="T12" fmla="*/ 2147483646 w 36130"/>
                <a:gd name="T13" fmla="*/ 2147483646 h 17780"/>
                <a:gd name="T14" fmla="*/ 2147483646 w 36130"/>
                <a:gd name="T15" fmla="*/ 2147483646 h 17780"/>
                <a:gd name="T16" fmla="*/ 2147483646 w 36130"/>
                <a:gd name="T17" fmla="*/ 2147483646 h 17780"/>
                <a:gd name="T18" fmla="*/ 2147483646 w 36130"/>
                <a:gd name="T19" fmla="*/ 2147483646 h 17780"/>
                <a:gd name="T20" fmla="*/ 2147483646 w 36130"/>
                <a:gd name="T21" fmla="*/ 2147483646 h 17780"/>
                <a:gd name="T22" fmla="*/ 2147483646 w 36130"/>
                <a:gd name="T23" fmla="*/ 2147483646 h 17780"/>
                <a:gd name="T24" fmla="*/ 2147483646 w 36130"/>
                <a:gd name="T25" fmla="*/ 2147483646 h 17780"/>
                <a:gd name="T26" fmla="*/ 2147483646 w 36130"/>
                <a:gd name="T27" fmla="*/ 2147483646 h 17780"/>
                <a:gd name="T28" fmla="*/ 2147483646 w 36130"/>
                <a:gd name="T29" fmla="*/ 2147483646 h 17780"/>
                <a:gd name="T30" fmla="*/ 2147483646 w 36130"/>
                <a:gd name="T31" fmla="*/ 2147483646 h 17780"/>
                <a:gd name="T32" fmla="*/ 2147483646 w 36130"/>
                <a:gd name="T33" fmla="*/ 2147483646 h 17780"/>
                <a:gd name="T34" fmla="*/ 2147483646 w 36130"/>
                <a:gd name="T35" fmla="*/ 2147483646 h 17780"/>
                <a:gd name="T36" fmla="*/ 2147483646 w 36130"/>
                <a:gd name="T37" fmla="*/ 2147483646 h 17780"/>
                <a:gd name="T38" fmla="*/ 2147483646 w 36130"/>
                <a:gd name="T39" fmla="*/ 2147483646 h 17780"/>
                <a:gd name="T40" fmla="*/ 2147483646 w 36130"/>
                <a:gd name="T41" fmla="*/ 2147483646 h 17780"/>
                <a:gd name="T42" fmla="*/ 2147483646 w 36130"/>
                <a:gd name="T43" fmla="*/ 2147483646 h 17780"/>
                <a:gd name="T44" fmla="*/ 2147483646 w 36130"/>
                <a:gd name="T45" fmla="*/ 2147483646 h 17780"/>
                <a:gd name="T46" fmla="*/ 2147483646 w 36130"/>
                <a:gd name="T47" fmla="*/ 2147483646 h 17780"/>
                <a:gd name="T48" fmla="*/ 2147483646 w 36130"/>
                <a:gd name="T49" fmla="*/ 2147483646 h 17780"/>
                <a:gd name="T50" fmla="*/ 2147483646 w 36130"/>
                <a:gd name="T51" fmla="*/ 2147483646 h 17780"/>
                <a:gd name="T52" fmla="*/ 2147483646 w 36130"/>
                <a:gd name="T53" fmla="*/ 2147483646 h 17780"/>
                <a:gd name="T54" fmla="*/ 2147483646 w 36130"/>
                <a:gd name="T55" fmla="*/ 2147483646 h 17780"/>
                <a:gd name="T56" fmla="*/ 2147483646 w 36130"/>
                <a:gd name="T57" fmla="*/ 2147483646 h 1778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0" name="Google Shape;850;p31">
              <a:extLst>
                <a:ext uri="{FF2B5EF4-FFF2-40B4-BE49-F238E27FC236}">
                  <a16:creationId xmlns:a16="http://schemas.microsoft.com/office/drawing/2014/main" id="{E714C864-B460-4F37-8D74-1389CDA3F810}"/>
                </a:ext>
              </a:extLst>
            </p:cNvPr>
            <p:cNvSpPr/>
            <p:nvPr/>
          </p:nvSpPr>
          <p:spPr>
            <a:xfrm>
              <a:off x="5641385" y="2381306"/>
              <a:ext cx="1491746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1" name="Google Shape;851;p31">
              <a:extLst>
                <a:ext uri="{FF2B5EF4-FFF2-40B4-BE49-F238E27FC236}">
                  <a16:creationId xmlns:a16="http://schemas.microsoft.com/office/drawing/2014/main" id="{509A7CE1-7A43-45DE-AE35-3682E79AC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495" y="3061677"/>
              <a:ext cx="8386" cy="5249"/>
            </a:xfrm>
            <a:custGeom>
              <a:avLst/>
              <a:gdLst>
                <a:gd name="T0" fmla="*/ 2147483646 w 270"/>
                <a:gd name="T1" fmla="*/ 2147483646 h 169"/>
                <a:gd name="T2" fmla="*/ 0 w 270"/>
                <a:gd name="T3" fmla="*/ 2147483646 h 169"/>
                <a:gd name="T4" fmla="*/ 2147483646 w 270"/>
                <a:gd name="T5" fmla="*/ 2147483646 h 16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2" name="Google Shape;852;p31">
              <a:extLst>
                <a:ext uri="{FF2B5EF4-FFF2-40B4-BE49-F238E27FC236}">
                  <a16:creationId xmlns:a16="http://schemas.microsoft.com/office/drawing/2014/main" id="{10346739-ADA0-4633-92AC-506826151E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4086" y="3197379"/>
              <a:ext cx="96069" cy="52243"/>
            </a:xfrm>
            <a:custGeom>
              <a:avLst/>
              <a:gdLst>
                <a:gd name="T0" fmla="*/ 2147483646 w 3093"/>
                <a:gd name="T1" fmla="*/ 2147483646 h 1682"/>
                <a:gd name="T2" fmla="*/ 2147483646 w 3093"/>
                <a:gd name="T3" fmla="*/ 2147483646 h 1682"/>
                <a:gd name="T4" fmla="*/ 0 w 3093"/>
                <a:gd name="T5" fmla="*/ 2147483646 h 1682"/>
                <a:gd name="T6" fmla="*/ 2147483646 w 3093"/>
                <a:gd name="T7" fmla="*/ 2147483646 h 168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3" name="Google Shape;853;p31">
              <a:extLst>
                <a:ext uri="{FF2B5EF4-FFF2-40B4-BE49-F238E27FC236}">
                  <a16:creationId xmlns:a16="http://schemas.microsoft.com/office/drawing/2014/main" id="{7FC7A7C8-7F42-4C76-B6A8-129CA0B116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0124" y="3127432"/>
              <a:ext cx="221334" cy="78334"/>
            </a:xfrm>
            <a:custGeom>
              <a:avLst/>
              <a:gdLst>
                <a:gd name="T0" fmla="*/ 2147483646 w 7126"/>
                <a:gd name="T1" fmla="*/ 2147483646 h 2522"/>
                <a:gd name="T2" fmla="*/ 2147483646 w 7126"/>
                <a:gd name="T3" fmla="*/ 2147483646 h 2522"/>
                <a:gd name="T4" fmla="*/ 2147483646 w 7126"/>
                <a:gd name="T5" fmla="*/ 2147483646 h 2522"/>
                <a:gd name="T6" fmla="*/ 2147483646 w 7126"/>
                <a:gd name="T7" fmla="*/ 2147483646 h 2522"/>
                <a:gd name="T8" fmla="*/ 2147483646 w 7126"/>
                <a:gd name="T9" fmla="*/ 2147483646 h 2522"/>
                <a:gd name="T10" fmla="*/ 2147483646 w 7126"/>
                <a:gd name="T11" fmla="*/ 2147483646 h 2522"/>
                <a:gd name="T12" fmla="*/ 2147483646 w 7126"/>
                <a:gd name="T13" fmla="*/ 2147483646 h 2522"/>
                <a:gd name="T14" fmla="*/ 0 w 7126"/>
                <a:gd name="T15" fmla="*/ 2147483646 h 2522"/>
                <a:gd name="T16" fmla="*/ 0 w 7126"/>
                <a:gd name="T17" fmla="*/ 2147483646 h 2522"/>
                <a:gd name="T18" fmla="*/ 2147483646 w 7126"/>
                <a:gd name="T19" fmla="*/ 2147483646 h 25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4" name="Google Shape;854;p31">
              <a:extLst>
                <a:ext uri="{FF2B5EF4-FFF2-40B4-BE49-F238E27FC236}">
                  <a16:creationId xmlns:a16="http://schemas.microsoft.com/office/drawing/2014/main" id="{A9CADE7A-EB06-4DE2-B25C-8309348F12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9462" y="3187999"/>
              <a:ext cx="126353" cy="61623"/>
            </a:xfrm>
            <a:custGeom>
              <a:avLst/>
              <a:gdLst>
                <a:gd name="T0" fmla="*/ 2147483646 w 4068"/>
                <a:gd name="T1" fmla="*/ 0 h 1984"/>
                <a:gd name="T2" fmla="*/ 2147483646 w 4068"/>
                <a:gd name="T3" fmla="*/ 2147483646 h 1984"/>
                <a:gd name="T4" fmla="*/ 2147483646 w 4068"/>
                <a:gd name="T5" fmla="*/ 0 h 1984"/>
                <a:gd name="T6" fmla="*/ 2147483646 w 4068"/>
                <a:gd name="T7" fmla="*/ 0 h 19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lnTo>
                    <a:pt x="3933" y="0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5" name="Google Shape;855;p31">
              <a:extLst>
                <a:ext uri="{FF2B5EF4-FFF2-40B4-BE49-F238E27FC236}">
                  <a16:creationId xmlns:a16="http://schemas.microsoft.com/office/drawing/2014/main" id="{A3A3EB04-6D2B-439A-8EC2-DAE307E44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333" y="3344573"/>
              <a:ext cx="31" cy="4193"/>
            </a:xfrm>
            <a:custGeom>
              <a:avLst/>
              <a:gdLst>
                <a:gd name="T0" fmla="*/ 0 w 1"/>
                <a:gd name="T1" fmla="*/ 0 h 135"/>
                <a:gd name="T2" fmla="*/ 0 w 1"/>
                <a:gd name="T3" fmla="*/ 0 h 135"/>
                <a:gd name="T4" fmla="*/ 0 w 1"/>
                <a:gd name="T5" fmla="*/ 2147483646 h 135"/>
                <a:gd name="T6" fmla="*/ 0 w 1"/>
                <a:gd name="T7" fmla="*/ 2147483646 h 135"/>
                <a:gd name="T8" fmla="*/ 0 w 1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6" name="Google Shape;856;p31">
              <a:extLst>
                <a:ext uri="{FF2B5EF4-FFF2-40B4-BE49-F238E27FC236}">
                  <a16:creationId xmlns:a16="http://schemas.microsoft.com/office/drawing/2014/main" id="{157D1B77-B454-447E-9F83-C15DE4C08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333" y="3276272"/>
              <a:ext cx="43639" cy="72494"/>
            </a:xfrm>
            <a:custGeom>
              <a:avLst/>
              <a:gdLst>
                <a:gd name="T0" fmla="*/ 2147483646 w 1405"/>
                <a:gd name="T1" fmla="*/ 2147483646 h 2334"/>
                <a:gd name="T2" fmla="*/ 2147483646 w 1405"/>
                <a:gd name="T3" fmla="*/ 2147483646 h 2334"/>
                <a:gd name="T4" fmla="*/ 0 w 1405"/>
                <a:gd name="T5" fmla="*/ 2147483646 h 2334"/>
                <a:gd name="T6" fmla="*/ 0 w 1405"/>
                <a:gd name="T7" fmla="*/ 2147483646 h 2334"/>
                <a:gd name="T8" fmla="*/ 2147483646 w 1405"/>
                <a:gd name="T9" fmla="*/ 2147483646 h 2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7" name="Google Shape;857;p31">
              <a:extLst>
                <a:ext uri="{FF2B5EF4-FFF2-40B4-BE49-F238E27FC236}">
                  <a16:creationId xmlns:a16="http://schemas.microsoft.com/office/drawing/2014/main" id="{DD438F94-D925-4468-812D-C9810748F6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9120" y="3179644"/>
              <a:ext cx="1465664" cy="208817"/>
            </a:xfrm>
            <a:custGeom>
              <a:avLst/>
              <a:gdLst>
                <a:gd name="T0" fmla="*/ 2147483646 w 47188"/>
                <a:gd name="T1" fmla="*/ 2147483646 h 6723"/>
                <a:gd name="T2" fmla="*/ 2147483646 w 47188"/>
                <a:gd name="T3" fmla="*/ 2147483646 h 6723"/>
                <a:gd name="T4" fmla="*/ 2147483646 w 47188"/>
                <a:gd name="T5" fmla="*/ 2147483646 h 6723"/>
                <a:gd name="T6" fmla="*/ 2147483646 w 47188"/>
                <a:gd name="T7" fmla="*/ 2147483646 h 6723"/>
                <a:gd name="T8" fmla="*/ 2147483646 w 47188"/>
                <a:gd name="T9" fmla="*/ 2147483646 h 6723"/>
                <a:gd name="T10" fmla="*/ 2147483646 w 47188"/>
                <a:gd name="T11" fmla="*/ 2147483646 h 6723"/>
                <a:gd name="T12" fmla="*/ 2147483646 w 47188"/>
                <a:gd name="T13" fmla="*/ 2147483646 h 6723"/>
                <a:gd name="T14" fmla="*/ 2147483646 w 47188"/>
                <a:gd name="T15" fmla="*/ 2147483646 h 6723"/>
                <a:gd name="T16" fmla="*/ 2147483646 w 47188"/>
                <a:gd name="T17" fmla="*/ 2147483646 h 6723"/>
                <a:gd name="T18" fmla="*/ 2147483646 w 47188"/>
                <a:gd name="T19" fmla="*/ 2147483646 h 6723"/>
                <a:gd name="T20" fmla="*/ 2147483646 w 47188"/>
                <a:gd name="T21" fmla="*/ 2147483646 h 6723"/>
                <a:gd name="T22" fmla="*/ 2147483646 w 47188"/>
                <a:gd name="T23" fmla="*/ 2147483646 h 6723"/>
                <a:gd name="T24" fmla="*/ 2147483646 w 47188"/>
                <a:gd name="T25" fmla="*/ 2147483646 h 6723"/>
                <a:gd name="T26" fmla="*/ 2147483646 w 47188"/>
                <a:gd name="T27" fmla="*/ 2147483646 h 6723"/>
                <a:gd name="T28" fmla="*/ 2147483646 w 47188"/>
                <a:gd name="T29" fmla="*/ 2147483646 h 6723"/>
                <a:gd name="T30" fmla="*/ 2147483646 w 47188"/>
                <a:gd name="T31" fmla="*/ 2147483646 h 6723"/>
                <a:gd name="T32" fmla="*/ 2147483646 w 47188"/>
                <a:gd name="T33" fmla="*/ 2147483646 h 6723"/>
                <a:gd name="T34" fmla="*/ 2147483646 w 47188"/>
                <a:gd name="T35" fmla="*/ 2147483646 h 6723"/>
                <a:gd name="T36" fmla="*/ 2147483646 w 47188"/>
                <a:gd name="T37" fmla="*/ 0 h 6723"/>
                <a:gd name="T38" fmla="*/ 2147483646 w 47188"/>
                <a:gd name="T39" fmla="*/ 2147483646 h 6723"/>
                <a:gd name="T40" fmla="*/ 2147483646 w 47188"/>
                <a:gd name="T41" fmla="*/ 2147483646 h 6723"/>
                <a:gd name="T42" fmla="*/ 2147483646 w 47188"/>
                <a:gd name="T43" fmla="*/ 0 h 672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8" name="Google Shape;858;p31">
              <a:extLst>
                <a:ext uri="{FF2B5EF4-FFF2-40B4-BE49-F238E27FC236}">
                  <a16:creationId xmlns:a16="http://schemas.microsoft.com/office/drawing/2014/main" id="{E7B3AD11-231B-48FE-8BF4-ECF7A4A64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8149" y="3384237"/>
              <a:ext cx="31" cy="31"/>
            </a:xfrm>
            <a:custGeom>
              <a:avLst/>
              <a:gdLst>
                <a:gd name="T0" fmla="*/ 2147483646 w 1"/>
                <a:gd name="T1" fmla="*/ 2147483646 h 1"/>
                <a:gd name="T2" fmla="*/ 2147483646 w 1"/>
                <a:gd name="T3" fmla="*/ 2147483646 h 1"/>
                <a:gd name="T4" fmla="*/ 2147483646 w 1"/>
                <a:gd name="T5" fmla="*/ 2147483646 h 1"/>
                <a:gd name="T6" fmla="*/ 2147483646 w 1"/>
                <a:gd name="T7" fmla="*/ 2147483646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9" name="Google Shape;859;p31">
              <a:extLst>
                <a:ext uri="{FF2B5EF4-FFF2-40B4-BE49-F238E27FC236}">
                  <a16:creationId xmlns:a16="http://schemas.microsoft.com/office/drawing/2014/main" id="{F72F774E-FB45-4251-AC51-FF91581FA0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0497" y="3314289"/>
              <a:ext cx="87683" cy="69978"/>
            </a:xfrm>
            <a:custGeom>
              <a:avLst/>
              <a:gdLst>
                <a:gd name="T0" fmla="*/ 0 w 2823"/>
                <a:gd name="T1" fmla="*/ 2147483646 h 2253"/>
                <a:gd name="T2" fmla="*/ 2147483646 w 2823"/>
                <a:gd name="T3" fmla="*/ 2147483646 h 2253"/>
                <a:gd name="T4" fmla="*/ 0 w 2823"/>
                <a:gd name="T5" fmla="*/ 2147483646 h 22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0" name="Google Shape;860;p31">
              <a:extLst>
                <a:ext uri="{FF2B5EF4-FFF2-40B4-BE49-F238E27FC236}">
                  <a16:creationId xmlns:a16="http://schemas.microsoft.com/office/drawing/2014/main" id="{F3D54967-E0DA-4A5E-BF2C-2C452D0F63F6}"/>
                </a:ext>
              </a:extLst>
            </p:cNvPr>
            <p:cNvSpPr/>
            <p:nvPr/>
          </p:nvSpPr>
          <p:spPr>
            <a:xfrm>
              <a:off x="5658841" y="2836791"/>
              <a:ext cx="1466354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1" name="Google Shape;861;p31">
              <a:extLst>
                <a:ext uri="{FF2B5EF4-FFF2-40B4-BE49-F238E27FC236}">
                  <a16:creationId xmlns:a16="http://schemas.microsoft.com/office/drawing/2014/main" id="{D6BE9F51-F5DA-4A5B-9180-CE27E18B9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036" y="3492792"/>
              <a:ext cx="178533" cy="122190"/>
            </a:xfrm>
            <a:custGeom>
              <a:avLst/>
              <a:gdLst>
                <a:gd name="T0" fmla="*/ 2147483646 w 5748"/>
                <a:gd name="T1" fmla="*/ 2147483646 h 3934"/>
                <a:gd name="T2" fmla="*/ 2147483646 w 5748"/>
                <a:gd name="T3" fmla="*/ 2147483646 h 3934"/>
                <a:gd name="T4" fmla="*/ 2147483646 w 5748"/>
                <a:gd name="T5" fmla="*/ 2147483646 h 3934"/>
                <a:gd name="T6" fmla="*/ 2147483646 w 5748"/>
                <a:gd name="T7" fmla="*/ 2147483646 h 3934"/>
                <a:gd name="T8" fmla="*/ 2147483646 w 5748"/>
                <a:gd name="T9" fmla="*/ 2147483646 h 3934"/>
                <a:gd name="T10" fmla="*/ 2147483646 w 5748"/>
                <a:gd name="T11" fmla="*/ 2147483646 h 3934"/>
                <a:gd name="T12" fmla="*/ 2147483646 w 5748"/>
                <a:gd name="T13" fmla="*/ 2147483646 h 3934"/>
                <a:gd name="T14" fmla="*/ 2147483646 w 5748"/>
                <a:gd name="T15" fmla="*/ 2147483646 h 3934"/>
                <a:gd name="T16" fmla="*/ 2147483646 w 5748"/>
                <a:gd name="T17" fmla="*/ 2147483646 h 3934"/>
                <a:gd name="T18" fmla="*/ 2147483646 w 5748"/>
                <a:gd name="T19" fmla="*/ 2147483646 h 3934"/>
                <a:gd name="T20" fmla="*/ 2147483646 w 5748"/>
                <a:gd name="T21" fmla="*/ 2147483646 h 3934"/>
                <a:gd name="T22" fmla="*/ 2147483646 w 5748"/>
                <a:gd name="T23" fmla="*/ 2147483646 h 39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862;p31">
              <a:extLst>
                <a:ext uri="{FF2B5EF4-FFF2-40B4-BE49-F238E27FC236}">
                  <a16:creationId xmlns:a16="http://schemas.microsoft.com/office/drawing/2014/main" id="{684F60FF-ED3F-43A8-AD7B-02B70D6408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7660" y="3256735"/>
              <a:ext cx="234908" cy="209376"/>
            </a:xfrm>
            <a:custGeom>
              <a:avLst/>
              <a:gdLst>
                <a:gd name="T0" fmla="*/ 2147483646 w 7563"/>
                <a:gd name="T1" fmla="*/ 0 h 6741"/>
                <a:gd name="T2" fmla="*/ 2147483646 w 7563"/>
                <a:gd name="T3" fmla="*/ 2147483646 h 6741"/>
                <a:gd name="T4" fmla="*/ 2147483646 w 7563"/>
                <a:gd name="T5" fmla="*/ 2147483646 h 6741"/>
                <a:gd name="T6" fmla="*/ 2147483646 w 7563"/>
                <a:gd name="T7" fmla="*/ 2147483646 h 6741"/>
                <a:gd name="T8" fmla="*/ 2147483646 w 7563"/>
                <a:gd name="T9" fmla="*/ 2147483646 h 6741"/>
                <a:gd name="T10" fmla="*/ 2147483646 w 7563"/>
                <a:gd name="T11" fmla="*/ 2147483646 h 6741"/>
                <a:gd name="T12" fmla="*/ 2147483646 w 7563"/>
                <a:gd name="T13" fmla="*/ 0 h 67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863;p31">
              <a:extLst>
                <a:ext uri="{FF2B5EF4-FFF2-40B4-BE49-F238E27FC236}">
                  <a16:creationId xmlns:a16="http://schemas.microsoft.com/office/drawing/2014/main" id="{F2660C4B-6F18-4BD4-BF1E-BF639E1CA847}"/>
                </a:ext>
              </a:extLst>
            </p:cNvPr>
            <p:cNvSpPr/>
            <p:nvPr/>
          </p:nvSpPr>
          <p:spPr>
            <a:xfrm>
              <a:off x="6384084" y="3439871"/>
              <a:ext cx="266610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4" name="Google Shape;864;p31">
              <a:extLst>
                <a:ext uri="{FF2B5EF4-FFF2-40B4-BE49-F238E27FC236}">
                  <a16:creationId xmlns:a16="http://schemas.microsoft.com/office/drawing/2014/main" id="{E4917FC7-6B4A-41DB-8B8E-2CDB3B485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3997" y="3288416"/>
              <a:ext cx="217172" cy="192914"/>
            </a:xfrm>
            <a:custGeom>
              <a:avLst/>
              <a:gdLst>
                <a:gd name="T0" fmla="*/ 2147483646 w 6992"/>
                <a:gd name="T1" fmla="*/ 2147483646 h 6211"/>
                <a:gd name="T2" fmla="*/ 2147483646 w 6992"/>
                <a:gd name="T3" fmla="*/ 2147483646 h 6211"/>
                <a:gd name="T4" fmla="*/ 2147483646 w 6992"/>
                <a:gd name="T5" fmla="*/ 2147483646 h 6211"/>
                <a:gd name="T6" fmla="*/ 2147483646 w 6992"/>
                <a:gd name="T7" fmla="*/ 2147483646 h 6211"/>
                <a:gd name="T8" fmla="*/ 2147483646 w 6992"/>
                <a:gd name="T9" fmla="*/ 2147483646 h 6211"/>
                <a:gd name="T10" fmla="*/ 2147483646 w 6992"/>
                <a:gd name="T11" fmla="*/ 2147483646 h 6211"/>
                <a:gd name="T12" fmla="*/ 2147483646 w 6992"/>
                <a:gd name="T13" fmla="*/ 2147483646 h 62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" name="Google Shape;865;p31">
              <a:extLst>
                <a:ext uri="{FF2B5EF4-FFF2-40B4-BE49-F238E27FC236}">
                  <a16:creationId xmlns:a16="http://schemas.microsoft.com/office/drawing/2014/main" id="{8B7956F5-792D-4927-882B-72F400802384}"/>
                </a:ext>
              </a:extLst>
            </p:cNvPr>
            <p:cNvSpPr/>
            <p:nvPr/>
          </p:nvSpPr>
          <p:spPr>
            <a:xfrm>
              <a:off x="5881016" y="3458916"/>
              <a:ext cx="180914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6" name="Google Shape;866;p31">
              <a:extLst>
                <a:ext uri="{FF2B5EF4-FFF2-40B4-BE49-F238E27FC236}">
                  <a16:creationId xmlns:a16="http://schemas.microsoft.com/office/drawing/2014/main" id="{C4D982AB-8607-4B4B-BA66-7DEE1E6C6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495" y="3818488"/>
              <a:ext cx="248481" cy="358775"/>
            </a:xfrm>
            <a:custGeom>
              <a:avLst/>
              <a:gdLst>
                <a:gd name="T0" fmla="*/ 2147483646 w 8000"/>
                <a:gd name="T1" fmla="*/ 2147483646 h 11551"/>
                <a:gd name="T2" fmla="*/ 2147483646 w 8000"/>
                <a:gd name="T3" fmla="*/ 2147483646 h 11551"/>
                <a:gd name="T4" fmla="*/ 2147483646 w 8000"/>
                <a:gd name="T5" fmla="*/ 2147483646 h 11551"/>
                <a:gd name="T6" fmla="*/ 2147483646 w 8000"/>
                <a:gd name="T7" fmla="*/ 2147483646 h 11551"/>
                <a:gd name="T8" fmla="*/ 2147483646 w 8000"/>
                <a:gd name="T9" fmla="*/ 2147483646 h 11551"/>
                <a:gd name="T10" fmla="*/ 2147483646 w 8000"/>
                <a:gd name="T11" fmla="*/ 2147483646 h 11551"/>
                <a:gd name="T12" fmla="*/ 2147483646 w 8000"/>
                <a:gd name="T13" fmla="*/ 2147483646 h 11551"/>
                <a:gd name="T14" fmla="*/ 2147483646 w 8000"/>
                <a:gd name="T15" fmla="*/ 2147483646 h 11551"/>
                <a:gd name="T16" fmla="*/ 2147483646 w 8000"/>
                <a:gd name="T17" fmla="*/ 2147483646 h 115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7" name="Google Shape;867;p31">
              <a:extLst>
                <a:ext uri="{FF2B5EF4-FFF2-40B4-BE49-F238E27FC236}">
                  <a16:creationId xmlns:a16="http://schemas.microsoft.com/office/drawing/2014/main" id="{CE48EB18-DEDE-4E37-99E4-9A39D1862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495" y="3818488"/>
              <a:ext cx="248481" cy="357036"/>
            </a:xfrm>
            <a:custGeom>
              <a:avLst/>
              <a:gdLst>
                <a:gd name="T0" fmla="*/ 2147483646 w 8000"/>
                <a:gd name="T1" fmla="*/ 2147483646 h 11495"/>
                <a:gd name="T2" fmla="*/ 2147483646 w 8000"/>
                <a:gd name="T3" fmla="*/ 2147483646 h 11495"/>
                <a:gd name="T4" fmla="*/ 2147483646 w 8000"/>
                <a:gd name="T5" fmla="*/ 2147483646 h 11495"/>
                <a:gd name="T6" fmla="*/ 2147483646 w 8000"/>
                <a:gd name="T7" fmla="*/ 2147483646 h 11495"/>
                <a:gd name="T8" fmla="*/ 2147483646 w 8000"/>
                <a:gd name="T9" fmla="*/ 2147483646 h 11495"/>
                <a:gd name="T10" fmla="*/ 2147483646 w 8000"/>
                <a:gd name="T11" fmla="*/ 2147483646 h 11495"/>
                <a:gd name="T12" fmla="*/ 2147483646 w 8000"/>
                <a:gd name="T13" fmla="*/ 2147483646 h 11495"/>
                <a:gd name="T14" fmla="*/ 2147483646 w 8000"/>
                <a:gd name="T15" fmla="*/ 2147483646 h 11495"/>
                <a:gd name="T16" fmla="*/ 2147483646 w 8000"/>
                <a:gd name="T17" fmla="*/ 2147483646 h 11495"/>
                <a:gd name="T18" fmla="*/ 2147483646 w 8000"/>
                <a:gd name="T19" fmla="*/ 2147483646 h 11495"/>
                <a:gd name="T20" fmla="*/ 2147483646 w 8000"/>
                <a:gd name="T21" fmla="*/ 2147483646 h 11495"/>
                <a:gd name="T22" fmla="*/ 2147483646 w 8000"/>
                <a:gd name="T23" fmla="*/ 2147483646 h 11495"/>
                <a:gd name="T24" fmla="*/ 2147483646 w 8000"/>
                <a:gd name="T25" fmla="*/ 2147483646 h 11495"/>
                <a:gd name="T26" fmla="*/ 2147483646 w 8000"/>
                <a:gd name="T27" fmla="*/ 2147483646 h 11495"/>
                <a:gd name="T28" fmla="*/ 2147483646 w 8000"/>
                <a:gd name="T29" fmla="*/ 2147483646 h 11495"/>
                <a:gd name="T30" fmla="*/ 2147483646 w 8000"/>
                <a:gd name="T31" fmla="*/ 2147483646 h 11495"/>
                <a:gd name="T32" fmla="*/ 2147483646 w 8000"/>
                <a:gd name="T33" fmla="*/ 2147483646 h 11495"/>
                <a:gd name="T34" fmla="*/ 2147483646 w 8000"/>
                <a:gd name="T35" fmla="*/ 2147483646 h 11495"/>
                <a:gd name="T36" fmla="*/ 2147483646 w 8000"/>
                <a:gd name="T37" fmla="*/ 2147483646 h 114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8" name="Google Shape;868;p31">
              <a:extLst>
                <a:ext uri="{FF2B5EF4-FFF2-40B4-BE49-F238E27FC236}">
                  <a16:creationId xmlns:a16="http://schemas.microsoft.com/office/drawing/2014/main" id="{81F88CDB-EA8D-4615-BEB1-5750173770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6945" y="3980311"/>
              <a:ext cx="31" cy="138870"/>
            </a:xfrm>
            <a:custGeom>
              <a:avLst/>
              <a:gdLst>
                <a:gd name="T0" fmla="*/ 2147483646 w 1"/>
                <a:gd name="T1" fmla="*/ 0 h 4471"/>
                <a:gd name="T2" fmla="*/ 2147483646 w 1"/>
                <a:gd name="T3" fmla="*/ 2147483646 h 4471"/>
                <a:gd name="T4" fmla="*/ 2147483646 w 1"/>
                <a:gd name="T5" fmla="*/ 2147483646 h 4471"/>
                <a:gd name="T6" fmla="*/ 2147483646 w 1"/>
                <a:gd name="T7" fmla="*/ 0 h 44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" name="Google Shape;869;p31">
              <a:extLst>
                <a:ext uri="{FF2B5EF4-FFF2-40B4-BE49-F238E27FC236}">
                  <a16:creationId xmlns:a16="http://schemas.microsoft.com/office/drawing/2014/main" id="{3156A939-C913-49C9-9C22-CAF43E326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0855" y="3827899"/>
              <a:ext cx="26122" cy="12548"/>
            </a:xfrm>
            <a:custGeom>
              <a:avLst/>
              <a:gdLst>
                <a:gd name="T0" fmla="*/ 2147483646 w 841"/>
                <a:gd name="T1" fmla="*/ 0 h 404"/>
                <a:gd name="T2" fmla="*/ 2147483646 w 841"/>
                <a:gd name="T3" fmla="*/ 2147483646 h 404"/>
                <a:gd name="T4" fmla="*/ 2147483646 w 841"/>
                <a:gd name="T5" fmla="*/ 2147483646 h 404"/>
                <a:gd name="T6" fmla="*/ 2147483646 w 841"/>
                <a:gd name="T7" fmla="*/ 0 h 404"/>
                <a:gd name="T8" fmla="*/ 2147483646 w 841"/>
                <a:gd name="T9" fmla="*/ 2147483646 h 404"/>
                <a:gd name="T10" fmla="*/ 2147483646 w 841"/>
                <a:gd name="T11" fmla="*/ 2147483646 h 404"/>
                <a:gd name="T12" fmla="*/ 2147483646 w 841"/>
                <a:gd name="T13" fmla="*/ 2147483646 h 404"/>
                <a:gd name="T14" fmla="*/ 2147483646 w 841"/>
                <a:gd name="T15" fmla="*/ 2147483646 h 404"/>
                <a:gd name="T16" fmla="*/ 2147483646 w 841"/>
                <a:gd name="T17" fmla="*/ 2147483646 h 404"/>
                <a:gd name="T18" fmla="*/ 2147483646 w 841"/>
                <a:gd name="T19" fmla="*/ 2147483646 h 404"/>
                <a:gd name="T20" fmla="*/ 2147483646 w 841"/>
                <a:gd name="T21" fmla="*/ 2147483646 h 404"/>
                <a:gd name="T22" fmla="*/ 0 w 841"/>
                <a:gd name="T23" fmla="*/ 2147483646 h 404"/>
                <a:gd name="T24" fmla="*/ 2147483646 w 841"/>
                <a:gd name="T25" fmla="*/ 2147483646 h 40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0" name="Google Shape;870;p31">
              <a:extLst>
                <a:ext uri="{FF2B5EF4-FFF2-40B4-BE49-F238E27FC236}">
                  <a16:creationId xmlns:a16="http://schemas.microsoft.com/office/drawing/2014/main" id="{03E2485D-AA2D-463A-826F-41A5E0BF7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495" y="3827899"/>
              <a:ext cx="248481" cy="347625"/>
            </a:xfrm>
            <a:custGeom>
              <a:avLst/>
              <a:gdLst>
                <a:gd name="T0" fmla="*/ 2147483646 w 8000"/>
                <a:gd name="T1" fmla="*/ 0 h 11192"/>
                <a:gd name="T2" fmla="*/ 2147483646 w 8000"/>
                <a:gd name="T3" fmla="*/ 2147483646 h 11192"/>
                <a:gd name="T4" fmla="*/ 2147483646 w 8000"/>
                <a:gd name="T5" fmla="*/ 2147483646 h 11192"/>
                <a:gd name="T6" fmla="*/ 2147483646 w 8000"/>
                <a:gd name="T7" fmla="*/ 2147483646 h 11192"/>
                <a:gd name="T8" fmla="*/ 2147483646 w 8000"/>
                <a:gd name="T9" fmla="*/ 2147483646 h 11192"/>
                <a:gd name="T10" fmla="*/ 2147483646 w 8000"/>
                <a:gd name="T11" fmla="*/ 2147483646 h 11192"/>
                <a:gd name="T12" fmla="*/ 2147483646 w 8000"/>
                <a:gd name="T13" fmla="*/ 2147483646 h 11192"/>
                <a:gd name="T14" fmla="*/ 2147483646 w 8000"/>
                <a:gd name="T15" fmla="*/ 2147483646 h 11192"/>
                <a:gd name="T16" fmla="*/ 2147483646 w 8000"/>
                <a:gd name="T17" fmla="*/ 0 h 11192"/>
                <a:gd name="T18" fmla="*/ 2147483646 w 8000"/>
                <a:gd name="T19" fmla="*/ 2147483646 h 11192"/>
                <a:gd name="T20" fmla="*/ 2147483646 w 8000"/>
                <a:gd name="T21" fmla="*/ 2147483646 h 11192"/>
                <a:gd name="T22" fmla="*/ 2147483646 w 8000"/>
                <a:gd name="T23" fmla="*/ 2147483646 h 11192"/>
                <a:gd name="T24" fmla="*/ 2147483646 w 8000"/>
                <a:gd name="T25" fmla="*/ 2147483646 h 11192"/>
                <a:gd name="T26" fmla="*/ 2147483646 w 8000"/>
                <a:gd name="T27" fmla="*/ 2147483646 h 11192"/>
                <a:gd name="T28" fmla="*/ 2147483646 w 8000"/>
                <a:gd name="T29" fmla="*/ 2147483646 h 11192"/>
                <a:gd name="T30" fmla="*/ 2147483646 w 8000"/>
                <a:gd name="T31" fmla="*/ 2147483646 h 11192"/>
                <a:gd name="T32" fmla="*/ 2147483646 w 8000"/>
                <a:gd name="T33" fmla="*/ 2147483646 h 11192"/>
                <a:gd name="T34" fmla="*/ 2147483646 w 8000"/>
                <a:gd name="T35" fmla="*/ 2147483646 h 11192"/>
                <a:gd name="T36" fmla="*/ 2147483646 w 8000"/>
                <a:gd name="T37" fmla="*/ 2147483646 h 11192"/>
                <a:gd name="T38" fmla="*/ 2147483646 w 8000"/>
                <a:gd name="T39" fmla="*/ 2147483646 h 11192"/>
                <a:gd name="T40" fmla="*/ 2147483646 w 8000"/>
                <a:gd name="T41" fmla="*/ 0 h 1119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" name="Google Shape;871;p31">
              <a:extLst>
                <a:ext uri="{FF2B5EF4-FFF2-40B4-BE49-F238E27FC236}">
                  <a16:creationId xmlns:a16="http://schemas.microsoft.com/office/drawing/2014/main" id="{3BBE788C-8B66-40F7-99D0-1619E4BA7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495" y="3784042"/>
              <a:ext cx="248481" cy="69978"/>
            </a:xfrm>
            <a:custGeom>
              <a:avLst/>
              <a:gdLst>
                <a:gd name="T0" fmla="*/ 2147483646 w 8000"/>
                <a:gd name="T1" fmla="*/ 2147483646 h 2253"/>
                <a:gd name="T2" fmla="*/ 2147483646 w 8000"/>
                <a:gd name="T3" fmla="*/ 2147483646 h 2253"/>
                <a:gd name="T4" fmla="*/ 2147483646 w 8000"/>
                <a:gd name="T5" fmla="*/ 2147483646 h 2253"/>
                <a:gd name="T6" fmla="*/ 2147483646 w 8000"/>
                <a:gd name="T7" fmla="*/ 2147483646 h 2253"/>
                <a:gd name="T8" fmla="*/ 2147483646 w 8000"/>
                <a:gd name="T9" fmla="*/ 2147483646 h 2253"/>
                <a:gd name="T10" fmla="*/ 2147483646 w 8000"/>
                <a:gd name="T11" fmla="*/ 2147483646 h 2253"/>
                <a:gd name="T12" fmla="*/ 2147483646 w 8000"/>
                <a:gd name="T13" fmla="*/ 2147483646 h 2253"/>
                <a:gd name="T14" fmla="*/ 2147483646 w 8000"/>
                <a:gd name="T15" fmla="*/ 2147483646 h 2253"/>
                <a:gd name="T16" fmla="*/ 2147483646 w 8000"/>
                <a:gd name="T17" fmla="*/ 2147483646 h 2253"/>
                <a:gd name="T18" fmla="*/ 2147483646 w 8000"/>
                <a:gd name="T19" fmla="*/ 2147483646 h 2253"/>
                <a:gd name="T20" fmla="*/ 2147483646 w 8000"/>
                <a:gd name="T21" fmla="*/ 2147483646 h 22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" name="Google Shape;872;p31">
              <a:extLst>
                <a:ext uri="{FF2B5EF4-FFF2-40B4-BE49-F238E27FC236}">
                  <a16:creationId xmlns:a16="http://schemas.microsoft.com/office/drawing/2014/main" id="{739A1F65-7459-48AA-8997-988175559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2069" y="3797616"/>
              <a:ext cx="221334" cy="42832"/>
            </a:xfrm>
            <a:custGeom>
              <a:avLst/>
              <a:gdLst>
                <a:gd name="T0" fmla="*/ 2147483646 w 7126"/>
                <a:gd name="T1" fmla="*/ 2147483646 h 1379"/>
                <a:gd name="T2" fmla="*/ 2147483646 w 7126"/>
                <a:gd name="T3" fmla="*/ 2147483646 h 1379"/>
                <a:gd name="T4" fmla="*/ 2147483646 w 7126"/>
                <a:gd name="T5" fmla="*/ 2147483646 h 1379"/>
                <a:gd name="T6" fmla="*/ 2147483646 w 7126"/>
                <a:gd name="T7" fmla="*/ 2147483646 h 1379"/>
                <a:gd name="T8" fmla="*/ 2147483646 w 7126"/>
                <a:gd name="T9" fmla="*/ 2147483646 h 1379"/>
                <a:gd name="T10" fmla="*/ 2147483646 w 7126"/>
                <a:gd name="T11" fmla="*/ 2147483646 h 1379"/>
                <a:gd name="T12" fmla="*/ 2147483646 w 7126"/>
                <a:gd name="T13" fmla="*/ 2147483646 h 1379"/>
                <a:gd name="T14" fmla="*/ 2147483646 w 7126"/>
                <a:gd name="T15" fmla="*/ 2147483646 h 1379"/>
                <a:gd name="T16" fmla="*/ 2147483646 w 7126"/>
                <a:gd name="T17" fmla="*/ 2147483646 h 1379"/>
                <a:gd name="T18" fmla="*/ 2147483646 w 7126"/>
                <a:gd name="T19" fmla="*/ 2147483646 h 1379"/>
                <a:gd name="T20" fmla="*/ 2147483646 w 7126"/>
                <a:gd name="T21" fmla="*/ 2147483646 h 13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lnTo>
                    <a:pt x="3630" y="1"/>
                  </a:ln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3" name="Google Shape;873;p31">
              <a:extLst>
                <a:ext uri="{FF2B5EF4-FFF2-40B4-BE49-F238E27FC236}">
                  <a16:creationId xmlns:a16="http://schemas.microsoft.com/office/drawing/2014/main" id="{647015E1-570B-4DC0-8F0D-AD078FEB2C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8779" y="3814326"/>
              <a:ext cx="187914" cy="39695"/>
            </a:xfrm>
            <a:custGeom>
              <a:avLst/>
              <a:gdLst>
                <a:gd name="T0" fmla="*/ 2147483646 w 6050"/>
                <a:gd name="T1" fmla="*/ 0 h 1278"/>
                <a:gd name="T2" fmla="*/ 0 w 6050"/>
                <a:gd name="T3" fmla="*/ 2147483646 h 1278"/>
                <a:gd name="T4" fmla="*/ 0 w 6050"/>
                <a:gd name="T5" fmla="*/ 2147483646 h 1278"/>
                <a:gd name="T6" fmla="*/ 2147483646 w 6050"/>
                <a:gd name="T7" fmla="*/ 2147483646 h 1278"/>
                <a:gd name="T8" fmla="*/ 2147483646 w 6050"/>
                <a:gd name="T9" fmla="*/ 2147483646 h 1278"/>
                <a:gd name="T10" fmla="*/ 2147483646 w 6050"/>
                <a:gd name="T11" fmla="*/ 2147483646 h 1278"/>
                <a:gd name="T12" fmla="*/ 2147483646 w 6050"/>
                <a:gd name="T13" fmla="*/ 0 h 12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4" name="Google Shape;874;p31">
              <a:extLst>
                <a:ext uri="{FF2B5EF4-FFF2-40B4-BE49-F238E27FC236}">
                  <a16:creationId xmlns:a16="http://schemas.microsoft.com/office/drawing/2014/main" id="{50DC8335-EAF7-4845-A5EC-2B497D709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7423" y="3468130"/>
              <a:ext cx="217141" cy="311781"/>
            </a:xfrm>
            <a:custGeom>
              <a:avLst/>
              <a:gdLst>
                <a:gd name="T0" fmla="*/ 2147483646 w 6991"/>
                <a:gd name="T1" fmla="*/ 2147483646 h 10038"/>
                <a:gd name="T2" fmla="*/ 2147483646 w 6991"/>
                <a:gd name="T3" fmla="*/ 2147483646 h 10038"/>
                <a:gd name="T4" fmla="*/ 2147483646 w 6991"/>
                <a:gd name="T5" fmla="*/ 2147483646 h 10038"/>
                <a:gd name="T6" fmla="*/ 2147483646 w 6991"/>
                <a:gd name="T7" fmla="*/ 2147483646 h 10038"/>
                <a:gd name="T8" fmla="*/ 2147483646 w 6991"/>
                <a:gd name="T9" fmla="*/ 2147483646 h 10038"/>
                <a:gd name="T10" fmla="*/ 2147483646 w 6991"/>
                <a:gd name="T11" fmla="*/ 2147483646 h 10038"/>
                <a:gd name="T12" fmla="*/ 2147483646 w 6991"/>
                <a:gd name="T13" fmla="*/ 2147483646 h 10038"/>
                <a:gd name="T14" fmla="*/ 2147483646 w 6991"/>
                <a:gd name="T15" fmla="*/ 2147483646 h 10038"/>
                <a:gd name="T16" fmla="*/ 2147483646 w 6991"/>
                <a:gd name="T17" fmla="*/ 2147483646 h 10038"/>
                <a:gd name="T18" fmla="*/ 2147483646 w 6991"/>
                <a:gd name="T19" fmla="*/ 2147483646 h 10038"/>
                <a:gd name="T20" fmla="*/ 2147483646 w 6991"/>
                <a:gd name="T21" fmla="*/ 2147483646 h 10038"/>
                <a:gd name="T22" fmla="*/ 2147483646 w 6991"/>
                <a:gd name="T23" fmla="*/ 2147483646 h 10038"/>
                <a:gd name="T24" fmla="*/ 2147483646 w 6991"/>
                <a:gd name="T25" fmla="*/ 2147483646 h 10038"/>
                <a:gd name="T26" fmla="*/ 2147483646 w 6991"/>
                <a:gd name="T27" fmla="*/ 2147483646 h 10038"/>
                <a:gd name="T28" fmla="*/ 2147483646 w 6991"/>
                <a:gd name="T29" fmla="*/ 2147483646 h 10038"/>
                <a:gd name="T30" fmla="*/ 2147483646 w 6991"/>
                <a:gd name="T31" fmla="*/ 2147483646 h 10038"/>
                <a:gd name="T32" fmla="*/ 2147483646 w 6991"/>
                <a:gd name="T33" fmla="*/ 2147483646 h 10038"/>
                <a:gd name="T34" fmla="*/ 2147483646 w 6991"/>
                <a:gd name="T35" fmla="*/ 2147483646 h 10038"/>
                <a:gd name="T36" fmla="*/ 2147483646 w 6991"/>
                <a:gd name="T37" fmla="*/ 2147483646 h 1003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5" name="Google Shape;875;p31">
              <a:extLst>
                <a:ext uri="{FF2B5EF4-FFF2-40B4-BE49-F238E27FC236}">
                  <a16:creationId xmlns:a16="http://schemas.microsoft.com/office/drawing/2014/main" id="{4512D858-37ED-48E4-8204-5BC50B7F7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1869" y="3709933"/>
              <a:ext cx="143032" cy="43888"/>
            </a:xfrm>
            <a:custGeom>
              <a:avLst/>
              <a:gdLst>
                <a:gd name="T0" fmla="*/ 2147483646 w 4605"/>
                <a:gd name="T1" fmla="*/ 2147483646 h 1413"/>
                <a:gd name="T2" fmla="*/ 2147483646 w 4605"/>
                <a:gd name="T3" fmla="*/ 2147483646 h 1413"/>
                <a:gd name="T4" fmla="*/ 2147483646 w 4605"/>
                <a:gd name="T5" fmla="*/ 2147483646 h 1413"/>
                <a:gd name="T6" fmla="*/ 2147483646 w 4605"/>
                <a:gd name="T7" fmla="*/ 2147483646 h 1413"/>
                <a:gd name="T8" fmla="*/ 2147483646 w 4605"/>
                <a:gd name="T9" fmla="*/ 2147483646 h 1413"/>
                <a:gd name="T10" fmla="*/ 2147483646 w 4605"/>
                <a:gd name="T11" fmla="*/ 2147483646 h 1413"/>
                <a:gd name="T12" fmla="*/ 2147483646 w 4605"/>
                <a:gd name="T13" fmla="*/ 2147483646 h 1413"/>
                <a:gd name="T14" fmla="*/ 2147483646 w 4605"/>
                <a:gd name="T15" fmla="*/ 2147483646 h 1413"/>
                <a:gd name="T16" fmla="*/ 2147483646 w 4605"/>
                <a:gd name="T17" fmla="*/ 2147483646 h 1413"/>
                <a:gd name="T18" fmla="*/ 2147483646 w 4605"/>
                <a:gd name="T19" fmla="*/ 2147483646 h 1413"/>
                <a:gd name="T20" fmla="*/ 2147483646 w 4605"/>
                <a:gd name="T21" fmla="*/ 2147483646 h 1413"/>
                <a:gd name="T22" fmla="*/ 2147483646 w 4605"/>
                <a:gd name="T23" fmla="*/ 2147483646 h 1413"/>
                <a:gd name="T24" fmla="*/ 2147483646 w 4605"/>
                <a:gd name="T25" fmla="*/ 2147483646 h 1413"/>
                <a:gd name="T26" fmla="*/ 2147483646 w 4605"/>
                <a:gd name="T27" fmla="*/ 2147483646 h 1413"/>
                <a:gd name="T28" fmla="*/ 2147483646 w 4605"/>
                <a:gd name="T29" fmla="*/ 2147483646 h 1413"/>
                <a:gd name="T30" fmla="*/ 2147483646 w 4605"/>
                <a:gd name="T31" fmla="*/ 2147483646 h 1413"/>
                <a:gd name="T32" fmla="*/ 2147483646 w 4605"/>
                <a:gd name="T33" fmla="*/ 2147483646 h 1413"/>
                <a:gd name="T34" fmla="*/ 0 w 4605"/>
                <a:gd name="T35" fmla="*/ 2147483646 h 1413"/>
                <a:gd name="T36" fmla="*/ 2147483646 w 4605"/>
                <a:gd name="T37" fmla="*/ 2147483646 h 1413"/>
                <a:gd name="T38" fmla="*/ 0 w 4605"/>
                <a:gd name="T39" fmla="*/ 2147483646 h 14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6" name="Google Shape;876;p31">
              <a:extLst>
                <a:ext uri="{FF2B5EF4-FFF2-40B4-BE49-F238E27FC236}">
                  <a16:creationId xmlns:a16="http://schemas.microsoft.com/office/drawing/2014/main" id="{5D93DA09-7F67-4155-8C55-60E821D90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9940" y="3583612"/>
              <a:ext cx="191051" cy="196300"/>
            </a:xfrm>
            <a:custGeom>
              <a:avLst/>
              <a:gdLst>
                <a:gd name="T0" fmla="*/ 2147483646 w 6151"/>
                <a:gd name="T1" fmla="*/ 2147483646 h 6320"/>
                <a:gd name="T2" fmla="*/ 2147483646 w 6151"/>
                <a:gd name="T3" fmla="*/ 2147483646 h 6320"/>
                <a:gd name="T4" fmla="*/ 2147483646 w 6151"/>
                <a:gd name="T5" fmla="*/ 2147483646 h 6320"/>
                <a:gd name="T6" fmla="*/ 2147483646 w 6151"/>
                <a:gd name="T7" fmla="*/ 2147483646 h 6320"/>
                <a:gd name="T8" fmla="*/ 2147483646 w 6151"/>
                <a:gd name="T9" fmla="*/ 2147483646 h 6320"/>
                <a:gd name="T10" fmla="*/ 2147483646 w 6151"/>
                <a:gd name="T11" fmla="*/ 2147483646 h 6320"/>
                <a:gd name="T12" fmla="*/ 2147483646 w 6151"/>
                <a:gd name="T13" fmla="*/ 2147483646 h 6320"/>
                <a:gd name="T14" fmla="*/ 2147483646 w 6151"/>
                <a:gd name="T15" fmla="*/ 2147483646 h 6320"/>
                <a:gd name="T16" fmla="*/ 2147483646 w 6151"/>
                <a:gd name="T17" fmla="*/ 2147483646 h 6320"/>
                <a:gd name="T18" fmla="*/ 2147483646 w 6151"/>
                <a:gd name="T19" fmla="*/ 2147483646 h 6320"/>
                <a:gd name="T20" fmla="*/ 2147483646 w 6151"/>
                <a:gd name="T21" fmla="*/ 2147483646 h 6320"/>
                <a:gd name="T22" fmla="*/ 2147483646 w 6151"/>
                <a:gd name="T23" fmla="*/ 2147483646 h 6320"/>
                <a:gd name="T24" fmla="*/ 2147483646 w 6151"/>
                <a:gd name="T25" fmla="*/ 2147483646 h 6320"/>
                <a:gd name="T26" fmla="*/ 2147483646 w 6151"/>
                <a:gd name="T27" fmla="*/ 2147483646 h 6320"/>
                <a:gd name="T28" fmla="*/ 2147483646 w 6151"/>
                <a:gd name="T29" fmla="*/ 2147483646 h 63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7" name="Google Shape;877;p31">
              <a:extLst>
                <a:ext uri="{FF2B5EF4-FFF2-40B4-BE49-F238E27FC236}">
                  <a16:creationId xmlns:a16="http://schemas.microsoft.com/office/drawing/2014/main" id="{5E83EA3E-E891-4EC5-A3D4-9F7542AC30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17" y="3614951"/>
              <a:ext cx="91876" cy="199406"/>
            </a:xfrm>
            <a:custGeom>
              <a:avLst/>
              <a:gdLst>
                <a:gd name="T0" fmla="*/ 2147483646 w 2958"/>
                <a:gd name="T1" fmla="*/ 0 h 6420"/>
                <a:gd name="T2" fmla="*/ 2147483646 w 2958"/>
                <a:gd name="T3" fmla="*/ 2147483646 h 6420"/>
                <a:gd name="T4" fmla="*/ 2147483646 w 2958"/>
                <a:gd name="T5" fmla="*/ 2147483646 h 6420"/>
                <a:gd name="T6" fmla="*/ 2147483646 w 2958"/>
                <a:gd name="T7" fmla="*/ 2147483646 h 6420"/>
                <a:gd name="T8" fmla="*/ 2147483646 w 2958"/>
                <a:gd name="T9" fmla="*/ 2147483646 h 6420"/>
                <a:gd name="T10" fmla="*/ 2147483646 w 2958"/>
                <a:gd name="T11" fmla="*/ 2147483646 h 6420"/>
                <a:gd name="T12" fmla="*/ 0 w 2958"/>
                <a:gd name="T13" fmla="*/ 2147483646 h 6420"/>
                <a:gd name="T14" fmla="*/ 2147483646 w 2958"/>
                <a:gd name="T15" fmla="*/ 2147483646 h 6420"/>
                <a:gd name="T16" fmla="*/ 2147483646 w 2958"/>
                <a:gd name="T17" fmla="*/ 2147483646 h 6420"/>
                <a:gd name="T18" fmla="*/ 2147483646 w 2958"/>
                <a:gd name="T19" fmla="*/ 2147483646 h 6420"/>
                <a:gd name="T20" fmla="*/ 2147483646 w 2958"/>
                <a:gd name="T21" fmla="*/ 2147483646 h 6420"/>
                <a:gd name="T22" fmla="*/ 2147483646 w 2958"/>
                <a:gd name="T23" fmla="*/ 0 h 64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8" name="Google Shape;878;p31">
              <a:extLst>
                <a:ext uri="{FF2B5EF4-FFF2-40B4-BE49-F238E27FC236}">
                  <a16:creationId xmlns:a16="http://schemas.microsoft.com/office/drawing/2014/main" id="{803F1047-3476-46AF-A19F-D8C76A9E3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17" y="3645204"/>
              <a:ext cx="74140" cy="169153"/>
            </a:xfrm>
            <a:custGeom>
              <a:avLst/>
              <a:gdLst>
                <a:gd name="T0" fmla="*/ 2147483646 w 2387"/>
                <a:gd name="T1" fmla="*/ 2147483646 h 5446"/>
                <a:gd name="T2" fmla="*/ 2147483646 w 2387"/>
                <a:gd name="T3" fmla="*/ 2147483646 h 5446"/>
                <a:gd name="T4" fmla="*/ 2147483646 w 2387"/>
                <a:gd name="T5" fmla="*/ 2147483646 h 5446"/>
                <a:gd name="T6" fmla="*/ 2147483646 w 2387"/>
                <a:gd name="T7" fmla="*/ 2147483646 h 5446"/>
                <a:gd name="T8" fmla="*/ 2147483646 w 2387"/>
                <a:gd name="T9" fmla="*/ 2147483646 h 5446"/>
                <a:gd name="T10" fmla="*/ 2147483646 w 2387"/>
                <a:gd name="T11" fmla="*/ 2147483646 h 5446"/>
                <a:gd name="T12" fmla="*/ 2147483646 w 2387"/>
                <a:gd name="T13" fmla="*/ 2147483646 h 5446"/>
                <a:gd name="T14" fmla="*/ 2147483646 w 2387"/>
                <a:gd name="T15" fmla="*/ 2147483646 h 5446"/>
                <a:gd name="T16" fmla="*/ 2147483646 w 2387"/>
                <a:gd name="T17" fmla="*/ 2147483646 h 5446"/>
                <a:gd name="T18" fmla="*/ 2147483646 w 2387"/>
                <a:gd name="T19" fmla="*/ 2147483646 h 5446"/>
                <a:gd name="T20" fmla="*/ 2147483646 w 2387"/>
                <a:gd name="T21" fmla="*/ 2147483646 h 5446"/>
                <a:gd name="T22" fmla="*/ 2147483646 w 2387"/>
                <a:gd name="T23" fmla="*/ 2147483646 h 5446"/>
                <a:gd name="T24" fmla="*/ 2147483646 w 2387"/>
                <a:gd name="T25" fmla="*/ 2147483646 h 5446"/>
                <a:gd name="T26" fmla="*/ 0 w 2387"/>
                <a:gd name="T27" fmla="*/ 2147483646 h 5446"/>
                <a:gd name="T28" fmla="*/ 2147483646 w 2387"/>
                <a:gd name="T29" fmla="*/ 2147483646 h 5446"/>
                <a:gd name="T30" fmla="*/ 2147483646 w 2387"/>
                <a:gd name="T31" fmla="*/ 2147483646 h 5446"/>
                <a:gd name="T32" fmla="*/ 2147483646 w 2387"/>
                <a:gd name="T33" fmla="*/ 2147483646 h 5446"/>
                <a:gd name="T34" fmla="*/ 2147483646 w 2387"/>
                <a:gd name="T35" fmla="*/ 2147483646 h 54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9" name="Google Shape;879;p31">
              <a:extLst>
                <a:ext uri="{FF2B5EF4-FFF2-40B4-BE49-F238E27FC236}">
                  <a16:creationId xmlns:a16="http://schemas.microsoft.com/office/drawing/2014/main" id="{AC25E8C0-340C-4F6B-A169-1C557C6E4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2300" y="3370663"/>
              <a:ext cx="73084" cy="78334"/>
            </a:xfrm>
            <a:custGeom>
              <a:avLst/>
              <a:gdLst>
                <a:gd name="T0" fmla="*/ 2147483646 w 2353"/>
                <a:gd name="T1" fmla="*/ 2147483646 h 2522"/>
                <a:gd name="T2" fmla="*/ 0 w 2353"/>
                <a:gd name="T3" fmla="*/ 2147483646 h 2522"/>
                <a:gd name="T4" fmla="*/ 2147483646 w 2353"/>
                <a:gd name="T5" fmla="*/ 2147483646 h 2522"/>
                <a:gd name="T6" fmla="*/ 2147483646 w 2353"/>
                <a:gd name="T7" fmla="*/ 2147483646 h 2522"/>
                <a:gd name="T8" fmla="*/ 2147483646 w 2353"/>
                <a:gd name="T9" fmla="*/ 2147483646 h 25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0" name="Google Shape;880;p31">
              <a:extLst>
                <a:ext uri="{FF2B5EF4-FFF2-40B4-BE49-F238E27FC236}">
                  <a16:creationId xmlns:a16="http://schemas.microsoft.com/office/drawing/2014/main" id="{07ADDF6C-E9D6-4FE4-8C75-76082B1D7F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8196" y="3353953"/>
              <a:ext cx="74140" cy="73115"/>
            </a:xfrm>
            <a:custGeom>
              <a:avLst/>
              <a:gdLst>
                <a:gd name="T0" fmla="*/ 2147483646 w 2387"/>
                <a:gd name="T1" fmla="*/ 2147483646 h 2354"/>
                <a:gd name="T2" fmla="*/ 0 w 2387"/>
                <a:gd name="T3" fmla="*/ 2147483646 h 2354"/>
                <a:gd name="T4" fmla="*/ 2147483646 w 2387"/>
                <a:gd name="T5" fmla="*/ 2147483646 h 2354"/>
                <a:gd name="T6" fmla="*/ 2147483646 w 2387"/>
                <a:gd name="T7" fmla="*/ 2147483646 h 2354"/>
                <a:gd name="T8" fmla="*/ 2147483646 w 2387"/>
                <a:gd name="T9" fmla="*/ 2147483646 h 23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1" name="Google Shape;881;p31">
              <a:extLst>
                <a:ext uri="{FF2B5EF4-FFF2-40B4-BE49-F238E27FC236}">
                  <a16:creationId xmlns:a16="http://schemas.microsoft.com/office/drawing/2014/main" id="{BC375F84-DD6C-442E-A6B1-3736BEB73DB6}"/>
                </a:ext>
              </a:extLst>
            </p:cNvPr>
            <p:cNvSpPr/>
            <p:nvPr/>
          </p:nvSpPr>
          <p:spPr>
            <a:xfrm>
              <a:off x="5950842" y="4373059"/>
              <a:ext cx="672872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208" name="TextBox 207">
            <a:extLst>
              <a:ext uri="{FF2B5EF4-FFF2-40B4-BE49-F238E27FC236}">
                <a16:creationId xmlns:a16="http://schemas.microsoft.com/office/drawing/2014/main" id="{14A72031-646E-422D-BDEE-5EA8B12337E5}"/>
              </a:ext>
            </a:extLst>
          </p:cNvPr>
          <p:cNvSpPr txBox="1"/>
          <p:nvPr userDrawn="1"/>
        </p:nvSpPr>
        <p:spPr>
          <a:xfrm>
            <a:off x="4335463" y="1571625"/>
            <a:ext cx="3724275" cy="2746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8625" i="0" dirty="0">
                <a:solidFill>
                  <a:srgbClr val="F79646">
                    <a:lumMod val="50000"/>
                  </a:srgbClr>
                </a:solidFill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78550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208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4074B9F7-A1CD-4A6C-BE61-E371E5148AB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1A486623-2672-4919-AE06-0B1512E98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185" y="219519"/>
              <a:ext cx="8068819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21B759B7-5231-4D38-B893-D1609EB455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DEF4475A-8FDA-4B84-9A34-F68400FF49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AE0570A8-EA0E-4B59-A419-FC7A934348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F3BBB9AE-47D1-4BED-BBB7-4A65ED5430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CC9A53D3-6E05-427A-968D-D0C4DACC15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848735D1-6004-454D-AD0B-0491861E78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8232ECC9-13F7-471E-8434-7F42E407FC87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BA7111C5-0241-4439-9BBB-8C0EFE6222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9DE6C4DD-EB7D-4498-9057-D263855B9B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EBDE5E27-FE46-4157-993F-5828605BE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60E2F807-3FED-472B-8565-030FEC27A1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590B9B11-4458-4BE6-980B-CC46588C17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98923A49-51E6-498F-86B7-9EE2AFE7B978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15010FA7-5E22-4AE8-BE57-A6F8660E37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DD0B51C0-2062-487E-8F62-A6ADF71BDA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E582D3DD-D6D7-49BF-A314-E0DEE17286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AB6A46A8-6B73-4629-9D18-0D028AD13B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D379140A-AD09-4013-A6BC-F1B67A9D8C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FE68EEC2-2F5F-470C-AF2F-71585661DAFF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F53EFA5D-27B7-4B43-92E5-2029C46BB55F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3724CA28-ABB6-4B87-BB84-4FE28F5796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DAE17076-3DD0-4072-8773-A67621569D60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CC46BB02-4915-410F-B687-F57773545D84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06463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7A5AEB6D-B2D7-4CBB-BB36-F39C7ADB0B7B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B3E84860-0335-4E7E-BFD8-D7001DE1215E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603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23D15C37-7860-4BA5-9C9B-CE356D61DA14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DF55FE03-7849-45EA-A47F-FF97A3B06CF9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8B0E0168-EE80-4C0E-BDDC-4EBF4C65E31B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F6C29864-531F-4A27-9D17-4D420D196AC9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9A1F6C29-7D3D-4CB2-9A36-E620CD98711B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1562100"/>
            <a:ext cx="47625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8C656C04-41D3-4749-81C5-316132F84C00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1531938"/>
            <a:ext cx="446087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C22FD959-F069-46C8-99C0-35CDCFE24F02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E0BFF5A7-C0D3-4200-BB06-0AFF0A0FA5BF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5883EA37-C6CF-4C3D-8D2D-4DAF5BF5CC7C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02D76B69-F040-42C6-ADE4-416FA31FF2EC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817A02D5-755A-4768-AA85-B44276A4C776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D5665584-EA5E-484D-8FDC-7BB01886F527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415C8205-D418-4198-9AFD-10D69ED64EF5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D502233F-29D0-42B1-9031-C5B2A53EC375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73871471-BA9F-456A-B3EA-EBE92AEAF434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8B38B92F-1F7A-486A-B8B5-A4C9C253D3BC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D7B8BA94-1FA7-4A2D-B5ED-C0FB54B53FDB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3336925"/>
            <a:ext cx="10953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C5D30B12-DB6A-44DD-A31B-4BC15BF08F1D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50850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74C7A3CF-4A91-48CA-835E-4D9C4E69E282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3444875"/>
            <a:ext cx="44450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9C7031B0-B286-4B40-8ED9-0E8E31D6B7AA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F5E8ED50-DA7F-4803-BEEB-B3780660484A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50482147-3897-4DC3-BDD1-8E2665104E62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3951288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E6A74346-04D8-45FA-B3E7-A4EB60B4E1AD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76688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B785E3A6-D421-4C66-8B43-BE701F7E893A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7625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FA083511-92A7-4E25-BB72-342A56F8D87E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A03E858D-BEF2-42A1-A5D1-D3948E5F57C3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403A4548-980C-4B10-A385-BA039B3B3922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EB992AE8-368A-4145-90BF-735FC619378A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4589463"/>
            <a:ext cx="450850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4268B8AA-574F-4F6F-9B6A-8182391FA254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4672013"/>
            <a:ext cx="46038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BB678BCA-AA91-4630-8BC3-AB0D34A128A0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630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5A52B98B-2F93-4ED4-9437-94AA48C77849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4600575"/>
            <a:ext cx="44608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1D888547-6256-4196-9041-0F53BF9C6135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14160C4C-5732-4B0B-AF4C-0421C1C0811E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AA32861F-3A5D-461F-B881-5EDECE79EC02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15265357-3CA4-4633-AAE6-CE47755691C5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7625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646652E9-7453-4AEB-B20F-6DBDEFABBBAE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14938"/>
            <a:ext cx="449262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AD6C40DD-F370-4B1F-9098-CD6B0C8AA3B1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0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A8AE6BD1-9066-4D2B-AA01-FC842CD9B432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17665CCB-8B3E-4FD1-977B-CAFC68E96409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AAF7F3CD-2A7F-460E-9D0C-127263A751B0}"/>
              </a:ext>
            </a:extLst>
          </p:cNvPr>
          <p:cNvSpPr>
            <a:spLocks/>
          </p:cNvSpPr>
          <p:nvPr userDrawn="1"/>
        </p:nvSpPr>
        <p:spPr bwMode="auto">
          <a:xfrm>
            <a:off x="514350" y="5857875"/>
            <a:ext cx="46038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77F2AE24-E8C3-4264-8B4D-E608AC46AF32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id="{409AB4CD-7695-40BB-9A0E-00548A80B0AF}"/>
              </a:ext>
            </a:extLst>
          </p:cNvPr>
          <p:cNvSpPr/>
          <p:nvPr userDrawn="1"/>
        </p:nvSpPr>
        <p:spPr>
          <a:xfrm rot="126755">
            <a:off x="3092450" y="1090613"/>
            <a:ext cx="5549900" cy="4730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id="{0352979C-8D10-4E18-A760-5082534303E9}"/>
              </a:ext>
            </a:extLst>
          </p:cNvPr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id="{E8724A21-F8CE-4136-A2F9-F4D084055E19}"/>
              </a:ext>
            </a:extLst>
          </p:cNvPr>
          <p:cNvSpPr/>
          <p:nvPr userDrawn="1"/>
        </p:nvSpPr>
        <p:spPr>
          <a:xfrm rot="4829593">
            <a:off x="7640638" y="1030288"/>
            <a:ext cx="1546225" cy="11080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73" name="Google Shape;631;p30">
            <a:extLst>
              <a:ext uri="{FF2B5EF4-FFF2-40B4-BE49-F238E27FC236}">
                <a16:creationId xmlns:a16="http://schemas.microsoft.com/office/drawing/2014/main" id="{F5DEBF19-B165-4471-A9E6-1AFFF297F3C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672388" y="3622675"/>
            <a:ext cx="1311275" cy="2486025"/>
            <a:chOff x="961250" y="234750"/>
            <a:chExt cx="1222525" cy="2320700"/>
          </a:xfrm>
        </p:grpSpPr>
        <p:sp>
          <p:nvSpPr>
            <p:cNvPr id="74" name="Google Shape;632;p30">
              <a:extLst>
                <a:ext uri="{FF2B5EF4-FFF2-40B4-BE49-F238E27FC236}">
                  <a16:creationId xmlns:a16="http://schemas.microsoft.com/office/drawing/2014/main" id="{2D49FB60-B943-4F2B-B352-729B1E192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9225" y="1558100"/>
              <a:ext cx="189075" cy="241150"/>
            </a:xfrm>
            <a:custGeom>
              <a:avLst/>
              <a:gdLst>
                <a:gd name="T0" fmla="*/ 2147483646 w 7563"/>
                <a:gd name="T1" fmla="*/ 0 h 9646"/>
                <a:gd name="T2" fmla="*/ 2147483646 w 7563"/>
                <a:gd name="T3" fmla="*/ 2147483646 h 9646"/>
                <a:gd name="T4" fmla="*/ 2147483646 w 7563"/>
                <a:gd name="T5" fmla="*/ 2147483646 h 9646"/>
                <a:gd name="T6" fmla="*/ 2147483646 w 7563"/>
                <a:gd name="T7" fmla="*/ 2147483646 h 9646"/>
                <a:gd name="T8" fmla="*/ 2147483646 w 7563"/>
                <a:gd name="T9" fmla="*/ 2147483646 h 9646"/>
                <a:gd name="T10" fmla="*/ 2147483646 w 7563"/>
                <a:gd name="T11" fmla="*/ 2147483646 h 9646"/>
                <a:gd name="T12" fmla="*/ 2147483646 w 7563"/>
                <a:gd name="T13" fmla="*/ 2147483646 h 9646"/>
                <a:gd name="T14" fmla="*/ 2147483646 w 7563"/>
                <a:gd name="T15" fmla="*/ 2147483646 h 9646"/>
                <a:gd name="T16" fmla="*/ 2147483646 w 7563"/>
                <a:gd name="T17" fmla="*/ 0 h 96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5" name="Google Shape;633;p30">
              <a:extLst>
                <a:ext uri="{FF2B5EF4-FFF2-40B4-BE49-F238E27FC236}">
                  <a16:creationId xmlns:a16="http://schemas.microsoft.com/office/drawing/2014/main" id="{D8C40EBA-26C0-4AB4-A7BF-11FFACE9D5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7700" y="1816875"/>
              <a:ext cx="206725" cy="252400"/>
            </a:xfrm>
            <a:custGeom>
              <a:avLst/>
              <a:gdLst>
                <a:gd name="T0" fmla="*/ 2147483646 w 8269"/>
                <a:gd name="T1" fmla="*/ 2147483646 h 10096"/>
                <a:gd name="T2" fmla="*/ 0 w 8269"/>
                <a:gd name="T3" fmla="*/ 2147483646 h 10096"/>
                <a:gd name="T4" fmla="*/ 2147483646 w 8269"/>
                <a:gd name="T5" fmla="*/ 2147483646 h 10096"/>
                <a:gd name="T6" fmla="*/ 2147483646 w 8269"/>
                <a:gd name="T7" fmla="*/ 2147483646 h 10096"/>
                <a:gd name="T8" fmla="*/ 2147483646 w 8269"/>
                <a:gd name="T9" fmla="*/ 2147483646 h 10096"/>
                <a:gd name="T10" fmla="*/ 2147483646 w 8269"/>
                <a:gd name="T11" fmla="*/ 2147483646 h 10096"/>
                <a:gd name="T12" fmla="*/ 2147483646 w 8269"/>
                <a:gd name="T13" fmla="*/ 2147483646 h 10096"/>
                <a:gd name="T14" fmla="*/ 2147483646 w 8269"/>
                <a:gd name="T15" fmla="*/ 2147483646 h 10096"/>
                <a:gd name="T16" fmla="*/ 2147483646 w 8269"/>
                <a:gd name="T17" fmla="*/ 2147483646 h 100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6" name="Google Shape;634;p30">
              <a:extLst>
                <a:ext uri="{FF2B5EF4-FFF2-40B4-BE49-F238E27FC236}">
                  <a16:creationId xmlns:a16="http://schemas.microsoft.com/office/drawing/2014/main" id="{EF9A6CAB-1AAF-47DF-8BC1-3B0A03D748D4}"/>
                </a:ext>
              </a:extLst>
            </p:cNvPr>
            <p:cNvSpPr/>
            <p:nvPr/>
          </p:nvSpPr>
          <p:spPr>
            <a:xfrm>
              <a:off x="1599153" y="1737425"/>
              <a:ext cx="164287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7" name="Google Shape;635;p30">
              <a:extLst>
                <a:ext uri="{FF2B5EF4-FFF2-40B4-BE49-F238E27FC236}">
                  <a16:creationId xmlns:a16="http://schemas.microsoft.com/office/drawing/2014/main" id="{FA2AFFC4-EDE5-4261-A058-D4F6A9E38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250" y="1496000"/>
              <a:ext cx="392400" cy="420700"/>
            </a:xfrm>
            <a:custGeom>
              <a:avLst/>
              <a:gdLst>
                <a:gd name="T0" fmla="*/ 2147483646 w 15696"/>
                <a:gd name="T1" fmla="*/ 0 h 16828"/>
                <a:gd name="T2" fmla="*/ 2147483646 w 15696"/>
                <a:gd name="T3" fmla="*/ 2147483646 h 16828"/>
                <a:gd name="T4" fmla="*/ 2147483646 w 15696"/>
                <a:gd name="T5" fmla="*/ 2147483646 h 16828"/>
                <a:gd name="T6" fmla="*/ 0 w 15696"/>
                <a:gd name="T7" fmla="*/ 2147483646 h 16828"/>
                <a:gd name="T8" fmla="*/ 0 w 15696"/>
                <a:gd name="T9" fmla="*/ 2147483646 h 16828"/>
                <a:gd name="T10" fmla="*/ 2147483646 w 15696"/>
                <a:gd name="T11" fmla="*/ 2147483646 h 16828"/>
                <a:gd name="T12" fmla="*/ 2147483646 w 15696"/>
                <a:gd name="T13" fmla="*/ 2147483646 h 16828"/>
                <a:gd name="T14" fmla="*/ 2147483646 w 15696"/>
                <a:gd name="T15" fmla="*/ 2147483646 h 16828"/>
                <a:gd name="T16" fmla="*/ 2147483646 w 15696"/>
                <a:gd name="T17" fmla="*/ 2147483646 h 16828"/>
                <a:gd name="T18" fmla="*/ 2147483646 w 15696"/>
                <a:gd name="T19" fmla="*/ 0 h 168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8" name="Google Shape;636;p30">
              <a:extLst>
                <a:ext uri="{FF2B5EF4-FFF2-40B4-BE49-F238E27FC236}">
                  <a16:creationId xmlns:a16="http://schemas.microsoft.com/office/drawing/2014/main" id="{2F6A3843-8335-4117-B115-D644BA7F67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025" y="1904250"/>
              <a:ext cx="4225" cy="25"/>
            </a:xfrm>
            <a:custGeom>
              <a:avLst/>
              <a:gdLst>
                <a:gd name="T0" fmla="*/ 2147483646 w 169"/>
                <a:gd name="T1" fmla="*/ 2147483646 h 1"/>
                <a:gd name="T2" fmla="*/ 2147483646 w 169"/>
                <a:gd name="T3" fmla="*/ 2147483646 h 1"/>
                <a:gd name="T4" fmla="*/ 2147483646 w 169"/>
                <a:gd name="T5" fmla="*/ 2147483646 h 1"/>
                <a:gd name="T6" fmla="*/ 2147483646 w 169"/>
                <a:gd name="T7" fmla="*/ 2147483646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9" name="Google Shape;637;p30">
              <a:extLst>
                <a:ext uri="{FF2B5EF4-FFF2-40B4-BE49-F238E27FC236}">
                  <a16:creationId xmlns:a16="http://schemas.microsoft.com/office/drawing/2014/main" id="{008AECDD-5C84-4F5B-8F5E-A733B5C5C5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025" y="1575725"/>
              <a:ext cx="7600" cy="328550"/>
            </a:xfrm>
            <a:custGeom>
              <a:avLst/>
              <a:gdLst>
                <a:gd name="T0" fmla="*/ 2147483646 w 304"/>
                <a:gd name="T1" fmla="*/ 2147483646 h 13142"/>
                <a:gd name="T2" fmla="*/ 2147483646 w 304"/>
                <a:gd name="T3" fmla="*/ 2147483646 h 13142"/>
                <a:gd name="T4" fmla="*/ 2147483646 w 304"/>
                <a:gd name="T5" fmla="*/ 2147483646 h 13142"/>
                <a:gd name="T6" fmla="*/ 2147483646 w 304"/>
                <a:gd name="T7" fmla="*/ 2147483646 h 13142"/>
                <a:gd name="T8" fmla="*/ 2147483646 w 304"/>
                <a:gd name="T9" fmla="*/ 2147483646 h 13142"/>
                <a:gd name="T10" fmla="*/ 2147483646 w 304"/>
                <a:gd name="T11" fmla="*/ 2147483646 h 13142"/>
                <a:gd name="T12" fmla="*/ 2147483646 w 304"/>
                <a:gd name="T13" fmla="*/ 2147483646 h 13142"/>
                <a:gd name="T14" fmla="*/ 2147483646 w 304"/>
                <a:gd name="T15" fmla="*/ 2147483646 h 131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0" name="Google Shape;638;p30">
              <a:extLst>
                <a:ext uri="{FF2B5EF4-FFF2-40B4-BE49-F238E27FC236}">
                  <a16:creationId xmlns:a16="http://schemas.microsoft.com/office/drawing/2014/main" id="{B279FB58-2D3C-4BAA-B8B4-6C03D8B9DB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00" y="1915175"/>
              <a:ext cx="49600" cy="3400"/>
            </a:xfrm>
            <a:custGeom>
              <a:avLst/>
              <a:gdLst>
                <a:gd name="T0" fmla="*/ 2147483646 w 1984"/>
                <a:gd name="T1" fmla="*/ 2147483646 h 136"/>
                <a:gd name="T2" fmla="*/ 2147483646 w 1984"/>
                <a:gd name="T3" fmla="*/ 2147483646 h 136"/>
                <a:gd name="T4" fmla="*/ 2147483646 w 1984"/>
                <a:gd name="T5" fmla="*/ 2147483646 h 136"/>
                <a:gd name="T6" fmla="*/ 2147483646 w 1984"/>
                <a:gd name="T7" fmla="*/ 2147483646 h 136"/>
                <a:gd name="T8" fmla="*/ 2147483646 w 1984"/>
                <a:gd name="T9" fmla="*/ 2147483646 h 136"/>
                <a:gd name="T10" fmla="*/ 2147483646 w 1984"/>
                <a:gd name="T11" fmla="*/ 2147483646 h 136"/>
                <a:gd name="T12" fmla="*/ 2147483646 w 1984"/>
                <a:gd name="T13" fmla="*/ 2147483646 h 1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1" name="Google Shape;639;p30">
              <a:extLst>
                <a:ext uri="{FF2B5EF4-FFF2-40B4-BE49-F238E27FC236}">
                  <a16:creationId xmlns:a16="http://schemas.microsoft.com/office/drawing/2014/main" id="{3FA4C22A-2108-475A-8C77-81723A6480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00" y="1533725"/>
              <a:ext cx="73975" cy="384850"/>
            </a:xfrm>
            <a:custGeom>
              <a:avLst/>
              <a:gdLst>
                <a:gd name="T0" fmla="*/ 2147483646 w 2959"/>
                <a:gd name="T1" fmla="*/ 2147483646 h 15394"/>
                <a:gd name="T2" fmla="*/ 2147483646 w 2959"/>
                <a:gd name="T3" fmla="*/ 2147483646 h 15394"/>
                <a:gd name="T4" fmla="*/ 2147483646 w 2959"/>
                <a:gd name="T5" fmla="*/ 2147483646 h 15394"/>
                <a:gd name="T6" fmla="*/ 2147483646 w 2959"/>
                <a:gd name="T7" fmla="*/ 2147483646 h 15394"/>
                <a:gd name="T8" fmla="*/ 2147483646 w 2959"/>
                <a:gd name="T9" fmla="*/ 2147483646 h 15394"/>
                <a:gd name="T10" fmla="*/ 2147483646 w 2959"/>
                <a:gd name="T11" fmla="*/ 2147483646 h 15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2" name="Google Shape;640;p30">
              <a:extLst>
                <a:ext uri="{FF2B5EF4-FFF2-40B4-BE49-F238E27FC236}">
                  <a16:creationId xmlns:a16="http://schemas.microsoft.com/office/drawing/2014/main" id="{7AEE577D-873B-48E3-8AA5-6109CF37C3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2325" y="1519450"/>
              <a:ext cx="3375" cy="14300"/>
            </a:xfrm>
            <a:custGeom>
              <a:avLst/>
              <a:gdLst>
                <a:gd name="T0" fmla="*/ 2147483646 w 135"/>
                <a:gd name="T1" fmla="*/ 0 h 572"/>
                <a:gd name="T2" fmla="*/ 0 w 135"/>
                <a:gd name="T3" fmla="*/ 2147483646 h 572"/>
                <a:gd name="T4" fmla="*/ 2147483646 w 135"/>
                <a:gd name="T5" fmla="*/ 2147483646 h 572"/>
                <a:gd name="T6" fmla="*/ 2147483646 w 135"/>
                <a:gd name="T7" fmla="*/ 0 h 5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3" name="Google Shape;641;p30">
              <a:extLst>
                <a:ext uri="{FF2B5EF4-FFF2-40B4-BE49-F238E27FC236}">
                  <a16:creationId xmlns:a16="http://schemas.microsoft.com/office/drawing/2014/main" id="{BB4F86B3-4E56-47B1-B8B1-3383F7712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1225" y="1533725"/>
              <a:ext cx="34475" cy="370550"/>
            </a:xfrm>
            <a:custGeom>
              <a:avLst/>
              <a:gdLst>
                <a:gd name="T0" fmla="*/ 2147483646 w 1379"/>
                <a:gd name="T1" fmla="*/ 2147483646 h 14822"/>
                <a:gd name="T2" fmla="*/ 2147483646 w 1379"/>
                <a:gd name="T3" fmla="*/ 2147483646 h 14822"/>
                <a:gd name="T4" fmla="*/ 2147483646 w 1379"/>
                <a:gd name="T5" fmla="*/ 2147483646 h 14822"/>
                <a:gd name="T6" fmla="*/ 2147483646 w 1379"/>
                <a:gd name="T7" fmla="*/ 2147483646 h 14822"/>
                <a:gd name="T8" fmla="*/ 2147483646 w 1379"/>
                <a:gd name="T9" fmla="*/ 2147483646 h 14822"/>
                <a:gd name="T10" fmla="*/ 2147483646 w 1379"/>
                <a:gd name="T11" fmla="*/ 2147483646 h 148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lnTo>
                    <a:pt x="1244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4" name="Google Shape;642;p30">
              <a:extLst>
                <a:ext uri="{FF2B5EF4-FFF2-40B4-BE49-F238E27FC236}">
                  <a16:creationId xmlns:a16="http://schemas.microsoft.com/office/drawing/2014/main" id="{58200DC5-7674-4702-9BAF-B5C824DA0A24}"/>
                </a:ext>
              </a:extLst>
            </p:cNvPr>
            <p:cNvSpPr/>
            <p:nvPr/>
          </p:nvSpPr>
          <p:spPr>
            <a:xfrm>
              <a:off x="1517750" y="1953787"/>
              <a:ext cx="253089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5" name="Google Shape;643;p30">
              <a:extLst>
                <a:ext uri="{FF2B5EF4-FFF2-40B4-BE49-F238E27FC236}">
                  <a16:creationId xmlns:a16="http://schemas.microsoft.com/office/drawing/2014/main" id="{3B40621E-0144-47A5-9403-BD0C0B0DAE74}"/>
                </a:ext>
              </a:extLst>
            </p:cNvPr>
            <p:cNvSpPr/>
            <p:nvPr/>
          </p:nvSpPr>
          <p:spPr>
            <a:xfrm>
              <a:off x="1517750" y="2272402"/>
              <a:ext cx="85843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6" name="Google Shape;644;p30">
              <a:extLst>
                <a:ext uri="{FF2B5EF4-FFF2-40B4-BE49-F238E27FC236}">
                  <a16:creationId xmlns:a16="http://schemas.microsoft.com/office/drawing/2014/main" id="{B596E212-0DC1-48DE-9C78-C07475FF9E3F}"/>
                </a:ext>
              </a:extLst>
            </p:cNvPr>
            <p:cNvSpPr/>
            <p:nvPr/>
          </p:nvSpPr>
          <p:spPr>
            <a:xfrm>
              <a:off x="1264661" y="1989353"/>
              <a:ext cx="358173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7" name="Google Shape;645;p30">
              <a:extLst>
                <a:ext uri="{FF2B5EF4-FFF2-40B4-BE49-F238E27FC236}">
                  <a16:creationId xmlns:a16="http://schemas.microsoft.com/office/drawing/2014/main" id="{87BFA14E-FCCE-4267-B5D2-F5F08113EC12}"/>
                </a:ext>
              </a:extLst>
            </p:cNvPr>
            <p:cNvSpPr/>
            <p:nvPr/>
          </p:nvSpPr>
          <p:spPr>
            <a:xfrm>
              <a:off x="1273541" y="1873763"/>
              <a:ext cx="42033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8" name="Google Shape;646;p30">
              <a:extLst>
                <a:ext uri="{FF2B5EF4-FFF2-40B4-BE49-F238E27FC236}">
                  <a16:creationId xmlns:a16="http://schemas.microsoft.com/office/drawing/2014/main" id="{1389483D-3FBA-4314-B813-5512A4AA4FCD}"/>
                </a:ext>
              </a:extLst>
            </p:cNvPr>
            <p:cNvSpPr/>
            <p:nvPr/>
          </p:nvSpPr>
          <p:spPr>
            <a:xfrm>
              <a:off x="1559192" y="2072341"/>
              <a:ext cx="121364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9" name="Google Shape;647;p30">
              <a:extLst>
                <a:ext uri="{FF2B5EF4-FFF2-40B4-BE49-F238E27FC236}">
                  <a16:creationId xmlns:a16="http://schemas.microsoft.com/office/drawing/2014/main" id="{0A8D5125-B8D5-4B6C-B84F-912158F787E6}"/>
                </a:ext>
              </a:extLst>
            </p:cNvPr>
            <p:cNvSpPr/>
            <p:nvPr/>
          </p:nvSpPr>
          <p:spPr>
            <a:xfrm>
              <a:off x="1494070" y="1995281"/>
              <a:ext cx="111004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0" name="Google Shape;648;p30">
              <a:extLst>
                <a:ext uri="{FF2B5EF4-FFF2-40B4-BE49-F238E27FC236}">
                  <a16:creationId xmlns:a16="http://schemas.microsoft.com/office/drawing/2014/main" id="{ECE71959-74DF-41C1-A2E5-6C03530DF530}"/>
                </a:ext>
              </a:extLst>
            </p:cNvPr>
            <p:cNvSpPr/>
            <p:nvPr/>
          </p:nvSpPr>
          <p:spPr>
            <a:xfrm>
              <a:off x="1529591" y="2488764"/>
              <a:ext cx="152445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1" name="Google Shape;649;p30">
              <a:extLst>
                <a:ext uri="{FF2B5EF4-FFF2-40B4-BE49-F238E27FC236}">
                  <a16:creationId xmlns:a16="http://schemas.microsoft.com/office/drawing/2014/main" id="{012FF618-3A61-4508-AC5C-269C47404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0650" y="1379125"/>
              <a:ext cx="112625" cy="203350"/>
            </a:xfrm>
            <a:custGeom>
              <a:avLst/>
              <a:gdLst>
                <a:gd name="T0" fmla="*/ 2147483646 w 4505"/>
                <a:gd name="T1" fmla="*/ 2147483646 h 8134"/>
                <a:gd name="T2" fmla="*/ 2147483646 w 4505"/>
                <a:gd name="T3" fmla="*/ 2147483646 h 8134"/>
                <a:gd name="T4" fmla="*/ 2147483646 w 4505"/>
                <a:gd name="T5" fmla="*/ 2147483646 h 8134"/>
                <a:gd name="T6" fmla="*/ 2147483646 w 4505"/>
                <a:gd name="T7" fmla="*/ 2147483646 h 8134"/>
                <a:gd name="T8" fmla="*/ 2147483646 w 4505"/>
                <a:gd name="T9" fmla="*/ 2147483646 h 8134"/>
                <a:gd name="T10" fmla="*/ 2147483646 w 4505"/>
                <a:gd name="T11" fmla="*/ 2147483646 h 8134"/>
                <a:gd name="T12" fmla="*/ 2147483646 w 4505"/>
                <a:gd name="T13" fmla="*/ 2147483646 h 8134"/>
                <a:gd name="T14" fmla="*/ 2147483646 w 4505"/>
                <a:gd name="T15" fmla="*/ 2147483646 h 81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" name="Google Shape;650;p30">
              <a:extLst>
                <a:ext uri="{FF2B5EF4-FFF2-40B4-BE49-F238E27FC236}">
                  <a16:creationId xmlns:a16="http://schemas.microsoft.com/office/drawing/2014/main" id="{398F296F-956D-4A5A-AAF7-EE29DDAA4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550" y="406000"/>
              <a:ext cx="1015850" cy="1068100"/>
            </a:xfrm>
            <a:custGeom>
              <a:avLst/>
              <a:gdLst>
                <a:gd name="T0" fmla="*/ 2147483646 w 40634"/>
                <a:gd name="T1" fmla="*/ 2147483646 h 42724"/>
                <a:gd name="T2" fmla="*/ 2147483646 w 40634"/>
                <a:gd name="T3" fmla="*/ 2147483646 h 42724"/>
                <a:gd name="T4" fmla="*/ 2147483646 w 40634"/>
                <a:gd name="T5" fmla="*/ 2147483646 h 42724"/>
                <a:gd name="T6" fmla="*/ 2147483646 w 40634"/>
                <a:gd name="T7" fmla="*/ 2147483646 h 42724"/>
                <a:gd name="T8" fmla="*/ 2147483646 w 40634"/>
                <a:gd name="T9" fmla="*/ 2147483646 h 42724"/>
                <a:gd name="T10" fmla="*/ 2147483646 w 40634"/>
                <a:gd name="T11" fmla="*/ 2147483646 h 42724"/>
                <a:gd name="T12" fmla="*/ 2147483646 w 40634"/>
                <a:gd name="T13" fmla="*/ 2147483646 h 42724"/>
                <a:gd name="T14" fmla="*/ 2147483646 w 40634"/>
                <a:gd name="T15" fmla="*/ 2147483646 h 42724"/>
                <a:gd name="T16" fmla="*/ 2147483646 w 40634"/>
                <a:gd name="T17" fmla="*/ 2147483646 h 42724"/>
                <a:gd name="T18" fmla="*/ 2147483646 w 40634"/>
                <a:gd name="T19" fmla="*/ 2147483646 h 42724"/>
                <a:gd name="T20" fmla="*/ 2147483646 w 40634"/>
                <a:gd name="T21" fmla="*/ 2147483646 h 42724"/>
                <a:gd name="T22" fmla="*/ 2147483646 w 40634"/>
                <a:gd name="T23" fmla="*/ 2147483646 h 42724"/>
                <a:gd name="T24" fmla="*/ 2147483646 w 40634"/>
                <a:gd name="T25" fmla="*/ 2147483646 h 427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3" name="Google Shape;651;p30">
              <a:extLst>
                <a:ext uri="{FF2B5EF4-FFF2-40B4-BE49-F238E27FC236}">
                  <a16:creationId xmlns:a16="http://schemas.microsoft.com/office/drawing/2014/main" id="{3371206C-5AC4-4AA0-AFE8-EE0BCC218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200" y="1176625"/>
              <a:ext cx="651175" cy="297475"/>
            </a:xfrm>
            <a:custGeom>
              <a:avLst/>
              <a:gdLst>
                <a:gd name="T0" fmla="*/ 2147483646 w 26047"/>
                <a:gd name="T1" fmla="*/ 2147483646 h 11899"/>
                <a:gd name="T2" fmla="*/ 2147483646 w 26047"/>
                <a:gd name="T3" fmla="*/ 2147483646 h 11899"/>
                <a:gd name="T4" fmla="*/ 2147483646 w 26047"/>
                <a:gd name="T5" fmla="*/ 2147483646 h 11899"/>
                <a:gd name="T6" fmla="*/ 2147483646 w 26047"/>
                <a:gd name="T7" fmla="*/ 2147483646 h 11899"/>
                <a:gd name="T8" fmla="*/ 2147483646 w 26047"/>
                <a:gd name="T9" fmla="*/ 2147483646 h 11899"/>
                <a:gd name="T10" fmla="*/ 2147483646 w 26047"/>
                <a:gd name="T11" fmla="*/ 2147483646 h 11899"/>
                <a:gd name="T12" fmla="*/ 2147483646 w 26047"/>
                <a:gd name="T13" fmla="*/ 2147483646 h 11899"/>
                <a:gd name="T14" fmla="*/ 0 w 26047"/>
                <a:gd name="T15" fmla="*/ 2147483646 h 11899"/>
                <a:gd name="T16" fmla="*/ 2147483646 w 26047"/>
                <a:gd name="T17" fmla="*/ 2147483646 h 11899"/>
                <a:gd name="T18" fmla="*/ 2147483646 w 26047"/>
                <a:gd name="T19" fmla="*/ 2147483646 h 11899"/>
                <a:gd name="T20" fmla="*/ 2147483646 w 26047"/>
                <a:gd name="T21" fmla="*/ 2147483646 h 11899"/>
                <a:gd name="T22" fmla="*/ 0 w 26047"/>
                <a:gd name="T23" fmla="*/ 2147483646 h 118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4" name="Google Shape;652;p30">
              <a:extLst>
                <a:ext uri="{FF2B5EF4-FFF2-40B4-BE49-F238E27FC236}">
                  <a16:creationId xmlns:a16="http://schemas.microsoft.com/office/drawing/2014/main" id="{78BE50E9-9514-4837-ACB6-F2ABF4F14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0325" y="1467350"/>
              <a:ext cx="48750" cy="3375"/>
            </a:xfrm>
            <a:custGeom>
              <a:avLst/>
              <a:gdLst>
                <a:gd name="T0" fmla="*/ 0 w 1950"/>
                <a:gd name="T1" fmla="*/ 0 h 135"/>
                <a:gd name="T2" fmla="*/ 2147483646 w 1950"/>
                <a:gd name="T3" fmla="*/ 2147483646 h 135"/>
                <a:gd name="T4" fmla="*/ 2147483646 w 1950"/>
                <a:gd name="T5" fmla="*/ 2147483646 h 135"/>
                <a:gd name="T6" fmla="*/ 0 w 1950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5" name="Google Shape;653;p30">
              <a:extLst>
                <a:ext uri="{FF2B5EF4-FFF2-40B4-BE49-F238E27FC236}">
                  <a16:creationId xmlns:a16="http://schemas.microsoft.com/office/drawing/2014/main" id="{D84B28A4-7FEF-4B34-BFA5-7526895F60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200" y="1078325"/>
              <a:ext cx="651175" cy="395775"/>
            </a:xfrm>
            <a:custGeom>
              <a:avLst/>
              <a:gdLst>
                <a:gd name="T0" fmla="*/ 2147483646 w 26047"/>
                <a:gd name="T1" fmla="*/ 2147483646 h 15831"/>
                <a:gd name="T2" fmla="*/ 2147483646 w 26047"/>
                <a:gd name="T3" fmla="*/ 2147483646 h 15831"/>
                <a:gd name="T4" fmla="*/ 0 w 26047"/>
                <a:gd name="T5" fmla="*/ 2147483646 h 15831"/>
                <a:gd name="T6" fmla="*/ 0 w 26047"/>
                <a:gd name="T7" fmla="*/ 2147483646 h 15831"/>
                <a:gd name="T8" fmla="*/ 2147483646 w 26047"/>
                <a:gd name="T9" fmla="*/ 2147483646 h 15831"/>
                <a:gd name="T10" fmla="*/ 2147483646 w 26047"/>
                <a:gd name="T11" fmla="*/ 2147483646 h 15831"/>
                <a:gd name="T12" fmla="*/ 2147483646 w 26047"/>
                <a:gd name="T13" fmla="*/ 2147483646 h 15831"/>
                <a:gd name="T14" fmla="*/ 2147483646 w 26047"/>
                <a:gd name="T15" fmla="*/ 2147483646 h 15831"/>
                <a:gd name="T16" fmla="*/ 2147483646 w 26047"/>
                <a:gd name="T17" fmla="*/ 2147483646 h 15831"/>
                <a:gd name="T18" fmla="*/ 2147483646 w 26047"/>
                <a:gd name="T19" fmla="*/ 2147483646 h 15831"/>
                <a:gd name="T20" fmla="*/ 2147483646 w 26047"/>
                <a:gd name="T21" fmla="*/ 2147483646 h 15831"/>
                <a:gd name="T22" fmla="*/ 2147483646 w 26047"/>
                <a:gd name="T23" fmla="*/ 2147483646 h 15831"/>
                <a:gd name="T24" fmla="*/ 2147483646 w 26047"/>
                <a:gd name="T25" fmla="*/ 2147483646 h 15831"/>
                <a:gd name="T26" fmla="*/ 2147483646 w 26047"/>
                <a:gd name="T27" fmla="*/ 2147483646 h 15831"/>
                <a:gd name="T28" fmla="*/ 2147483646 w 26047"/>
                <a:gd name="T29" fmla="*/ 2147483646 h 15831"/>
                <a:gd name="T30" fmla="*/ 2147483646 w 26047"/>
                <a:gd name="T31" fmla="*/ 2147483646 h 15831"/>
                <a:gd name="T32" fmla="*/ 2147483646 w 26047"/>
                <a:gd name="T33" fmla="*/ 2147483646 h 158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lnTo>
                    <a:pt x="3798" y="1"/>
                  </a:ln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6" name="Google Shape;654;p30">
              <a:extLst>
                <a:ext uri="{FF2B5EF4-FFF2-40B4-BE49-F238E27FC236}">
                  <a16:creationId xmlns:a16="http://schemas.microsoft.com/office/drawing/2014/main" id="{72BD50EE-37A6-43A1-BCAB-31046CDE61DC}"/>
                </a:ext>
              </a:extLst>
            </p:cNvPr>
            <p:cNvSpPr/>
            <p:nvPr/>
          </p:nvSpPr>
          <p:spPr>
            <a:xfrm>
              <a:off x="1232100" y="1481052"/>
              <a:ext cx="279731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7" name="Google Shape;655;p30">
              <a:extLst>
                <a:ext uri="{FF2B5EF4-FFF2-40B4-BE49-F238E27FC236}">
                  <a16:creationId xmlns:a16="http://schemas.microsoft.com/office/drawing/2014/main" id="{F8877A3A-E57B-42B1-84C8-A226593B3A1D}"/>
                </a:ext>
              </a:extLst>
            </p:cNvPr>
            <p:cNvSpPr/>
            <p:nvPr/>
          </p:nvSpPr>
          <p:spPr>
            <a:xfrm>
              <a:off x="1235060" y="1481052"/>
              <a:ext cx="273811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8" name="Google Shape;656;p30">
              <a:extLst>
                <a:ext uri="{FF2B5EF4-FFF2-40B4-BE49-F238E27FC236}">
                  <a16:creationId xmlns:a16="http://schemas.microsoft.com/office/drawing/2014/main" id="{9B117E9A-4493-4C48-871C-DAA73C3694F9}"/>
                </a:ext>
              </a:extLst>
            </p:cNvPr>
            <p:cNvSpPr/>
            <p:nvPr/>
          </p:nvSpPr>
          <p:spPr>
            <a:xfrm>
              <a:off x="1605073" y="1516619"/>
              <a:ext cx="158366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9" name="Google Shape;657;p30">
              <a:extLst>
                <a:ext uri="{FF2B5EF4-FFF2-40B4-BE49-F238E27FC236}">
                  <a16:creationId xmlns:a16="http://schemas.microsoft.com/office/drawing/2014/main" id="{AE9F8092-5FEB-418D-80D3-9C78C843C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2650" y="1988275"/>
              <a:ext cx="25" cy="56325"/>
            </a:xfrm>
            <a:custGeom>
              <a:avLst/>
              <a:gdLst>
                <a:gd name="T0" fmla="*/ 0 w 1"/>
                <a:gd name="T1" fmla="*/ 2147483646 h 2253"/>
                <a:gd name="T2" fmla="*/ 0 w 1"/>
                <a:gd name="T3" fmla="*/ 2147483646 h 2253"/>
                <a:gd name="T4" fmla="*/ 0 w 1"/>
                <a:gd name="T5" fmla="*/ 2147483646 h 2253"/>
                <a:gd name="T6" fmla="*/ 0 w 1"/>
                <a:gd name="T7" fmla="*/ 2147483646 h 22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0" name="Google Shape;658;p30">
              <a:extLst>
                <a:ext uri="{FF2B5EF4-FFF2-40B4-BE49-F238E27FC236}">
                  <a16:creationId xmlns:a16="http://schemas.microsoft.com/office/drawing/2014/main" id="{5B164056-5E98-4C0C-A3AF-A02BDB28E5B4}"/>
                </a:ext>
              </a:extLst>
            </p:cNvPr>
            <p:cNvSpPr/>
            <p:nvPr/>
          </p:nvSpPr>
          <p:spPr>
            <a:xfrm>
              <a:off x="1612474" y="1526992"/>
              <a:ext cx="128764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1" name="Google Shape;659;p30">
              <a:extLst>
                <a:ext uri="{FF2B5EF4-FFF2-40B4-BE49-F238E27FC236}">
                  <a16:creationId xmlns:a16="http://schemas.microsoft.com/office/drawing/2014/main" id="{15A7A41A-E73B-471A-AC18-6BDCC2235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2050" y="1203050"/>
              <a:ext cx="133625" cy="120650"/>
            </a:xfrm>
            <a:custGeom>
              <a:avLst/>
              <a:gdLst>
                <a:gd name="T0" fmla="*/ 2147483646 w 5345"/>
                <a:gd name="T1" fmla="*/ 0 h 4826"/>
                <a:gd name="T2" fmla="*/ 2147483646 w 5345"/>
                <a:gd name="T3" fmla="*/ 2147483646 h 4826"/>
                <a:gd name="T4" fmla="*/ 2147483646 w 5345"/>
                <a:gd name="T5" fmla="*/ 2147483646 h 4826"/>
                <a:gd name="T6" fmla="*/ 2147483646 w 5345"/>
                <a:gd name="T7" fmla="*/ 2147483646 h 4826"/>
                <a:gd name="T8" fmla="*/ 2147483646 w 5345"/>
                <a:gd name="T9" fmla="*/ 2147483646 h 4826"/>
                <a:gd name="T10" fmla="*/ 2147483646 w 5345"/>
                <a:gd name="T11" fmla="*/ 2147483646 h 4826"/>
                <a:gd name="T12" fmla="*/ 2147483646 w 5345"/>
                <a:gd name="T13" fmla="*/ 2147483646 h 4826"/>
                <a:gd name="T14" fmla="*/ 2147483646 w 5345"/>
                <a:gd name="T15" fmla="*/ 2147483646 h 4826"/>
                <a:gd name="T16" fmla="*/ 2147483646 w 5345"/>
                <a:gd name="T17" fmla="*/ 2147483646 h 4826"/>
                <a:gd name="T18" fmla="*/ 2147483646 w 5345"/>
                <a:gd name="T19" fmla="*/ 2147483646 h 4826"/>
                <a:gd name="T20" fmla="*/ 2147483646 w 5345"/>
                <a:gd name="T21" fmla="*/ 2147483646 h 4826"/>
                <a:gd name="T22" fmla="*/ 2147483646 w 5345"/>
                <a:gd name="T23" fmla="*/ 2147483646 h 4826"/>
                <a:gd name="T24" fmla="*/ 2147483646 w 5345"/>
                <a:gd name="T25" fmla="*/ 0 h 48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" name="Google Shape;660;p30">
              <a:extLst>
                <a:ext uri="{FF2B5EF4-FFF2-40B4-BE49-F238E27FC236}">
                  <a16:creationId xmlns:a16="http://schemas.microsoft.com/office/drawing/2014/main" id="{0488A003-E674-4261-A422-693A19634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575" y="981325"/>
              <a:ext cx="189075" cy="169625"/>
            </a:xfrm>
            <a:custGeom>
              <a:avLst/>
              <a:gdLst>
                <a:gd name="T0" fmla="*/ 2147483646 w 7563"/>
                <a:gd name="T1" fmla="*/ 0 h 6785"/>
                <a:gd name="T2" fmla="*/ 2147483646 w 7563"/>
                <a:gd name="T3" fmla="*/ 2147483646 h 6785"/>
                <a:gd name="T4" fmla="*/ 2147483646 w 7563"/>
                <a:gd name="T5" fmla="*/ 2147483646 h 6785"/>
                <a:gd name="T6" fmla="*/ 2147483646 w 7563"/>
                <a:gd name="T7" fmla="*/ 2147483646 h 6785"/>
                <a:gd name="T8" fmla="*/ 2147483646 w 7563"/>
                <a:gd name="T9" fmla="*/ 2147483646 h 6785"/>
                <a:gd name="T10" fmla="*/ 2147483646 w 7563"/>
                <a:gd name="T11" fmla="*/ 2147483646 h 6785"/>
                <a:gd name="T12" fmla="*/ 2147483646 w 7563"/>
                <a:gd name="T13" fmla="*/ 0 h 67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" name="Google Shape;661;p30">
              <a:extLst>
                <a:ext uri="{FF2B5EF4-FFF2-40B4-BE49-F238E27FC236}">
                  <a16:creationId xmlns:a16="http://schemas.microsoft.com/office/drawing/2014/main" id="{5B4051AF-FD45-4838-87E8-602A4FDBFB93}"/>
                </a:ext>
              </a:extLst>
            </p:cNvPr>
            <p:cNvSpPr/>
            <p:nvPr/>
          </p:nvSpPr>
          <p:spPr>
            <a:xfrm>
              <a:off x="1417107" y="1104642"/>
              <a:ext cx="217568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4" name="Google Shape;662;p30">
              <a:extLst>
                <a:ext uri="{FF2B5EF4-FFF2-40B4-BE49-F238E27FC236}">
                  <a16:creationId xmlns:a16="http://schemas.microsoft.com/office/drawing/2014/main" id="{8DE2652D-CD1E-4AA2-A719-1B946E03B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025" y="1079925"/>
              <a:ext cx="161350" cy="143875"/>
            </a:xfrm>
            <a:custGeom>
              <a:avLst/>
              <a:gdLst>
                <a:gd name="T0" fmla="*/ 2147483646 w 6454"/>
                <a:gd name="T1" fmla="*/ 0 h 5755"/>
                <a:gd name="T2" fmla="*/ 2147483646 w 6454"/>
                <a:gd name="T3" fmla="*/ 2147483646 h 5755"/>
                <a:gd name="T4" fmla="*/ 2147483646 w 6454"/>
                <a:gd name="T5" fmla="*/ 2147483646 h 5755"/>
                <a:gd name="T6" fmla="*/ 2147483646 w 6454"/>
                <a:gd name="T7" fmla="*/ 2147483646 h 5755"/>
                <a:gd name="T8" fmla="*/ 2147483646 w 6454"/>
                <a:gd name="T9" fmla="*/ 2147483646 h 5755"/>
                <a:gd name="T10" fmla="*/ 2147483646 w 6454"/>
                <a:gd name="T11" fmla="*/ 2147483646 h 5755"/>
                <a:gd name="T12" fmla="*/ 2147483646 w 6454"/>
                <a:gd name="T13" fmla="*/ 0 h 57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" name="Google Shape;663;p30">
              <a:extLst>
                <a:ext uri="{FF2B5EF4-FFF2-40B4-BE49-F238E27FC236}">
                  <a16:creationId xmlns:a16="http://schemas.microsoft.com/office/drawing/2014/main" id="{1B92C301-2A6F-4CBE-95FE-21ACF70E088E}"/>
                </a:ext>
              </a:extLst>
            </p:cNvPr>
            <p:cNvSpPr/>
            <p:nvPr/>
          </p:nvSpPr>
          <p:spPr>
            <a:xfrm>
              <a:off x="1861123" y="1212823"/>
              <a:ext cx="131724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6" name="Google Shape;664;p30">
              <a:extLst>
                <a:ext uri="{FF2B5EF4-FFF2-40B4-BE49-F238E27FC236}">
                  <a16:creationId xmlns:a16="http://schemas.microsoft.com/office/drawing/2014/main" id="{A1712AC1-41F5-446E-85EF-7D1D29617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9050" y="1010500"/>
              <a:ext cx="70600" cy="61000"/>
            </a:xfrm>
            <a:custGeom>
              <a:avLst/>
              <a:gdLst>
                <a:gd name="T0" fmla="*/ 2147483646 w 2824"/>
                <a:gd name="T1" fmla="*/ 0 h 2440"/>
                <a:gd name="T2" fmla="*/ 2147483646 w 2824"/>
                <a:gd name="T3" fmla="*/ 2147483646 h 2440"/>
                <a:gd name="T4" fmla="*/ 2147483646 w 2824"/>
                <a:gd name="T5" fmla="*/ 2147483646 h 2440"/>
                <a:gd name="T6" fmla="*/ 2147483646 w 2824"/>
                <a:gd name="T7" fmla="*/ 2147483646 h 2440"/>
                <a:gd name="T8" fmla="*/ 2147483646 w 2824"/>
                <a:gd name="T9" fmla="*/ 2147483646 h 2440"/>
                <a:gd name="T10" fmla="*/ 2147483646 w 2824"/>
                <a:gd name="T11" fmla="*/ 2147483646 h 2440"/>
                <a:gd name="T12" fmla="*/ 2147483646 w 2824"/>
                <a:gd name="T13" fmla="*/ 0 h 24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7" name="Google Shape;665;p30">
              <a:extLst>
                <a:ext uri="{FF2B5EF4-FFF2-40B4-BE49-F238E27FC236}">
                  <a16:creationId xmlns:a16="http://schemas.microsoft.com/office/drawing/2014/main" id="{4546F8F0-213C-4B97-B26B-AF07E6E2D4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775" y="1096000"/>
              <a:ext cx="70600" cy="61125"/>
            </a:xfrm>
            <a:custGeom>
              <a:avLst/>
              <a:gdLst>
                <a:gd name="T0" fmla="*/ 2147483646 w 2824"/>
                <a:gd name="T1" fmla="*/ 2147483646 h 2445"/>
                <a:gd name="T2" fmla="*/ 2147483646 w 2824"/>
                <a:gd name="T3" fmla="*/ 2147483646 h 2445"/>
                <a:gd name="T4" fmla="*/ 2147483646 w 2824"/>
                <a:gd name="T5" fmla="*/ 2147483646 h 2445"/>
                <a:gd name="T6" fmla="*/ 2147483646 w 2824"/>
                <a:gd name="T7" fmla="*/ 2147483646 h 2445"/>
                <a:gd name="T8" fmla="*/ 2147483646 w 2824"/>
                <a:gd name="T9" fmla="*/ 2147483646 h 2445"/>
                <a:gd name="T10" fmla="*/ 2147483646 w 2824"/>
                <a:gd name="T11" fmla="*/ 2147483646 h 2445"/>
                <a:gd name="T12" fmla="*/ 2147483646 w 2824"/>
                <a:gd name="T13" fmla="*/ 2147483646 h 24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8" name="Google Shape;666;p30">
              <a:extLst>
                <a:ext uri="{FF2B5EF4-FFF2-40B4-BE49-F238E27FC236}">
                  <a16:creationId xmlns:a16="http://schemas.microsoft.com/office/drawing/2014/main" id="{34E07AC5-93F0-482C-B241-C292FB97A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50" y="236825"/>
              <a:ext cx="1222525" cy="946550"/>
            </a:xfrm>
            <a:custGeom>
              <a:avLst/>
              <a:gdLst>
                <a:gd name="T0" fmla="*/ 2147483646 w 48901"/>
                <a:gd name="T1" fmla="*/ 0 h 37862"/>
                <a:gd name="T2" fmla="*/ 2147483646 w 48901"/>
                <a:gd name="T3" fmla="*/ 2147483646 h 37862"/>
                <a:gd name="T4" fmla="*/ 2147483646 w 48901"/>
                <a:gd name="T5" fmla="*/ 2147483646 h 37862"/>
                <a:gd name="T6" fmla="*/ 2147483646 w 48901"/>
                <a:gd name="T7" fmla="*/ 2147483646 h 37862"/>
                <a:gd name="T8" fmla="*/ 2147483646 w 48901"/>
                <a:gd name="T9" fmla="*/ 2147483646 h 37862"/>
                <a:gd name="T10" fmla="*/ 2147483646 w 48901"/>
                <a:gd name="T11" fmla="*/ 2147483646 h 37862"/>
                <a:gd name="T12" fmla="*/ 2147483646 w 48901"/>
                <a:gd name="T13" fmla="*/ 2147483646 h 37862"/>
                <a:gd name="T14" fmla="*/ 2147483646 w 48901"/>
                <a:gd name="T15" fmla="*/ 2147483646 h 37862"/>
                <a:gd name="T16" fmla="*/ 2147483646 w 48901"/>
                <a:gd name="T17" fmla="*/ 2147483646 h 37862"/>
                <a:gd name="T18" fmla="*/ 2147483646 w 48901"/>
                <a:gd name="T19" fmla="*/ 2147483646 h 37862"/>
                <a:gd name="T20" fmla="*/ 2147483646 w 48901"/>
                <a:gd name="T21" fmla="*/ 2147483646 h 37862"/>
                <a:gd name="T22" fmla="*/ 2147483646 w 48901"/>
                <a:gd name="T23" fmla="*/ 2147483646 h 37862"/>
                <a:gd name="T24" fmla="*/ 2147483646 w 48901"/>
                <a:gd name="T25" fmla="*/ 2147483646 h 37862"/>
                <a:gd name="T26" fmla="*/ 2147483646 w 48901"/>
                <a:gd name="T27" fmla="*/ 2147483646 h 37862"/>
                <a:gd name="T28" fmla="*/ 2147483646 w 48901"/>
                <a:gd name="T29" fmla="*/ 2147483646 h 37862"/>
                <a:gd name="T30" fmla="*/ 2147483646 w 48901"/>
                <a:gd name="T31" fmla="*/ 2147483646 h 37862"/>
                <a:gd name="T32" fmla="*/ 2147483646 w 48901"/>
                <a:gd name="T33" fmla="*/ 2147483646 h 37862"/>
                <a:gd name="T34" fmla="*/ 2147483646 w 48901"/>
                <a:gd name="T35" fmla="*/ 2147483646 h 37862"/>
                <a:gd name="T36" fmla="*/ 2147483646 w 48901"/>
                <a:gd name="T37" fmla="*/ 2147483646 h 37862"/>
                <a:gd name="T38" fmla="*/ 2147483646 w 48901"/>
                <a:gd name="T39" fmla="*/ 2147483646 h 37862"/>
                <a:gd name="T40" fmla="*/ 2147483646 w 48901"/>
                <a:gd name="T41" fmla="*/ 2147483646 h 37862"/>
                <a:gd name="T42" fmla="*/ 2147483646 w 48901"/>
                <a:gd name="T43" fmla="*/ 2147483646 h 37862"/>
                <a:gd name="T44" fmla="*/ 2147483646 w 48901"/>
                <a:gd name="T45" fmla="*/ 2147483646 h 37862"/>
                <a:gd name="T46" fmla="*/ 2147483646 w 48901"/>
                <a:gd name="T47" fmla="*/ 2147483646 h 37862"/>
                <a:gd name="T48" fmla="*/ 2147483646 w 48901"/>
                <a:gd name="T49" fmla="*/ 2147483646 h 37862"/>
                <a:gd name="T50" fmla="*/ 2147483646 w 48901"/>
                <a:gd name="T51" fmla="*/ 2147483646 h 37862"/>
                <a:gd name="T52" fmla="*/ 2147483646 w 48901"/>
                <a:gd name="T53" fmla="*/ 2147483646 h 37862"/>
                <a:gd name="T54" fmla="*/ 2147483646 w 48901"/>
                <a:gd name="T55" fmla="*/ 2147483646 h 37862"/>
                <a:gd name="T56" fmla="*/ 2147483646 w 48901"/>
                <a:gd name="T57" fmla="*/ 2147483646 h 37862"/>
                <a:gd name="T58" fmla="*/ 2147483646 w 48901"/>
                <a:gd name="T59" fmla="*/ 2147483646 h 37862"/>
                <a:gd name="T60" fmla="*/ 2147483646 w 48901"/>
                <a:gd name="T61" fmla="*/ 2147483646 h 37862"/>
                <a:gd name="T62" fmla="*/ 2147483646 w 48901"/>
                <a:gd name="T63" fmla="*/ 2147483646 h 37862"/>
                <a:gd name="T64" fmla="*/ 2147483646 w 48901"/>
                <a:gd name="T65" fmla="*/ 2147483646 h 37862"/>
                <a:gd name="T66" fmla="*/ 2147483646 w 48901"/>
                <a:gd name="T67" fmla="*/ 2147483646 h 37862"/>
                <a:gd name="T68" fmla="*/ 2147483646 w 48901"/>
                <a:gd name="T69" fmla="*/ 2147483646 h 37862"/>
                <a:gd name="T70" fmla="*/ 2147483646 w 48901"/>
                <a:gd name="T71" fmla="*/ 2147483646 h 37862"/>
                <a:gd name="T72" fmla="*/ 2147483646 w 48901"/>
                <a:gd name="T73" fmla="*/ 2147483646 h 37862"/>
                <a:gd name="T74" fmla="*/ 2147483646 w 48901"/>
                <a:gd name="T75" fmla="*/ 2147483646 h 37862"/>
                <a:gd name="T76" fmla="*/ 2147483646 w 48901"/>
                <a:gd name="T77" fmla="*/ 2147483646 h 37862"/>
                <a:gd name="T78" fmla="*/ 2147483646 w 48901"/>
                <a:gd name="T79" fmla="*/ 2147483646 h 37862"/>
                <a:gd name="T80" fmla="*/ 2147483646 w 48901"/>
                <a:gd name="T81" fmla="*/ 2147483646 h 37862"/>
                <a:gd name="T82" fmla="*/ 2147483646 w 48901"/>
                <a:gd name="T83" fmla="*/ 2147483646 h 37862"/>
                <a:gd name="T84" fmla="*/ 2147483646 w 48901"/>
                <a:gd name="T85" fmla="*/ 2147483646 h 37862"/>
                <a:gd name="T86" fmla="*/ 2147483646 w 48901"/>
                <a:gd name="T87" fmla="*/ 2147483646 h 37862"/>
                <a:gd name="T88" fmla="*/ 2147483646 w 48901"/>
                <a:gd name="T89" fmla="*/ 2147483646 h 37862"/>
                <a:gd name="T90" fmla="*/ 2147483646 w 48901"/>
                <a:gd name="T91" fmla="*/ 2147483646 h 37862"/>
                <a:gd name="T92" fmla="*/ 2147483646 w 48901"/>
                <a:gd name="T93" fmla="*/ 2147483646 h 37862"/>
                <a:gd name="T94" fmla="*/ 2147483646 w 48901"/>
                <a:gd name="T95" fmla="*/ 2147483646 h 37862"/>
                <a:gd name="T96" fmla="*/ 2147483646 w 48901"/>
                <a:gd name="T97" fmla="*/ 2147483646 h 37862"/>
                <a:gd name="T98" fmla="*/ 2147483646 w 48901"/>
                <a:gd name="T99" fmla="*/ 2147483646 h 37862"/>
                <a:gd name="T100" fmla="*/ 2147483646 w 48901"/>
                <a:gd name="T101" fmla="*/ 2147483646 h 37862"/>
                <a:gd name="T102" fmla="*/ 2147483646 w 48901"/>
                <a:gd name="T103" fmla="*/ 2147483646 h 37862"/>
                <a:gd name="T104" fmla="*/ 2147483646 w 48901"/>
                <a:gd name="T105" fmla="*/ 0 h 3786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9" name="Google Shape;667;p30">
              <a:extLst>
                <a:ext uri="{FF2B5EF4-FFF2-40B4-BE49-F238E27FC236}">
                  <a16:creationId xmlns:a16="http://schemas.microsoft.com/office/drawing/2014/main" id="{6299BE5D-3632-45F7-8818-11F13F340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0" y="234750"/>
              <a:ext cx="1193975" cy="706225"/>
            </a:xfrm>
            <a:custGeom>
              <a:avLst/>
              <a:gdLst>
                <a:gd name="T0" fmla="*/ 2147483646 w 47759"/>
                <a:gd name="T1" fmla="*/ 2147483646 h 28249"/>
                <a:gd name="T2" fmla="*/ 2147483646 w 47759"/>
                <a:gd name="T3" fmla="*/ 2147483646 h 28249"/>
                <a:gd name="T4" fmla="*/ 2147483646 w 47759"/>
                <a:gd name="T5" fmla="*/ 2147483646 h 28249"/>
                <a:gd name="T6" fmla="*/ 2147483646 w 47759"/>
                <a:gd name="T7" fmla="*/ 2147483646 h 28249"/>
                <a:gd name="T8" fmla="*/ 2147483646 w 47759"/>
                <a:gd name="T9" fmla="*/ 2147483646 h 28249"/>
                <a:gd name="T10" fmla="*/ 2147483646 w 47759"/>
                <a:gd name="T11" fmla="*/ 2147483646 h 28249"/>
                <a:gd name="T12" fmla="*/ 2147483646 w 47759"/>
                <a:gd name="T13" fmla="*/ 2147483646 h 28249"/>
                <a:gd name="T14" fmla="*/ 2147483646 w 47759"/>
                <a:gd name="T15" fmla="*/ 2147483646 h 28249"/>
                <a:gd name="T16" fmla="*/ 2147483646 w 47759"/>
                <a:gd name="T17" fmla="*/ 2147483646 h 28249"/>
                <a:gd name="T18" fmla="*/ 2147483646 w 47759"/>
                <a:gd name="T19" fmla="*/ 2147483646 h 28249"/>
                <a:gd name="T20" fmla="*/ 2147483646 w 47759"/>
                <a:gd name="T21" fmla="*/ 2147483646 h 28249"/>
                <a:gd name="T22" fmla="*/ 2147483646 w 47759"/>
                <a:gd name="T23" fmla="*/ 2147483646 h 28249"/>
                <a:gd name="T24" fmla="*/ 2147483646 w 47759"/>
                <a:gd name="T25" fmla="*/ 2147483646 h 28249"/>
                <a:gd name="T26" fmla="*/ 2147483646 w 47759"/>
                <a:gd name="T27" fmla="*/ 2147483646 h 28249"/>
                <a:gd name="T28" fmla="*/ 2147483646 w 47759"/>
                <a:gd name="T29" fmla="*/ 2147483646 h 28249"/>
                <a:gd name="T30" fmla="*/ 2147483646 w 47759"/>
                <a:gd name="T31" fmla="*/ 2147483646 h 28249"/>
                <a:gd name="T32" fmla="*/ 2147483646 w 47759"/>
                <a:gd name="T33" fmla="*/ 2147483646 h 28249"/>
                <a:gd name="T34" fmla="*/ 2147483646 w 47759"/>
                <a:gd name="T35" fmla="*/ 2147483646 h 28249"/>
                <a:gd name="T36" fmla="*/ 2147483646 w 47759"/>
                <a:gd name="T37" fmla="*/ 2147483646 h 28249"/>
                <a:gd name="T38" fmla="*/ 2147483646 w 47759"/>
                <a:gd name="T39" fmla="*/ 2147483646 h 28249"/>
                <a:gd name="T40" fmla="*/ 2147483646 w 47759"/>
                <a:gd name="T41" fmla="*/ 2147483646 h 28249"/>
                <a:gd name="T42" fmla="*/ 2147483646 w 47759"/>
                <a:gd name="T43" fmla="*/ 2147483646 h 28249"/>
                <a:gd name="T44" fmla="*/ 2147483646 w 47759"/>
                <a:gd name="T45" fmla="*/ 2147483646 h 28249"/>
                <a:gd name="T46" fmla="*/ 2147483646 w 47759"/>
                <a:gd name="T47" fmla="*/ 2147483646 h 28249"/>
                <a:gd name="T48" fmla="*/ 2147483646 w 47759"/>
                <a:gd name="T49" fmla="*/ 2147483646 h 28249"/>
                <a:gd name="T50" fmla="*/ 2147483646 w 47759"/>
                <a:gd name="T51" fmla="*/ 2147483646 h 28249"/>
                <a:gd name="T52" fmla="*/ 2147483646 w 47759"/>
                <a:gd name="T53" fmla="*/ 2147483646 h 28249"/>
                <a:gd name="T54" fmla="*/ 2147483646 w 47759"/>
                <a:gd name="T55" fmla="*/ 2147483646 h 28249"/>
                <a:gd name="T56" fmla="*/ 2147483646 w 47759"/>
                <a:gd name="T57" fmla="*/ 2147483646 h 28249"/>
                <a:gd name="T58" fmla="*/ 2147483646 w 47759"/>
                <a:gd name="T59" fmla="*/ 2147483646 h 28249"/>
                <a:gd name="T60" fmla="*/ 2147483646 w 47759"/>
                <a:gd name="T61" fmla="*/ 2147483646 h 28249"/>
                <a:gd name="T62" fmla="*/ 2147483646 w 47759"/>
                <a:gd name="T63" fmla="*/ 2147483646 h 28249"/>
                <a:gd name="T64" fmla="*/ 2147483646 w 47759"/>
                <a:gd name="T65" fmla="*/ 2147483646 h 28249"/>
                <a:gd name="T66" fmla="*/ 2147483646 w 47759"/>
                <a:gd name="T67" fmla="*/ 2147483646 h 28249"/>
                <a:gd name="T68" fmla="*/ 2147483646 w 47759"/>
                <a:gd name="T69" fmla="*/ 2147483646 h 28249"/>
                <a:gd name="T70" fmla="*/ 2147483646 w 47759"/>
                <a:gd name="T71" fmla="*/ 2147483646 h 28249"/>
                <a:gd name="T72" fmla="*/ 2147483646 w 47759"/>
                <a:gd name="T73" fmla="*/ 2147483646 h 28249"/>
                <a:gd name="T74" fmla="*/ 2147483646 w 47759"/>
                <a:gd name="T75" fmla="*/ 2147483646 h 28249"/>
                <a:gd name="T76" fmla="*/ 2147483646 w 47759"/>
                <a:gd name="T77" fmla="*/ 2147483646 h 28249"/>
                <a:gd name="T78" fmla="*/ 2147483646 w 47759"/>
                <a:gd name="T79" fmla="*/ 2147483646 h 28249"/>
                <a:gd name="T80" fmla="*/ 2147483646 w 47759"/>
                <a:gd name="T81" fmla="*/ 2147483646 h 28249"/>
                <a:gd name="T82" fmla="*/ 2147483646 w 47759"/>
                <a:gd name="T83" fmla="*/ 2147483646 h 28249"/>
                <a:gd name="T84" fmla="*/ 2147483646 w 47759"/>
                <a:gd name="T85" fmla="*/ 2147483646 h 28249"/>
                <a:gd name="T86" fmla="*/ 2147483646 w 47759"/>
                <a:gd name="T87" fmla="*/ 2147483646 h 28249"/>
                <a:gd name="T88" fmla="*/ 2147483646 w 47759"/>
                <a:gd name="T89" fmla="*/ 2147483646 h 28249"/>
                <a:gd name="T90" fmla="*/ 2147483646 w 47759"/>
                <a:gd name="T91" fmla="*/ 2147483646 h 28249"/>
                <a:gd name="T92" fmla="*/ 2147483646 w 47759"/>
                <a:gd name="T93" fmla="*/ 2147483646 h 28249"/>
                <a:gd name="T94" fmla="*/ 2147483646 w 47759"/>
                <a:gd name="T95" fmla="*/ 2147483646 h 28249"/>
                <a:gd name="T96" fmla="*/ 2147483646 w 47759"/>
                <a:gd name="T97" fmla="*/ 2147483646 h 28249"/>
                <a:gd name="T98" fmla="*/ 2147483646 w 47759"/>
                <a:gd name="T99" fmla="*/ 2147483646 h 28249"/>
                <a:gd name="T100" fmla="*/ 2147483646 w 47759"/>
                <a:gd name="T101" fmla="*/ 2147483646 h 28249"/>
                <a:gd name="T102" fmla="*/ 2147483646 w 47759"/>
                <a:gd name="T103" fmla="*/ 2147483646 h 28249"/>
                <a:gd name="T104" fmla="*/ 2147483646 w 47759"/>
                <a:gd name="T105" fmla="*/ 2147483646 h 2824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0" name="Google Shape;668;p30">
              <a:extLst>
                <a:ext uri="{FF2B5EF4-FFF2-40B4-BE49-F238E27FC236}">
                  <a16:creationId xmlns:a16="http://schemas.microsoft.com/office/drawing/2014/main" id="{63E57B31-45EA-4820-98D8-24824C8C87F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0" y="238125"/>
              <a:ext cx="1193975" cy="935175"/>
            </a:xfrm>
            <a:custGeom>
              <a:avLst/>
              <a:gdLst>
                <a:gd name="T0" fmla="*/ 2147483646 w 47759"/>
                <a:gd name="T1" fmla="*/ 0 h 37407"/>
                <a:gd name="T2" fmla="*/ 2147483646 w 47759"/>
                <a:gd name="T3" fmla="*/ 2147483646 h 37407"/>
                <a:gd name="T4" fmla="*/ 2147483646 w 47759"/>
                <a:gd name="T5" fmla="*/ 2147483646 h 37407"/>
                <a:gd name="T6" fmla="*/ 2147483646 w 47759"/>
                <a:gd name="T7" fmla="*/ 2147483646 h 37407"/>
                <a:gd name="T8" fmla="*/ 2147483646 w 47759"/>
                <a:gd name="T9" fmla="*/ 2147483646 h 37407"/>
                <a:gd name="T10" fmla="*/ 2147483646 w 47759"/>
                <a:gd name="T11" fmla="*/ 2147483646 h 37407"/>
                <a:gd name="T12" fmla="*/ 2147483646 w 47759"/>
                <a:gd name="T13" fmla="*/ 2147483646 h 37407"/>
                <a:gd name="T14" fmla="*/ 2147483646 w 47759"/>
                <a:gd name="T15" fmla="*/ 2147483646 h 37407"/>
                <a:gd name="T16" fmla="*/ 2147483646 w 47759"/>
                <a:gd name="T17" fmla="*/ 2147483646 h 37407"/>
                <a:gd name="T18" fmla="*/ 2147483646 w 47759"/>
                <a:gd name="T19" fmla="*/ 2147483646 h 37407"/>
                <a:gd name="T20" fmla="*/ 2147483646 w 47759"/>
                <a:gd name="T21" fmla="*/ 2147483646 h 37407"/>
                <a:gd name="T22" fmla="*/ 2147483646 w 47759"/>
                <a:gd name="T23" fmla="*/ 2147483646 h 37407"/>
                <a:gd name="T24" fmla="*/ 2147483646 w 47759"/>
                <a:gd name="T25" fmla="*/ 2147483646 h 37407"/>
                <a:gd name="T26" fmla="*/ 2147483646 w 47759"/>
                <a:gd name="T27" fmla="*/ 2147483646 h 37407"/>
                <a:gd name="T28" fmla="*/ 2147483646 w 47759"/>
                <a:gd name="T29" fmla="*/ 2147483646 h 37407"/>
                <a:gd name="T30" fmla="*/ 2147483646 w 47759"/>
                <a:gd name="T31" fmla="*/ 2147483646 h 37407"/>
                <a:gd name="T32" fmla="*/ 2147483646 w 47759"/>
                <a:gd name="T33" fmla="*/ 2147483646 h 37407"/>
                <a:gd name="T34" fmla="*/ 2147483646 w 47759"/>
                <a:gd name="T35" fmla="*/ 2147483646 h 37407"/>
                <a:gd name="T36" fmla="*/ 2147483646 w 47759"/>
                <a:gd name="T37" fmla="*/ 2147483646 h 37407"/>
                <a:gd name="T38" fmla="*/ 2147483646 w 47759"/>
                <a:gd name="T39" fmla="*/ 2147483646 h 37407"/>
                <a:gd name="T40" fmla="*/ 2147483646 w 47759"/>
                <a:gd name="T41" fmla="*/ 2147483646 h 37407"/>
                <a:gd name="T42" fmla="*/ 2147483646 w 47759"/>
                <a:gd name="T43" fmla="*/ 2147483646 h 37407"/>
                <a:gd name="T44" fmla="*/ 2147483646 w 47759"/>
                <a:gd name="T45" fmla="*/ 2147483646 h 37407"/>
                <a:gd name="T46" fmla="*/ 2147483646 w 47759"/>
                <a:gd name="T47" fmla="*/ 2147483646 h 37407"/>
                <a:gd name="T48" fmla="*/ 2147483646 w 47759"/>
                <a:gd name="T49" fmla="*/ 2147483646 h 37407"/>
                <a:gd name="T50" fmla="*/ 2147483646 w 47759"/>
                <a:gd name="T51" fmla="*/ 2147483646 h 37407"/>
                <a:gd name="T52" fmla="*/ 2147483646 w 47759"/>
                <a:gd name="T53" fmla="*/ 2147483646 h 37407"/>
                <a:gd name="T54" fmla="*/ 2147483646 w 47759"/>
                <a:gd name="T55" fmla="*/ 2147483646 h 37407"/>
                <a:gd name="T56" fmla="*/ 2147483646 w 47759"/>
                <a:gd name="T57" fmla="*/ 2147483646 h 37407"/>
                <a:gd name="T58" fmla="*/ 2147483646 w 47759"/>
                <a:gd name="T59" fmla="*/ 2147483646 h 37407"/>
                <a:gd name="T60" fmla="*/ 2147483646 w 47759"/>
                <a:gd name="T61" fmla="*/ 2147483646 h 37407"/>
                <a:gd name="T62" fmla="*/ 2147483646 w 47759"/>
                <a:gd name="T63" fmla="*/ 2147483646 h 37407"/>
                <a:gd name="T64" fmla="*/ 2147483646 w 47759"/>
                <a:gd name="T65" fmla="*/ 2147483646 h 37407"/>
                <a:gd name="T66" fmla="*/ 2147483646 w 47759"/>
                <a:gd name="T67" fmla="*/ 2147483646 h 37407"/>
                <a:gd name="T68" fmla="*/ 2147483646 w 47759"/>
                <a:gd name="T69" fmla="*/ 2147483646 h 37407"/>
                <a:gd name="T70" fmla="*/ 2147483646 w 47759"/>
                <a:gd name="T71" fmla="*/ 2147483646 h 37407"/>
                <a:gd name="T72" fmla="*/ 2147483646 w 47759"/>
                <a:gd name="T73" fmla="*/ 2147483646 h 37407"/>
                <a:gd name="T74" fmla="*/ 2147483646 w 47759"/>
                <a:gd name="T75" fmla="*/ 2147483646 h 37407"/>
                <a:gd name="T76" fmla="*/ 2147483646 w 47759"/>
                <a:gd name="T77" fmla="*/ 0 h 3740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1" name="Google Shape;669;p30">
              <a:extLst>
                <a:ext uri="{FF2B5EF4-FFF2-40B4-BE49-F238E27FC236}">
                  <a16:creationId xmlns:a16="http://schemas.microsoft.com/office/drawing/2014/main" id="{3DA2ACD6-2CA4-4EF3-928C-B884CAB16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475" y="1736225"/>
              <a:ext cx="244525" cy="252075"/>
            </a:xfrm>
            <a:custGeom>
              <a:avLst/>
              <a:gdLst>
                <a:gd name="T0" fmla="*/ 2147483646 w 9781"/>
                <a:gd name="T1" fmla="*/ 0 h 10083"/>
                <a:gd name="T2" fmla="*/ 2147483646 w 9781"/>
                <a:gd name="T3" fmla="*/ 2147483646 h 10083"/>
                <a:gd name="T4" fmla="*/ 2147483646 w 9781"/>
                <a:gd name="T5" fmla="*/ 2147483646 h 10083"/>
                <a:gd name="T6" fmla="*/ 2147483646 w 9781"/>
                <a:gd name="T7" fmla="*/ 2147483646 h 10083"/>
                <a:gd name="T8" fmla="*/ 2147483646 w 9781"/>
                <a:gd name="T9" fmla="*/ 2147483646 h 10083"/>
                <a:gd name="T10" fmla="*/ 2147483646 w 9781"/>
                <a:gd name="T11" fmla="*/ 2147483646 h 10083"/>
                <a:gd name="T12" fmla="*/ 2147483646 w 9781"/>
                <a:gd name="T13" fmla="*/ 2147483646 h 10083"/>
                <a:gd name="T14" fmla="*/ 2147483646 w 9781"/>
                <a:gd name="T15" fmla="*/ 0 h 100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2" name="Google Shape;670;p30">
              <a:extLst>
                <a:ext uri="{FF2B5EF4-FFF2-40B4-BE49-F238E27FC236}">
                  <a16:creationId xmlns:a16="http://schemas.microsoft.com/office/drawing/2014/main" id="{8AE7B80B-3B84-4572-B53B-05BFBAF4C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2950" y="1526175"/>
              <a:ext cx="203375" cy="224350"/>
            </a:xfrm>
            <a:custGeom>
              <a:avLst/>
              <a:gdLst>
                <a:gd name="T0" fmla="*/ 2147483646 w 8135"/>
                <a:gd name="T1" fmla="*/ 0 h 8974"/>
                <a:gd name="T2" fmla="*/ 2147483646 w 8135"/>
                <a:gd name="T3" fmla="*/ 2147483646 h 8974"/>
                <a:gd name="T4" fmla="*/ 2147483646 w 8135"/>
                <a:gd name="T5" fmla="*/ 2147483646 h 8974"/>
                <a:gd name="T6" fmla="*/ 2147483646 w 8135"/>
                <a:gd name="T7" fmla="*/ 2147483646 h 8974"/>
                <a:gd name="T8" fmla="*/ 2147483646 w 8135"/>
                <a:gd name="T9" fmla="*/ 2147483646 h 8974"/>
                <a:gd name="T10" fmla="*/ 2147483646 w 8135"/>
                <a:gd name="T11" fmla="*/ 2147483646 h 8974"/>
                <a:gd name="T12" fmla="*/ 2147483646 w 8135"/>
                <a:gd name="T13" fmla="*/ 2147483646 h 8974"/>
                <a:gd name="T14" fmla="*/ 2147483646 w 8135"/>
                <a:gd name="T15" fmla="*/ 2147483646 h 8974"/>
                <a:gd name="T16" fmla="*/ 2147483646 w 8135"/>
                <a:gd name="T17" fmla="*/ 0 h 89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3" name="Google Shape;671;p30">
              <a:extLst>
                <a:ext uri="{FF2B5EF4-FFF2-40B4-BE49-F238E27FC236}">
                  <a16:creationId xmlns:a16="http://schemas.microsoft.com/office/drawing/2014/main" id="{7ABA5E95-CF84-4751-900A-09BD2AEC8F60}"/>
                </a:ext>
              </a:extLst>
            </p:cNvPr>
            <p:cNvSpPr/>
            <p:nvPr/>
          </p:nvSpPr>
          <p:spPr>
            <a:xfrm>
              <a:off x="1273541" y="1525510"/>
              <a:ext cx="199808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14" name="Google Shape;672;p30">
              <a:extLst>
                <a:ext uri="{FF2B5EF4-FFF2-40B4-BE49-F238E27FC236}">
                  <a16:creationId xmlns:a16="http://schemas.microsoft.com/office/drawing/2014/main" id="{0580BB9A-562E-4909-9B6D-870216AEC3B6}"/>
                </a:ext>
              </a:extLst>
            </p:cNvPr>
            <p:cNvSpPr/>
            <p:nvPr/>
          </p:nvSpPr>
          <p:spPr>
            <a:xfrm>
              <a:off x="1220259" y="1658884"/>
              <a:ext cx="153926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15" name="Google Shape;211;p3">
            <a:extLst>
              <a:ext uri="{FF2B5EF4-FFF2-40B4-BE49-F238E27FC236}">
                <a16:creationId xmlns:a16="http://schemas.microsoft.com/office/drawing/2014/main" id="{FB491695-885D-406D-90DC-8748E75E718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16" name="Google Shape;212;p3">
              <a:extLst>
                <a:ext uri="{FF2B5EF4-FFF2-40B4-BE49-F238E27FC236}">
                  <a16:creationId xmlns:a16="http://schemas.microsoft.com/office/drawing/2014/main" id="{7108FACF-17D2-4EE5-BAA0-52B13BAFAD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7" name="Google Shape;213;p3">
              <a:extLst>
                <a:ext uri="{FF2B5EF4-FFF2-40B4-BE49-F238E27FC236}">
                  <a16:creationId xmlns:a16="http://schemas.microsoft.com/office/drawing/2014/main" id="{A1BF709C-098F-4BEE-BC58-DD77BDC75651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18" name="Google Shape;214;p3">
            <a:extLst>
              <a:ext uri="{FF2B5EF4-FFF2-40B4-BE49-F238E27FC236}">
                <a16:creationId xmlns:a16="http://schemas.microsoft.com/office/drawing/2014/main" id="{B6E1FD3D-45FD-4EC5-9FB0-EF05985F79D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0050" y="5038725"/>
            <a:ext cx="292100" cy="280988"/>
            <a:chOff x="3243875" y="2372825"/>
            <a:chExt cx="291375" cy="281375"/>
          </a:xfrm>
        </p:grpSpPr>
        <p:sp>
          <p:nvSpPr>
            <p:cNvPr id="119" name="Google Shape;215;p3">
              <a:extLst>
                <a:ext uri="{FF2B5EF4-FFF2-40B4-BE49-F238E27FC236}">
                  <a16:creationId xmlns:a16="http://schemas.microsoft.com/office/drawing/2014/main" id="{F62A2180-EF87-4754-A8D2-288EA7206201}"/>
                </a:ext>
              </a:extLst>
            </p:cNvPr>
            <p:cNvSpPr/>
            <p:nvPr/>
          </p:nvSpPr>
          <p:spPr>
            <a:xfrm>
              <a:off x="3286632" y="2403030"/>
              <a:ext cx="205863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0" name="Google Shape;216;p3">
              <a:extLst>
                <a:ext uri="{FF2B5EF4-FFF2-40B4-BE49-F238E27FC236}">
                  <a16:creationId xmlns:a16="http://schemas.microsoft.com/office/drawing/2014/main" id="{F0725753-054E-46CF-9B85-15AFC567E198}"/>
                </a:ext>
              </a:extLst>
            </p:cNvPr>
            <p:cNvSpPr/>
            <p:nvPr/>
          </p:nvSpPr>
          <p:spPr>
            <a:xfrm>
              <a:off x="3302467" y="2403030"/>
              <a:ext cx="193194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1" name="Google Shape;217;p3">
              <a:extLst>
                <a:ext uri="{FF2B5EF4-FFF2-40B4-BE49-F238E27FC236}">
                  <a16:creationId xmlns:a16="http://schemas.microsoft.com/office/drawing/2014/main" id="{ED3DC85E-C1D5-4FBF-94F9-0BEA02CCC6EA}"/>
                </a:ext>
              </a:extLst>
            </p:cNvPr>
            <p:cNvSpPr/>
            <p:nvPr/>
          </p:nvSpPr>
          <p:spPr>
            <a:xfrm>
              <a:off x="3395897" y="2372825"/>
              <a:ext cx="1108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2" name="Google Shape;218;p3">
              <a:extLst>
                <a:ext uri="{FF2B5EF4-FFF2-40B4-BE49-F238E27FC236}">
                  <a16:creationId xmlns:a16="http://schemas.microsoft.com/office/drawing/2014/main" id="{2463F3DB-CBB9-4CF9-B77F-4821E8F5785F}"/>
                </a:ext>
              </a:extLst>
            </p:cNvPr>
            <p:cNvSpPr/>
            <p:nvPr/>
          </p:nvSpPr>
          <p:spPr>
            <a:xfrm>
              <a:off x="3243875" y="2495231"/>
              <a:ext cx="285041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3" name="Google Shape;219;p3">
              <a:extLst>
                <a:ext uri="{FF2B5EF4-FFF2-40B4-BE49-F238E27FC236}">
                  <a16:creationId xmlns:a16="http://schemas.microsoft.com/office/drawing/2014/main" id="{1C44512A-CF3F-4DE0-8FA5-54893B4D7B03}"/>
                </a:ext>
              </a:extLst>
            </p:cNvPr>
            <p:cNvSpPr/>
            <p:nvPr/>
          </p:nvSpPr>
          <p:spPr>
            <a:xfrm>
              <a:off x="3340473" y="2379184"/>
              <a:ext cx="10451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4" name="Google Shape;220;p3">
              <a:extLst>
                <a:ext uri="{FF2B5EF4-FFF2-40B4-BE49-F238E27FC236}">
                  <a16:creationId xmlns:a16="http://schemas.microsoft.com/office/drawing/2014/main" id="{C5B7CB14-08AB-4F12-9154-0BC05B993191}"/>
                </a:ext>
              </a:extLst>
            </p:cNvPr>
            <p:cNvSpPr/>
            <p:nvPr/>
          </p:nvSpPr>
          <p:spPr>
            <a:xfrm>
              <a:off x="3267629" y="2458668"/>
              <a:ext cx="267621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5" name="Google Shape;221;p3">
              <a:extLst>
                <a:ext uri="{FF2B5EF4-FFF2-40B4-BE49-F238E27FC236}">
                  <a16:creationId xmlns:a16="http://schemas.microsoft.com/office/drawing/2014/main" id="{C898B1EA-45D6-46EC-9631-61C763A30992}"/>
                </a:ext>
              </a:extLst>
            </p:cNvPr>
            <p:cNvSpPr/>
            <p:nvPr/>
          </p:nvSpPr>
          <p:spPr>
            <a:xfrm>
              <a:off x="3275546" y="2452309"/>
              <a:ext cx="258121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6" name="Google Shape;222;p3">
              <a:extLst>
                <a:ext uri="{FF2B5EF4-FFF2-40B4-BE49-F238E27FC236}">
                  <a16:creationId xmlns:a16="http://schemas.microsoft.com/office/drawing/2014/main" id="{D81C0568-19EA-4814-AE43-8BC25DEAADE4}"/>
                </a:ext>
              </a:extLst>
            </p:cNvPr>
            <p:cNvSpPr/>
            <p:nvPr/>
          </p:nvSpPr>
          <p:spPr>
            <a:xfrm>
              <a:off x="3327804" y="2385542"/>
              <a:ext cx="120351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7" name="Google Shape;223;p3">
              <a:extLst>
                <a:ext uri="{FF2B5EF4-FFF2-40B4-BE49-F238E27FC236}">
                  <a16:creationId xmlns:a16="http://schemas.microsoft.com/office/drawing/2014/main" id="{ADAC27A0-4EAE-4815-A7E5-406183E65DDA}"/>
                </a:ext>
              </a:extLst>
            </p:cNvPr>
            <p:cNvSpPr/>
            <p:nvPr/>
          </p:nvSpPr>
          <p:spPr>
            <a:xfrm>
              <a:off x="3327804" y="2438003"/>
              <a:ext cx="133019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8" name="Google Shape;224;p3">
              <a:extLst>
                <a:ext uri="{FF2B5EF4-FFF2-40B4-BE49-F238E27FC236}">
                  <a16:creationId xmlns:a16="http://schemas.microsoft.com/office/drawing/2014/main" id="{71BC561F-4E0C-4D32-8F36-FDD912512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550" y="2469325"/>
              <a:ext cx="72075" cy="71450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29" name="Google Shape;225;p3">
            <a:extLst>
              <a:ext uri="{FF2B5EF4-FFF2-40B4-BE49-F238E27FC236}">
                <a16:creationId xmlns:a16="http://schemas.microsoft.com/office/drawing/2014/main" id="{85BEE9D2-0CA8-432C-AD83-1A78071FEE3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7538" y="714375"/>
            <a:ext cx="168275" cy="168275"/>
            <a:chOff x="4954425" y="2036375"/>
            <a:chExt cx="166675" cy="168575"/>
          </a:xfrm>
        </p:grpSpPr>
        <p:sp>
          <p:nvSpPr>
            <p:cNvPr id="130" name="Google Shape;226;p3">
              <a:extLst>
                <a:ext uri="{FF2B5EF4-FFF2-40B4-BE49-F238E27FC236}">
                  <a16:creationId xmlns:a16="http://schemas.microsoft.com/office/drawing/2014/main" id="{C372D473-92D1-42F8-BF4C-4C9D2E854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227;p3">
              <a:extLst>
                <a:ext uri="{FF2B5EF4-FFF2-40B4-BE49-F238E27FC236}">
                  <a16:creationId xmlns:a16="http://schemas.microsoft.com/office/drawing/2014/main" id="{DF92303B-8D86-4565-9F8A-CD3605E5BE88}"/>
                </a:ext>
              </a:extLst>
            </p:cNvPr>
            <p:cNvSpPr/>
            <p:nvPr/>
          </p:nvSpPr>
          <p:spPr>
            <a:xfrm>
              <a:off x="5009459" y="2104760"/>
              <a:ext cx="51890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32" name="Google Shape;228;p3">
            <a:extLst>
              <a:ext uri="{FF2B5EF4-FFF2-40B4-BE49-F238E27FC236}">
                <a16:creationId xmlns:a16="http://schemas.microsoft.com/office/drawing/2014/main" id="{9A6C60F2-F3C6-4FAE-9351-04BF8D30DD31}"/>
              </a:ext>
            </a:extLst>
          </p:cNvPr>
          <p:cNvSpPr>
            <a:spLocks/>
          </p:cNvSpPr>
          <p:nvPr userDrawn="1"/>
        </p:nvSpPr>
        <p:spPr bwMode="auto">
          <a:xfrm>
            <a:off x="1576388" y="3597275"/>
            <a:ext cx="119062" cy="80963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133" name="Google Shape;229;p3">
            <a:extLst>
              <a:ext uri="{FF2B5EF4-FFF2-40B4-BE49-F238E27FC236}">
                <a16:creationId xmlns:a16="http://schemas.microsoft.com/office/drawing/2014/main" id="{D16AFB00-84BC-4F33-81F4-207C87052BA8}"/>
              </a:ext>
            </a:extLst>
          </p:cNvPr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34" name="Google Shape;230;p3">
            <a:extLst>
              <a:ext uri="{FF2B5EF4-FFF2-40B4-BE49-F238E27FC236}">
                <a16:creationId xmlns:a16="http://schemas.microsoft.com/office/drawing/2014/main" id="{6E5D3531-217F-4DA6-AB2F-DB8303E5A4F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35" name="Google Shape;231;p3">
              <a:extLst>
                <a:ext uri="{FF2B5EF4-FFF2-40B4-BE49-F238E27FC236}">
                  <a16:creationId xmlns:a16="http://schemas.microsoft.com/office/drawing/2014/main" id="{1C5682DC-9600-48E1-BFA0-5E7D36AFD70E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6" name="Google Shape;232;p3">
              <a:extLst>
                <a:ext uri="{FF2B5EF4-FFF2-40B4-BE49-F238E27FC236}">
                  <a16:creationId xmlns:a16="http://schemas.microsoft.com/office/drawing/2014/main" id="{50B87201-6856-4D0E-9809-4F4B090ECEE4}"/>
                </a:ext>
              </a:extLst>
            </p:cNvPr>
            <p:cNvSpPr/>
            <p:nvPr/>
          </p:nvSpPr>
          <p:spPr>
            <a:xfrm>
              <a:off x="5009983" y="2104759"/>
              <a:ext cx="52384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7CFDD1EA-50A1-4407-9043-07721375FF57}"/>
              </a:ext>
            </a:extLst>
          </p:cNvPr>
          <p:cNvSpPr txBox="1"/>
          <p:nvPr userDrawn="1"/>
        </p:nvSpPr>
        <p:spPr>
          <a:xfrm>
            <a:off x="3557588" y="1522413"/>
            <a:ext cx="4519612" cy="2746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8625" i="0" dirty="0">
                <a:solidFill>
                  <a:srgbClr val="C00000"/>
                </a:solidFill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81365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137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8415A-1A7E-49F0-9853-C89D293F9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BC733446-3FEA-4BD6-9657-CB9C3EF377E8}" type="datetimeFigureOut">
              <a:rPr lang="en-US"/>
              <a:pPr>
                <a:defRPr/>
              </a:pPr>
              <a:t>11/28/2021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715E2A-FC73-449B-BB0A-CDF0B8D7F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CCA6A-3C86-44EB-9B9D-FA4EC17FD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B3C0E6A0-E265-4A7C-98E8-E3DDA57A53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0688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E19E3EBF-833D-4B09-BAC6-5C0CDAEC906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2B5B58D4-8503-4598-B41B-2D17827D3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185" y="219519"/>
              <a:ext cx="8068819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7EC6D452-1FF8-4921-A051-89D71DEEDE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D46ABC1B-1C16-41F6-88FF-007A072A12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F2B6DCA5-71A4-47DB-A269-659124B70E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89B51690-37DA-466B-BCCF-F63FCC674A7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FF380B3B-EA5C-44E5-BCE5-88D4B14E13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219E8032-7421-4555-B6A4-B09C4C63AF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E19C80AB-E095-4922-9A82-E56A56D6F987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01995B3B-E816-4B9D-B8C9-22D40A80AF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C955BE21-8F3F-4BD8-8600-82C4B51C05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F03CA1C4-2B94-4D68-AD91-A69CB64B49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DAA499CE-D763-4328-A59E-BB4290910C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02143120-5D39-41A8-A217-456435C5A3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EC812C62-E844-4C27-A942-916780DFC898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F00F557F-48E8-4AE2-B943-2F1DB08668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C2068AF0-B975-47EF-92D1-9FEFA3A339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7CA714E2-7CE5-4562-A27C-06417C37A5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FC388CC1-4BEF-420B-8675-E167F9A19E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37BC37E0-7DC7-4AE8-BBAD-5A82906CA7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DE3E956D-887E-40AF-812F-1B1B8E16B574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20FAF412-DEC6-4F7B-B6D1-A95BBA9AE337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5211FD28-2618-4C57-8D6C-4AB9D4292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C26BC29D-717F-46D2-A7F6-E67AC1D31071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A8C21B0C-231F-49E0-A3B4-152B62F80B52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06463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8B1AC9CC-FCD9-4043-BE94-6075FEB2E3F2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6564515A-F569-4F98-A806-D25C7C4B3A1B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603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2F61F3D2-062D-4750-A670-263856F2D14A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D3B2042B-5954-4BD6-AA92-4A3BC9A66157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ECBDA944-7449-4B7B-8996-4C221D9C1683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BEF9D679-DA70-40CE-9000-0ED03A1026FC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5C45F99E-DD00-41DA-9046-1D1143D9DEC6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1562100"/>
            <a:ext cx="47625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E6D76F83-C1C1-4CA2-B7D9-E8D1630E5E6F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1531938"/>
            <a:ext cx="446087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EAA81973-0EB5-4BD0-BBE1-B5CFB198A019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A240D2DF-8AF4-483D-98F3-30DA4FA7775F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AB077B3E-6544-4921-8E88-DB0741D92268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5962F986-4107-485B-976A-9B6D55E204F2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48FBB9B3-4C08-4192-9A32-44A31D5F7D78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C667D5A7-CE02-4C77-9000-81DBD0BAE411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5BD6667A-2B0E-4997-8686-8E2CA66C1C00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B6D526D6-C9C6-487B-B56F-E8A0BEE639B8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A572C539-E1C4-4314-8DC4-B32F0162D92D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97C2606A-40C9-430F-B1EE-4E4E0840E358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96F75706-6957-428B-A096-ECD4334DFA49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3336925"/>
            <a:ext cx="10953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AE0C85DD-E486-44BE-99B9-B2E5CD2155B7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50850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01B1A09D-6A65-406A-976D-2108525B5A17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3444875"/>
            <a:ext cx="44450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D42AF1A9-9344-42AC-89C1-55152A873DC2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B2213FBB-F2F9-41F1-BD3B-CD2408E4826E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484D7CD2-00FA-41F8-A228-81003DF75782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3951288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BCD5E03F-9FF9-402C-B3C6-9A16C143C4E5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76688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A94E0AB8-A192-4D2B-89DE-FBF3ED778AAC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7625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C498DEC1-0863-4AFE-86BF-90E3296E820E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D0105E25-9951-43C9-A903-AA7C535082AD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CBAB0809-FFDE-443C-B926-9D1327A20672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14ABCFDE-ADC7-4339-9FCA-D19CEC34EAE1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4589463"/>
            <a:ext cx="450850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4523154C-EA5F-4060-BFBA-8C393B898C41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4672013"/>
            <a:ext cx="46038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8A73CC44-E0BB-4A26-9626-3BC3AA3BE705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630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5F136193-503D-429A-B964-F07BEC5E144A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4600575"/>
            <a:ext cx="44608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0B835FF4-6F4A-4D18-AFBC-C973DE8E62B3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0D0B9E22-4966-4E20-B4F7-D675479AC150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C9C7C58F-0288-47CA-9636-ED7D7A589F24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B5D6620E-8203-42AF-9614-7CAB5361EEB3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7625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F2BE2895-3687-4B28-84F4-D5263EDA0973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14938"/>
            <a:ext cx="449262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C66A2BC5-0BEF-4453-891C-427D760EA1E3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0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E22DFDD3-9C6C-4007-AACA-9A04162E452D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153A5351-742B-4B54-84BC-3187B5E1C18E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A512CB79-6E85-437A-9603-96BDFD290B71}"/>
              </a:ext>
            </a:extLst>
          </p:cNvPr>
          <p:cNvSpPr>
            <a:spLocks/>
          </p:cNvSpPr>
          <p:nvPr userDrawn="1"/>
        </p:nvSpPr>
        <p:spPr bwMode="auto">
          <a:xfrm>
            <a:off x="514350" y="5857875"/>
            <a:ext cx="46038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10259789-E0B6-4BB9-BF47-5F2E679351FC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id="{825AC7B7-2014-4F21-9F13-40D32948ADBF}"/>
              </a:ext>
            </a:extLst>
          </p:cNvPr>
          <p:cNvSpPr/>
          <p:nvPr userDrawn="1"/>
        </p:nvSpPr>
        <p:spPr>
          <a:xfrm rot="126755">
            <a:off x="3092450" y="1090613"/>
            <a:ext cx="5549900" cy="4730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id="{FE13953C-CE69-4AC0-8782-D5F470A05711}"/>
              </a:ext>
            </a:extLst>
          </p:cNvPr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id="{2B316030-3BA8-4DB3-9C82-7D4B0150607F}"/>
              </a:ext>
            </a:extLst>
          </p:cNvPr>
          <p:cNvSpPr/>
          <p:nvPr userDrawn="1"/>
        </p:nvSpPr>
        <p:spPr>
          <a:xfrm rot="4829593">
            <a:off x="7640638" y="1030288"/>
            <a:ext cx="1546225" cy="11080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73" name="Google Shape;939;p32">
            <a:extLst>
              <a:ext uri="{FF2B5EF4-FFF2-40B4-BE49-F238E27FC236}">
                <a16:creationId xmlns:a16="http://schemas.microsoft.com/office/drawing/2014/main" id="{A34761CF-C429-4DA4-9F25-1B0244810B3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203450" y="3949700"/>
            <a:ext cx="1974850" cy="2020888"/>
            <a:chOff x="2718975" y="493050"/>
            <a:chExt cx="2013175" cy="2066600"/>
          </a:xfrm>
        </p:grpSpPr>
        <p:sp>
          <p:nvSpPr>
            <p:cNvPr id="74" name="Google Shape;940;p32">
              <a:extLst>
                <a:ext uri="{FF2B5EF4-FFF2-40B4-BE49-F238E27FC236}">
                  <a16:creationId xmlns:a16="http://schemas.microsoft.com/office/drawing/2014/main" id="{9D1D8C4B-EB06-4738-A566-97240218E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7025" y="2415950"/>
              <a:ext cx="962925" cy="143700"/>
            </a:xfrm>
            <a:custGeom>
              <a:avLst/>
              <a:gdLst>
                <a:gd name="T0" fmla="*/ 2147483646 w 38517"/>
                <a:gd name="T1" fmla="*/ 2147483646 h 5748"/>
                <a:gd name="T2" fmla="*/ 2147483646 w 38517"/>
                <a:gd name="T3" fmla="*/ 2147483646 h 5748"/>
                <a:gd name="T4" fmla="*/ 2147483646 w 38517"/>
                <a:gd name="T5" fmla="*/ 2147483646 h 5748"/>
                <a:gd name="T6" fmla="*/ 2147483646 w 38517"/>
                <a:gd name="T7" fmla="*/ 2147483646 h 5748"/>
                <a:gd name="T8" fmla="*/ 2147483646 w 38517"/>
                <a:gd name="T9" fmla="*/ 2147483646 h 5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5" name="Google Shape;941;p32">
              <a:extLst>
                <a:ext uri="{FF2B5EF4-FFF2-40B4-BE49-F238E27FC236}">
                  <a16:creationId xmlns:a16="http://schemas.microsoft.com/office/drawing/2014/main" id="{5C5376F3-8180-4901-8639-A0D323A9B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3250" y="2190975"/>
              <a:ext cx="381500" cy="366800"/>
            </a:xfrm>
            <a:custGeom>
              <a:avLst/>
              <a:gdLst>
                <a:gd name="T0" fmla="*/ 2147483646 w 15260"/>
                <a:gd name="T1" fmla="*/ 2147483646 h 14672"/>
                <a:gd name="T2" fmla="*/ 2147483646 w 15260"/>
                <a:gd name="T3" fmla="*/ 2147483646 h 14672"/>
                <a:gd name="T4" fmla="*/ 2147483646 w 15260"/>
                <a:gd name="T5" fmla="*/ 2147483646 h 14672"/>
                <a:gd name="T6" fmla="*/ 2147483646 w 15260"/>
                <a:gd name="T7" fmla="*/ 2147483646 h 14672"/>
                <a:gd name="T8" fmla="*/ 2147483646 w 15260"/>
                <a:gd name="T9" fmla="*/ 2147483646 h 14672"/>
                <a:gd name="T10" fmla="*/ 2147483646 w 15260"/>
                <a:gd name="T11" fmla="*/ 2147483646 h 14672"/>
                <a:gd name="T12" fmla="*/ 2147483646 w 15260"/>
                <a:gd name="T13" fmla="*/ 2147483646 h 14672"/>
                <a:gd name="T14" fmla="*/ 2147483646 w 15260"/>
                <a:gd name="T15" fmla="*/ 2147483646 h 14672"/>
                <a:gd name="T16" fmla="*/ 2147483646 w 15260"/>
                <a:gd name="T17" fmla="*/ 2147483646 h 14672"/>
                <a:gd name="T18" fmla="*/ 2147483646 w 15260"/>
                <a:gd name="T19" fmla="*/ 2147483646 h 14672"/>
                <a:gd name="T20" fmla="*/ 2147483646 w 15260"/>
                <a:gd name="T21" fmla="*/ 2147483646 h 14672"/>
                <a:gd name="T22" fmla="*/ 2147483646 w 15260"/>
                <a:gd name="T23" fmla="*/ 2147483646 h 14672"/>
                <a:gd name="T24" fmla="*/ 2147483646 w 15260"/>
                <a:gd name="T25" fmla="*/ 2147483646 h 14672"/>
                <a:gd name="T26" fmla="*/ 2147483646 w 15260"/>
                <a:gd name="T27" fmla="*/ 2147483646 h 14672"/>
                <a:gd name="T28" fmla="*/ 2147483646 w 15260"/>
                <a:gd name="T29" fmla="*/ 2147483646 h 14672"/>
                <a:gd name="T30" fmla="*/ 2147483646 w 15260"/>
                <a:gd name="T31" fmla="*/ 2147483646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6" name="Google Shape;942;p32">
              <a:extLst>
                <a:ext uri="{FF2B5EF4-FFF2-40B4-BE49-F238E27FC236}">
                  <a16:creationId xmlns:a16="http://schemas.microsoft.com/office/drawing/2014/main" id="{5D175EA0-EA32-4DB6-85E2-00BD3E059D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925" y="2373950"/>
              <a:ext cx="195800" cy="181500"/>
            </a:xfrm>
            <a:custGeom>
              <a:avLst/>
              <a:gdLst>
                <a:gd name="T0" fmla="*/ 2147483646 w 7832"/>
                <a:gd name="T1" fmla="*/ 0 h 7260"/>
                <a:gd name="T2" fmla="*/ 2147483646 w 7832"/>
                <a:gd name="T3" fmla="*/ 2147483646 h 7260"/>
                <a:gd name="T4" fmla="*/ 2147483646 w 7832"/>
                <a:gd name="T5" fmla="*/ 2147483646 h 7260"/>
                <a:gd name="T6" fmla="*/ 2147483646 w 7832"/>
                <a:gd name="T7" fmla="*/ 2147483646 h 7260"/>
                <a:gd name="T8" fmla="*/ 2147483646 w 7832"/>
                <a:gd name="T9" fmla="*/ 2147483646 h 7260"/>
                <a:gd name="T10" fmla="*/ 2147483646 w 7832"/>
                <a:gd name="T11" fmla="*/ 2147483646 h 7260"/>
                <a:gd name="T12" fmla="*/ 2147483646 w 7832"/>
                <a:gd name="T13" fmla="*/ 2147483646 h 7260"/>
                <a:gd name="T14" fmla="*/ 2147483646 w 7832"/>
                <a:gd name="T15" fmla="*/ 2147483646 h 7260"/>
                <a:gd name="T16" fmla="*/ 2147483646 w 7832"/>
                <a:gd name="T17" fmla="*/ 2147483646 h 7260"/>
                <a:gd name="T18" fmla="*/ 2147483646 w 7832"/>
                <a:gd name="T19" fmla="*/ 0 h 72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7" name="Google Shape;943;p32">
              <a:extLst>
                <a:ext uri="{FF2B5EF4-FFF2-40B4-BE49-F238E27FC236}">
                  <a16:creationId xmlns:a16="http://schemas.microsoft.com/office/drawing/2014/main" id="{D4514583-BE08-41EF-97F6-B535A67B4B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6775" y="2190975"/>
              <a:ext cx="381475" cy="366800"/>
            </a:xfrm>
            <a:custGeom>
              <a:avLst/>
              <a:gdLst>
                <a:gd name="T0" fmla="*/ 2147483646 w 15259"/>
                <a:gd name="T1" fmla="*/ 2147483646 h 14672"/>
                <a:gd name="T2" fmla="*/ 2147483646 w 15259"/>
                <a:gd name="T3" fmla="*/ 2147483646 h 14672"/>
                <a:gd name="T4" fmla="*/ 2147483646 w 15259"/>
                <a:gd name="T5" fmla="*/ 2147483646 h 14672"/>
                <a:gd name="T6" fmla="*/ 2147483646 w 15259"/>
                <a:gd name="T7" fmla="*/ 2147483646 h 14672"/>
                <a:gd name="T8" fmla="*/ 2147483646 w 15259"/>
                <a:gd name="T9" fmla="*/ 2147483646 h 14672"/>
                <a:gd name="T10" fmla="*/ 2147483646 w 15259"/>
                <a:gd name="T11" fmla="*/ 2147483646 h 14672"/>
                <a:gd name="T12" fmla="*/ 2147483646 w 15259"/>
                <a:gd name="T13" fmla="*/ 2147483646 h 14672"/>
                <a:gd name="T14" fmla="*/ 2147483646 w 15259"/>
                <a:gd name="T15" fmla="*/ 2147483646 h 14672"/>
                <a:gd name="T16" fmla="*/ 2147483646 w 15259"/>
                <a:gd name="T17" fmla="*/ 2147483646 h 14672"/>
                <a:gd name="T18" fmla="*/ 2147483646 w 15259"/>
                <a:gd name="T19" fmla="*/ 2147483646 h 14672"/>
                <a:gd name="T20" fmla="*/ 2147483646 w 15259"/>
                <a:gd name="T21" fmla="*/ 2147483646 h 14672"/>
                <a:gd name="T22" fmla="*/ 2147483646 w 15259"/>
                <a:gd name="T23" fmla="*/ 2147483646 h 14672"/>
                <a:gd name="T24" fmla="*/ 2147483646 w 15259"/>
                <a:gd name="T25" fmla="*/ 2147483646 h 14672"/>
                <a:gd name="T26" fmla="*/ 2147483646 w 15259"/>
                <a:gd name="T27" fmla="*/ 2147483646 h 14672"/>
                <a:gd name="T28" fmla="*/ 2147483646 w 15259"/>
                <a:gd name="T29" fmla="*/ 2147483646 h 14672"/>
                <a:gd name="T30" fmla="*/ 2147483646 w 15259"/>
                <a:gd name="T31" fmla="*/ 2147483646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8" name="Google Shape;944;p32">
              <a:extLst>
                <a:ext uri="{FF2B5EF4-FFF2-40B4-BE49-F238E27FC236}">
                  <a16:creationId xmlns:a16="http://schemas.microsoft.com/office/drawing/2014/main" id="{D0E4E942-A485-43E9-ACE2-9FB6651B7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425" y="2377300"/>
              <a:ext cx="199150" cy="178150"/>
            </a:xfrm>
            <a:custGeom>
              <a:avLst/>
              <a:gdLst>
                <a:gd name="T0" fmla="*/ 2147483646 w 7966"/>
                <a:gd name="T1" fmla="*/ 2147483646 h 7126"/>
                <a:gd name="T2" fmla="*/ 2147483646 w 7966"/>
                <a:gd name="T3" fmla="*/ 2147483646 h 7126"/>
                <a:gd name="T4" fmla="*/ 2147483646 w 7966"/>
                <a:gd name="T5" fmla="*/ 2147483646 h 7126"/>
                <a:gd name="T6" fmla="*/ 2147483646 w 7966"/>
                <a:gd name="T7" fmla="*/ 2147483646 h 7126"/>
                <a:gd name="T8" fmla="*/ 2147483646 w 7966"/>
                <a:gd name="T9" fmla="*/ 2147483646 h 7126"/>
                <a:gd name="T10" fmla="*/ 2147483646 w 7966"/>
                <a:gd name="T11" fmla="*/ 2147483646 h 7126"/>
                <a:gd name="T12" fmla="*/ 2147483646 w 7966"/>
                <a:gd name="T13" fmla="*/ 2147483646 h 7126"/>
                <a:gd name="T14" fmla="*/ 2147483646 w 7966"/>
                <a:gd name="T15" fmla="*/ 2147483646 h 7126"/>
                <a:gd name="T16" fmla="*/ 2147483646 w 7966"/>
                <a:gd name="T17" fmla="*/ 2147483646 h 7126"/>
                <a:gd name="T18" fmla="*/ 2147483646 w 7966"/>
                <a:gd name="T19" fmla="*/ 2147483646 h 71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9" name="Google Shape;945;p32">
              <a:extLst>
                <a:ext uri="{FF2B5EF4-FFF2-40B4-BE49-F238E27FC236}">
                  <a16:creationId xmlns:a16="http://schemas.microsoft.com/office/drawing/2014/main" id="{5F13017C-66B6-4EFE-BCBB-748986F6E9E0}"/>
                </a:ext>
              </a:extLst>
            </p:cNvPr>
            <p:cNvSpPr/>
            <p:nvPr/>
          </p:nvSpPr>
          <p:spPr>
            <a:xfrm>
              <a:off x="3366298" y="2481726"/>
              <a:ext cx="11166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0" name="Google Shape;946;p32">
              <a:extLst>
                <a:ext uri="{FF2B5EF4-FFF2-40B4-BE49-F238E27FC236}">
                  <a16:creationId xmlns:a16="http://schemas.microsoft.com/office/drawing/2014/main" id="{D376C86D-5227-4901-9EAB-9E665ABF5894}"/>
                </a:ext>
              </a:extLst>
            </p:cNvPr>
            <p:cNvSpPr/>
            <p:nvPr/>
          </p:nvSpPr>
          <p:spPr>
            <a:xfrm>
              <a:off x="4123666" y="2481726"/>
              <a:ext cx="110045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1" name="Google Shape;947;p32">
              <a:extLst>
                <a:ext uri="{FF2B5EF4-FFF2-40B4-BE49-F238E27FC236}">
                  <a16:creationId xmlns:a16="http://schemas.microsoft.com/office/drawing/2014/main" id="{B46D2934-3CD1-4C3C-9E06-68248E16F9FE}"/>
                </a:ext>
              </a:extLst>
            </p:cNvPr>
            <p:cNvSpPr/>
            <p:nvPr/>
          </p:nvSpPr>
          <p:spPr>
            <a:xfrm>
              <a:off x="3558877" y="1746322"/>
              <a:ext cx="474164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2" name="Google Shape;948;p32">
              <a:extLst>
                <a:ext uri="{FF2B5EF4-FFF2-40B4-BE49-F238E27FC236}">
                  <a16:creationId xmlns:a16="http://schemas.microsoft.com/office/drawing/2014/main" id="{2D7E96E3-EE4D-49B9-A9D7-DA4DB2449C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825" y="2020200"/>
              <a:ext cx="14325" cy="111775"/>
            </a:xfrm>
            <a:custGeom>
              <a:avLst/>
              <a:gdLst>
                <a:gd name="T0" fmla="*/ 2147483646 w 573"/>
                <a:gd name="T1" fmla="*/ 2147483646 h 4471"/>
                <a:gd name="T2" fmla="*/ 2147483646 w 573"/>
                <a:gd name="T3" fmla="*/ 2147483646 h 4471"/>
                <a:gd name="T4" fmla="*/ 2147483646 w 573"/>
                <a:gd name="T5" fmla="*/ 2147483646 h 4471"/>
                <a:gd name="T6" fmla="*/ 2147483646 w 573"/>
                <a:gd name="T7" fmla="*/ 2147483646 h 44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3" name="Google Shape;949;p32">
              <a:extLst>
                <a:ext uri="{FF2B5EF4-FFF2-40B4-BE49-F238E27FC236}">
                  <a16:creationId xmlns:a16="http://schemas.microsoft.com/office/drawing/2014/main" id="{5D0EEE99-2131-4C31-BA15-B7B9A159D0A4}"/>
                </a:ext>
              </a:extLst>
            </p:cNvPr>
            <p:cNvSpPr/>
            <p:nvPr/>
          </p:nvSpPr>
          <p:spPr>
            <a:xfrm>
              <a:off x="3594480" y="1907040"/>
              <a:ext cx="6149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4" name="Google Shape;950;p32">
              <a:extLst>
                <a:ext uri="{FF2B5EF4-FFF2-40B4-BE49-F238E27FC236}">
                  <a16:creationId xmlns:a16="http://schemas.microsoft.com/office/drawing/2014/main" id="{8806D0FE-F407-4595-B0CB-1DEE1EBC3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850" y="1984925"/>
              <a:ext cx="31100" cy="147050"/>
            </a:xfrm>
            <a:custGeom>
              <a:avLst/>
              <a:gdLst>
                <a:gd name="T0" fmla="*/ 0 w 1244"/>
                <a:gd name="T1" fmla="*/ 0 h 5882"/>
                <a:gd name="T2" fmla="*/ 2147483646 w 1244"/>
                <a:gd name="T3" fmla="*/ 2147483646 h 5882"/>
                <a:gd name="T4" fmla="*/ 2147483646 w 1244"/>
                <a:gd name="T5" fmla="*/ 2147483646 h 5882"/>
                <a:gd name="T6" fmla="*/ 2147483646 w 1244"/>
                <a:gd name="T7" fmla="*/ 2147483646 h 5882"/>
                <a:gd name="T8" fmla="*/ 2147483646 w 1244"/>
                <a:gd name="T9" fmla="*/ 2147483646 h 5882"/>
                <a:gd name="T10" fmla="*/ 0 w 1244"/>
                <a:gd name="T11" fmla="*/ 0 h 58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5" name="Google Shape;951;p32">
              <a:extLst>
                <a:ext uri="{FF2B5EF4-FFF2-40B4-BE49-F238E27FC236}">
                  <a16:creationId xmlns:a16="http://schemas.microsoft.com/office/drawing/2014/main" id="{D22EDEDC-3AEB-4AAB-8DA0-7A8A5249568E}"/>
                </a:ext>
              </a:extLst>
            </p:cNvPr>
            <p:cNvSpPr/>
            <p:nvPr/>
          </p:nvSpPr>
          <p:spPr>
            <a:xfrm>
              <a:off x="3877683" y="1851844"/>
              <a:ext cx="116518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6" name="Google Shape;952;p32">
              <a:extLst>
                <a:ext uri="{FF2B5EF4-FFF2-40B4-BE49-F238E27FC236}">
                  <a16:creationId xmlns:a16="http://schemas.microsoft.com/office/drawing/2014/main" id="{0AA5B7C6-9C4F-4A03-9C64-68793CC5C9C0}"/>
                </a:ext>
              </a:extLst>
            </p:cNvPr>
            <p:cNvSpPr/>
            <p:nvPr/>
          </p:nvSpPr>
          <p:spPr>
            <a:xfrm>
              <a:off x="3487672" y="2127823"/>
              <a:ext cx="6214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7" name="Google Shape;953;p32">
              <a:extLst>
                <a:ext uri="{FF2B5EF4-FFF2-40B4-BE49-F238E27FC236}">
                  <a16:creationId xmlns:a16="http://schemas.microsoft.com/office/drawing/2014/main" id="{9D61B61B-AE06-4A78-B393-09648FFE52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075" y="2131950"/>
              <a:ext cx="111775" cy="224375"/>
            </a:xfrm>
            <a:custGeom>
              <a:avLst/>
              <a:gdLst>
                <a:gd name="T0" fmla="*/ 2147483646 w 4471"/>
                <a:gd name="T1" fmla="*/ 2147483646 h 8975"/>
                <a:gd name="T2" fmla="*/ 2147483646 w 4471"/>
                <a:gd name="T3" fmla="*/ 2147483646 h 8975"/>
                <a:gd name="T4" fmla="*/ 2147483646 w 4471"/>
                <a:gd name="T5" fmla="*/ 2147483646 h 8975"/>
                <a:gd name="T6" fmla="*/ 2147483646 w 4471"/>
                <a:gd name="T7" fmla="*/ 2147483646 h 8975"/>
                <a:gd name="T8" fmla="*/ 2147483646 w 4471"/>
                <a:gd name="T9" fmla="*/ 2147483646 h 8975"/>
                <a:gd name="T10" fmla="*/ 2147483646 w 4471"/>
                <a:gd name="T11" fmla="*/ 2147483646 h 8975"/>
                <a:gd name="T12" fmla="*/ 2147483646 w 4471"/>
                <a:gd name="T13" fmla="*/ 2147483646 h 89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8" name="Google Shape;954;p32">
              <a:extLst>
                <a:ext uri="{FF2B5EF4-FFF2-40B4-BE49-F238E27FC236}">
                  <a16:creationId xmlns:a16="http://schemas.microsoft.com/office/drawing/2014/main" id="{D1896DB3-D206-4514-AF71-E4A227FA9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825" y="2131950"/>
              <a:ext cx="25" cy="25"/>
            </a:xfrm>
            <a:custGeom>
              <a:avLst/>
              <a:gdLst>
                <a:gd name="T0" fmla="*/ 2147483646 w 1"/>
                <a:gd name="T1" fmla="*/ 2147483646 h 1"/>
                <a:gd name="T2" fmla="*/ 2147483646 w 1"/>
                <a:gd name="T3" fmla="*/ 2147483646 h 1"/>
                <a:gd name="T4" fmla="*/ 2147483646 w 1"/>
                <a:gd name="T5" fmla="*/ 2147483646 h 1"/>
                <a:gd name="T6" fmla="*/ 2147483646 w 1"/>
                <a:gd name="T7" fmla="*/ 2147483646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9" name="Google Shape;955;p32">
              <a:extLst>
                <a:ext uri="{FF2B5EF4-FFF2-40B4-BE49-F238E27FC236}">
                  <a16:creationId xmlns:a16="http://schemas.microsoft.com/office/drawing/2014/main" id="{92676A81-D78A-42C8-A706-82F4666F1BE7}"/>
                </a:ext>
              </a:extLst>
            </p:cNvPr>
            <p:cNvSpPr/>
            <p:nvPr/>
          </p:nvSpPr>
          <p:spPr>
            <a:xfrm>
              <a:off x="3487672" y="2132693"/>
              <a:ext cx="158594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0" name="Google Shape;956;p32">
              <a:extLst>
                <a:ext uri="{FF2B5EF4-FFF2-40B4-BE49-F238E27FC236}">
                  <a16:creationId xmlns:a16="http://schemas.microsoft.com/office/drawing/2014/main" id="{75C62CBD-D4A6-4403-A483-F8F143DED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6925" y="2131950"/>
              <a:ext cx="111775" cy="224375"/>
            </a:xfrm>
            <a:custGeom>
              <a:avLst/>
              <a:gdLst>
                <a:gd name="T0" fmla="*/ 2147483646 w 4471"/>
                <a:gd name="T1" fmla="*/ 2147483646 h 8975"/>
                <a:gd name="T2" fmla="*/ 2147483646 w 4471"/>
                <a:gd name="T3" fmla="*/ 2147483646 h 8975"/>
                <a:gd name="T4" fmla="*/ 2147483646 w 4471"/>
                <a:gd name="T5" fmla="*/ 2147483646 h 8975"/>
                <a:gd name="T6" fmla="*/ 2147483646 w 4471"/>
                <a:gd name="T7" fmla="*/ 2147483646 h 8975"/>
                <a:gd name="T8" fmla="*/ 2147483646 w 4471"/>
                <a:gd name="T9" fmla="*/ 2147483646 h 8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1" name="Google Shape;957;p32">
              <a:extLst>
                <a:ext uri="{FF2B5EF4-FFF2-40B4-BE49-F238E27FC236}">
                  <a16:creationId xmlns:a16="http://schemas.microsoft.com/office/drawing/2014/main" id="{1A759242-B43D-452E-A030-15D305B43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3575" y="2128600"/>
              <a:ext cx="3375" cy="3375"/>
            </a:xfrm>
            <a:custGeom>
              <a:avLst/>
              <a:gdLst>
                <a:gd name="T0" fmla="*/ 0 w 135"/>
                <a:gd name="T1" fmla="*/ 0 h 135"/>
                <a:gd name="T2" fmla="*/ 0 w 135"/>
                <a:gd name="T3" fmla="*/ 2147483646 h 135"/>
                <a:gd name="T4" fmla="*/ 2147483646 w 135"/>
                <a:gd name="T5" fmla="*/ 2147483646 h 135"/>
                <a:gd name="T6" fmla="*/ 0 w 135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" name="Google Shape;958;p32">
              <a:extLst>
                <a:ext uri="{FF2B5EF4-FFF2-40B4-BE49-F238E27FC236}">
                  <a16:creationId xmlns:a16="http://schemas.microsoft.com/office/drawing/2014/main" id="{BB0848BF-EA3C-43E0-A490-7EAD5550E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925" y="2128600"/>
              <a:ext cx="59675" cy="24400"/>
            </a:xfrm>
            <a:custGeom>
              <a:avLst/>
              <a:gdLst>
                <a:gd name="T0" fmla="*/ 2147483646 w 2387"/>
                <a:gd name="T1" fmla="*/ 0 h 976"/>
                <a:gd name="T2" fmla="*/ 2147483646 w 2387"/>
                <a:gd name="T3" fmla="*/ 0 h 976"/>
                <a:gd name="T4" fmla="*/ 2147483646 w 2387"/>
                <a:gd name="T5" fmla="*/ 2147483646 h 976"/>
                <a:gd name="T6" fmla="*/ 2147483646 w 2387"/>
                <a:gd name="T7" fmla="*/ 2147483646 h 976"/>
                <a:gd name="T8" fmla="*/ 2147483646 w 2387"/>
                <a:gd name="T9" fmla="*/ 0 h 976"/>
                <a:gd name="T10" fmla="*/ 2147483646 w 2387"/>
                <a:gd name="T11" fmla="*/ 2147483646 h 976"/>
                <a:gd name="T12" fmla="*/ 2147483646 w 2387"/>
                <a:gd name="T13" fmla="*/ 2147483646 h 976"/>
                <a:gd name="T14" fmla="*/ 0 w 2387"/>
                <a:gd name="T15" fmla="*/ 2147483646 h 976"/>
                <a:gd name="T16" fmla="*/ 2147483646 w 2387"/>
                <a:gd name="T17" fmla="*/ 2147483646 h 9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3" name="Google Shape;959;p32">
              <a:extLst>
                <a:ext uri="{FF2B5EF4-FFF2-40B4-BE49-F238E27FC236}">
                  <a16:creationId xmlns:a16="http://schemas.microsoft.com/office/drawing/2014/main" id="{869EEEA2-0C25-4023-A61F-E802C7BA5FEF}"/>
                </a:ext>
              </a:extLst>
            </p:cNvPr>
            <p:cNvSpPr/>
            <p:nvPr/>
          </p:nvSpPr>
          <p:spPr>
            <a:xfrm>
              <a:off x="3934325" y="2127823"/>
              <a:ext cx="174777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4" name="Google Shape;960;p32">
              <a:extLst>
                <a:ext uri="{FF2B5EF4-FFF2-40B4-BE49-F238E27FC236}">
                  <a16:creationId xmlns:a16="http://schemas.microsoft.com/office/drawing/2014/main" id="{1A0D9423-85EA-451D-8667-06084B3224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1175" y="2093300"/>
              <a:ext cx="108400" cy="238650"/>
            </a:xfrm>
            <a:custGeom>
              <a:avLst/>
              <a:gdLst>
                <a:gd name="T0" fmla="*/ 2147483646 w 4336"/>
                <a:gd name="T1" fmla="*/ 2147483646 h 9546"/>
                <a:gd name="T2" fmla="*/ 2147483646 w 4336"/>
                <a:gd name="T3" fmla="*/ 2147483646 h 9546"/>
                <a:gd name="T4" fmla="*/ 0 w 4336"/>
                <a:gd name="T5" fmla="*/ 2147483646 h 9546"/>
                <a:gd name="T6" fmla="*/ 2147483646 w 4336"/>
                <a:gd name="T7" fmla="*/ 2147483646 h 9546"/>
                <a:gd name="T8" fmla="*/ 2147483646 w 4336"/>
                <a:gd name="T9" fmla="*/ 2147483646 h 9546"/>
                <a:gd name="T10" fmla="*/ 2147483646 w 4336"/>
                <a:gd name="T11" fmla="*/ 2147483646 h 9546"/>
                <a:gd name="T12" fmla="*/ 2147483646 w 4336"/>
                <a:gd name="T13" fmla="*/ 2147483646 h 9546"/>
                <a:gd name="T14" fmla="*/ 2147483646 w 4336"/>
                <a:gd name="T15" fmla="*/ 2147483646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5" name="Google Shape;961;p32">
              <a:extLst>
                <a:ext uri="{FF2B5EF4-FFF2-40B4-BE49-F238E27FC236}">
                  <a16:creationId xmlns:a16="http://schemas.microsoft.com/office/drawing/2014/main" id="{8BB5BAF9-0024-4A8D-B759-1ACFA0E12627}"/>
                </a:ext>
              </a:extLst>
            </p:cNvPr>
            <p:cNvSpPr/>
            <p:nvPr/>
          </p:nvSpPr>
          <p:spPr>
            <a:xfrm>
              <a:off x="3814570" y="1806388"/>
              <a:ext cx="147266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6" name="Google Shape;962;p32">
              <a:extLst>
                <a:ext uri="{FF2B5EF4-FFF2-40B4-BE49-F238E27FC236}">
                  <a16:creationId xmlns:a16="http://schemas.microsoft.com/office/drawing/2014/main" id="{3D9FDF72-1BA9-43B6-B316-AB653ADCA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7875" y="2044575"/>
              <a:ext cx="140350" cy="52950"/>
            </a:xfrm>
            <a:custGeom>
              <a:avLst/>
              <a:gdLst>
                <a:gd name="T0" fmla="*/ 2147483646 w 5614"/>
                <a:gd name="T1" fmla="*/ 2147483646 h 2118"/>
                <a:gd name="T2" fmla="*/ 2147483646 w 5614"/>
                <a:gd name="T3" fmla="*/ 2147483646 h 2118"/>
                <a:gd name="T4" fmla="*/ 2147483646 w 5614"/>
                <a:gd name="T5" fmla="*/ 2147483646 h 2118"/>
                <a:gd name="T6" fmla="*/ 2147483646 w 5614"/>
                <a:gd name="T7" fmla="*/ 2147483646 h 2118"/>
                <a:gd name="T8" fmla="*/ 2147483646 w 5614"/>
                <a:gd name="T9" fmla="*/ 2147483646 h 21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7" name="Google Shape;963;p32">
              <a:extLst>
                <a:ext uri="{FF2B5EF4-FFF2-40B4-BE49-F238E27FC236}">
                  <a16:creationId xmlns:a16="http://schemas.microsoft.com/office/drawing/2014/main" id="{354086C1-97C4-4580-A50F-0EEA18AB79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850" y="2044575"/>
              <a:ext cx="143700" cy="48750"/>
            </a:xfrm>
            <a:custGeom>
              <a:avLst/>
              <a:gdLst>
                <a:gd name="T0" fmla="*/ 0 w 5748"/>
                <a:gd name="T1" fmla="*/ 2147483646 h 1950"/>
                <a:gd name="T2" fmla="*/ 2147483646 w 5748"/>
                <a:gd name="T3" fmla="*/ 2147483646 h 1950"/>
                <a:gd name="T4" fmla="*/ 2147483646 w 5748"/>
                <a:gd name="T5" fmla="*/ 2147483646 h 1950"/>
                <a:gd name="T6" fmla="*/ 2147483646 w 5748"/>
                <a:gd name="T7" fmla="*/ 2147483646 h 1950"/>
                <a:gd name="T8" fmla="*/ 0 w 5748"/>
                <a:gd name="T9" fmla="*/ 2147483646 h 19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8" name="Google Shape;964;p32">
              <a:extLst>
                <a:ext uri="{FF2B5EF4-FFF2-40B4-BE49-F238E27FC236}">
                  <a16:creationId xmlns:a16="http://schemas.microsoft.com/office/drawing/2014/main" id="{09238656-BC97-4D6B-8913-17CA613E1355}"/>
                </a:ext>
              </a:extLst>
            </p:cNvPr>
            <p:cNvSpPr/>
            <p:nvPr/>
          </p:nvSpPr>
          <p:spPr>
            <a:xfrm>
              <a:off x="3612281" y="1806388"/>
              <a:ext cx="144030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9" name="Google Shape;965;p32">
              <a:extLst>
                <a:ext uri="{FF2B5EF4-FFF2-40B4-BE49-F238E27FC236}">
                  <a16:creationId xmlns:a16="http://schemas.microsoft.com/office/drawing/2014/main" id="{D1F0D5DB-0A9C-4C3E-A98F-D4240A5CCA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4125" y="2093300"/>
              <a:ext cx="105050" cy="238650"/>
            </a:xfrm>
            <a:custGeom>
              <a:avLst/>
              <a:gdLst>
                <a:gd name="T0" fmla="*/ 2147483646 w 4202"/>
                <a:gd name="T1" fmla="*/ 2147483646 h 9546"/>
                <a:gd name="T2" fmla="*/ 2147483646 w 4202"/>
                <a:gd name="T3" fmla="*/ 2147483646 h 9546"/>
                <a:gd name="T4" fmla="*/ 2147483646 w 4202"/>
                <a:gd name="T5" fmla="*/ 2147483646 h 9546"/>
                <a:gd name="T6" fmla="*/ 2147483646 w 4202"/>
                <a:gd name="T7" fmla="*/ 2147483646 h 9546"/>
                <a:gd name="T8" fmla="*/ 2147483646 w 4202"/>
                <a:gd name="T9" fmla="*/ 2147483646 h 9546"/>
                <a:gd name="T10" fmla="*/ 2147483646 w 4202"/>
                <a:gd name="T11" fmla="*/ 2147483646 h 9546"/>
                <a:gd name="T12" fmla="*/ 2147483646 w 4202"/>
                <a:gd name="T13" fmla="*/ 2147483646 h 9546"/>
                <a:gd name="T14" fmla="*/ 2147483646 w 4202"/>
                <a:gd name="T15" fmla="*/ 2147483646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0" name="Google Shape;966;p32">
              <a:extLst>
                <a:ext uri="{FF2B5EF4-FFF2-40B4-BE49-F238E27FC236}">
                  <a16:creationId xmlns:a16="http://schemas.microsoft.com/office/drawing/2014/main" id="{46A67273-0905-4FBA-B89C-146463D174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6225" y="1631200"/>
              <a:ext cx="119325" cy="203350"/>
            </a:xfrm>
            <a:custGeom>
              <a:avLst/>
              <a:gdLst>
                <a:gd name="T0" fmla="*/ 2147483646 w 4773"/>
                <a:gd name="T1" fmla="*/ 0 h 8134"/>
                <a:gd name="T2" fmla="*/ 0 w 4773"/>
                <a:gd name="T3" fmla="*/ 2147483646 h 8134"/>
                <a:gd name="T4" fmla="*/ 0 w 4773"/>
                <a:gd name="T5" fmla="*/ 2147483646 h 8134"/>
                <a:gd name="T6" fmla="*/ 2147483646 w 4773"/>
                <a:gd name="T7" fmla="*/ 2147483646 h 8134"/>
                <a:gd name="T8" fmla="*/ 2147483646 w 4773"/>
                <a:gd name="T9" fmla="*/ 2147483646 h 8134"/>
                <a:gd name="T10" fmla="*/ 2147483646 w 4773"/>
                <a:gd name="T11" fmla="*/ 2147483646 h 8134"/>
                <a:gd name="T12" fmla="*/ 2147483646 w 4773"/>
                <a:gd name="T13" fmla="*/ 2147483646 h 8134"/>
                <a:gd name="T14" fmla="*/ 2147483646 w 4773"/>
                <a:gd name="T15" fmla="*/ 2147483646 h 8134"/>
                <a:gd name="T16" fmla="*/ 2147483646 w 4773"/>
                <a:gd name="T17" fmla="*/ 2147483646 h 8134"/>
                <a:gd name="T18" fmla="*/ 2147483646 w 4773"/>
                <a:gd name="T19" fmla="*/ 0 h 81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" name="Google Shape;967;p32">
              <a:extLst>
                <a:ext uri="{FF2B5EF4-FFF2-40B4-BE49-F238E27FC236}">
                  <a16:creationId xmlns:a16="http://schemas.microsoft.com/office/drawing/2014/main" id="{9AC29C03-A0C9-45BC-9EE5-B9A307F0D6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150" y="1729500"/>
              <a:ext cx="101675" cy="42025"/>
            </a:xfrm>
            <a:custGeom>
              <a:avLst/>
              <a:gdLst>
                <a:gd name="T0" fmla="*/ 2147483646 w 4067"/>
                <a:gd name="T1" fmla="*/ 0 h 1681"/>
                <a:gd name="T2" fmla="*/ 2147483646 w 4067"/>
                <a:gd name="T3" fmla="*/ 2147483646 h 1681"/>
                <a:gd name="T4" fmla="*/ 0 w 4067"/>
                <a:gd name="T5" fmla="*/ 2147483646 h 1681"/>
                <a:gd name="T6" fmla="*/ 2147483646 w 4067"/>
                <a:gd name="T7" fmla="*/ 2147483646 h 1681"/>
                <a:gd name="T8" fmla="*/ 2147483646 w 4067"/>
                <a:gd name="T9" fmla="*/ 2147483646 h 1681"/>
                <a:gd name="T10" fmla="*/ 2147483646 w 4067"/>
                <a:gd name="T11" fmla="*/ 2147483646 h 1681"/>
                <a:gd name="T12" fmla="*/ 2147483646 w 4067"/>
                <a:gd name="T13" fmla="*/ 0 h 16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" name="Google Shape;968;p32">
              <a:extLst>
                <a:ext uri="{FF2B5EF4-FFF2-40B4-BE49-F238E27FC236}">
                  <a16:creationId xmlns:a16="http://schemas.microsoft.com/office/drawing/2014/main" id="{CFC8970B-17BD-4F15-965D-F4A38F9A4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1900" y="493050"/>
              <a:ext cx="840250" cy="1409575"/>
            </a:xfrm>
            <a:custGeom>
              <a:avLst/>
              <a:gdLst>
                <a:gd name="T0" fmla="*/ 2147483646 w 33610"/>
                <a:gd name="T1" fmla="*/ 2147483646 h 56383"/>
                <a:gd name="T2" fmla="*/ 2147483646 w 33610"/>
                <a:gd name="T3" fmla="*/ 2147483646 h 56383"/>
                <a:gd name="T4" fmla="*/ 2147483646 w 33610"/>
                <a:gd name="T5" fmla="*/ 2147483646 h 56383"/>
                <a:gd name="T6" fmla="*/ 2147483646 w 33610"/>
                <a:gd name="T7" fmla="*/ 2147483646 h 56383"/>
                <a:gd name="T8" fmla="*/ 2147483646 w 33610"/>
                <a:gd name="T9" fmla="*/ 2147483646 h 56383"/>
                <a:gd name="T10" fmla="*/ 2147483646 w 33610"/>
                <a:gd name="T11" fmla="*/ 2147483646 h 56383"/>
                <a:gd name="T12" fmla="*/ 2147483646 w 33610"/>
                <a:gd name="T13" fmla="*/ 2147483646 h 56383"/>
                <a:gd name="T14" fmla="*/ 2147483646 w 33610"/>
                <a:gd name="T15" fmla="*/ 2147483646 h 56383"/>
                <a:gd name="T16" fmla="*/ 2147483646 w 33610"/>
                <a:gd name="T17" fmla="*/ 2147483646 h 56383"/>
                <a:gd name="T18" fmla="*/ 2147483646 w 33610"/>
                <a:gd name="T19" fmla="*/ 2147483646 h 56383"/>
                <a:gd name="T20" fmla="*/ 2147483646 w 33610"/>
                <a:gd name="T21" fmla="*/ 2147483646 h 56383"/>
                <a:gd name="T22" fmla="*/ 2147483646 w 33610"/>
                <a:gd name="T23" fmla="*/ 2147483646 h 56383"/>
                <a:gd name="T24" fmla="*/ 2147483646 w 33610"/>
                <a:gd name="T25" fmla="*/ 2147483646 h 56383"/>
                <a:gd name="T26" fmla="*/ 2147483646 w 33610"/>
                <a:gd name="T27" fmla="*/ 2147483646 h 56383"/>
                <a:gd name="T28" fmla="*/ 2147483646 w 33610"/>
                <a:gd name="T29" fmla="*/ 2147483646 h 56383"/>
                <a:gd name="T30" fmla="*/ 2147483646 w 33610"/>
                <a:gd name="T31" fmla="*/ 2147483646 h 56383"/>
                <a:gd name="T32" fmla="*/ 2147483646 w 33610"/>
                <a:gd name="T33" fmla="*/ 2147483646 h 56383"/>
                <a:gd name="T34" fmla="*/ 2147483646 w 33610"/>
                <a:gd name="T35" fmla="*/ 2147483646 h 56383"/>
                <a:gd name="T36" fmla="*/ 2147483646 w 33610"/>
                <a:gd name="T37" fmla="*/ 2147483646 h 56383"/>
                <a:gd name="T38" fmla="*/ 2147483646 w 33610"/>
                <a:gd name="T39" fmla="*/ 2147483646 h 56383"/>
                <a:gd name="T40" fmla="*/ 2147483646 w 33610"/>
                <a:gd name="T41" fmla="*/ 2147483646 h 56383"/>
                <a:gd name="T42" fmla="*/ 2147483646 w 33610"/>
                <a:gd name="T43" fmla="*/ 2147483646 h 56383"/>
                <a:gd name="T44" fmla="*/ 2147483646 w 33610"/>
                <a:gd name="T45" fmla="*/ 2147483646 h 56383"/>
                <a:gd name="T46" fmla="*/ 2147483646 w 33610"/>
                <a:gd name="T47" fmla="*/ 2147483646 h 56383"/>
                <a:gd name="T48" fmla="*/ 2147483646 w 33610"/>
                <a:gd name="T49" fmla="*/ 2147483646 h 56383"/>
                <a:gd name="T50" fmla="*/ 2147483646 w 33610"/>
                <a:gd name="T51" fmla="*/ 2147483646 h 56383"/>
                <a:gd name="T52" fmla="*/ 2147483646 w 33610"/>
                <a:gd name="T53" fmla="*/ 2147483646 h 56383"/>
                <a:gd name="T54" fmla="*/ 2147483646 w 33610"/>
                <a:gd name="T55" fmla="*/ 2147483646 h 5638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" name="Google Shape;969;p32">
              <a:extLst>
                <a:ext uri="{FF2B5EF4-FFF2-40B4-BE49-F238E27FC236}">
                  <a16:creationId xmlns:a16="http://schemas.microsoft.com/office/drawing/2014/main" id="{A21557BB-BD3D-4554-A1CF-C162E5A0C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6600" y="538900"/>
              <a:ext cx="304175" cy="1172975"/>
            </a:xfrm>
            <a:custGeom>
              <a:avLst/>
              <a:gdLst>
                <a:gd name="T0" fmla="*/ 2147483646 w 12167"/>
                <a:gd name="T1" fmla="*/ 2147483646 h 46919"/>
                <a:gd name="T2" fmla="*/ 2147483646 w 12167"/>
                <a:gd name="T3" fmla="*/ 2147483646 h 46919"/>
                <a:gd name="T4" fmla="*/ 0 w 12167"/>
                <a:gd name="T5" fmla="*/ 2147483646 h 46919"/>
                <a:gd name="T6" fmla="*/ 2147483646 w 12167"/>
                <a:gd name="T7" fmla="*/ 2147483646 h 46919"/>
                <a:gd name="T8" fmla="*/ 2147483646 w 12167"/>
                <a:gd name="T9" fmla="*/ 2147483646 h 46919"/>
                <a:gd name="T10" fmla="*/ 2147483646 w 12167"/>
                <a:gd name="T11" fmla="*/ 2147483646 h 46919"/>
                <a:gd name="T12" fmla="*/ 2147483646 w 12167"/>
                <a:gd name="T13" fmla="*/ 2147483646 h 46919"/>
                <a:gd name="T14" fmla="*/ 2147483646 w 12167"/>
                <a:gd name="T15" fmla="*/ 2147483646 h 46919"/>
                <a:gd name="T16" fmla="*/ 2147483646 w 12167"/>
                <a:gd name="T17" fmla="*/ 2147483646 h 46919"/>
                <a:gd name="T18" fmla="*/ 2147483646 w 12167"/>
                <a:gd name="T19" fmla="*/ 2147483646 h 46919"/>
                <a:gd name="T20" fmla="*/ 2147483646 w 12167"/>
                <a:gd name="T21" fmla="*/ 2147483646 h 46919"/>
                <a:gd name="T22" fmla="*/ 2147483646 w 12167"/>
                <a:gd name="T23" fmla="*/ 2147483646 h 46919"/>
                <a:gd name="T24" fmla="*/ 2147483646 w 12167"/>
                <a:gd name="T25" fmla="*/ 2147483646 h 46919"/>
                <a:gd name="T26" fmla="*/ 2147483646 w 12167"/>
                <a:gd name="T27" fmla="*/ 2147483646 h 46919"/>
                <a:gd name="T28" fmla="*/ 2147483646 w 12167"/>
                <a:gd name="T29" fmla="*/ 2147483646 h 46919"/>
                <a:gd name="T30" fmla="*/ 2147483646 w 12167"/>
                <a:gd name="T31" fmla="*/ 2147483646 h 46919"/>
                <a:gd name="T32" fmla="*/ 2147483646 w 12167"/>
                <a:gd name="T33" fmla="*/ 2147483646 h 46919"/>
                <a:gd name="T34" fmla="*/ 2147483646 w 12167"/>
                <a:gd name="T35" fmla="*/ 2147483646 h 46919"/>
                <a:gd name="T36" fmla="*/ 2147483646 w 12167"/>
                <a:gd name="T37" fmla="*/ 2147483646 h 46919"/>
                <a:gd name="T38" fmla="*/ 2147483646 w 12167"/>
                <a:gd name="T39" fmla="*/ 2147483646 h 46919"/>
                <a:gd name="T40" fmla="*/ 2147483646 w 12167"/>
                <a:gd name="T41" fmla="*/ 2147483646 h 46919"/>
                <a:gd name="T42" fmla="*/ 2147483646 w 12167"/>
                <a:gd name="T43" fmla="*/ 2147483646 h 46919"/>
                <a:gd name="T44" fmla="*/ 2147483646 w 12167"/>
                <a:gd name="T45" fmla="*/ 2147483646 h 46919"/>
                <a:gd name="T46" fmla="*/ 2147483646 w 12167"/>
                <a:gd name="T47" fmla="*/ 2147483646 h 46919"/>
                <a:gd name="T48" fmla="*/ 2147483646 w 12167"/>
                <a:gd name="T49" fmla="*/ 2147483646 h 46919"/>
                <a:gd name="T50" fmla="*/ 2147483646 w 12167"/>
                <a:gd name="T51" fmla="*/ 2147483646 h 469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" name="Google Shape;970;p32">
              <a:extLst>
                <a:ext uri="{FF2B5EF4-FFF2-40B4-BE49-F238E27FC236}">
                  <a16:creationId xmlns:a16="http://schemas.microsoft.com/office/drawing/2014/main" id="{7049BA2D-B122-4751-8AC6-3C33C8123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8975" y="714525"/>
              <a:ext cx="861250" cy="1396700"/>
            </a:xfrm>
            <a:custGeom>
              <a:avLst/>
              <a:gdLst>
                <a:gd name="T0" fmla="*/ 0 w 34450"/>
                <a:gd name="T1" fmla="*/ 2147483646 h 55868"/>
                <a:gd name="T2" fmla="*/ 0 w 34450"/>
                <a:gd name="T3" fmla="*/ 2147483646 h 55868"/>
                <a:gd name="T4" fmla="*/ 2147483646 w 34450"/>
                <a:gd name="T5" fmla="*/ 2147483646 h 55868"/>
                <a:gd name="T6" fmla="*/ 2147483646 w 34450"/>
                <a:gd name="T7" fmla="*/ 2147483646 h 55868"/>
                <a:gd name="T8" fmla="*/ 0 w 34450"/>
                <a:gd name="T9" fmla="*/ 2147483646 h 55868"/>
                <a:gd name="T10" fmla="*/ 2147483646 w 34450"/>
                <a:gd name="T11" fmla="*/ 0 h 55868"/>
                <a:gd name="T12" fmla="*/ 2147483646 w 34450"/>
                <a:gd name="T13" fmla="*/ 2147483646 h 55868"/>
                <a:gd name="T14" fmla="*/ 2147483646 w 34450"/>
                <a:gd name="T15" fmla="*/ 2147483646 h 55868"/>
                <a:gd name="T16" fmla="*/ 2147483646 w 34450"/>
                <a:gd name="T17" fmla="*/ 2147483646 h 55868"/>
                <a:gd name="T18" fmla="*/ 2147483646 w 34450"/>
                <a:gd name="T19" fmla="*/ 2147483646 h 55868"/>
                <a:gd name="T20" fmla="*/ 2147483646 w 34450"/>
                <a:gd name="T21" fmla="*/ 2147483646 h 55868"/>
                <a:gd name="T22" fmla="*/ 2147483646 w 34450"/>
                <a:gd name="T23" fmla="*/ 2147483646 h 55868"/>
                <a:gd name="T24" fmla="*/ 2147483646 w 34450"/>
                <a:gd name="T25" fmla="*/ 2147483646 h 55868"/>
                <a:gd name="T26" fmla="*/ 2147483646 w 34450"/>
                <a:gd name="T27" fmla="*/ 2147483646 h 55868"/>
                <a:gd name="T28" fmla="*/ 2147483646 w 34450"/>
                <a:gd name="T29" fmla="*/ 2147483646 h 55868"/>
                <a:gd name="T30" fmla="*/ 2147483646 w 34450"/>
                <a:gd name="T31" fmla="*/ 2147483646 h 55868"/>
                <a:gd name="T32" fmla="*/ 2147483646 w 34450"/>
                <a:gd name="T33" fmla="*/ 2147483646 h 55868"/>
                <a:gd name="T34" fmla="*/ 2147483646 w 34450"/>
                <a:gd name="T35" fmla="*/ 2147483646 h 55868"/>
                <a:gd name="T36" fmla="*/ 2147483646 w 34450"/>
                <a:gd name="T37" fmla="*/ 2147483646 h 55868"/>
                <a:gd name="T38" fmla="*/ 2147483646 w 34450"/>
                <a:gd name="T39" fmla="*/ 2147483646 h 55868"/>
                <a:gd name="T40" fmla="*/ 2147483646 w 34450"/>
                <a:gd name="T41" fmla="*/ 2147483646 h 55868"/>
                <a:gd name="T42" fmla="*/ 2147483646 w 34450"/>
                <a:gd name="T43" fmla="*/ 2147483646 h 55868"/>
                <a:gd name="T44" fmla="*/ 2147483646 w 34450"/>
                <a:gd name="T45" fmla="*/ 2147483646 h 55868"/>
                <a:gd name="T46" fmla="*/ 2147483646 w 34450"/>
                <a:gd name="T47" fmla="*/ 2147483646 h 55868"/>
                <a:gd name="T48" fmla="*/ 2147483646 w 34450"/>
                <a:gd name="T49" fmla="*/ 2147483646 h 55868"/>
                <a:gd name="T50" fmla="*/ 2147483646 w 34450"/>
                <a:gd name="T51" fmla="*/ 2147483646 h 55868"/>
                <a:gd name="T52" fmla="*/ 2147483646 w 34450"/>
                <a:gd name="T53" fmla="*/ 2147483646 h 55868"/>
                <a:gd name="T54" fmla="*/ 2147483646 w 34450"/>
                <a:gd name="T55" fmla="*/ 2147483646 h 55868"/>
                <a:gd name="T56" fmla="*/ 2147483646 w 34450"/>
                <a:gd name="T57" fmla="*/ 2147483646 h 55868"/>
                <a:gd name="T58" fmla="*/ 2147483646 w 34450"/>
                <a:gd name="T59" fmla="*/ 2147483646 h 55868"/>
                <a:gd name="T60" fmla="*/ 2147483646 w 34450"/>
                <a:gd name="T61" fmla="*/ 2147483646 h 55868"/>
                <a:gd name="T62" fmla="*/ 2147483646 w 34450"/>
                <a:gd name="T63" fmla="*/ 0 h 558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" name="Google Shape;971;p32">
              <a:extLst>
                <a:ext uri="{FF2B5EF4-FFF2-40B4-BE49-F238E27FC236}">
                  <a16:creationId xmlns:a16="http://schemas.microsoft.com/office/drawing/2014/main" id="{E9D25C18-7AE1-418D-90BD-2BDAC81D8F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725" y="1369050"/>
              <a:ext cx="315100" cy="514225"/>
            </a:xfrm>
            <a:custGeom>
              <a:avLst/>
              <a:gdLst>
                <a:gd name="T0" fmla="*/ 2147483646 w 12604"/>
                <a:gd name="T1" fmla="*/ 0 h 20569"/>
                <a:gd name="T2" fmla="*/ 2147483646 w 12604"/>
                <a:gd name="T3" fmla="*/ 2147483646 h 20569"/>
                <a:gd name="T4" fmla="*/ 0 w 12604"/>
                <a:gd name="T5" fmla="*/ 2147483646 h 20569"/>
                <a:gd name="T6" fmla="*/ 2147483646 w 12604"/>
                <a:gd name="T7" fmla="*/ 2147483646 h 20569"/>
                <a:gd name="T8" fmla="*/ 2147483646 w 12604"/>
                <a:gd name="T9" fmla="*/ 2147483646 h 20569"/>
                <a:gd name="T10" fmla="*/ 2147483646 w 12604"/>
                <a:gd name="T11" fmla="*/ 0 h 20569"/>
                <a:gd name="T12" fmla="*/ 2147483646 w 12604"/>
                <a:gd name="T13" fmla="*/ 2147483646 h 20569"/>
                <a:gd name="T14" fmla="*/ 2147483646 w 12604"/>
                <a:gd name="T15" fmla="*/ 2147483646 h 20569"/>
                <a:gd name="T16" fmla="*/ 2147483646 w 12604"/>
                <a:gd name="T17" fmla="*/ 2147483646 h 20569"/>
                <a:gd name="T18" fmla="*/ 2147483646 w 12604"/>
                <a:gd name="T19" fmla="*/ 2147483646 h 20569"/>
                <a:gd name="T20" fmla="*/ 2147483646 w 12604"/>
                <a:gd name="T21" fmla="*/ 2147483646 h 20569"/>
                <a:gd name="T22" fmla="*/ 2147483646 w 12604"/>
                <a:gd name="T23" fmla="*/ 2147483646 h 20569"/>
                <a:gd name="T24" fmla="*/ 2147483646 w 12604"/>
                <a:gd name="T25" fmla="*/ 2147483646 h 20569"/>
                <a:gd name="T26" fmla="*/ 2147483646 w 12604"/>
                <a:gd name="T27" fmla="*/ 2147483646 h 20569"/>
                <a:gd name="T28" fmla="*/ 2147483646 w 12604"/>
                <a:gd name="T29" fmla="*/ 2147483646 h 20569"/>
                <a:gd name="T30" fmla="*/ 2147483646 w 12604"/>
                <a:gd name="T31" fmla="*/ 2147483646 h 20569"/>
                <a:gd name="T32" fmla="*/ 2147483646 w 12604"/>
                <a:gd name="T33" fmla="*/ 2147483646 h 20569"/>
                <a:gd name="T34" fmla="*/ 2147483646 w 12604"/>
                <a:gd name="T35" fmla="*/ 2147483646 h 20569"/>
                <a:gd name="T36" fmla="*/ 2147483646 w 12604"/>
                <a:gd name="T37" fmla="*/ 2147483646 h 20569"/>
                <a:gd name="T38" fmla="*/ 2147483646 w 12604"/>
                <a:gd name="T39" fmla="*/ 2147483646 h 20569"/>
                <a:gd name="T40" fmla="*/ 2147483646 w 12604"/>
                <a:gd name="T41" fmla="*/ 2147483646 h 20569"/>
                <a:gd name="T42" fmla="*/ 2147483646 w 12604"/>
                <a:gd name="T43" fmla="*/ 2147483646 h 2056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" name="Google Shape;972;p32">
              <a:extLst>
                <a:ext uri="{FF2B5EF4-FFF2-40B4-BE49-F238E27FC236}">
                  <a16:creationId xmlns:a16="http://schemas.microsoft.com/office/drawing/2014/main" id="{39A72D77-4522-4EF0-A63B-A69AF74F2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725" y="661575"/>
              <a:ext cx="1124250" cy="1071300"/>
            </a:xfrm>
            <a:custGeom>
              <a:avLst/>
              <a:gdLst>
                <a:gd name="T0" fmla="*/ 2147483646 w 44970"/>
                <a:gd name="T1" fmla="*/ 2147483646 h 42852"/>
                <a:gd name="T2" fmla="*/ 2147483646 w 44970"/>
                <a:gd name="T3" fmla="*/ 2147483646 h 42852"/>
                <a:gd name="T4" fmla="*/ 2147483646 w 44970"/>
                <a:gd name="T5" fmla="*/ 2147483646 h 42852"/>
                <a:gd name="T6" fmla="*/ 2147483646 w 44970"/>
                <a:gd name="T7" fmla="*/ 2147483646 h 42852"/>
                <a:gd name="T8" fmla="*/ 2147483646 w 44970"/>
                <a:gd name="T9" fmla="*/ 2147483646 h 42852"/>
                <a:gd name="T10" fmla="*/ 2147483646 w 44970"/>
                <a:gd name="T11" fmla="*/ 2147483646 h 42852"/>
                <a:gd name="T12" fmla="*/ 2147483646 w 44970"/>
                <a:gd name="T13" fmla="*/ 2147483646 h 42852"/>
                <a:gd name="T14" fmla="*/ 2147483646 w 44970"/>
                <a:gd name="T15" fmla="*/ 2147483646 h 42852"/>
                <a:gd name="T16" fmla="*/ 2147483646 w 44970"/>
                <a:gd name="T17" fmla="*/ 2147483646 h 42852"/>
                <a:gd name="T18" fmla="*/ 2147483646 w 44970"/>
                <a:gd name="T19" fmla="*/ 2147483646 h 42852"/>
                <a:gd name="T20" fmla="*/ 2147483646 w 44970"/>
                <a:gd name="T21" fmla="*/ 2147483646 h 42852"/>
                <a:gd name="T22" fmla="*/ 2147483646 w 44970"/>
                <a:gd name="T23" fmla="*/ 2147483646 h 42852"/>
                <a:gd name="T24" fmla="*/ 2147483646 w 44970"/>
                <a:gd name="T25" fmla="*/ 2147483646 h 428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7" name="Google Shape;973;p32">
              <a:extLst>
                <a:ext uri="{FF2B5EF4-FFF2-40B4-BE49-F238E27FC236}">
                  <a16:creationId xmlns:a16="http://schemas.microsoft.com/office/drawing/2014/main" id="{11C1DB3B-CDBD-4880-B7C6-B6E57678D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500" y="1064050"/>
              <a:ext cx="830150" cy="259650"/>
            </a:xfrm>
            <a:custGeom>
              <a:avLst/>
              <a:gdLst>
                <a:gd name="T0" fmla="*/ 2147483646 w 33206"/>
                <a:gd name="T1" fmla="*/ 0 h 10386"/>
                <a:gd name="T2" fmla="*/ 2147483646 w 33206"/>
                <a:gd name="T3" fmla="*/ 2147483646 h 10386"/>
                <a:gd name="T4" fmla="*/ 2147483646 w 33206"/>
                <a:gd name="T5" fmla="*/ 2147483646 h 10386"/>
                <a:gd name="T6" fmla="*/ 2147483646 w 33206"/>
                <a:gd name="T7" fmla="*/ 2147483646 h 10386"/>
                <a:gd name="T8" fmla="*/ 2147483646 w 33206"/>
                <a:gd name="T9" fmla="*/ 0 h 10386"/>
                <a:gd name="T10" fmla="*/ 0 w 33206"/>
                <a:gd name="T11" fmla="*/ 2147483646 h 10386"/>
                <a:gd name="T12" fmla="*/ 2147483646 w 33206"/>
                <a:gd name="T13" fmla="*/ 2147483646 h 10386"/>
                <a:gd name="T14" fmla="*/ 2147483646 w 33206"/>
                <a:gd name="T15" fmla="*/ 2147483646 h 10386"/>
                <a:gd name="T16" fmla="*/ 0 w 33206"/>
                <a:gd name="T17" fmla="*/ 2147483646 h 10386"/>
                <a:gd name="T18" fmla="*/ 2147483646 w 33206"/>
                <a:gd name="T19" fmla="*/ 2147483646 h 10386"/>
                <a:gd name="T20" fmla="*/ 2147483646 w 33206"/>
                <a:gd name="T21" fmla="*/ 2147483646 h 10386"/>
                <a:gd name="T22" fmla="*/ 2147483646 w 33206"/>
                <a:gd name="T23" fmla="*/ 2147483646 h 10386"/>
                <a:gd name="T24" fmla="*/ 2147483646 w 33206"/>
                <a:gd name="T25" fmla="*/ 2147483646 h 10386"/>
                <a:gd name="T26" fmla="*/ 2147483646 w 33206"/>
                <a:gd name="T27" fmla="*/ 2147483646 h 10386"/>
                <a:gd name="T28" fmla="*/ 2147483646 w 33206"/>
                <a:gd name="T29" fmla="*/ 2147483646 h 10386"/>
                <a:gd name="T30" fmla="*/ 2147483646 w 33206"/>
                <a:gd name="T31" fmla="*/ 2147483646 h 103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8" name="Google Shape;974;p32">
              <a:extLst>
                <a:ext uri="{FF2B5EF4-FFF2-40B4-BE49-F238E27FC236}">
                  <a16:creationId xmlns:a16="http://schemas.microsoft.com/office/drawing/2014/main" id="{55140B91-8AC3-4F03-84D6-120D10641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650" y="1267375"/>
              <a:ext cx="56325" cy="94975"/>
            </a:xfrm>
            <a:custGeom>
              <a:avLst/>
              <a:gdLst>
                <a:gd name="T0" fmla="*/ 2147483646 w 2253"/>
                <a:gd name="T1" fmla="*/ 2147483646 h 3799"/>
                <a:gd name="T2" fmla="*/ 2147483646 w 2253"/>
                <a:gd name="T3" fmla="*/ 2147483646 h 3799"/>
                <a:gd name="T4" fmla="*/ 2147483646 w 2253"/>
                <a:gd name="T5" fmla="*/ 2147483646 h 379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9" name="Google Shape;975;p32">
              <a:extLst>
                <a:ext uri="{FF2B5EF4-FFF2-40B4-BE49-F238E27FC236}">
                  <a16:creationId xmlns:a16="http://schemas.microsoft.com/office/drawing/2014/main" id="{A7406E4A-1F1F-45BF-9B7B-69FBCC9B0E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0350" y="1463150"/>
              <a:ext cx="52950" cy="10950"/>
            </a:xfrm>
            <a:custGeom>
              <a:avLst/>
              <a:gdLst>
                <a:gd name="T0" fmla="*/ 2147483646 w 2118"/>
                <a:gd name="T1" fmla="*/ 2147483646 h 438"/>
                <a:gd name="T2" fmla="*/ 2147483646 w 2118"/>
                <a:gd name="T3" fmla="*/ 2147483646 h 438"/>
                <a:gd name="T4" fmla="*/ 0 w 2118"/>
                <a:gd name="T5" fmla="*/ 2147483646 h 438"/>
                <a:gd name="T6" fmla="*/ 2147483646 w 2118"/>
                <a:gd name="T7" fmla="*/ 2147483646 h 4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0" name="Google Shape;976;p32">
              <a:extLst>
                <a:ext uri="{FF2B5EF4-FFF2-40B4-BE49-F238E27FC236}">
                  <a16:creationId xmlns:a16="http://schemas.microsoft.com/office/drawing/2014/main" id="{14ADD359-7546-4051-A78E-97652D362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2700" y="1243000"/>
              <a:ext cx="130275" cy="231100"/>
            </a:xfrm>
            <a:custGeom>
              <a:avLst/>
              <a:gdLst>
                <a:gd name="T0" fmla="*/ 2147483646 w 5211"/>
                <a:gd name="T1" fmla="*/ 2147483646 h 9244"/>
                <a:gd name="T2" fmla="*/ 2147483646 w 5211"/>
                <a:gd name="T3" fmla="*/ 2147483646 h 9244"/>
                <a:gd name="T4" fmla="*/ 2147483646 w 5211"/>
                <a:gd name="T5" fmla="*/ 2147483646 h 9244"/>
                <a:gd name="T6" fmla="*/ 2147483646 w 5211"/>
                <a:gd name="T7" fmla="*/ 2147483646 h 9244"/>
                <a:gd name="T8" fmla="*/ 2147483646 w 5211"/>
                <a:gd name="T9" fmla="*/ 2147483646 h 9244"/>
                <a:gd name="T10" fmla="*/ 2147483646 w 5211"/>
                <a:gd name="T11" fmla="*/ 2147483646 h 9244"/>
                <a:gd name="T12" fmla="*/ 2147483646 w 5211"/>
                <a:gd name="T13" fmla="*/ 2147483646 h 9244"/>
                <a:gd name="T14" fmla="*/ 2147483646 w 5211"/>
                <a:gd name="T15" fmla="*/ 2147483646 h 9244"/>
                <a:gd name="T16" fmla="*/ 2147483646 w 5211"/>
                <a:gd name="T17" fmla="*/ 2147483646 h 92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1" name="Google Shape;977;p32">
              <a:extLst>
                <a:ext uri="{FF2B5EF4-FFF2-40B4-BE49-F238E27FC236}">
                  <a16:creationId xmlns:a16="http://schemas.microsoft.com/office/drawing/2014/main" id="{7F62AC41-C90F-4773-A32A-339427DC4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9650" y="1446350"/>
              <a:ext cx="10100" cy="21025"/>
            </a:xfrm>
            <a:custGeom>
              <a:avLst/>
              <a:gdLst>
                <a:gd name="T0" fmla="*/ 2147483646 w 404"/>
                <a:gd name="T1" fmla="*/ 0 h 841"/>
                <a:gd name="T2" fmla="*/ 2147483646 w 404"/>
                <a:gd name="T3" fmla="*/ 2147483646 h 841"/>
                <a:gd name="T4" fmla="*/ 2147483646 w 404"/>
                <a:gd name="T5" fmla="*/ 2147483646 h 841"/>
                <a:gd name="T6" fmla="*/ 2147483646 w 404"/>
                <a:gd name="T7" fmla="*/ 2147483646 h 841"/>
                <a:gd name="T8" fmla="*/ 2147483646 w 404"/>
                <a:gd name="T9" fmla="*/ 0 h 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2" name="Google Shape;978;p32">
              <a:extLst>
                <a:ext uri="{FF2B5EF4-FFF2-40B4-BE49-F238E27FC236}">
                  <a16:creationId xmlns:a16="http://schemas.microsoft.com/office/drawing/2014/main" id="{0E1119D3-3BF9-47AB-A439-1AC023913C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100" y="1421125"/>
              <a:ext cx="38675" cy="83975"/>
            </a:xfrm>
            <a:custGeom>
              <a:avLst/>
              <a:gdLst>
                <a:gd name="T0" fmla="*/ 2147483646 w 1547"/>
                <a:gd name="T1" fmla="*/ 2147483646 h 3359"/>
                <a:gd name="T2" fmla="*/ 2147483646 w 1547"/>
                <a:gd name="T3" fmla="*/ 2147483646 h 3359"/>
                <a:gd name="T4" fmla="*/ 2147483646 w 1547"/>
                <a:gd name="T5" fmla="*/ 2147483646 h 3359"/>
                <a:gd name="T6" fmla="*/ 2147483646 w 1547"/>
                <a:gd name="T7" fmla="*/ 2147483646 h 3359"/>
                <a:gd name="T8" fmla="*/ 2147483646 w 1547"/>
                <a:gd name="T9" fmla="*/ 2147483646 h 3359"/>
                <a:gd name="T10" fmla="*/ 2147483646 w 1547"/>
                <a:gd name="T11" fmla="*/ 2147483646 h 3359"/>
                <a:gd name="T12" fmla="*/ 2147483646 w 1547"/>
                <a:gd name="T13" fmla="*/ 2147483646 h 3359"/>
                <a:gd name="T14" fmla="*/ 2147483646 w 1547"/>
                <a:gd name="T15" fmla="*/ 2147483646 h 3359"/>
                <a:gd name="T16" fmla="*/ 2147483646 w 1547"/>
                <a:gd name="T17" fmla="*/ 2147483646 h 3359"/>
                <a:gd name="T18" fmla="*/ 2147483646 w 1547"/>
                <a:gd name="T19" fmla="*/ 2147483646 h 3359"/>
                <a:gd name="T20" fmla="*/ 2147483646 w 1547"/>
                <a:gd name="T21" fmla="*/ 2147483646 h 3359"/>
                <a:gd name="T22" fmla="*/ 0 w 1547"/>
                <a:gd name="T23" fmla="*/ 2147483646 h 3359"/>
                <a:gd name="T24" fmla="*/ 0 w 1547"/>
                <a:gd name="T25" fmla="*/ 2147483646 h 3359"/>
                <a:gd name="T26" fmla="*/ 2147483646 w 1547"/>
                <a:gd name="T27" fmla="*/ 2147483646 h 335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cubicBezTo>
                    <a:pt x="104" y="2474"/>
                    <a:pt x="232" y="2123"/>
                    <a:pt x="437" y="1849"/>
                  </a:cubicBezTo>
                  <a:lnTo>
                    <a:pt x="303" y="1849"/>
                  </a:ln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3" name="Google Shape;979;p32">
              <a:extLst>
                <a:ext uri="{FF2B5EF4-FFF2-40B4-BE49-F238E27FC236}">
                  <a16:creationId xmlns:a16="http://schemas.microsoft.com/office/drawing/2014/main" id="{5AA2DD41-C728-42C1-A515-C079A882C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100" y="1320300"/>
              <a:ext cx="175625" cy="297475"/>
            </a:xfrm>
            <a:custGeom>
              <a:avLst/>
              <a:gdLst>
                <a:gd name="T0" fmla="*/ 2147483646 w 7025"/>
                <a:gd name="T1" fmla="*/ 2147483646 h 11899"/>
                <a:gd name="T2" fmla="*/ 2147483646 w 7025"/>
                <a:gd name="T3" fmla="*/ 2147483646 h 11899"/>
                <a:gd name="T4" fmla="*/ 2147483646 w 7025"/>
                <a:gd name="T5" fmla="*/ 2147483646 h 11899"/>
                <a:gd name="T6" fmla="*/ 2147483646 w 7025"/>
                <a:gd name="T7" fmla="*/ 2147483646 h 11899"/>
                <a:gd name="T8" fmla="*/ 2147483646 w 7025"/>
                <a:gd name="T9" fmla="*/ 2147483646 h 11899"/>
                <a:gd name="T10" fmla="*/ 2147483646 w 7025"/>
                <a:gd name="T11" fmla="*/ 2147483646 h 11899"/>
                <a:gd name="T12" fmla="*/ 2147483646 w 7025"/>
                <a:gd name="T13" fmla="*/ 2147483646 h 11899"/>
                <a:gd name="T14" fmla="*/ 2147483646 w 7025"/>
                <a:gd name="T15" fmla="*/ 2147483646 h 11899"/>
                <a:gd name="T16" fmla="*/ 0 w 7025"/>
                <a:gd name="T17" fmla="*/ 2147483646 h 11899"/>
                <a:gd name="T18" fmla="*/ 2147483646 w 7025"/>
                <a:gd name="T19" fmla="*/ 2147483646 h 11899"/>
                <a:gd name="T20" fmla="*/ 2147483646 w 7025"/>
                <a:gd name="T21" fmla="*/ 2147483646 h 11899"/>
                <a:gd name="T22" fmla="*/ 2147483646 w 7025"/>
                <a:gd name="T23" fmla="*/ 2147483646 h 11899"/>
                <a:gd name="T24" fmla="*/ 2147483646 w 7025"/>
                <a:gd name="T25" fmla="*/ 2147483646 h 11899"/>
                <a:gd name="T26" fmla="*/ 2147483646 w 7025"/>
                <a:gd name="T27" fmla="*/ 2147483646 h 11899"/>
                <a:gd name="T28" fmla="*/ 2147483646 w 7025"/>
                <a:gd name="T29" fmla="*/ 2147483646 h 11899"/>
                <a:gd name="T30" fmla="*/ 2147483646 w 7025"/>
                <a:gd name="T31" fmla="*/ 2147483646 h 1189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4" name="Google Shape;980;p32">
              <a:extLst>
                <a:ext uri="{FF2B5EF4-FFF2-40B4-BE49-F238E27FC236}">
                  <a16:creationId xmlns:a16="http://schemas.microsoft.com/office/drawing/2014/main" id="{9F4483DB-34F2-4B39-B51F-21CC38C76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425" y="530950"/>
              <a:ext cx="1320000" cy="898800"/>
            </a:xfrm>
            <a:custGeom>
              <a:avLst/>
              <a:gdLst>
                <a:gd name="T0" fmla="*/ 2147483646 w 52800"/>
                <a:gd name="T1" fmla="*/ 0 h 35952"/>
                <a:gd name="T2" fmla="*/ 2147483646 w 52800"/>
                <a:gd name="T3" fmla="*/ 2147483646 h 35952"/>
                <a:gd name="T4" fmla="*/ 2147483646 w 52800"/>
                <a:gd name="T5" fmla="*/ 2147483646 h 35952"/>
                <a:gd name="T6" fmla="*/ 2147483646 w 52800"/>
                <a:gd name="T7" fmla="*/ 2147483646 h 35952"/>
                <a:gd name="T8" fmla="*/ 2147483646 w 52800"/>
                <a:gd name="T9" fmla="*/ 2147483646 h 35952"/>
                <a:gd name="T10" fmla="*/ 2147483646 w 52800"/>
                <a:gd name="T11" fmla="*/ 2147483646 h 35952"/>
                <a:gd name="T12" fmla="*/ 2147483646 w 52800"/>
                <a:gd name="T13" fmla="*/ 2147483646 h 35952"/>
                <a:gd name="T14" fmla="*/ 2147483646 w 52800"/>
                <a:gd name="T15" fmla="*/ 2147483646 h 35952"/>
                <a:gd name="T16" fmla="*/ 2147483646 w 52800"/>
                <a:gd name="T17" fmla="*/ 2147483646 h 35952"/>
                <a:gd name="T18" fmla="*/ 2147483646 w 52800"/>
                <a:gd name="T19" fmla="*/ 2147483646 h 35952"/>
                <a:gd name="T20" fmla="*/ 2147483646 w 52800"/>
                <a:gd name="T21" fmla="*/ 2147483646 h 35952"/>
                <a:gd name="T22" fmla="*/ 2147483646 w 52800"/>
                <a:gd name="T23" fmla="*/ 2147483646 h 35952"/>
                <a:gd name="T24" fmla="*/ 0 w 52800"/>
                <a:gd name="T25" fmla="*/ 2147483646 h 35952"/>
                <a:gd name="T26" fmla="*/ 2147483646 w 52800"/>
                <a:gd name="T27" fmla="*/ 2147483646 h 35952"/>
                <a:gd name="T28" fmla="*/ 2147483646 w 52800"/>
                <a:gd name="T29" fmla="*/ 2147483646 h 35952"/>
                <a:gd name="T30" fmla="*/ 2147483646 w 52800"/>
                <a:gd name="T31" fmla="*/ 2147483646 h 35952"/>
                <a:gd name="T32" fmla="*/ 2147483646 w 52800"/>
                <a:gd name="T33" fmla="*/ 2147483646 h 35952"/>
                <a:gd name="T34" fmla="*/ 2147483646 w 52800"/>
                <a:gd name="T35" fmla="*/ 2147483646 h 35952"/>
                <a:gd name="T36" fmla="*/ 2147483646 w 52800"/>
                <a:gd name="T37" fmla="*/ 2147483646 h 35952"/>
                <a:gd name="T38" fmla="*/ 2147483646 w 52800"/>
                <a:gd name="T39" fmla="*/ 2147483646 h 35952"/>
                <a:gd name="T40" fmla="*/ 2147483646 w 52800"/>
                <a:gd name="T41" fmla="*/ 2147483646 h 35952"/>
                <a:gd name="T42" fmla="*/ 2147483646 w 52800"/>
                <a:gd name="T43" fmla="*/ 2147483646 h 35952"/>
                <a:gd name="T44" fmla="*/ 2147483646 w 52800"/>
                <a:gd name="T45" fmla="*/ 2147483646 h 35952"/>
                <a:gd name="T46" fmla="*/ 2147483646 w 52800"/>
                <a:gd name="T47" fmla="*/ 2147483646 h 35952"/>
                <a:gd name="T48" fmla="*/ 2147483646 w 52800"/>
                <a:gd name="T49" fmla="*/ 2147483646 h 35952"/>
                <a:gd name="T50" fmla="*/ 2147483646 w 52800"/>
                <a:gd name="T51" fmla="*/ 2147483646 h 35952"/>
                <a:gd name="T52" fmla="*/ 2147483646 w 52800"/>
                <a:gd name="T53" fmla="*/ 2147483646 h 35952"/>
                <a:gd name="T54" fmla="*/ 2147483646 w 52800"/>
                <a:gd name="T55" fmla="*/ 2147483646 h 35952"/>
                <a:gd name="T56" fmla="*/ 2147483646 w 52800"/>
                <a:gd name="T57" fmla="*/ 2147483646 h 35952"/>
                <a:gd name="T58" fmla="*/ 2147483646 w 52800"/>
                <a:gd name="T59" fmla="*/ 2147483646 h 35952"/>
                <a:gd name="T60" fmla="*/ 2147483646 w 52800"/>
                <a:gd name="T61" fmla="*/ 2147483646 h 35952"/>
                <a:gd name="T62" fmla="*/ 2147483646 w 52800"/>
                <a:gd name="T63" fmla="*/ 2147483646 h 35952"/>
                <a:gd name="T64" fmla="*/ 2147483646 w 52800"/>
                <a:gd name="T65" fmla="*/ 2147483646 h 35952"/>
                <a:gd name="T66" fmla="*/ 2147483646 w 52800"/>
                <a:gd name="T67" fmla="*/ 2147483646 h 35952"/>
                <a:gd name="T68" fmla="*/ 2147483646 w 52800"/>
                <a:gd name="T69" fmla="*/ 2147483646 h 35952"/>
                <a:gd name="T70" fmla="*/ 2147483646 w 52800"/>
                <a:gd name="T71" fmla="*/ 2147483646 h 35952"/>
                <a:gd name="T72" fmla="*/ 2147483646 w 52800"/>
                <a:gd name="T73" fmla="*/ 2147483646 h 35952"/>
                <a:gd name="T74" fmla="*/ 2147483646 w 52800"/>
                <a:gd name="T75" fmla="*/ 2147483646 h 35952"/>
                <a:gd name="T76" fmla="*/ 2147483646 w 52800"/>
                <a:gd name="T77" fmla="*/ 2147483646 h 35952"/>
                <a:gd name="T78" fmla="*/ 2147483646 w 52800"/>
                <a:gd name="T79" fmla="*/ 2147483646 h 35952"/>
                <a:gd name="T80" fmla="*/ 2147483646 w 52800"/>
                <a:gd name="T81" fmla="*/ 2147483646 h 35952"/>
                <a:gd name="T82" fmla="*/ 2147483646 w 52800"/>
                <a:gd name="T83" fmla="*/ 2147483646 h 35952"/>
                <a:gd name="T84" fmla="*/ 2147483646 w 52800"/>
                <a:gd name="T85" fmla="*/ 2147483646 h 35952"/>
                <a:gd name="T86" fmla="*/ 2147483646 w 52800"/>
                <a:gd name="T87" fmla="*/ 2147483646 h 35952"/>
                <a:gd name="T88" fmla="*/ 2147483646 w 52800"/>
                <a:gd name="T89" fmla="*/ 2147483646 h 35952"/>
                <a:gd name="T90" fmla="*/ 2147483646 w 52800"/>
                <a:gd name="T91" fmla="*/ 2147483646 h 35952"/>
                <a:gd name="T92" fmla="*/ 2147483646 w 52800"/>
                <a:gd name="T93" fmla="*/ 2147483646 h 35952"/>
                <a:gd name="T94" fmla="*/ 2147483646 w 52800"/>
                <a:gd name="T95" fmla="*/ 2147483646 h 35952"/>
                <a:gd name="T96" fmla="*/ 2147483646 w 52800"/>
                <a:gd name="T97" fmla="*/ 0 h 3595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5" name="Google Shape;981;p32">
              <a:extLst>
                <a:ext uri="{FF2B5EF4-FFF2-40B4-BE49-F238E27FC236}">
                  <a16:creationId xmlns:a16="http://schemas.microsoft.com/office/drawing/2014/main" id="{FE87DDDF-F7FF-42DD-B47A-D2965663F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650" y="996350"/>
              <a:ext cx="80675" cy="246675"/>
            </a:xfrm>
            <a:custGeom>
              <a:avLst/>
              <a:gdLst>
                <a:gd name="T0" fmla="*/ 2147483646 w 3227"/>
                <a:gd name="T1" fmla="*/ 0 h 9867"/>
                <a:gd name="T2" fmla="*/ 2147483646 w 3227"/>
                <a:gd name="T3" fmla="*/ 2147483646 h 9867"/>
                <a:gd name="T4" fmla="*/ 2147483646 w 3227"/>
                <a:gd name="T5" fmla="*/ 2147483646 h 9867"/>
                <a:gd name="T6" fmla="*/ 2147483646 w 3227"/>
                <a:gd name="T7" fmla="*/ 0 h 9867"/>
                <a:gd name="T8" fmla="*/ 2147483646 w 3227"/>
                <a:gd name="T9" fmla="*/ 2147483646 h 9867"/>
                <a:gd name="T10" fmla="*/ 2147483646 w 3227"/>
                <a:gd name="T11" fmla="*/ 2147483646 h 9867"/>
                <a:gd name="T12" fmla="*/ 0 w 3227"/>
                <a:gd name="T13" fmla="*/ 2147483646 h 9867"/>
                <a:gd name="T14" fmla="*/ 0 w 3227"/>
                <a:gd name="T15" fmla="*/ 2147483646 h 9867"/>
                <a:gd name="T16" fmla="*/ 2147483646 w 3227"/>
                <a:gd name="T17" fmla="*/ 2147483646 h 986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6" name="Google Shape;982;p32">
              <a:extLst>
                <a:ext uri="{FF2B5EF4-FFF2-40B4-BE49-F238E27FC236}">
                  <a16:creationId xmlns:a16="http://schemas.microsoft.com/office/drawing/2014/main" id="{F62C24BB-83AE-4481-BE62-35FA2CDE7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7650" y="1162350"/>
              <a:ext cx="24400" cy="48750"/>
            </a:xfrm>
            <a:custGeom>
              <a:avLst/>
              <a:gdLst>
                <a:gd name="T0" fmla="*/ 2147483646 w 976"/>
                <a:gd name="T1" fmla="*/ 2147483646 h 1950"/>
                <a:gd name="T2" fmla="*/ 0 w 976"/>
                <a:gd name="T3" fmla="*/ 2147483646 h 1950"/>
                <a:gd name="T4" fmla="*/ 2147483646 w 976"/>
                <a:gd name="T5" fmla="*/ 2147483646 h 1950"/>
                <a:gd name="T6" fmla="*/ 2147483646 w 976"/>
                <a:gd name="T7" fmla="*/ 2147483646 h 19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7" name="Google Shape;983;p32">
              <a:extLst>
                <a:ext uri="{FF2B5EF4-FFF2-40B4-BE49-F238E27FC236}">
                  <a16:creationId xmlns:a16="http://schemas.microsoft.com/office/drawing/2014/main" id="{47B9DA91-6DA6-4410-B9C0-2D8C2EB1A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9150" y="1134625"/>
              <a:ext cx="241150" cy="122700"/>
            </a:xfrm>
            <a:custGeom>
              <a:avLst/>
              <a:gdLst>
                <a:gd name="T0" fmla="*/ 2147483646 w 9646"/>
                <a:gd name="T1" fmla="*/ 2147483646 h 4908"/>
                <a:gd name="T2" fmla="*/ 2147483646 w 9646"/>
                <a:gd name="T3" fmla="*/ 2147483646 h 4908"/>
                <a:gd name="T4" fmla="*/ 2147483646 w 9646"/>
                <a:gd name="T5" fmla="*/ 2147483646 h 4908"/>
                <a:gd name="T6" fmla="*/ 2147483646 w 9646"/>
                <a:gd name="T7" fmla="*/ 2147483646 h 4908"/>
                <a:gd name="T8" fmla="*/ 2147483646 w 9646"/>
                <a:gd name="T9" fmla="*/ 2147483646 h 4908"/>
                <a:gd name="T10" fmla="*/ 2147483646 w 9646"/>
                <a:gd name="T11" fmla="*/ 2147483646 h 4908"/>
                <a:gd name="T12" fmla="*/ 2147483646 w 9646"/>
                <a:gd name="T13" fmla="*/ 2147483646 h 4908"/>
                <a:gd name="T14" fmla="*/ 2147483646 w 9646"/>
                <a:gd name="T15" fmla="*/ 0 h 4908"/>
                <a:gd name="T16" fmla="*/ 2147483646 w 9646"/>
                <a:gd name="T17" fmla="*/ 0 h 4908"/>
                <a:gd name="T18" fmla="*/ 2147483646 w 9646"/>
                <a:gd name="T19" fmla="*/ 2147483646 h 4908"/>
                <a:gd name="T20" fmla="*/ 2147483646 w 9646"/>
                <a:gd name="T21" fmla="*/ 0 h 490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8" name="Google Shape;984;p32">
              <a:extLst>
                <a:ext uri="{FF2B5EF4-FFF2-40B4-BE49-F238E27FC236}">
                  <a16:creationId xmlns:a16="http://schemas.microsoft.com/office/drawing/2014/main" id="{CB194AE1-6F51-48FC-91C9-D58F5A947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425" y="1190075"/>
              <a:ext cx="56300" cy="21025"/>
            </a:xfrm>
            <a:custGeom>
              <a:avLst/>
              <a:gdLst>
                <a:gd name="T0" fmla="*/ 2147483646 w 2252"/>
                <a:gd name="T1" fmla="*/ 2147483646 h 841"/>
                <a:gd name="T2" fmla="*/ 0 w 2252"/>
                <a:gd name="T3" fmla="*/ 2147483646 h 841"/>
                <a:gd name="T4" fmla="*/ 2147483646 w 2252"/>
                <a:gd name="T5" fmla="*/ 2147483646 h 841"/>
                <a:gd name="T6" fmla="*/ 2147483646 w 2252"/>
                <a:gd name="T7" fmla="*/ 2147483646 h 8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9" name="Google Shape;985;p32">
              <a:extLst>
                <a:ext uri="{FF2B5EF4-FFF2-40B4-BE49-F238E27FC236}">
                  <a16:creationId xmlns:a16="http://schemas.microsoft.com/office/drawing/2014/main" id="{945A9197-98E5-4C0A-AA31-47FE01675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800" y="1239650"/>
              <a:ext cx="87375" cy="27750"/>
            </a:xfrm>
            <a:custGeom>
              <a:avLst/>
              <a:gdLst>
                <a:gd name="T0" fmla="*/ 0 w 3495"/>
                <a:gd name="T1" fmla="*/ 2147483646 h 1110"/>
                <a:gd name="T2" fmla="*/ 0 w 3495"/>
                <a:gd name="T3" fmla="*/ 2147483646 h 1110"/>
                <a:gd name="T4" fmla="*/ 2147483646 w 3495"/>
                <a:gd name="T5" fmla="*/ 2147483646 h 1110"/>
                <a:gd name="T6" fmla="*/ 2147483646 w 3495"/>
                <a:gd name="T7" fmla="*/ 2147483646 h 1110"/>
                <a:gd name="T8" fmla="*/ 0 w 3495"/>
                <a:gd name="T9" fmla="*/ 2147483646 h 1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0" name="Google Shape;986;p32">
              <a:extLst>
                <a:ext uri="{FF2B5EF4-FFF2-40B4-BE49-F238E27FC236}">
                  <a16:creationId xmlns:a16="http://schemas.microsoft.com/office/drawing/2014/main" id="{2A7A9EF3-0C00-45FE-831B-C851559B0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7075" y="1260650"/>
              <a:ext cx="136975" cy="157150"/>
            </a:xfrm>
            <a:custGeom>
              <a:avLst/>
              <a:gdLst>
                <a:gd name="T0" fmla="*/ 2147483646 w 5479"/>
                <a:gd name="T1" fmla="*/ 2147483646 h 6286"/>
                <a:gd name="T2" fmla="*/ 2147483646 w 5479"/>
                <a:gd name="T3" fmla="*/ 2147483646 h 6286"/>
                <a:gd name="T4" fmla="*/ 2147483646 w 5479"/>
                <a:gd name="T5" fmla="*/ 2147483646 h 6286"/>
                <a:gd name="T6" fmla="*/ 2147483646 w 5479"/>
                <a:gd name="T7" fmla="*/ 2147483646 h 6286"/>
                <a:gd name="T8" fmla="*/ 2147483646 w 5479"/>
                <a:gd name="T9" fmla="*/ 2147483646 h 6286"/>
                <a:gd name="T10" fmla="*/ 0 w 5479"/>
                <a:gd name="T11" fmla="*/ 2147483646 h 6286"/>
                <a:gd name="T12" fmla="*/ 2147483646 w 5479"/>
                <a:gd name="T13" fmla="*/ 2147483646 h 6286"/>
                <a:gd name="T14" fmla="*/ 2147483646 w 5479"/>
                <a:gd name="T15" fmla="*/ 2147483646 h 6286"/>
                <a:gd name="T16" fmla="*/ 2147483646 w 5479"/>
                <a:gd name="T17" fmla="*/ 2147483646 h 6286"/>
                <a:gd name="T18" fmla="*/ 2147483646 w 5479"/>
                <a:gd name="T19" fmla="*/ 2147483646 h 6286"/>
                <a:gd name="T20" fmla="*/ 0 w 5479"/>
                <a:gd name="T21" fmla="*/ 2147483646 h 62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1" name="Google Shape;987;p32">
              <a:extLst>
                <a:ext uri="{FF2B5EF4-FFF2-40B4-BE49-F238E27FC236}">
                  <a16:creationId xmlns:a16="http://schemas.microsoft.com/office/drawing/2014/main" id="{334E8D7D-A1F2-423D-A602-C5FD8CD7E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025" y="1417775"/>
              <a:ext cx="6750" cy="3375"/>
            </a:xfrm>
            <a:custGeom>
              <a:avLst/>
              <a:gdLst>
                <a:gd name="T0" fmla="*/ 0 w 270"/>
                <a:gd name="T1" fmla="*/ 2147483646 h 135"/>
                <a:gd name="T2" fmla="*/ 2147483646 w 270"/>
                <a:gd name="T3" fmla="*/ 2147483646 h 135"/>
                <a:gd name="T4" fmla="*/ 0 w 270"/>
                <a:gd name="T5" fmla="*/ 2147483646 h 1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2" name="Google Shape;988;p32">
              <a:extLst>
                <a:ext uri="{FF2B5EF4-FFF2-40B4-BE49-F238E27FC236}">
                  <a16:creationId xmlns:a16="http://schemas.microsoft.com/office/drawing/2014/main" id="{1E5A175B-DE42-47E3-BBE5-1E624D652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900" y="1351525"/>
              <a:ext cx="16775" cy="24275"/>
            </a:xfrm>
            <a:custGeom>
              <a:avLst/>
              <a:gdLst>
                <a:gd name="T0" fmla="*/ 2147483646 w 671"/>
                <a:gd name="T1" fmla="*/ 2147483646 h 971"/>
                <a:gd name="T2" fmla="*/ 2147483646 w 671"/>
                <a:gd name="T3" fmla="*/ 2147483646 h 971"/>
                <a:gd name="T4" fmla="*/ 2147483646 w 671"/>
                <a:gd name="T5" fmla="*/ 2147483646 h 971"/>
                <a:gd name="T6" fmla="*/ 2147483646 w 671"/>
                <a:gd name="T7" fmla="*/ 2147483646 h 971"/>
                <a:gd name="T8" fmla="*/ 2147483646 w 671"/>
                <a:gd name="T9" fmla="*/ 2147483646 h 9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3" name="Google Shape;989;p32">
              <a:extLst>
                <a:ext uri="{FF2B5EF4-FFF2-40B4-BE49-F238E27FC236}">
                  <a16:creationId xmlns:a16="http://schemas.microsoft.com/office/drawing/2014/main" id="{886E58B2-22E4-4321-BA72-48AC7E1ED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0300" y="1074975"/>
              <a:ext cx="161350" cy="147050"/>
            </a:xfrm>
            <a:custGeom>
              <a:avLst/>
              <a:gdLst>
                <a:gd name="T0" fmla="*/ 2147483646 w 6454"/>
                <a:gd name="T1" fmla="*/ 2147483646 h 5882"/>
                <a:gd name="T2" fmla="*/ 2147483646 w 6454"/>
                <a:gd name="T3" fmla="*/ 2147483646 h 5882"/>
                <a:gd name="T4" fmla="*/ 0 w 6454"/>
                <a:gd name="T5" fmla="*/ 2147483646 h 5882"/>
                <a:gd name="T6" fmla="*/ 2147483646 w 6454"/>
                <a:gd name="T7" fmla="*/ 2147483646 h 5882"/>
                <a:gd name="T8" fmla="*/ 2147483646 w 6454"/>
                <a:gd name="T9" fmla="*/ 2147483646 h 5882"/>
                <a:gd name="T10" fmla="*/ 2147483646 w 6454"/>
                <a:gd name="T11" fmla="*/ 0 h 5882"/>
                <a:gd name="T12" fmla="*/ 2147483646 w 6454"/>
                <a:gd name="T13" fmla="*/ 2147483646 h 5882"/>
                <a:gd name="T14" fmla="*/ 2147483646 w 6454"/>
                <a:gd name="T15" fmla="*/ 0 h 588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4" name="Google Shape;990;p32">
              <a:extLst>
                <a:ext uri="{FF2B5EF4-FFF2-40B4-BE49-F238E27FC236}">
                  <a16:creationId xmlns:a16="http://schemas.microsoft.com/office/drawing/2014/main" id="{9C9881B1-7253-419F-AC19-D60B070D68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650" y="1239650"/>
              <a:ext cx="25" cy="3375"/>
            </a:xfrm>
            <a:custGeom>
              <a:avLst/>
              <a:gdLst>
                <a:gd name="T0" fmla="*/ 0 w 1"/>
                <a:gd name="T1" fmla="*/ 2147483646 h 135"/>
                <a:gd name="T2" fmla="*/ 0 w 1"/>
                <a:gd name="T3" fmla="*/ 2147483646 h 135"/>
                <a:gd name="T4" fmla="*/ 0 w 1"/>
                <a:gd name="T5" fmla="*/ 2147483646 h 135"/>
                <a:gd name="T6" fmla="*/ 0 w 1"/>
                <a:gd name="T7" fmla="*/ 2147483646 h 135"/>
                <a:gd name="T8" fmla="*/ 0 w 1"/>
                <a:gd name="T9" fmla="*/ 2147483646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5" name="Google Shape;991;p32">
              <a:extLst>
                <a:ext uri="{FF2B5EF4-FFF2-40B4-BE49-F238E27FC236}">
                  <a16:creationId xmlns:a16="http://schemas.microsoft.com/office/drawing/2014/main" id="{EDEFC2DD-9961-4124-B7FC-1275E31A2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5100" y="1239650"/>
              <a:ext cx="1001575" cy="126050"/>
            </a:xfrm>
            <a:custGeom>
              <a:avLst/>
              <a:gdLst>
                <a:gd name="T0" fmla="*/ 2147483646 w 40063"/>
                <a:gd name="T1" fmla="*/ 2147483646 h 5042"/>
                <a:gd name="T2" fmla="*/ 2147483646 w 40063"/>
                <a:gd name="T3" fmla="*/ 2147483646 h 5042"/>
                <a:gd name="T4" fmla="*/ 2147483646 w 40063"/>
                <a:gd name="T5" fmla="*/ 2147483646 h 5042"/>
                <a:gd name="T6" fmla="*/ 2147483646 w 40063"/>
                <a:gd name="T7" fmla="*/ 2147483646 h 5042"/>
                <a:gd name="T8" fmla="*/ 2147483646 w 40063"/>
                <a:gd name="T9" fmla="*/ 2147483646 h 5042"/>
                <a:gd name="T10" fmla="*/ 2147483646 w 40063"/>
                <a:gd name="T11" fmla="*/ 2147483646 h 5042"/>
                <a:gd name="T12" fmla="*/ 2147483646 w 40063"/>
                <a:gd name="T13" fmla="*/ 2147483646 h 5042"/>
                <a:gd name="T14" fmla="*/ 2147483646 w 40063"/>
                <a:gd name="T15" fmla="*/ 2147483646 h 5042"/>
                <a:gd name="T16" fmla="*/ 2147483646 w 40063"/>
                <a:gd name="T17" fmla="*/ 2147483646 h 5042"/>
                <a:gd name="T18" fmla="*/ 2147483646 w 40063"/>
                <a:gd name="T19" fmla="*/ 2147483646 h 5042"/>
                <a:gd name="T20" fmla="*/ 2147483646 w 40063"/>
                <a:gd name="T21" fmla="*/ 2147483646 h 5042"/>
                <a:gd name="T22" fmla="*/ 2147483646 w 40063"/>
                <a:gd name="T23" fmla="*/ 2147483646 h 5042"/>
                <a:gd name="T24" fmla="*/ 2147483646 w 40063"/>
                <a:gd name="T25" fmla="*/ 2147483646 h 50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lnTo>
                    <a:pt x="135" y="3227"/>
                  </a:ln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6" name="Google Shape;992;p32">
              <a:extLst>
                <a:ext uri="{FF2B5EF4-FFF2-40B4-BE49-F238E27FC236}">
                  <a16:creationId xmlns:a16="http://schemas.microsoft.com/office/drawing/2014/main" id="{ED45794C-78E0-440F-87AA-1356493E4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0750" y="1421125"/>
              <a:ext cx="25" cy="4250"/>
            </a:xfrm>
            <a:custGeom>
              <a:avLst/>
              <a:gdLst>
                <a:gd name="T0" fmla="*/ 0 w 1"/>
                <a:gd name="T1" fmla="*/ 2147483646 h 170"/>
                <a:gd name="T2" fmla="*/ 0 w 1"/>
                <a:gd name="T3" fmla="*/ 2147483646 h 170"/>
                <a:gd name="T4" fmla="*/ 0 w 1"/>
                <a:gd name="T5" fmla="*/ 2147483646 h 170"/>
                <a:gd name="T6" fmla="*/ 0 w 1"/>
                <a:gd name="T7" fmla="*/ 2147483646 h 1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7" name="Google Shape;993;p32">
              <a:extLst>
                <a:ext uri="{FF2B5EF4-FFF2-40B4-BE49-F238E27FC236}">
                  <a16:creationId xmlns:a16="http://schemas.microsoft.com/office/drawing/2014/main" id="{7A798207-DB68-47E8-B134-82902FEE10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0750" y="1421125"/>
              <a:ext cx="48750" cy="10950"/>
            </a:xfrm>
            <a:custGeom>
              <a:avLst/>
              <a:gdLst>
                <a:gd name="T0" fmla="*/ 0 w 1950"/>
                <a:gd name="T1" fmla="*/ 2147483646 h 438"/>
                <a:gd name="T2" fmla="*/ 0 w 1950"/>
                <a:gd name="T3" fmla="*/ 2147483646 h 438"/>
                <a:gd name="T4" fmla="*/ 2147483646 w 1950"/>
                <a:gd name="T5" fmla="*/ 2147483646 h 438"/>
                <a:gd name="T6" fmla="*/ 0 w 1950"/>
                <a:gd name="T7" fmla="*/ 2147483646 h 438"/>
                <a:gd name="T8" fmla="*/ 2147483646 w 1950"/>
                <a:gd name="T9" fmla="*/ 2147483646 h 438"/>
                <a:gd name="T10" fmla="*/ 2147483646 w 1950"/>
                <a:gd name="T11" fmla="*/ 2147483646 h 438"/>
                <a:gd name="T12" fmla="*/ 2147483646 w 1950"/>
                <a:gd name="T13" fmla="*/ 2147483646 h 438"/>
                <a:gd name="T14" fmla="*/ 2147483646 w 1950"/>
                <a:gd name="T15" fmla="*/ 2147483646 h 4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8" name="Google Shape;994;p32">
              <a:extLst>
                <a:ext uri="{FF2B5EF4-FFF2-40B4-BE49-F238E27FC236}">
                  <a16:creationId xmlns:a16="http://schemas.microsoft.com/office/drawing/2014/main" id="{4D9D7380-2FA9-4CE8-A2C2-3B09B9B318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425" y="819550"/>
              <a:ext cx="1316625" cy="612525"/>
            </a:xfrm>
            <a:custGeom>
              <a:avLst/>
              <a:gdLst>
                <a:gd name="T0" fmla="*/ 2147483646 w 52665"/>
                <a:gd name="T1" fmla="*/ 0 h 24501"/>
                <a:gd name="T2" fmla="*/ 2147483646 w 52665"/>
                <a:gd name="T3" fmla="*/ 2147483646 h 24501"/>
                <a:gd name="T4" fmla="*/ 2147483646 w 52665"/>
                <a:gd name="T5" fmla="*/ 2147483646 h 24501"/>
                <a:gd name="T6" fmla="*/ 2147483646 w 52665"/>
                <a:gd name="T7" fmla="*/ 2147483646 h 24501"/>
                <a:gd name="T8" fmla="*/ 2147483646 w 52665"/>
                <a:gd name="T9" fmla="*/ 2147483646 h 24501"/>
                <a:gd name="T10" fmla="*/ 2147483646 w 52665"/>
                <a:gd name="T11" fmla="*/ 2147483646 h 24501"/>
                <a:gd name="T12" fmla="*/ 2147483646 w 52665"/>
                <a:gd name="T13" fmla="*/ 2147483646 h 24501"/>
                <a:gd name="T14" fmla="*/ 2147483646 w 52665"/>
                <a:gd name="T15" fmla="*/ 2147483646 h 24501"/>
                <a:gd name="T16" fmla="*/ 2147483646 w 52665"/>
                <a:gd name="T17" fmla="*/ 2147483646 h 24501"/>
                <a:gd name="T18" fmla="*/ 2147483646 w 52665"/>
                <a:gd name="T19" fmla="*/ 2147483646 h 24501"/>
                <a:gd name="T20" fmla="*/ 2147483646 w 52665"/>
                <a:gd name="T21" fmla="*/ 2147483646 h 24501"/>
                <a:gd name="T22" fmla="*/ 0 w 52665"/>
                <a:gd name="T23" fmla="*/ 2147483646 h 24501"/>
                <a:gd name="T24" fmla="*/ 2147483646 w 52665"/>
                <a:gd name="T25" fmla="*/ 2147483646 h 24501"/>
                <a:gd name="T26" fmla="*/ 2147483646 w 52665"/>
                <a:gd name="T27" fmla="*/ 2147483646 h 24501"/>
                <a:gd name="T28" fmla="*/ 2147483646 w 52665"/>
                <a:gd name="T29" fmla="*/ 2147483646 h 24501"/>
                <a:gd name="T30" fmla="*/ 2147483646 w 52665"/>
                <a:gd name="T31" fmla="*/ 2147483646 h 24501"/>
                <a:gd name="T32" fmla="*/ 2147483646 w 52665"/>
                <a:gd name="T33" fmla="*/ 2147483646 h 24501"/>
                <a:gd name="T34" fmla="*/ 2147483646 w 52665"/>
                <a:gd name="T35" fmla="*/ 2147483646 h 24501"/>
                <a:gd name="T36" fmla="*/ 2147483646 w 52665"/>
                <a:gd name="T37" fmla="*/ 2147483646 h 24501"/>
                <a:gd name="T38" fmla="*/ 2147483646 w 52665"/>
                <a:gd name="T39" fmla="*/ 2147483646 h 24501"/>
                <a:gd name="T40" fmla="*/ 2147483646 w 52665"/>
                <a:gd name="T41" fmla="*/ 2147483646 h 24501"/>
                <a:gd name="T42" fmla="*/ 2147483646 w 52665"/>
                <a:gd name="T43" fmla="*/ 2147483646 h 24501"/>
                <a:gd name="T44" fmla="*/ 2147483646 w 52665"/>
                <a:gd name="T45" fmla="*/ 2147483646 h 24501"/>
                <a:gd name="T46" fmla="*/ 2147483646 w 52665"/>
                <a:gd name="T47" fmla="*/ 2147483646 h 24501"/>
                <a:gd name="T48" fmla="*/ 2147483646 w 52665"/>
                <a:gd name="T49" fmla="*/ 2147483646 h 24501"/>
                <a:gd name="T50" fmla="*/ 2147483646 w 52665"/>
                <a:gd name="T51" fmla="*/ 2147483646 h 24501"/>
                <a:gd name="T52" fmla="*/ 2147483646 w 52665"/>
                <a:gd name="T53" fmla="*/ 2147483646 h 24501"/>
                <a:gd name="T54" fmla="*/ 2147483646 w 52665"/>
                <a:gd name="T55" fmla="*/ 2147483646 h 24501"/>
                <a:gd name="T56" fmla="*/ 2147483646 w 52665"/>
                <a:gd name="T57" fmla="*/ 2147483646 h 24501"/>
                <a:gd name="T58" fmla="*/ 2147483646 w 52665"/>
                <a:gd name="T59" fmla="*/ 2147483646 h 24501"/>
                <a:gd name="T60" fmla="*/ 2147483646 w 52665"/>
                <a:gd name="T61" fmla="*/ 2147483646 h 24501"/>
                <a:gd name="T62" fmla="*/ 2147483646 w 52665"/>
                <a:gd name="T63" fmla="*/ 2147483646 h 24501"/>
                <a:gd name="T64" fmla="*/ 2147483646 w 52665"/>
                <a:gd name="T65" fmla="*/ 2147483646 h 24501"/>
                <a:gd name="T66" fmla="*/ 2147483646 w 52665"/>
                <a:gd name="T67" fmla="*/ 2147483646 h 24501"/>
                <a:gd name="T68" fmla="*/ 2147483646 w 52665"/>
                <a:gd name="T69" fmla="*/ 2147483646 h 24501"/>
                <a:gd name="T70" fmla="*/ 2147483646 w 52665"/>
                <a:gd name="T71" fmla="*/ 0 h 245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9" name="Google Shape;995;p32">
              <a:extLst>
                <a:ext uri="{FF2B5EF4-FFF2-40B4-BE49-F238E27FC236}">
                  <a16:creationId xmlns:a16="http://schemas.microsoft.com/office/drawing/2014/main" id="{9160C859-3D81-49E3-B84C-BA3229D5A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4200" y="1449700"/>
              <a:ext cx="175650" cy="115150"/>
            </a:xfrm>
            <a:custGeom>
              <a:avLst/>
              <a:gdLst>
                <a:gd name="T0" fmla="*/ 2147483646 w 7026"/>
                <a:gd name="T1" fmla="*/ 2147483646 h 4606"/>
                <a:gd name="T2" fmla="*/ 2147483646 w 7026"/>
                <a:gd name="T3" fmla="*/ 2147483646 h 4606"/>
                <a:gd name="T4" fmla="*/ 2147483646 w 7026"/>
                <a:gd name="T5" fmla="*/ 2147483646 h 4606"/>
                <a:gd name="T6" fmla="*/ 2147483646 w 7026"/>
                <a:gd name="T7" fmla="*/ 2147483646 h 4606"/>
                <a:gd name="T8" fmla="*/ 2147483646 w 7026"/>
                <a:gd name="T9" fmla="*/ 2147483646 h 4606"/>
                <a:gd name="T10" fmla="*/ 2147483646 w 7026"/>
                <a:gd name="T11" fmla="*/ 2147483646 h 4606"/>
                <a:gd name="T12" fmla="*/ 2147483646 w 7026"/>
                <a:gd name="T13" fmla="*/ 2147483646 h 4606"/>
                <a:gd name="T14" fmla="*/ 2147483646 w 7026"/>
                <a:gd name="T15" fmla="*/ 2147483646 h 4606"/>
                <a:gd name="T16" fmla="*/ 2147483646 w 7026"/>
                <a:gd name="T17" fmla="*/ 2147483646 h 4606"/>
                <a:gd name="T18" fmla="*/ 2147483646 w 7026"/>
                <a:gd name="T19" fmla="*/ 2147483646 h 4606"/>
                <a:gd name="T20" fmla="*/ 2147483646 w 7026"/>
                <a:gd name="T21" fmla="*/ 2147483646 h 460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0" name="Google Shape;996;p32">
              <a:extLst>
                <a:ext uri="{FF2B5EF4-FFF2-40B4-BE49-F238E27FC236}">
                  <a16:creationId xmlns:a16="http://schemas.microsoft.com/office/drawing/2014/main" id="{FC17FD0C-8B67-4277-A0BE-225BDD28C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050" y="1294800"/>
              <a:ext cx="231100" cy="168725"/>
            </a:xfrm>
            <a:custGeom>
              <a:avLst/>
              <a:gdLst>
                <a:gd name="T0" fmla="*/ 2147483646 w 9244"/>
                <a:gd name="T1" fmla="*/ 0 h 6749"/>
                <a:gd name="T2" fmla="*/ 2147483646 w 9244"/>
                <a:gd name="T3" fmla="*/ 2147483646 h 6749"/>
                <a:gd name="T4" fmla="*/ 2147483646 w 9244"/>
                <a:gd name="T5" fmla="*/ 2147483646 h 6749"/>
                <a:gd name="T6" fmla="*/ 2147483646 w 9244"/>
                <a:gd name="T7" fmla="*/ 2147483646 h 6749"/>
                <a:gd name="T8" fmla="*/ 2147483646 w 9244"/>
                <a:gd name="T9" fmla="*/ 2147483646 h 6749"/>
                <a:gd name="T10" fmla="*/ 2147483646 w 9244"/>
                <a:gd name="T11" fmla="*/ 2147483646 h 6749"/>
                <a:gd name="T12" fmla="*/ 2147483646 w 9244"/>
                <a:gd name="T13" fmla="*/ 2147483646 h 6749"/>
                <a:gd name="T14" fmla="*/ 2147483646 w 9244"/>
                <a:gd name="T15" fmla="*/ 2147483646 h 6749"/>
                <a:gd name="T16" fmla="*/ 2147483646 w 9244"/>
                <a:gd name="T17" fmla="*/ 2147483646 h 6749"/>
                <a:gd name="T18" fmla="*/ 2147483646 w 9244"/>
                <a:gd name="T19" fmla="*/ 2147483646 h 6749"/>
                <a:gd name="T20" fmla="*/ 2147483646 w 9244"/>
                <a:gd name="T21" fmla="*/ 0 h 67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997;p32">
              <a:extLst>
                <a:ext uri="{FF2B5EF4-FFF2-40B4-BE49-F238E27FC236}">
                  <a16:creationId xmlns:a16="http://schemas.microsoft.com/office/drawing/2014/main" id="{874C7E61-AC19-47B2-BB2C-BFB5B5BFF9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7100" y="1306025"/>
              <a:ext cx="59675" cy="59675"/>
            </a:xfrm>
            <a:custGeom>
              <a:avLst/>
              <a:gdLst>
                <a:gd name="T0" fmla="*/ 2147483646 w 2387"/>
                <a:gd name="T1" fmla="*/ 2147483646 h 2387"/>
                <a:gd name="T2" fmla="*/ 0 w 2387"/>
                <a:gd name="T3" fmla="*/ 2147483646 h 2387"/>
                <a:gd name="T4" fmla="*/ 2147483646 w 2387"/>
                <a:gd name="T5" fmla="*/ 2147483646 h 2387"/>
                <a:gd name="T6" fmla="*/ 2147483646 w 2387"/>
                <a:gd name="T7" fmla="*/ 2147483646 h 2387"/>
                <a:gd name="T8" fmla="*/ 2147483646 w 2387"/>
                <a:gd name="T9" fmla="*/ 2147483646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998;p32">
              <a:extLst>
                <a:ext uri="{FF2B5EF4-FFF2-40B4-BE49-F238E27FC236}">
                  <a16:creationId xmlns:a16="http://schemas.microsoft.com/office/drawing/2014/main" id="{1BF2B271-742E-4BEC-A644-AA51AF324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7625" y="1246025"/>
              <a:ext cx="227725" cy="168650"/>
            </a:xfrm>
            <a:custGeom>
              <a:avLst/>
              <a:gdLst>
                <a:gd name="T0" fmla="*/ 2147483646 w 9109"/>
                <a:gd name="T1" fmla="*/ 0 h 6746"/>
                <a:gd name="T2" fmla="*/ 2147483646 w 9109"/>
                <a:gd name="T3" fmla="*/ 2147483646 h 6746"/>
                <a:gd name="T4" fmla="*/ 2147483646 w 9109"/>
                <a:gd name="T5" fmla="*/ 2147483646 h 6746"/>
                <a:gd name="T6" fmla="*/ 2147483646 w 9109"/>
                <a:gd name="T7" fmla="*/ 2147483646 h 6746"/>
                <a:gd name="T8" fmla="*/ 2147483646 w 9109"/>
                <a:gd name="T9" fmla="*/ 2147483646 h 6746"/>
                <a:gd name="T10" fmla="*/ 2147483646 w 9109"/>
                <a:gd name="T11" fmla="*/ 2147483646 h 6746"/>
                <a:gd name="T12" fmla="*/ 2147483646 w 9109"/>
                <a:gd name="T13" fmla="*/ 2147483646 h 6746"/>
                <a:gd name="T14" fmla="*/ 2147483646 w 9109"/>
                <a:gd name="T15" fmla="*/ 2147483646 h 6746"/>
                <a:gd name="T16" fmla="*/ 2147483646 w 9109"/>
                <a:gd name="T17" fmla="*/ 2147483646 h 6746"/>
                <a:gd name="T18" fmla="*/ 2147483646 w 9109"/>
                <a:gd name="T19" fmla="*/ 2147483646 h 6746"/>
                <a:gd name="T20" fmla="*/ 2147483646 w 9109"/>
                <a:gd name="T21" fmla="*/ 0 h 67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999;p32">
              <a:extLst>
                <a:ext uri="{FF2B5EF4-FFF2-40B4-BE49-F238E27FC236}">
                  <a16:creationId xmlns:a16="http://schemas.microsoft.com/office/drawing/2014/main" id="{E819E5A8-6E95-4725-A272-4D82E96B5B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6275" y="1264025"/>
              <a:ext cx="59675" cy="59675"/>
            </a:xfrm>
            <a:custGeom>
              <a:avLst/>
              <a:gdLst>
                <a:gd name="T0" fmla="*/ 2147483646 w 2387"/>
                <a:gd name="T1" fmla="*/ 0 h 2387"/>
                <a:gd name="T2" fmla="*/ 0 w 2387"/>
                <a:gd name="T3" fmla="*/ 2147483646 h 2387"/>
                <a:gd name="T4" fmla="*/ 2147483646 w 2387"/>
                <a:gd name="T5" fmla="*/ 2147483646 h 2387"/>
                <a:gd name="T6" fmla="*/ 2147483646 w 2387"/>
                <a:gd name="T7" fmla="*/ 2147483646 h 2387"/>
                <a:gd name="T8" fmla="*/ 2147483646 w 2387"/>
                <a:gd name="T9" fmla="*/ 0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4" name="Google Shape;1000;p32">
              <a:extLst>
                <a:ext uri="{FF2B5EF4-FFF2-40B4-BE49-F238E27FC236}">
                  <a16:creationId xmlns:a16="http://schemas.microsoft.com/office/drawing/2014/main" id="{24CEB43E-09D9-4CBD-8DC3-0A5D925BDA9A}"/>
                </a:ext>
              </a:extLst>
            </p:cNvPr>
            <p:cNvSpPr/>
            <p:nvPr/>
          </p:nvSpPr>
          <p:spPr>
            <a:xfrm>
              <a:off x="3372771" y="1445992"/>
              <a:ext cx="207143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5" name="Google Shape;1001;p32">
              <a:extLst>
                <a:ext uri="{FF2B5EF4-FFF2-40B4-BE49-F238E27FC236}">
                  <a16:creationId xmlns:a16="http://schemas.microsoft.com/office/drawing/2014/main" id="{95B4F051-1F95-4AC6-BD6F-11473E8EFA34}"/>
                </a:ext>
              </a:extLst>
            </p:cNvPr>
            <p:cNvSpPr/>
            <p:nvPr/>
          </p:nvSpPr>
          <p:spPr>
            <a:xfrm>
              <a:off x="3931088" y="1374562"/>
              <a:ext cx="211998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6" name="Google Shape;1002;p32">
              <a:extLst>
                <a:ext uri="{FF2B5EF4-FFF2-40B4-BE49-F238E27FC236}">
                  <a16:creationId xmlns:a16="http://schemas.microsoft.com/office/drawing/2014/main" id="{64F8DC66-8F08-4A05-AAD7-0D761D729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825" y="2131950"/>
              <a:ext cx="48775" cy="21050"/>
            </a:xfrm>
            <a:custGeom>
              <a:avLst/>
              <a:gdLst>
                <a:gd name="T0" fmla="*/ 2147483646 w 1951"/>
                <a:gd name="T1" fmla="*/ 2147483646 h 842"/>
                <a:gd name="T2" fmla="*/ 2147483646 w 1951"/>
                <a:gd name="T3" fmla="*/ 2147483646 h 842"/>
                <a:gd name="T4" fmla="*/ 2147483646 w 1951"/>
                <a:gd name="T5" fmla="*/ 2147483646 h 842"/>
                <a:gd name="T6" fmla="*/ 2147483646 w 1951"/>
                <a:gd name="T7" fmla="*/ 2147483646 h 842"/>
                <a:gd name="T8" fmla="*/ 2147483646 w 1951"/>
                <a:gd name="T9" fmla="*/ 2147483646 h 842"/>
                <a:gd name="T10" fmla="*/ 2147483646 w 1951"/>
                <a:gd name="T11" fmla="*/ 2147483646 h 842"/>
                <a:gd name="T12" fmla="*/ 2147483646 w 1951"/>
                <a:gd name="T13" fmla="*/ 2147483646 h 8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37" name="Google Shape;211;p3">
            <a:extLst>
              <a:ext uri="{FF2B5EF4-FFF2-40B4-BE49-F238E27FC236}">
                <a16:creationId xmlns:a16="http://schemas.microsoft.com/office/drawing/2014/main" id="{965275AF-EFBD-4280-A3B8-6D66BC9E0F9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38" name="Google Shape;212;p3">
              <a:extLst>
                <a:ext uri="{FF2B5EF4-FFF2-40B4-BE49-F238E27FC236}">
                  <a16:creationId xmlns:a16="http://schemas.microsoft.com/office/drawing/2014/main" id="{1782495C-B2D8-4F24-9BDC-1BBE827DD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" name="Google Shape;213;p3">
              <a:extLst>
                <a:ext uri="{FF2B5EF4-FFF2-40B4-BE49-F238E27FC236}">
                  <a16:creationId xmlns:a16="http://schemas.microsoft.com/office/drawing/2014/main" id="{FA07A23B-F93F-40C7-8B69-EAB47CB94C68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40" name="Google Shape;214;p3">
            <a:extLst>
              <a:ext uri="{FF2B5EF4-FFF2-40B4-BE49-F238E27FC236}">
                <a16:creationId xmlns:a16="http://schemas.microsoft.com/office/drawing/2014/main" id="{033CCB70-FE1D-4871-9B81-05D3AA1BCC1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0050" y="5038725"/>
            <a:ext cx="292100" cy="280988"/>
            <a:chOff x="3243875" y="2372825"/>
            <a:chExt cx="291375" cy="281375"/>
          </a:xfrm>
        </p:grpSpPr>
        <p:sp>
          <p:nvSpPr>
            <p:cNvPr id="141" name="Google Shape;215;p3">
              <a:extLst>
                <a:ext uri="{FF2B5EF4-FFF2-40B4-BE49-F238E27FC236}">
                  <a16:creationId xmlns:a16="http://schemas.microsoft.com/office/drawing/2014/main" id="{42209A05-8098-4DCC-A1D4-8AD411CA46A3}"/>
                </a:ext>
              </a:extLst>
            </p:cNvPr>
            <p:cNvSpPr/>
            <p:nvPr/>
          </p:nvSpPr>
          <p:spPr>
            <a:xfrm>
              <a:off x="3286632" y="2403030"/>
              <a:ext cx="205863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2" name="Google Shape;216;p3">
              <a:extLst>
                <a:ext uri="{FF2B5EF4-FFF2-40B4-BE49-F238E27FC236}">
                  <a16:creationId xmlns:a16="http://schemas.microsoft.com/office/drawing/2014/main" id="{91E0CE1B-6F06-4E6E-87EA-2A80D1F4AB77}"/>
                </a:ext>
              </a:extLst>
            </p:cNvPr>
            <p:cNvSpPr/>
            <p:nvPr/>
          </p:nvSpPr>
          <p:spPr>
            <a:xfrm>
              <a:off x="3302467" y="2403030"/>
              <a:ext cx="193194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3" name="Google Shape;217;p3">
              <a:extLst>
                <a:ext uri="{FF2B5EF4-FFF2-40B4-BE49-F238E27FC236}">
                  <a16:creationId xmlns:a16="http://schemas.microsoft.com/office/drawing/2014/main" id="{0EACEBCA-605F-410B-9B2F-75F377694F1D}"/>
                </a:ext>
              </a:extLst>
            </p:cNvPr>
            <p:cNvSpPr/>
            <p:nvPr/>
          </p:nvSpPr>
          <p:spPr>
            <a:xfrm>
              <a:off x="3395897" y="2372825"/>
              <a:ext cx="1108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4" name="Google Shape;218;p3">
              <a:extLst>
                <a:ext uri="{FF2B5EF4-FFF2-40B4-BE49-F238E27FC236}">
                  <a16:creationId xmlns:a16="http://schemas.microsoft.com/office/drawing/2014/main" id="{B3303510-B35D-4F86-850B-0883C3BC3173}"/>
                </a:ext>
              </a:extLst>
            </p:cNvPr>
            <p:cNvSpPr/>
            <p:nvPr/>
          </p:nvSpPr>
          <p:spPr>
            <a:xfrm>
              <a:off x="3243875" y="2495231"/>
              <a:ext cx="285041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5" name="Google Shape;219;p3">
              <a:extLst>
                <a:ext uri="{FF2B5EF4-FFF2-40B4-BE49-F238E27FC236}">
                  <a16:creationId xmlns:a16="http://schemas.microsoft.com/office/drawing/2014/main" id="{F9F67E37-DA7C-40B8-B9CE-4A88897F9251}"/>
                </a:ext>
              </a:extLst>
            </p:cNvPr>
            <p:cNvSpPr/>
            <p:nvPr/>
          </p:nvSpPr>
          <p:spPr>
            <a:xfrm>
              <a:off x="3340473" y="2379184"/>
              <a:ext cx="10451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6" name="Google Shape;220;p3">
              <a:extLst>
                <a:ext uri="{FF2B5EF4-FFF2-40B4-BE49-F238E27FC236}">
                  <a16:creationId xmlns:a16="http://schemas.microsoft.com/office/drawing/2014/main" id="{0748D234-F648-4C3C-8332-38DA65DF494F}"/>
                </a:ext>
              </a:extLst>
            </p:cNvPr>
            <p:cNvSpPr/>
            <p:nvPr/>
          </p:nvSpPr>
          <p:spPr>
            <a:xfrm>
              <a:off x="3267629" y="2458668"/>
              <a:ext cx="267621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7" name="Google Shape;221;p3">
              <a:extLst>
                <a:ext uri="{FF2B5EF4-FFF2-40B4-BE49-F238E27FC236}">
                  <a16:creationId xmlns:a16="http://schemas.microsoft.com/office/drawing/2014/main" id="{554F8822-12B3-41D6-98D5-26200D022A10}"/>
                </a:ext>
              </a:extLst>
            </p:cNvPr>
            <p:cNvSpPr/>
            <p:nvPr/>
          </p:nvSpPr>
          <p:spPr>
            <a:xfrm>
              <a:off x="3275546" y="2452309"/>
              <a:ext cx="258121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8" name="Google Shape;222;p3">
              <a:extLst>
                <a:ext uri="{FF2B5EF4-FFF2-40B4-BE49-F238E27FC236}">
                  <a16:creationId xmlns:a16="http://schemas.microsoft.com/office/drawing/2014/main" id="{A4B96973-DA67-45CD-BF2D-E03CC66F9BE3}"/>
                </a:ext>
              </a:extLst>
            </p:cNvPr>
            <p:cNvSpPr/>
            <p:nvPr/>
          </p:nvSpPr>
          <p:spPr>
            <a:xfrm>
              <a:off x="3327804" y="2385542"/>
              <a:ext cx="120351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9" name="Google Shape;223;p3">
              <a:extLst>
                <a:ext uri="{FF2B5EF4-FFF2-40B4-BE49-F238E27FC236}">
                  <a16:creationId xmlns:a16="http://schemas.microsoft.com/office/drawing/2014/main" id="{CAB8EF5E-25EC-499B-AC53-122AB1E246E0}"/>
                </a:ext>
              </a:extLst>
            </p:cNvPr>
            <p:cNvSpPr/>
            <p:nvPr/>
          </p:nvSpPr>
          <p:spPr>
            <a:xfrm>
              <a:off x="3327804" y="2438003"/>
              <a:ext cx="133019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0" name="Google Shape;224;p3">
              <a:extLst>
                <a:ext uri="{FF2B5EF4-FFF2-40B4-BE49-F238E27FC236}">
                  <a16:creationId xmlns:a16="http://schemas.microsoft.com/office/drawing/2014/main" id="{F57E3C81-ABFA-4467-8F1F-00385638C9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550" y="2469325"/>
              <a:ext cx="72075" cy="71450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51" name="Google Shape;225;p3">
            <a:extLst>
              <a:ext uri="{FF2B5EF4-FFF2-40B4-BE49-F238E27FC236}">
                <a16:creationId xmlns:a16="http://schemas.microsoft.com/office/drawing/2014/main" id="{E5AEF65A-BBA3-4574-B0A6-69D3A28EF87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7538" y="714375"/>
            <a:ext cx="168275" cy="168275"/>
            <a:chOff x="4954425" y="2036375"/>
            <a:chExt cx="166675" cy="168575"/>
          </a:xfrm>
        </p:grpSpPr>
        <p:sp>
          <p:nvSpPr>
            <p:cNvPr id="152" name="Google Shape;226;p3">
              <a:extLst>
                <a:ext uri="{FF2B5EF4-FFF2-40B4-BE49-F238E27FC236}">
                  <a16:creationId xmlns:a16="http://schemas.microsoft.com/office/drawing/2014/main" id="{E791B2A8-E7D6-4407-8FB7-61F128E48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3" name="Google Shape;227;p3">
              <a:extLst>
                <a:ext uri="{FF2B5EF4-FFF2-40B4-BE49-F238E27FC236}">
                  <a16:creationId xmlns:a16="http://schemas.microsoft.com/office/drawing/2014/main" id="{0B53EE5A-241B-47A5-9C6D-606323E08CB2}"/>
                </a:ext>
              </a:extLst>
            </p:cNvPr>
            <p:cNvSpPr/>
            <p:nvPr/>
          </p:nvSpPr>
          <p:spPr>
            <a:xfrm>
              <a:off x="5009459" y="2104760"/>
              <a:ext cx="51890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54" name="Google Shape;228;p3">
            <a:extLst>
              <a:ext uri="{FF2B5EF4-FFF2-40B4-BE49-F238E27FC236}">
                <a16:creationId xmlns:a16="http://schemas.microsoft.com/office/drawing/2014/main" id="{F8F4268F-AE64-40D8-9D8D-4486F6DBEB2D}"/>
              </a:ext>
            </a:extLst>
          </p:cNvPr>
          <p:cNvSpPr>
            <a:spLocks/>
          </p:cNvSpPr>
          <p:nvPr userDrawn="1"/>
        </p:nvSpPr>
        <p:spPr bwMode="auto">
          <a:xfrm>
            <a:off x="1576388" y="3597275"/>
            <a:ext cx="119062" cy="80963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155" name="Google Shape;229;p3">
            <a:extLst>
              <a:ext uri="{FF2B5EF4-FFF2-40B4-BE49-F238E27FC236}">
                <a16:creationId xmlns:a16="http://schemas.microsoft.com/office/drawing/2014/main" id="{957DDE05-D02D-45B0-ABD6-D48754CF0C0C}"/>
              </a:ext>
            </a:extLst>
          </p:cNvPr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56" name="Google Shape;230;p3">
            <a:extLst>
              <a:ext uri="{FF2B5EF4-FFF2-40B4-BE49-F238E27FC236}">
                <a16:creationId xmlns:a16="http://schemas.microsoft.com/office/drawing/2014/main" id="{D6B1C469-9E47-4454-AEF0-52D8CBC8289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57" name="Google Shape;231;p3">
              <a:extLst>
                <a:ext uri="{FF2B5EF4-FFF2-40B4-BE49-F238E27FC236}">
                  <a16:creationId xmlns:a16="http://schemas.microsoft.com/office/drawing/2014/main" id="{E49952DE-A3B3-49F8-A546-8B1F8142D3C4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8" name="Google Shape;232;p3">
              <a:extLst>
                <a:ext uri="{FF2B5EF4-FFF2-40B4-BE49-F238E27FC236}">
                  <a16:creationId xmlns:a16="http://schemas.microsoft.com/office/drawing/2014/main" id="{48A11DEE-74C2-4B9D-AD67-83C5A4BFEC77}"/>
                </a:ext>
              </a:extLst>
            </p:cNvPr>
            <p:cNvSpPr/>
            <p:nvPr/>
          </p:nvSpPr>
          <p:spPr>
            <a:xfrm>
              <a:off x="5009983" y="2104759"/>
              <a:ext cx="52384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59" name="TextBox 158">
            <a:extLst>
              <a:ext uri="{FF2B5EF4-FFF2-40B4-BE49-F238E27FC236}">
                <a16:creationId xmlns:a16="http://schemas.microsoft.com/office/drawing/2014/main" id="{BD35AAC3-0414-4B54-A301-4AA767B431C7}"/>
              </a:ext>
            </a:extLst>
          </p:cNvPr>
          <p:cNvSpPr txBox="1"/>
          <p:nvPr userDrawn="1"/>
        </p:nvSpPr>
        <p:spPr>
          <a:xfrm>
            <a:off x="3706813" y="1647825"/>
            <a:ext cx="4484687" cy="2746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8625" i="0" dirty="0">
                <a:solidFill>
                  <a:srgbClr val="002060"/>
                </a:solidFill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03292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159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681A6F03-6513-45F4-ADCF-F841215D7BB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3FAC0663-BC1B-4F29-8ACB-D3C4D583FA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185" y="219519"/>
              <a:ext cx="8068819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D97DDC17-F445-4D5F-BDE9-404C7098E2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E8EBC3B2-D197-40AF-88A7-AE6F42435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717A86E6-2414-444A-AD93-9C8082B700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81ABA8D5-1109-41C2-8B73-74123938DC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2B095E10-4989-4320-A53B-8CA9B4E936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A32D171F-484C-46CA-9DE3-FF4B37E227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F81DFD00-F569-454A-A6DA-A77DC727FD4E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89750502-622B-4BD1-87F4-F63356CBF2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C49D4FF8-29A8-46AD-B2AB-938E6654ED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EB8C7D87-EF3C-4FEA-A72B-87FCCF3088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84734530-1B3F-4D7C-AB30-BBE83C3755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285E168E-6E5F-4F4A-939D-05A511FF04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D46EECDA-D6AE-4D6B-A7AB-4B2C697338F7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48A22292-A822-4D1A-B378-4DDCB3013C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3D4B4F60-CAC6-47C3-8BF7-40D3E91BB1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0899AF10-AB90-4281-AC23-290F5EBE8C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6F83F367-176D-4300-A59D-CBE0CFDDA3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D6A7AAF4-C75E-4F83-95C2-A31C925B3B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B08C2BBD-906B-4EC8-984F-C31BA03EFB32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EF33CFF5-CD1A-4BFA-8FC6-778374293C76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64417C15-0D70-4461-BA2D-F0039E3B5D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C51B9130-BDB6-46C6-B7C2-E8BD8CCC03C4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3F2BFF08-E8DE-4E4C-83D2-246CC2C3AE5D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06463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282EF676-DAC6-4BEF-A4C0-8F6691BFD52D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EEE5A2F1-0353-4C44-B968-02325CE16DDD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603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266A7F10-E3CA-4E98-9BFD-B6DBA429E7D9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0FCE3B49-5864-4D9C-9C17-97DF4C3813DD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DEE54FFA-AF74-406F-9A08-15F00D6B52F7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7B3025F2-A172-4EE9-989C-B25D3526DB05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1F3E86A4-0158-46C8-89F7-5EA33AF6BA79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1562100"/>
            <a:ext cx="47625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5C7954C3-8FFE-48A6-8954-DC05C67D6A2B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1531938"/>
            <a:ext cx="446087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820FCD4F-6E1F-44D2-985C-F98348034A23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A86DE095-5B00-4736-91BB-4AFA1063305E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1E657E3E-1940-46B1-B799-6817870DDE12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74A205BA-9E58-4035-802B-FCC258597BAE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AC8810A6-79D5-457F-956B-452F3387674A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B08D4EB9-FCB0-4D71-82D4-2759A049C7EA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6A320354-6945-43C5-B8C3-54E09A4F7699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9CB4716A-4557-4A64-879C-154D8A782FFC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92C48E43-6955-41DD-AE1D-42300CDE9DD8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DA6F9564-E6ED-49A1-8C24-2CCAACEEF266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5BA79A3F-E08E-402F-AC8B-0D27F752F4F0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3336925"/>
            <a:ext cx="10953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6668741E-9A8F-4D7A-AA5C-8BC4F7F64097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50850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CC4D06CD-49E3-43F0-AE05-0B9900011191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3444875"/>
            <a:ext cx="44450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301774EF-7CDC-46AA-80B8-8C9F01CABC7B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E2FD01FB-160C-498B-A355-2490F979E683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60D59F5B-5D17-4CA0-A314-3CDDFCF3BBE7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3951288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357521B6-D52F-4BF0-87D2-2A6C315B43AA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76688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839C02D1-CB78-47CD-B5D2-C054A0C044CC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7625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95CEF0CB-8D73-4908-B328-C93E0D0493B2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D1BE44DB-0C88-4CB1-BADE-19EF6C6A45C5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D9D10CC1-2F6E-42B4-B7CF-92B88C442723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C8D76D6F-43FA-4AE1-963F-F140C723C6B4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4589463"/>
            <a:ext cx="450850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720A735E-AEE8-41DD-8EB7-B323184D801D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4672013"/>
            <a:ext cx="46038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AF154870-F54B-4889-83E7-1031DD5489B9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630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011493AB-515D-4878-B045-58F3EB8A6368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4600575"/>
            <a:ext cx="44608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D00CD376-79FC-47A0-A7A2-CFE10380617B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3CF016C9-4489-4747-ACDC-AEC33082FF8D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E752F6F1-F746-4231-8874-C291B90C0ECB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5313BE8A-91F7-40D9-B155-CB08665D2780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7625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AE073C98-96C3-4BEC-B0A6-8EE11099A7E4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14938"/>
            <a:ext cx="449262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0D652930-3996-4F77-BAA9-556E5DBFBD1E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0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A34CEE22-8A0B-426D-AA5E-95D6012E8C0B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71BFEA68-50FE-4C64-8E72-27718AE6EA37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4121F20E-A685-401F-A667-C75B27D1BA05}"/>
              </a:ext>
            </a:extLst>
          </p:cNvPr>
          <p:cNvSpPr>
            <a:spLocks/>
          </p:cNvSpPr>
          <p:nvPr userDrawn="1"/>
        </p:nvSpPr>
        <p:spPr bwMode="auto">
          <a:xfrm>
            <a:off x="514350" y="5857875"/>
            <a:ext cx="46038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041C25AD-4121-452D-8ACA-0CB5CE2D8E36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4303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212CFB25-8E23-4DFD-A833-FCE366F2C30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FC17F8D6-F02C-44FF-BD3D-8DC071BB1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185" y="219519"/>
              <a:ext cx="8068819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0E1B0B27-48F0-4E46-8DB9-11CC16156A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4BA1D960-5D8E-44FC-B2E7-0750D46B9E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782FB19E-825B-4124-A7A9-3B7364F293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55A97C1B-D7FB-48F4-9460-8D301C1082C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3572AAF3-66AA-4FE1-A27E-853C9E7386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1F3473B4-EE9A-4227-B7A6-F97763CB2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3DC2C834-626A-4B6C-9473-A7C1DEF2A806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21C03D24-04B1-4828-8A87-4F7A36C98D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8D475128-096C-4642-827A-86A75219D9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EB6491F6-1DD0-481C-9A8F-1544199E15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09D572FD-1EBC-4B86-8ED5-51319E2841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B99B9EBA-2A31-46B1-841A-B18B4BD86D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8D458F31-2124-4C92-8CDC-20F09330B295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359B4B15-C85F-44F4-9D98-F9EA280356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B6FB085B-4003-4907-A927-F7C5E305C6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813A0201-8212-4152-B429-F22F8F79AB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74F20ABE-0394-49BB-A331-07C8F49220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FFFB28FA-F239-4B5D-97A8-5FC5A8E1B2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E55426F2-613D-47C7-BE6F-1868E89BAC27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45DEE80D-CE1E-4198-AC39-64A194E14588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84290F69-2997-4BF1-BDBE-91ACC3145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5" name="Google Shape;1016;p14">
            <a:extLst>
              <a:ext uri="{FF2B5EF4-FFF2-40B4-BE49-F238E27FC236}">
                <a16:creationId xmlns:a16="http://schemas.microsoft.com/office/drawing/2014/main" id="{848CFCDA-94D5-4C11-A8D8-B210EAB8EF4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989013" y="5645150"/>
            <a:ext cx="615950" cy="536575"/>
            <a:chOff x="2495125" y="2142250"/>
            <a:chExt cx="444275" cy="398525"/>
          </a:xfrm>
        </p:grpSpPr>
        <p:sp>
          <p:nvSpPr>
            <p:cNvPr id="26" name="Google Shape;1017;p14">
              <a:extLst>
                <a:ext uri="{FF2B5EF4-FFF2-40B4-BE49-F238E27FC236}">
                  <a16:creationId xmlns:a16="http://schemas.microsoft.com/office/drawing/2014/main" id="{ACEE1D3E-37E5-4B8D-AFF8-456CB6071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1018;p14">
              <a:extLst>
                <a:ext uri="{FF2B5EF4-FFF2-40B4-BE49-F238E27FC236}">
                  <a16:creationId xmlns:a16="http://schemas.microsoft.com/office/drawing/2014/main" id="{E3090097-B6D5-4A3D-8514-9A89A6440A9D}"/>
                </a:ext>
              </a:extLst>
            </p:cNvPr>
            <p:cNvSpPr/>
            <p:nvPr/>
          </p:nvSpPr>
          <p:spPr>
            <a:xfrm>
              <a:off x="2655430" y="2307320"/>
              <a:ext cx="95038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8" name="Google Shape;1019;p14">
            <a:extLst>
              <a:ext uri="{FF2B5EF4-FFF2-40B4-BE49-F238E27FC236}">
                <a16:creationId xmlns:a16="http://schemas.microsoft.com/office/drawing/2014/main" id="{B9CABC7B-9430-4CEC-B13F-647F5D8D1DC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177463" y="427038"/>
            <a:ext cx="403225" cy="379412"/>
            <a:chOff x="3243875" y="2372825"/>
            <a:chExt cx="291375" cy="281375"/>
          </a:xfrm>
        </p:grpSpPr>
        <p:sp>
          <p:nvSpPr>
            <p:cNvPr id="29" name="Google Shape;1020;p14">
              <a:extLst>
                <a:ext uri="{FF2B5EF4-FFF2-40B4-BE49-F238E27FC236}">
                  <a16:creationId xmlns:a16="http://schemas.microsoft.com/office/drawing/2014/main" id="{89FEA8E0-3BCF-4189-887B-C0BDD7FCEE27}"/>
                </a:ext>
              </a:extLst>
            </p:cNvPr>
            <p:cNvSpPr/>
            <p:nvPr/>
          </p:nvSpPr>
          <p:spPr>
            <a:xfrm>
              <a:off x="3286319" y="2403435"/>
              <a:ext cx="206486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1021;p14">
              <a:extLst>
                <a:ext uri="{FF2B5EF4-FFF2-40B4-BE49-F238E27FC236}">
                  <a16:creationId xmlns:a16="http://schemas.microsoft.com/office/drawing/2014/main" id="{3F3BFED5-598F-4447-A51B-F60465186890}"/>
                </a:ext>
              </a:extLst>
            </p:cNvPr>
            <p:cNvSpPr/>
            <p:nvPr/>
          </p:nvSpPr>
          <p:spPr>
            <a:xfrm>
              <a:off x="3303527" y="2403435"/>
              <a:ext cx="191573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1022;p14">
              <a:extLst>
                <a:ext uri="{FF2B5EF4-FFF2-40B4-BE49-F238E27FC236}">
                  <a16:creationId xmlns:a16="http://schemas.microsoft.com/office/drawing/2014/main" id="{111527CA-6B40-4499-8523-41F5FFE6EE4C}"/>
                </a:ext>
              </a:extLst>
            </p:cNvPr>
            <p:cNvSpPr/>
            <p:nvPr/>
          </p:nvSpPr>
          <p:spPr>
            <a:xfrm>
              <a:off x="3396445" y="2372825"/>
              <a:ext cx="1032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1023;p14">
              <a:extLst>
                <a:ext uri="{FF2B5EF4-FFF2-40B4-BE49-F238E27FC236}">
                  <a16:creationId xmlns:a16="http://schemas.microsoft.com/office/drawing/2014/main" id="{BB03D88C-FC6B-4CB4-A6BC-BDFCE68B3673}"/>
                </a:ext>
              </a:extLst>
            </p:cNvPr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3" name="Google Shape;1024;p14">
              <a:extLst>
                <a:ext uri="{FF2B5EF4-FFF2-40B4-BE49-F238E27FC236}">
                  <a16:creationId xmlns:a16="http://schemas.microsoft.com/office/drawing/2014/main" id="{22134875-AC3F-4830-8A80-86DF2576F6D6}"/>
                </a:ext>
              </a:extLst>
            </p:cNvPr>
            <p:cNvSpPr/>
            <p:nvPr/>
          </p:nvSpPr>
          <p:spPr>
            <a:xfrm>
              <a:off x="3340235" y="2378711"/>
              <a:ext cx="105537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1025;p14">
              <a:extLst>
                <a:ext uri="{FF2B5EF4-FFF2-40B4-BE49-F238E27FC236}">
                  <a16:creationId xmlns:a16="http://schemas.microsoft.com/office/drawing/2014/main" id="{0A995CDE-69D5-4467-AB65-1F21E5AA3C9E}"/>
                </a:ext>
              </a:extLst>
            </p:cNvPr>
            <p:cNvSpPr/>
            <p:nvPr/>
          </p:nvSpPr>
          <p:spPr>
            <a:xfrm>
              <a:off x="3266818" y="2458768"/>
              <a:ext cx="26843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1026;p14">
              <a:extLst>
                <a:ext uri="{FF2B5EF4-FFF2-40B4-BE49-F238E27FC236}">
                  <a16:creationId xmlns:a16="http://schemas.microsoft.com/office/drawing/2014/main" id="{1D32C49C-1F31-4EDB-A023-6ED56EE081AA}"/>
                </a:ext>
              </a:extLst>
            </p:cNvPr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6" name="Google Shape;1027;p14">
              <a:extLst>
                <a:ext uri="{FF2B5EF4-FFF2-40B4-BE49-F238E27FC236}">
                  <a16:creationId xmlns:a16="http://schemas.microsoft.com/office/drawing/2014/main" id="{5E5B00E0-729C-4CF2-BB17-F93817BA95B1}"/>
                </a:ext>
              </a:extLst>
            </p:cNvPr>
            <p:cNvSpPr/>
            <p:nvPr/>
          </p:nvSpPr>
          <p:spPr>
            <a:xfrm>
              <a:off x="3328764" y="2385775"/>
              <a:ext cx="121597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7" name="Google Shape;1028;p14">
              <a:extLst>
                <a:ext uri="{FF2B5EF4-FFF2-40B4-BE49-F238E27FC236}">
                  <a16:creationId xmlns:a16="http://schemas.microsoft.com/office/drawing/2014/main" id="{2231DE8B-0098-4A52-AC6E-812CDE85133D}"/>
                </a:ext>
              </a:extLst>
            </p:cNvPr>
            <p:cNvSpPr/>
            <p:nvPr/>
          </p:nvSpPr>
          <p:spPr>
            <a:xfrm>
              <a:off x="3327616" y="2438754"/>
              <a:ext cx="13421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8" name="Google Shape;1029;p14">
              <a:extLst>
                <a:ext uri="{FF2B5EF4-FFF2-40B4-BE49-F238E27FC236}">
                  <a16:creationId xmlns:a16="http://schemas.microsoft.com/office/drawing/2014/main" id="{D35E2A29-52A2-4E19-9C47-CEDA21958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550" y="2469325"/>
              <a:ext cx="72075" cy="71450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39" name="Google Shape;1030;p14">
            <a:extLst>
              <a:ext uri="{FF2B5EF4-FFF2-40B4-BE49-F238E27FC236}">
                <a16:creationId xmlns:a16="http://schemas.microsoft.com/office/drawing/2014/main" id="{73220AFB-F36D-4D82-B7DC-70C7F50B44B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004550" y="1042988"/>
            <a:ext cx="230188" cy="227012"/>
            <a:chOff x="4954425" y="2036375"/>
            <a:chExt cx="166675" cy="168575"/>
          </a:xfrm>
        </p:grpSpPr>
        <p:sp>
          <p:nvSpPr>
            <p:cNvPr id="40" name="Google Shape;1031;p14">
              <a:extLst>
                <a:ext uri="{FF2B5EF4-FFF2-40B4-BE49-F238E27FC236}">
                  <a16:creationId xmlns:a16="http://schemas.microsoft.com/office/drawing/2014/main" id="{AB3CAE13-9892-4A63-8F22-1750D0C1B6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" name="Google Shape;1032;p14">
              <a:extLst>
                <a:ext uri="{FF2B5EF4-FFF2-40B4-BE49-F238E27FC236}">
                  <a16:creationId xmlns:a16="http://schemas.microsoft.com/office/drawing/2014/main" id="{C714EDD9-CB9C-4766-B568-0AD64A909CCA}"/>
                </a:ext>
              </a:extLst>
            </p:cNvPr>
            <p:cNvSpPr/>
            <p:nvPr/>
          </p:nvSpPr>
          <p:spPr>
            <a:xfrm>
              <a:off x="5009600" y="2104748"/>
              <a:ext cx="51727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42" name="Google Shape;1033;p14">
            <a:extLst>
              <a:ext uri="{FF2B5EF4-FFF2-40B4-BE49-F238E27FC236}">
                <a16:creationId xmlns:a16="http://schemas.microsoft.com/office/drawing/2014/main" id="{3AD92880-B9F2-4A52-A0A8-B1CC12093C5C}"/>
              </a:ext>
            </a:extLst>
          </p:cNvPr>
          <p:cNvSpPr>
            <a:spLocks/>
          </p:cNvSpPr>
          <p:nvPr userDrawn="1"/>
        </p:nvSpPr>
        <p:spPr bwMode="auto">
          <a:xfrm>
            <a:off x="2055813" y="6264275"/>
            <a:ext cx="165100" cy="109538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3" name="Google Shape;1034;p14">
            <a:extLst>
              <a:ext uri="{FF2B5EF4-FFF2-40B4-BE49-F238E27FC236}">
                <a16:creationId xmlns:a16="http://schemas.microsoft.com/office/drawing/2014/main" id="{5B37FA18-A18F-4CE3-91DE-023E61CBD9AC}"/>
              </a:ext>
            </a:extLst>
          </p:cNvPr>
          <p:cNvSpPr/>
          <p:nvPr userDrawn="1"/>
        </p:nvSpPr>
        <p:spPr>
          <a:xfrm>
            <a:off x="10996613" y="6181725"/>
            <a:ext cx="120650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44" name="Google Shape;1035;p14">
            <a:extLst>
              <a:ext uri="{FF2B5EF4-FFF2-40B4-BE49-F238E27FC236}">
                <a16:creationId xmlns:a16="http://schemas.microsoft.com/office/drawing/2014/main" id="{F8D39DF5-FA75-4EB2-B29C-A99EFA5F66F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17563" y="5192713"/>
            <a:ext cx="230187" cy="225425"/>
            <a:chOff x="4954425" y="2036375"/>
            <a:chExt cx="166675" cy="168575"/>
          </a:xfrm>
        </p:grpSpPr>
        <p:sp>
          <p:nvSpPr>
            <p:cNvPr id="45" name="Google Shape;1036;p14">
              <a:extLst>
                <a:ext uri="{FF2B5EF4-FFF2-40B4-BE49-F238E27FC236}">
                  <a16:creationId xmlns:a16="http://schemas.microsoft.com/office/drawing/2014/main" id="{37A67589-B187-4EAD-9E91-81A676BD2BF1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6" name="Google Shape;1037;p14">
              <a:extLst>
                <a:ext uri="{FF2B5EF4-FFF2-40B4-BE49-F238E27FC236}">
                  <a16:creationId xmlns:a16="http://schemas.microsoft.com/office/drawing/2014/main" id="{52CD4745-C841-4A3A-87EC-8B03E9C896A9}"/>
                </a:ext>
              </a:extLst>
            </p:cNvPr>
            <p:cNvSpPr/>
            <p:nvPr/>
          </p:nvSpPr>
          <p:spPr>
            <a:xfrm>
              <a:off x="5009600" y="2105230"/>
              <a:ext cx="5172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47" name="Google Shape;1082;p14">
            <a:extLst>
              <a:ext uri="{FF2B5EF4-FFF2-40B4-BE49-F238E27FC236}">
                <a16:creationId xmlns:a16="http://schemas.microsoft.com/office/drawing/2014/main" id="{CF2F45C4-A36E-4E95-AD66-03270E144247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8" name="Google Shape;1083;p14">
            <a:extLst>
              <a:ext uri="{FF2B5EF4-FFF2-40B4-BE49-F238E27FC236}">
                <a16:creationId xmlns:a16="http://schemas.microsoft.com/office/drawing/2014/main" id="{E2F47A7F-056E-4CC3-AECB-A82F8EF6CC1E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06463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9" name="Google Shape;1084;p14">
            <a:extLst>
              <a:ext uri="{FF2B5EF4-FFF2-40B4-BE49-F238E27FC236}">
                <a16:creationId xmlns:a16="http://schemas.microsoft.com/office/drawing/2014/main" id="{19831EE4-1065-45E5-809F-687164E8597F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0" name="Google Shape;1085;p14">
            <a:extLst>
              <a:ext uri="{FF2B5EF4-FFF2-40B4-BE49-F238E27FC236}">
                <a16:creationId xmlns:a16="http://schemas.microsoft.com/office/drawing/2014/main" id="{173CFEB1-0762-4E35-B05E-440079D4385E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603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1" name="Google Shape;1086;p14">
            <a:extLst>
              <a:ext uri="{FF2B5EF4-FFF2-40B4-BE49-F238E27FC236}">
                <a16:creationId xmlns:a16="http://schemas.microsoft.com/office/drawing/2014/main" id="{EE2BA132-477B-48F9-9BBD-6B8A5CE7AC73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14E81B52-0D03-479F-B9A8-D0D2C338A915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F542DF6B-AA08-4FCD-96FA-D6677EBB139D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1CB302D9-E5FB-4182-ACE7-8553B5D3FCFC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53D3A8ED-3EF9-44D9-8A74-5A1A2163D04D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1562100"/>
            <a:ext cx="47625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3D017E36-C7F1-49EB-A69B-A04FCD0D7F43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1531938"/>
            <a:ext cx="446087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3031A4D2-1DA7-4A6D-8357-0EBFAE8A148C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3230755E-3100-4082-A05F-8329D8719CCA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BBCC030E-8EE0-4E01-B950-EA7D9A343BDA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712F8B1A-3605-47C7-8020-E15E569797C2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761A3A75-8134-48D0-AFEC-215042352C68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9C84980C-F2E7-48E3-8F0F-7DE746869FC9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718050C2-A9BF-4532-B5EA-1569B4A2C20D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01A74070-8008-4479-B82E-6E9147048A38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352937F6-F36F-4C78-8488-A648EAAE31EB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90085360-79D4-497F-ABA9-E6461EC38A3B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259401D0-20A8-4DCD-A8E1-8E8C42C37780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3336925"/>
            <a:ext cx="10953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53D083D1-AC09-4D16-AE49-88395ED68D75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50850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AF88A265-A5CB-47A1-8A6C-2EC548B97B71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3444875"/>
            <a:ext cx="44450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48366F9C-4F30-4C2D-A417-0D074E713BFA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67A451B1-5543-48EA-8FAE-731DB4E83C7A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E7E969B2-F9E2-4E4D-B64C-7690DD051629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3951288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3FFE7736-9C3A-4488-8C29-7EC1BBCF3399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76688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782C0C51-A0B9-47A0-8663-B90A8EAC6E89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7625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EFF2ECBB-BBA0-4B14-82B9-1D703C4131E1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0BF26AB4-B7C3-479D-BC6F-1C71C561B9E4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23256A63-6264-4295-AE1C-5C7F56CED6D9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4C5C3F6F-7E31-4517-8B4C-6A34D28AA159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4589463"/>
            <a:ext cx="450850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9D4CED2B-CEA6-4D04-930F-6A80AECC390A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4672013"/>
            <a:ext cx="46038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EAF485D0-0D50-4841-AB66-952F88118831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630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2FBD84C4-0F25-4FAE-9D88-B54F34002C7E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4600575"/>
            <a:ext cx="44608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452B06E0-5441-45BC-99B1-2E425353CC4B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4B42B6AD-FE14-4010-8E69-533F1E6B2F83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14304C1B-090E-4440-A2C0-920AF46D3FDE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C000BBCE-B8FE-4E8C-B220-841458BBB459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7625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B6A6A357-4E33-42C1-8B63-7731C0439747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14938"/>
            <a:ext cx="449262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0B37ABA7-A2C6-4795-8F3E-787BA10E449D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0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6BD357AF-D70B-4FCB-97D1-B8B51ED28EAC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2F3CDAA5-51DF-4ACF-AAC3-EE69602F4FBD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43E4F322-1C33-4D84-84F7-C205A893DCA2}"/>
              </a:ext>
            </a:extLst>
          </p:cNvPr>
          <p:cNvSpPr>
            <a:spLocks/>
          </p:cNvSpPr>
          <p:nvPr userDrawn="1"/>
        </p:nvSpPr>
        <p:spPr bwMode="auto">
          <a:xfrm>
            <a:off x="514350" y="5857875"/>
            <a:ext cx="46038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636A285E-61E8-460E-8309-82B0D009E4EF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grpSp>
        <p:nvGrpSpPr>
          <p:cNvPr id="92" name="Google Shape;2356;p30">
            <a:extLst>
              <a:ext uri="{FF2B5EF4-FFF2-40B4-BE49-F238E27FC236}">
                <a16:creationId xmlns:a16="http://schemas.microsoft.com/office/drawing/2014/main" id="{D0F4CEDE-2732-4F1C-BD50-B2E5C65F5871}"/>
              </a:ext>
            </a:extLst>
          </p:cNvPr>
          <p:cNvGrpSpPr/>
          <p:nvPr userDrawn="1"/>
        </p:nvGrpSpPr>
        <p:grpSpPr>
          <a:xfrm>
            <a:off x="745413" y="1491606"/>
            <a:ext cx="9867487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93" name="Google Shape;2357;p30">
              <a:extLst>
                <a:ext uri="{FF2B5EF4-FFF2-40B4-BE49-F238E27FC236}">
                  <a16:creationId xmlns:a16="http://schemas.microsoft.com/office/drawing/2014/main" id="{2298D26E-0962-475B-8095-940C4D72E352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4" name="Google Shape;2358;p30">
              <a:extLst>
                <a:ext uri="{FF2B5EF4-FFF2-40B4-BE49-F238E27FC236}">
                  <a16:creationId xmlns:a16="http://schemas.microsoft.com/office/drawing/2014/main" id="{2FE46ABB-060D-4FC6-88EC-1D249595EE07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>
                <a:extLst>
                  <a:ext uri="{FF2B5EF4-FFF2-40B4-BE49-F238E27FC236}">
                    <a16:creationId xmlns:a16="http://schemas.microsoft.com/office/drawing/2014/main" id="{780646AF-B95D-48FB-AEE0-227FBCF27FC9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6" name="Google Shape;2360;p30">
                <a:extLst>
                  <a:ext uri="{FF2B5EF4-FFF2-40B4-BE49-F238E27FC236}">
                    <a16:creationId xmlns:a16="http://schemas.microsoft.com/office/drawing/2014/main" id="{0CCE15CE-7534-471B-A679-705BCD2AF163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7" name="Google Shape;2361;p30">
                <a:extLst>
                  <a:ext uri="{FF2B5EF4-FFF2-40B4-BE49-F238E27FC236}">
                    <a16:creationId xmlns:a16="http://schemas.microsoft.com/office/drawing/2014/main" id="{41D4CD23-5E10-4C7F-A228-50356966E75A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  <p:grpSp>
        <p:nvGrpSpPr>
          <p:cNvPr id="98" name="Google Shape;447;p27">
            <a:extLst>
              <a:ext uri="{FF2B5EF4-FFF2-40B4-BE49-F238E27FC236}">
                <a16:creationId xmlns:a16="http://schemas.microsoft.com/office/drawing/2014/main" id="{D7A2D2BF-9FC6-488E-A7A5-45532EFF2AB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393113" y="4048125"/>
            <a:ext cx="2300287" cy="1593850"/>
            <a:chOff x="4799733" y="3457797"/>
            <a:chExt cx="2301388" cy="1593766"/>
          </a:xfrm>
        </p:grpSpPr>
        <p:sp>
          <p:nvSpPr>
            <p:cNvPr id="99" name="Google Shape;448;p27">
              <a:extLst>
                <a:ext uri="{FF2B5EF4-FFF2-40B4-BE49-F238E27FC236}">
                  <a16:creationId xmlns:a16="http://schemas.microsoft.com/office/drawing/2014/main" id="{2AD286C6-4099-4ADD-A67C-BEC6B7DE60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2937" y="4441437"/>
              <a:ext cx="134693" cy="122202"/>
            </a:xfrm>
            <a:custGeom>
              <a:avLst/>
              <a:gdLst>
                <a:gd name="T0" fmla="*/ 2147483646 w 2437"/>
                <a:gd name="T1" fmla="*/ 2147483646 h 2211"/>
                <a:gd name="T2" fmla="*/ 2147483646 w 2437"/>
                <a:gd name="T3" fmla="*/ 2147483646 h 2211"/>
                <a:gd name="T4" fmla="*/ 2147483646 w 2437"/>
                <a:gd name="T5" fmla="*/ 2147483646 h 2211"/>
                <a:gd name="T6" fmla="*/ 2147483646 w 2437"/>
                <a:gd name="T7" fmla="*/ 2147483646 h 2211"/>
                <a:gd name="T8" fmla="*/ 2147483646 w 2437"/>
                <a:gd name="T9" fmla="*/ 2147483646 h 2211"/>
                <a:gd name="T10" fmla="*/ 2147483646 w 2437"/>
                <a:gd name="T11" fmla="*/ 2147483646 h 22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0" name="Google Shape;449;p27">
              <a:extLst>
                <a:ext uri="{FF2B5EF4-FFF2-40B4-BE49-F238E27FC236}">
                  <a16:creationId xmlns:a16="http://schemas.microsoft.com/office/drawing/2014/main" id="{FEEF96F9-EAB2-4001-8D1B-FE1DEEDFE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1673" y="4450943"/>
              <a:ext cx="91527" cy="79091"/>
            </a:xfrm>
            <a:custGeom>
              <a:avLst/>
              <a:gdLst>
                <a:gd name="T0" fmla="*/ 2147483646 w 1656"/>
                <a:gd name="T1" fmla="*/ 2147483646 h 1431"/>
                <a:gd name="T2" fmla="*/ 2147483646 w 1656"/>
                <a:gd name="T3" fmla="*/ 2147483646 h 1431"/>
                <a:gd name="T4" fmla="*/ 2147483646 w 1656"/>
                <a:gd name="T5" fmla="*/ 2147483646 h 1431"/>
                <a:gd name="T6" fmla="*/ 2147483646 w 1656"/>
                <a:gd name="T7" fmla="*/ 2147483646 h 1431"/>
                <a:gd name="T8" fmla="*/ 2147483646 w 1656"/>
                <a:gd name="T9" fmla="*/ 2147483646 h 14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" name="Google Shape;450;p27">
              <a:extLst>
                <a:ext uri="{FF2B5EF4-FFF2-40B4-BE49-F238E27FC236}">
                  <a16:creationId xmlns:a16="http://schemas.microsoft.com/office/drawing/2014/main" id="{6444779A-984A-4527-9E85-AD0FE657B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0236" y="4448014"/>
              <a:ext cx="92246" cy="80528"/>
            </a:xfrm>
            <a:custGeom>
              <a:avLst/>
              <a:gdLst>
                <a:gd name="T0" fmla="*/ 2147483646 w 1669"/>
                <a:gd name="T1" fmla="*/ 2147483646 h 1457"/>
                <a:gd name="T2" fmla="*/ 2147483646 w 1669"/>
                <a:gd name="T3" fmla="*/ 2147483646 h 1457"/>
                <a:gd name="T4" fmla="*/ 2147483646 w 1669"/>
                <a:gd name="T5" fmla="*/ 2147483646 h 1457"/>
                <a:gd name="T6" fmla="*/ 2147483646 w 1669"/>
                <a:gd name="T7" fmla="*/ 2147483646 h 1457"/>
                <a:gd name="T8" fmla="*/ 2147483646 w 1669"/>
                <a:gd name="T9" fmla="*/ 2147483646 h 1457"/>
                <a:gd name="T10" fmla="*/ 2147483646 w 1669"/>
                <a:gd name="T11" fmla="*/ 2147483646 h 1457"/>
                <a:gd name="T12" fmla="*/ 2147483646 w 1669"/>
                <a:gd name="T13" fmla="*/ 2147483646 h 1457"/>
                <a:gd name="T14" fmla="*/ 2147483646 w 1669"/>
                <a:gd name="T15" fmla="*/ 2147483646 h 1457"/>
                <a:gd name="T16" fmla="*/ 2147483646 w 1669"/>
                <a:gd name="T17" fmla="*/ 2147483646 h 1457"/>
                <a:gd name="T18" fmla="*/ 2147483646 w 1669"/>
                <a:gd name="T19" fmla="*/ 2147483646 h 1457"/>
                <a:gd name="T20" fmla="*/ 2147483646 w 1669"/>
                <a:gd name="T21" fmla="*/ 2147483646 h 1457"/>
                <a:gd name="T22" fmla="*/ 2147483646 w 1669"/>
                <a:gd name="T23" fmla="*/ 2147483646 h 1457"/>
                <a:gd name="T24" fmla="*/ 2147483646 w 1669"/>
                <a:gd name="T25" fmla="*/ 2147483646 h 1457"/>
                <a:gd name="T26" fmla="*/ 2147483646 w 1669"/>
                <a:gd name="T27" fmla="*/ 2147483646 h 1457"/>
                <a:gd name="T28" fmla="*/ 2147483646 w 1669"/>
                <a:gd name="T29" fmla="*/ 2147483646 h 1457"/>
                <a:gd name="T30" fmla="*/ 2147483646 w 1669"/>
                <a:gd name="T31" fmla="*/ 2147483646 h 1457"/>
                <a:gd name="T32" fmla="*/ 2147483646 w 1669"/>
                <a:gd name="T33" fmla="*/ 2147483646 h 1457"/>
                <a:gd name="T34" fmla="*/ 2147483646 w 1669"/>
                <a:gd name="T35" fmla="*/ 2147483646 h 1457"/>
                <a:gd name="T36" fmla="*/ 2147483646 w 1669"/>
                <a:gd name="T37" fmla="*/ 2147483646 h 1457"/>
                <a:gd name="T38" fmla="*/ 2147483646 w 1669"/>
                <a:gd name="T39" fmla="*/ 2147483646 h 1457"/>
                <a:gd name="T40" fmla="*/ 2147483646 w 1669"/>
                <a:gd name="T41" fmla="*/ 2147483646 h 1457"/>
                <a:gd name="T42" fmla="*/ 2147483646 w 1669"/>
                <a:gd name="T43" fmla="*/ 2147483646 h 1457"/>
                <a:gd name="T44" fmla="*/ 2147483646 w 1669"/>
                <a:gd name="T45" fmla="*/ 2147483646 h 1457"/>
                <a:gd name="T46" fmla="*/ 2147483646 w 1669"/>
                <a:gd name="T47" fmla="*/ 2147483646 h 1457"/>
                <a:gd name="T48" fmla="*/ 2147483646 w 1669"/>
                <a:gd name="T49" fmla="*/ 2147483646 h 1457"/>
                <a:gd name="T50" fmla="*/ 2147483646 w 1669"/>
                <a:gd name="T51" fmla="*/ 2147483646 h 1457"/>
                <a:gd name="T52" fmla="*/ 2147483646 w 1669"/>
                <a:gd name="T53" fmla="*/ 2147483646 h 1457"/>
                <a:gd name="T54" fmla="*/ 2147483646 w 1669"/>
                <a:gd name="T55" fmla="*/ 2147483646 h 1457"/>
                <a:gd name="T56" fmla="*/ 2147483646 w 1669"/>
                <a:gd name="T57" fmla="*/ 2147483646 h 1457"/>
                <a:gd name="T58" fmla="*/ 2147483646 w 1669"/>
                <a:gd name="T59" fmla="*/ 2147483646 h 1457"/>
                <a:gd name="T60" fmla="*/ 2147483646 w 1669"/>
                <a:gd name="T61" fmla="*/ 2147483646 h 1457"/>
                <a:gd name="T62" fmla="*/ 2147483646 w 1669"/>
                <a:gd name="T63" fmla="*/ 2147483646 h 1457"/>
                <a:gd name="T64" fmla="*/ 2147483646 w 1669"/>
                <a:gd name="T65" fmla="*/ 2147483646 h 1457"/>
                <a:gd name="T66" fmla="*/ 2147483646 w 1669"/>
                <a:gd name="T67" fmla="*/ 2147483646 h 1457"/>
                <a:gd name="T68" fmla="*/ 2147483646 w 1669"/>
                <a:gd name="T69" fmla="*/ 2147483646 h 1457"/>
                <a:gd name="T70" fmla="*/ 2147483646 w 1669"/>
                <a:gd name="T71" fmla="*/ 2147483646 h 1457"/>
                <a:gd name="T72" fmla="*/ 2147483646 w 1669"/>
                <a:gd name="T73" fmla="*/ 2147483646 h 1457"/>
                <a:gd name="T74" fmla="*/ 2147483646 w 1669"/>
                <a:gd name="T75" fmla="*/ 2147483646 h 1457"/>
                <a:gd name="T76" fmla="*/ 2147483646 w 1669"/>
                <a:gd name="T77" fmla="*/ 2147483646 h 1457"/>
                <a:gd name="T78" fmla="*/ 2147483646 w 1669"/>
                <a:gd name="T79" fmla="*/ 2147483646 h 1457"/>
                <a:gd name="T80" fmla="*/ 2147483646 w 1669"/>
                <a:gd name="T81" fmla="*/ 2147483646 h 145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" name="Google Shape;451;p27">
              <a:extLst>
                <a:ext uri="{FF2B5EF4-FFF2-40B4-BE49-F238E27FC236}">
                  <a16:creationId xmlns:a16="http://schemas.microsoft.com/office/drawing/2014/main" id="{557811DD-9D63-41E3-B61B-34840F027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8799" y="4448014"/>
              <a:ext cx="100260" cy="84895"/>
            </a:xfrm>
            <a:custGeom>
              <a:avLst/>
              <a:gdLst>
                <a:gd name="T0" fmla="*/ 2147483646 w 1814"/>
                <a:gd name="T1" fmla="*/ 2147483646 h 1536"/>
                <a:gd name="T2" fmla="*/ 2147483646 w 1814"/>
                <a:gd name="T3" fmla="*/ 2147483646 h 1536"/>
                <a:gd name="T4" fmla="*/ 2147483646 w 1814"/>
                <a:gd name="T5" fmla="*/ 2147483646 h 1536"/>
                <a:gd name="T6" fmla="*/ 2147483646 w 1814"/>
                <a:gd name="T7" fmla="*/ 2147483646 h 1536"/>
                <a:gd name="T8" fmla="*/ 2147483646 w 1814"/>
                <a:gd name="T9" fmla="*/ 2147483646 h 1536"/>
                <a:gd name="T10" fmla="*/ 2147483646 w 1814"/>
                <a:gd name="T11" fmla="*/ 2147483646 h 1536"/>
                <a:gd name="T12" fmla="*/ 2147483646 w 1814"/>
                <a:gd name="T13" fmla="*/ 2147483646 h 1536"/>
                <a:gd name="T14" fmla="*/ 2147483646 w 1814"/>
                <a:gd name="T15" fmla="*/ 2147483646 h 1536"/>
                <a:gd name="T16" fmla="*/ 2147483646 w 1814"/>
                <a:gd name="T17" fmla="*/ 2147483646 h 1536"/>
                <a:gd name="T18" fmla="*/ 2147483646 w 1814"/>
                <a:gd name="T19" fmla="*/ 2147483646 h 1536"/>
                <a:gd name="T20" fmla="*/ 2147483646 w 1814"/>
                <a:gd name="T21" fmla="*/ 2147483646 h 1536"/>
                <a:gd name="T22" fmla="*/ 2147483646 w 1814"/>
                <a:gd name="T23" fmla="*/ 2147483646 h 1536"/>
                <a:gd name="T24" fmla="*/ 2147483646 w 1814"/>
                <a:gd name="T25" fmla="*/ 2147483646 h 1536"/>
                <a:gd name="T26" fmla="*/ 2147483646 w 1814"/>
                <a:gd name="T27" fmla="*/ 2147483646 h 1536"/>
                <a:gd name="T28" fmla="*/ 2147483646 w 1814"/>
                <a:gd name="T29" fmla="*/ 2147483646 h 1536"/>
                <a:gd name="T30" fmla="*/ 2147483646 w 1814"/>
                <a:gd name="T31" fmla="*/ 2147483646 h 1536"/>
                <a:gd name="T32" fmla="*/ 2147483646 w 1814"/>
                <a:gd name="T33" fmla="*/ 2147483646 h 1536"/>
                <a:gd name="T34" fmla="*/ 2147483646 w 1814"/>
                <a:gd name="T35" fmla="*/ 2147483646 h 1536"/>
                <a:gd name="T36" fmla="*/ 2147483646 w 1814"/>
                <a:gd name="T37" fmla="*/ 2147483646 h 1536"/>
                <a:gd name="T38" fmla="*/ 2147483646 w 1814"/>
                <a:gd name="T39" fmla="*/ 2147483646 h 1536"/>
                <a:gd name="T40" fmla="*/ 2147483646 w 1814"/>
                <a:gd name="T41" fmla="*/ 2147483646 h 1536"/>
                <a:gd name="T42" fmla="*/ 2147483646 w 1814"/>
                <a:gd name="T43" fmla="*/ 2147483646 h 1536"/>
                <a:gd name="T44" fmla="*/ 2147483646 w 1814"/>
                <a:gd name="T45" fmla="*/ 2147483646 h 1536"/>
                <a:gd name="T46" fmla="*/ 2147483646 w 1814"/>
                <a:gd name="T47" fmla="*/ 2147483646 h 1536"/>
                <a:gd name="T48" fmla="*/ 2147483646 w 1814"/>
                <a:gd name="T49" fmla="*/ 2147483646 h 1536"/>
                <a:gd name="T50" fmla="*/ 2147483646 w 1814"/>
                <a:gd name="T51" fmla="*/ 2147483646 h 1536"/>
                <a:gd name="T52" fmla="*/ 2147483646 w 1814"/>
                <a:gd name="T53" fmla="*/ 2147483646 h 1536"/>
                <a:gd name="T54" fmla="*/ 2147483646 w 1814"/>
                <a:gd name="T55" fmla="*/ 2147483646 h 1536"/>
                <a:gd name="T56" fmla="*/ 2147483646 w 1814"/>
                <a:gd name="T57" fmla="*/ 2147483646 h 1536"/>
                <a:gd name="T58" fmla="*/ 2147483646 w 1814"/>
                <a:gd name="T59" fmla="*/ 2147483646 h 1536"/>
                <a:gd name="T60" fmla="*/ 2147483646 w 1814"/>
                <a:gd name="T61" fmla="*/ 2147483646 h 1536"/>
                <a:gd name="T62" fmla="*/ 2147483646 w 1814"/>
                <a:gd name="T63" fmla="*/ 2147483646 h 1536"/>
                <a:gd name="T64" fmla="*/ 2147483646 w 1814"/>
                <a:gd name="T65" fmla="*/ 2147483646 h 1536"/>
                <a:gd name="T66" fmla="*/ 2147483646 w 1814"/>
                <a:gd name="T67" fmla="*/ 2147483646 h 1536"/>
                <a:gd name="T68" fmla="*/ 2147483646 w 1814"/>
                <a:gd name="T69" fmla="*/ 2147483646 h 1536"/>
                <a:gd name="T70" fmla="*/ 2147483646 w 1814"/>
                <a:gd name="T71" fmla="*/ 2147483646 h 1536"/>
                <a:gd name="T72" fmla="*/ 2147483646 w 1814"/>
                <a:gd name="T73" fmla="*/ 2147483646 h 1536"/>
                <a:gd name="T74" fmla="*/ 2147483646 w 1814"/>
                <a:gd name="T75" fmla="*/ 2147483646 h 1536"/>
                <a:gd name="T76" fmla="*/ 2147483646 w 1814"/>
                <a:gd name="T77" fmla="*/ 2147483646 h 1536"/>
                <a:gd name="T78" fmla="*/ 2147483646 w 1814"/>
                <a:gd name="T79" fmla="*/ 2147483646 h 1536"/>
                <a:gd name="T80" fmla="*/ 2147483646 w 1814"/>
                <a:gd name="T81" fmla="*/ 2147483646 h 1536"/>
                <a:gd name="T82" fmla="*/ 2147483646 w 1814"/>
                <a:gd name="T83" fmla="*/ 2147483646 h 1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lnTo>
                    <a:pt x="768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" name="Google Shape;452;p27">
              <a:extLst>
                <a:ext uri="{FF2B5EF4-FFF2-40B4-BE49-F238E27FC236}">
                  <a16:creationId xmlns:a16="http://schemas.microsoft.com/office/drawing/2014/main" id="{E2EFDD02-D4EE-4EE4-B35F-0699C7C6D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9733" y="3864528"/>
              <a:ext cx="1237772" cy="1187034"/>
            </a:xfrm>
            <a:custGeom>
              <a:avLst/>
              <a:gdLst>
                <a:gd name="T0" fmla="*/ 2147483646 w 22395"/>
                <a:gd name="T1" fmla="*/ 2147483646 h 21477"/>
                <a:gd name="T2" fmla="*/ 2147483646 w 22395"/>
                <a:gd name="T3" fmla="*/ 2147483646 h 21477"/>
                <a:gd name="T4" fmla="*/ 2147483646 w 22395"/>
                <a:gd name="T5" fmla="*/ 2147483646 h 21477"/>
                <a:gd name="T6" fmla="*/ 2147483646 w 22395"/>
                <a:gd name="T7" fmla="*/ 2147483646 h 21477"/>
                <a:gd name="T8" fmla="*/ 2147483646 w 22395"/>
                <a:gd name="T9" fmla="*/ 2147483646 h 21477"/>
                <a:gd name="T10" fmla="*/ 2147483646 w 22395"/>
                <a:gd name="T11" fmla="*/ 2147483646 h 21477"/>
                <a:gd name="T12" fmla="*/ 2147483646 w 22395"/>
                <a:gd name="T13" fmla="*/ 2147483646 h 21477"/>
                <a:gd name="T14" fmla="*/ 2147483646 w 22395"/>
                <a:gd name="T15" fmla="*/ 2147483646 h 21477"/>
                <a:gd name="T16" fmla="*/ 2147483646 w 22395"/>
                <a:gd name="T17" fmla="*/ 2147483646 h 21477"/>
                <a:gd name="T18" fmla="*/ 2147483646 w 22395"/>
                <a:gd name="T19" fmla="*/ 2147483646 h 21477"/>
                <a:gd name="T20" fmla="*/ 2147483646 w 22395"/>
                <a:gd name="T21" fmla="*/ 2147483646 h 21477"/>
                <a:gd name="T22" fmla="*/ 2147483646 w 22395"/>
                <a:gd name="T23" fmla="*/ 2147483646 h 21477"/>
                <a:gd name="T24" fmla="*/ 2147483646 w 22395"/>
                <a:gd name="T25" fmla="*/ 2147483646 h 21477"/>
                <a:gd name="T26" fmla="*/ 2147483646 w 22395"/>
                <a:gd name="T27" fmla="*/ 2147483646 h 21477"/>
                <a:gd name="T28" fmla="*/ 2147483646 w 22395"/>
                <a:gd name="T29" fmla="*/ 2147483646 h 21477"/>
                <a:gd name="T30" fmla="*/ 2147483646 w 22395"/>
                <a:gd name="T31" fmla="*/ 2147483646 h 21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" name="Google Shape;453;p27">
              <a:extLst>
                <a:ext uri="{FF2B5EF4-FFF2-40B4-BE49-F238E27FC236}">
                  <a16:creationId xmlns:a16="http://schemas.microsoft.com/office/drawing/2014/main" id="{40085DE8-1AC4-4B3A-8C71-FF21AE047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5828" y="3874532"/>
              <a:ext cx="1027082" cy="1046648"/>
            </a:xfrm>
            <a:custGeom>
              <a:avLst/>
              <a:gdLst>
                <a:gd name="T0" fmla="*/ 2147483646 w 18583"/>
                <a:gd name="T1" fmla="*/ 0 h 18937"/>
                <a:gd name="T2" fmla="*/ 2147483646 w 18583"/>
                <a:gd name="T3" fmla="*/ 2147483646 h 18937"/>
                <a:gd name="T4" fmla="*/ 2147483646 w 18583"/>
                <a:gd name="T5" fmla="*/ 2147483646 h 18937"/>
                <a:gd name="T6" fmla="*/ 0 w 18583"/>
                <a:gd name="T7" fmla="*/ 2147483646 h 18937"/>
                <a:gd name="T8" fmla="*/ 0 w 18583"/>
                <a:gd name="T9" fmla="*/ 2147483646 h 18937"/>
                <a:gd name="T10" fmla="*/ 2147483646 w 18583"/>
                <a:gd name="T11" fmla="*/ 2147483646 h 18937"/>
                <a:gd name="T12" fmla="*/ 2147483646 w 18583"/>
                <a:gd name="T13" fmla="*/ 2147483646 h 18937"/>
                <a:gd name="T14" fmla="*/ 2147483646 w 18583"/>
                <a:gd name="T15" fmla="*/ 2147483646 h 18937"/>
                <a:gd name="T16" fmla="*/ 2147483646 w 18583"/>
                <a:gd name="T17" fmla="*/ 0 h 189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" name="Google Shape;454;p27">
              <a:extLst>
                <a:ext uri="{FF2B5EF4-FFF2-40B4-BE49-F238E27FC236}">
                  <a16:creationId xmlns:a16="http://schemas.microsoft.com/office/drawing/2014/main" id="{0B856584-4A52-4F89-AEC3-A98DA9A55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8028" y="3941796"/>
              <a:ext cx="76107" cy="67374"/>
            </a:xfrm>
            <a:custGeom>
              <a:avLst/>
              <a:gdLst>
                <a:gd name="T0" fmla="*/ 0 w 1377"/>
                <a:gd name="T1" fmla="*/ 2147483646 h 1219"/>
                <a:gd name="T2" fmla="*/ 0 w 1377"/>
                <a:gd name="T3" fmla="*/ 2147483646 h 1219"/>
                <a:gd name="T4" fmla="*/ 2147483646 w 1377"/>
                <a:gd name="T5" fmla="*/ 2147483646 h 1219"/>
                <a:gd name="T6" fmla="*/ 2147483646 w 1377"/>
                <a:gd name="T7" fmla="*/ 2147483646 h 1219"/>
                <a:gd name="T8" fmla="*/ 2147483646 w 1377"/>
                <a:gd name="T9" fmla="*/ 2147483646 h 1219"/>
                <a:gd name="T10" fmla="*/ 2147483646 w 1377"/>
                <a:gd name="T11" fmla="*/ 2147483646 h 1219"/>
                <a:gd name="T12" fmla="*/ 0 w 1377"/>
                <a:gd name="T13" fmla="*/ 2147483646 h 12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" name="Google Shape;455;p27">
              <a:extLst>
                <a:ext uri="{FF2B5EF4-FFF2-40B4-BE49-F238E27FC236}">
                  <a16:creationId xmlns:a16="http://schemas.microsoft.com/office/drawing/2014/main" id="{766810AA-B92D-4CD4-882E-CD9E5F7334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7575" y="4112967"/>
              <a:ext cx="76107" cy="69585"/>
            </a:xfrm>
            <a:custGeom>
              <a:avLst/>
              <a:gdLst>
                <a:gd name="T0" fmla="*/ 2147483646 w 1377"/>
                <a:gd name="T1" fmla="*/ 2147483646 h 1259"/>
                <a:gd name="T2" fmla="*/ 2147483646 w 1377"/>
                <a:gd name="T3" fmla="*/ 2147483646 h 1259"/>
                <a:gd name="T4" fmla="*/ 2147483646 w 1377"/>
                <a:gd name="T5" fmla="*/ 2147483646 h 1259"/>
                <a:gd name="T6" fmla="*/ 2147483646 w 1377"/>
                <a:gd name="T7" fmla="*/ 2147483646 h 1259"/>
                <a:gd name="T8" fmla="*/ 2147483646 w 1377"/>
                <a:gd name="T9" fmla="*/ 2147483646 h 1259"/>
                <a:gd name="T10" fmla="*/ 2147483646 w 1377"/>
                <a:gd name="T11" fmla="*/ 2147483646 h 1259"/>
                <a:gd name="T12" fmla="*/ 2147483646 w 1377"/>
                <a:gd name="T13" fmla="*/ 2147483646 h 1259"/>
                <a:gd name="T14" fmla="*/ 2147483646 w 1377"/>
                <a:gd name="T15" fmla="*/ 2147483646 h 12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7" name="Google Shape;456;p27">
              <a:extLst>
                <a:ext uri="{FF2B5EF4-FFF2-40B4-BE49-F238E27FC236}">
                  <a16:creationId xmlns:a16="http://schemas.microsoft.com/office/drawing/2014/main" id="{900F2A44-3852-4CB0-953F-A8FAA82567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5580" y="3984243"/>
              <a:ext cx="54883" cy="49080"/>
            </a:xfrm>
            <a:custGeom>
              <a:avLst/>
              <a:gdLst>
                <a:gd name="T0" fmla="*/ 2147483646 w 993"/>
                <a:gd name="T1" fmla="*/ 2147483646 h 888"/>
                <a:gd name="T2" fmla="*/ 2147483646 w 993"/>
                <a:gd name="T3" fmla="*/ 2147483646 h 888"/>
                <a:gd name="T4" fmla="*/ 2147483646 w 993"/>
                <a:gd name="T5" fmla="*/ 2147483646 h 888"/>
                <a:gd name="T6" fmla="*/ 2147483646 w 993"/>
                <a:gd name="T7" fmla="*/ 2147483646 h 888"/>
                <a:gd name="T8" fmla="*/ 2147483646 w 993"/>
                <a:gd name="T9" fmla="*/ 2147483646 h 888"/>
                <a:gd name="T10" fmla="*/ 2147483646 w 993"/>
                <a:gd name="T11" fmla="*/ 2147483646 h 888"/>
                <a:gd name="T12" fmla="*/ 2147483646 w 993"/>
                <a:gd name="T13" fmla="*/ 2147483646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8" name="Google Shape;457;p27">
              <a:extLst>
                <a:ext uri="{FF2B5EF4-FFF2-40B4-BE49-F238E27FC236}">
                  <a16:creationId xmlns:a16="http://schemas.microsoft.com/office/drawing/2014/main" id="{92BFC445-44B6-446E-B486-071CF4B02C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6062" y="4024646"/>
              <a:ext cx="54938" cy="50351"/>
            </a:xfrm>
            <a:custGeom>
              <a:avLst/>
              <a:gdLst>
                <a:gd name="T0" fmla="*/ 2147483646 w 994"/>
                <a:gd name="T1" fmla="*/ 2147483646 h 911"/>
                <a:gd name="T2" fmla="*/ 2147483646 w 994"/>
                <a:gd name="T3" fmla="*/ 2147483646 h 911"/>
                <a:gd name="T4" fmla="*/ 2147483646 w 994"/>
                <a:gd name="T5" fmla="*/ 214748364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2147483646 w 994"/>
                <a:gd name="T15" fmla="*/ 2147483646 h 911"/>
                <a:gd name="T16" fmla="*/ 2147483646 w 994"/>
                <a:gd name="T17" fmla="*/ 2147483646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9" name="Google Shape;458;p27">
              <a:extLst>
                <a:ext uri="{FF2B5EF4-FFF2-40B4-BE49-F238E27FC236}">
                  <a16:creationId xmlns:a16="http://schemas.microsoft.com/office/drawing/2014/main" id="{6702A649-061E-47CC-9B9D-4C246FC63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5826" y="4066927"/>
              <a:ext cx="54938" cy="48306"/>
            </a:xfrm>
            <a:custGeom>
              <a:avLst/>
              <a:gdLst>
                <a:gd name="T0" fmla="*/ 2147483646 w 994"/>
                <a:gd name="T1" fmla="*/ 0 h 874"/>
                <a:gd name="T2" fmla="*/ 2147483646 w 994"/>
                <a:gd name="T3" fmla="*/ 2147483646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2147483646 w 994"/>
                <a:gd name="T11" fmla="*/ 0 h 874"/>
                <a:gd name="T12" fmla="*/ 2147483646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0" name="Google Shape;459;p27">
              <a:extLst>
                <a:ext uri="{FF2B5EF4-FFF2-40B4-BE49-F238E27FC236}">
                  <a16:creationId xmlns:a16="http://schemas.microsoft.com/office/drawing/2014/main" id="{977ADFED-D964-4531-9EDE-FAF0C1B233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409" y="4158344"/>
              <a:ext cx="54883" cy="48361"/>
            </a:xfrm>
            <a:custGeom>
              <a:avLst/>
              <a:gdLst>
                <a:gd name="T0" fmla="*/ 2147483646 w 993"/>
                <a:gd name="T1" fmla="*/ 2147483646 h 875"/>
                <a:gd name="T2" fmla="*/ 2147483646 w 993"/>
                <a:gd name="T3" fmla="*/ 2147483646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2147483646 w 993"/>
                <a:gd name="T11" fmla="*/ 2147483646 h 875"/>
                <a:gd name="T12" fmla="*/ 2147483646 w 993"/>
                <a:gd name="T13" fmla="*/ 2147483646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1" name="Google Shape;460;p27">
              <a:extLst>
                <a:ext uri="{FF2B5EF4-FFF2-40B4-BE49-F238E27FC236}">
                  <a16:creationId xmlns:a16="http://schemas.microsoft.com/office/drawing/2014/main" id="{3954EAF0-1B68-427D-8316-AE665C296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4891" y="4198580"/>
              <a:ext cx="54938" cy="50517"/>
            </a:xfrm>
            <a:custGeom>
              <a:avLst/>
              <a:gdLst>
                <a:gd name="T0" fmla="*/ 2147483646 w 994"/>
                <a:gd name="T1" fmla="*/ 2147483646 h 914"/>
                <a:gd name="T2" fmla="*/ 2147483646 w 994"/>
                <a:gd name="T3" fmla="*/ 2147483646 h 914"/>
                <a:gd name="T4" fmla="*/ 2147483646 w 994"/>
                <a:gd name="T5" fmla="*/ 2147483646 h 914"/>
                <a:gd name="T6" fmla="*/ 2147483646 w 994"/>
                <a:gd name="T7" fmla="*/ 2147483646 h 914"/>
                <a:gd name="T8" fmla="*/ 2147483646 w 994"/>
                <a:gd name="T9" fmla="*/ 2147483646 h 914"/>
                <a:gd name="T10" fmla="*/ 2147483646 w 994"/>
                <a:gd name="T11" fmla="*/ 2147483646 h 914"/>
                <a:gd name="T12" fmla="*/ 2147483646 w 994"/>
                <a:gd name="T13" fmla="*/ 2147483646 h 914"/>
                <a:gd name="T14" fmla="*/ 2147483646 w 994"/>
                <a:gd name="T15" fmla="*/ 2147483646 h 914"/>
                <a:gd name="T16" fmla="*/ 2147483646 w 994"/>
                <a:gd name="T17" fmla="*/ 2147483646 h 9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2" name="Google Shape;461;p27">
              <a:extLst>
                <a:ext uri="{FF2B5EF4-FFF2-40B4-BE49-F238E27FC236}">
                  <a16:creationId xmlns:a16="http://schemas.microsoft.com/office/drawing/2014/main" id="{B05455EC-DD2C-46F3-AAAD-600C6ACB8B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5373" y="4240254"/>
              <a:ext cx="54938" cy="49080"/>
            </a:xfrm>
            <a:custGeom>
              <a:avLst/>
              <a:gdLst>
                <a:gd name="T0" fmla="*/ 2147483646 w 994"/>
                <a:gd name="T1" fmla="*/ 2147483646 h 888"/>
                <a:gd name="T2" fmla="*/ 2147483646 w 994"/>
                <a:gd name="T3" fmla="*/ 2147483646 h 888"/>
                <a:gd name="T4" fmla="*/ 2147483646 w 994"/>
                <a:gd name="T5" fmla="*/ 2147483646 h 888"/>
                <a:gd name="T6" fmla="*/ 2147483646 w 994"/>
                <a:gd name="T7" fmla="*/ 2147483646 h 888"/>
                <a:gd name="T8" fmla="*/ 2147483646 w 994"/>
                <a:gd name="T9" fmla="*/ 2147483646 h 888"/>
                <a:gd name="T10" fmla="*/ 2147483646 w 994"/>
                <a:gd name="T11" fmla="*/ 2147483646 h 888"/>
                <a:gd name="T12" fmla="*/ 2147483646 w 994"/>
                <a:gd name="T13" fmla="*/ 2147483646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3" name="Google Shape;462;p27">
              <a:extLst>
                <a:ext uri="{FF2B5EF4-FFF2-40B4-BE49-F238E27FC236}">
                  <a16:creationId xmlns:a16="http://schemas.microsoft.com/office/drawing/2014/main" id="{B4C0127E-B2EE-4C39-A189-DE900E1F9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3956" y="4331726"/>
              <a:ext cx="57868" cy="49080"/>
            </a:xfrm>
            <a:custGeom>
              <a:avLst/>
              <a:gdLst>
                <a:gd name="T0" fmla="*/ 2147483646 w 1047"/>
                <a:gd name="T1" fmla="*/ 0 h 888"/>
                <a:gd name="T2" fmla="*/ 2147483646 w 1047"/>
                <a:gd name="T3" fmla="*/ 2147483646 h 888"/>
                <a:gd name="T4" fmla="*/ 2147483646 w 1047"/>
                <a:gd name="T5" fmla="*/ 2147483646 h 888"/>
                <a:gd name="T6" fmla="*/ 2147483646 w 1047"/>
                <a:gd name="T7" fmla="*/ 2147483646 h 888"/>
                <a:gd name="T8" fmla="*/ 2147483646 w 1047"/>
                <a:gd name="T9" fmla="*/ 2147483646 h 888"/>
                <a:gd name="T10" fmla="*/ 2147483646 w 1047"/>
                <a:gd name="T11" fmla="*/ 0 h 888"/>
                <a:gd name="T12" fmla="*/ 2147483646 w 1047"/>
                <a:gd name="T13" fmla="*/ 0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4" name="Google Shape;463;p27">
              <a:extLst>
                <a:ext uri="{FF2B5EF4-FFF2-40B4-BE49-F238E27FC236}">
                  <a16:creationId xmlns:a16="http://schemas.microsoft.com/office/drawing/2014/main" id="{C209AE5C-741E-4976-A2CC-D14997DDD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4438" y="4372128"/>
              <a:ext cx="54938" cy="50351"/>
            </a:xfrm>
            <a:custGeom>
              <a:avLst/>
              <a:gdLst>
                <a:gd name="T0" fmla="*/ 2147483646 w 994"/>
                <a:gd name="T1" fmla="*/ 2147483646 h 911"/>
                <a:gd name="T2" fmla="*/ 2147483646 w 994"/>
                <a:gd name="T3" fmla="*/ 2147483646 h 911"/>
                <a:gd name="T4" fmla="*/ 2147483646 w 994"/>
                <a:gd name="T5" fmla="*/ 214748364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2147483646 w 994"/>
                <a:gd name="T15" fmla="*/ 2147483646 h 911"/>
                <a:gd name="T16" fmla="*/ 2147483646 w 994"/>
                <a:gd name="T17" fmla="*/ 2147483646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5" name="Google Shape;464;p27">
              <a:extLst>
                <a:ext uri="{FF2B5EF4-FFF2-40B4-BE49-F238E27FC236}">
                  <a16:creationId xmlns:a16="http://schemas.microsoft.com/office/drawing/2014/main" id="{72156D59-1936-4E2E-B2E0-DD993E41D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4975" y="4414354"/>
              <a:ext cx="54883" cy="48361"/>
            </a:xfrm>
            <a:custGeom>
              <a:avLst/>
              <a:gdLst>
                <a:gd name="T0" fmla="*/ 0 w 993"/>
                <a:gd name="T1" fmla="*/ 2147483646 h 875"/>
                <a:gd name="T2" fmla="*/ 2147483646 w 993"/>
                <a:gd name="T3" fmla="*/ 2147483646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2147483646 w 993"/>
                <a:gd name="T11" fmla="*/ 2147483646 h 875"/>
                <a:gd name="T12" fmla="*/ 0 w 993"/>
                <a:gd name="T13" fmla="*/ 2147483646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6" name="Google Shape;465;p27">
              <a:extLst>
                <a:ext uri="{FF2B5EF4-FFF2-40B4-BE49-F238E27FC236}">
                  <a16:creationId xmlns:a16="http://schemas.microsoft.com/office/drawing/2014/main" id="{EC3C66EE-9E33-4E07-BDC3-ECE96DED64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6433" y="4505826"/>
              <a:ext cx="54938" cy="48306"/>
            </a:xfrm>
            <a:custGeom>
              <a:avLst/>
              <a:gdLst>
                <a:gd name="T0" fmla="*/ 2147483646 w 994"/>
                <a:gd name="T1" fmla="*/ 0 h 874"/>
                <a:gd name="T2" fmla="*/ 2147483646 w 994"/>
                <a:gd name="T3" fmla="*/ 2147483646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2147483646 w 994"/>
                <a:gd name="T11" fmla="*/ 0 h 874"/>
                <a:gd name="T12" fmla="*/ 2147483646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7" name="Google Shape;466;p27">
              <a:extLst>
                <a:ext uri="{FF2B5EF4-FFF2-40B4-BE49-F238E27FC236}">
                  <a16:creationId xmlns:a16="http://schemas.microsoft.com/office/drawing/2014/main" id="{CEE05C75-2B2A-4E0B-ADC8-D57C38410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3986" y="4546063"/>
              <a:ext cx="57868" cy="50517"/>
            </a:xfrm>
            <a:custGeom>
              <a:avLst/>
              <a:gdLst>
                <a:gd name="T0" fmla="*/ 2147483646 w 1047"/>
                <a:gd name="T1" fmla="*/ 0 h 914"/>
                <a:gd name="T2" fmla="*/ 2147483646 w 1047"/>
                <a:gd name="T3" fmla="*/ 2147483646 h 914"/>
                <a:gd name="T4" fmla="*/ 2147483646 w 1047"/>
                <a:gd name="T5" fmla="*/ 2147483646 h 914"/>
                <a:gd name="T6" fmla="*/ 2147483646 w 1047"/>
                <a:gd name="T7" fmla="*/ 2147483646 h 914"/>
                <a:gd name="T8" fmla="*/ 2147483646 w 1047"/>
                <a:gd name="T9" fmla="*/ 2147483646 h 914"/>
                <a:gd name="T10" fmla="*/ 2147483646 w 1047"/>
                <a:gd name="T11" fmla="*/ 2147483646 h 914"/>
                <a:gd name="T12" fmla="*/ 2147483646 w 1047"/>
                <a:gd name="T13" fmla="*/ 2147483646 h 914"/>
                <a:gd name="T14" fmla="*/ 2147483646 w 1047"/>
                <a:gd name="T15" fmla="*/ 2147483646 h 914"/>
                <a:gd name="T16" fmla="*/ 2147483646 w 1047"/>
                <a:gd name="T17" fmla="*/ 0 h 9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8" name="Google Shape;467;p27">
              <a:extLst>
                <a:ext uri="{FF2B5EF4-FFF2-40B4-BE49-F238E27FC236}">
                  <a16:creationId xmlns:a16="http://schemas.microsoft.com/office/drawing/2014/main" id="{164F00C2-BB2F-4CAC-98F4-C2C1B82C6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804" y="4587736"/>
              <a:ext cx="54883" cy="49080"/>
            </a:xfrm>
            <a:custGeom>
              <a:avLst/>
              <a:gdLst>
                <a:gd name="T0" fmla="*/ 2147483646 w 993"/>
                <a:gd name="T1" fmla="*/ 2147483646 h 888"/>
                <a:gd name="T2" fmla="*/ 2147483646 w 993"/>
                <a:gd name="T3" fmla="*/ 2147483646 h 888"/>
                <a:gd name="T4" fmla="*/ 2147483646 w 993"/>
                <a:gd name="T5" fmla="*/ 2147483646 h 888"/>
                <a:gd name="T6" fmla="*/ 2147483646 w 993"/>
                <a:gd name="T7" fmla="*/ 2147483646 h 888"/>
                <a:gd name="T8" fmla="*/ 2147483646 w 993"/>
                <a:gd name="T9" fmla="*/ 2147483646 h 888"/>
                <a:gd name="T10" fmla="*/ 2147483646 w 993"/>
                <a:gd name="T11" fmla="*/ 2147483646 h 888"/>
                <a:gd name="T12" fmla="*/ 2147483646 w 993"/>
                <a:gd name="T13" fmla="*/ 2147483646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9" name="Google Shape;468;p27">
              <a:extLst>
                <a:ext uri="{FF2B5EF4-FFF2-40B4-BE49-F238E27FC236}">
                  <a16:creationId xmlns:a16="http://schemas.microsoft.com/office/drawing/2014/main" id="{079B07CA-CDB6-4BE5-9A33-3D24A582DE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5980" y="4679208"/>
              <a:ext cx="54938" cy="49024"/>
            </a:xfrm>
            <a:custGeom>
              <a:avLst/>
              <a:gdLst>
                <a:gd name="T0" fmla="*/ 2147483646 w 994"/>
                <a:gd name="T1" fmla="*/ 0 h 887"/>
                <a:gd name="T2" fmla="*/ 2147483646 w 994"/>
                <a:gd name="T3" fmla="*/ 2147483646 h 887"/>
                <a:gd name="T4" fmla="*/ 2147483646 w 994"/>
                <a:gd name="T5" fmla="*/ 2147483646 h 887"/>
                <a:gd name="T6" fmla="*/ 2147483646 w 994"/>
                <a:gd name="T7" fmla="*/ 2147483646 h 887"/>
                <a:gd name="T8" fmla="*/ 2147483646 w 994"/>
                <a:gd name="T9" fmla="*/ 2147483646 h 887"/>
                <a:gd name="T10" fmla="*/ 2147483646 w 994"/>
                <a:gd name="T11" fmla="*/ 0 h 887"/>
                <a:gd name="T12" fmla="*/ 2147483646 w 994"/>
                <a:gd name="T13" fmla="*/ 0 h 8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0" name="Google Shape;469;p27">
              <a:extLst>
                <a:ext uri="{FF2B5EF4-FFF2-40B4-BE49-F238E27FC236}">
                  <a16:creationId xmlns:a16="http://schemas.microsoft.com/office/drawing/2014/main" id="{3907552D-FD59-402A-AF7A-7482DDC362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5744" y="4719611"/>
              <a:ext cx="54938" cy="50351"/>
            </a:xfrm>
            <a:custGeom>
              <a:avLst/>
              <a:gdLst>
                <a:gd name="T0" fmla="*/ 2147483646 w 994"/>
                <a:gd name="T1" fmla="*/ 0 h 911"/>
                <a:gd name="T2" fmla="*/ 2147483646 w 994"/>
                <a:gd name="T3" fmla="*/ 2147483646 h 911"/>
                <a:gd name="T4" fmla="*/ 2147483646 w 994"/>
                <a:gd name="T5" fmla="*/ 214748364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2147483646 w 994"/>
                <a:gd name="T15" fmla="*/ 2147483646 h 911"/>
                <a:gd name="T16" fmla="*/ 2147483646 w 994"/>
                <a:gd name="T17" fmla="*/ 0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1" name="Google Shape;470;p27">
              <a:extLst>
                <a:ext uri="{FF2B5EF4-FFF2-40B4-BE49-F238E27FC236}">
                  <a16:creationId xmlns:a16="http://schemas.microsoft.com/office/drawing/2014/main" id="{D964EBF7-C6F6-45F7-9ED0-641EDAE24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352" y="4761837"/>
              <a:ext cx="54883" cy="48361"/>
            </a:xfrm>
            <a:custGeom>
              <a:avLst/>
              <a:gdLst>
                <a:gd name="T0" fmla="*/ 2147483646 w 993"/>
                <a:gd name="T1" fmla="*/ 2147483646 h 875"/>
                <a:gd name="T2" fmla="*/ 2147483646 w 993"/>
                <a:gd name="T3" fmla="*/ 2147483646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2147483646 w 993"/>
                <a:gd name="T11" fmla="*/ 2147483646 h 875"/>
                <a:gd name="T12" fmla="*/ 2147483646 w 993"/>
                <a:gd name="T13" fmla="*/ 2147483646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2" name="Google Shape;471;p27">
              <a:extLst>
                <a:ext uri="{FF2B5EF4-FFF2-40B4-BE49-F238E27FC236}">
                  <a16:creationId xmlns:a16="http://schemas.microsoft.com/office/drawing/2014/main" id="{8C960AE6-0A23-4F37-94A5-AB86F41A8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4809" y="4853309"/>
              <a:ext cx="54938" cy="48306"/>
            </a:xfrm>
            <a:custGeom>
              <a:avLst/>
              <a:gdLst>
                <a:gd name="T0" fmla="*/ 2147483646 w 994"/>
                <a:gd name="T1" fmla="*/ 0 h 874"/>
                <a:gd name="T2" fmla="*/ 2147483646 w 994"/>
                <a:gd name="T3" fmla="*/ 2147483646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2147483646 w 994"/>
                <a:gd name="T11" fmla="*/ 0 h 874"/>
                <a:gd name="T12" fmla="*/ 2147483646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3" name="Google Shape;472;p27">
              <a:extLst>
                <a:ext uri="{FF2B5EF4-FFF2-40B4-BE49-F238E27FC236}">
                  <a16:creationId xmlns:a16="http://schemas.microsoft.com/office/drawing/2014/main" id="{8BF2CFA1-A8BA-4F73-8A1A-251175CF7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5346" y="4893490"/>
              <a:ext cx="54883" cy="51291"/>
            </a:xfrm>
            <a:custGeom>
              <a:avLst/>
              <a:gdLst>
                <a:gd name="T0" fmla="*/ 2147483646 w 993"/>
                <a:gd name="T1" fmla="*/ 2147483646 h 928"/>
                <a:gd name="T2" fmla="*/ 0 w 993"/>
                <a:gd name="T3" fmla="*/ 2147483646 h 928"/>
                <a:gd name="T4" fmla="*/ 0 w 993"/>
                <a:gd name="T5" fmla="*/ 2147483646 h 928"/>
                <a:gd name="T6" fmla="*/ 2147483646 w 993"/>
                <a:gd name="T7" fmla="*/ 2147483646 h 928"/>
                <a:gd name="T8" fmla="*/ 2147483646 w 993"/>
                <a:gd name="T9" fmla="*/ 2147483646 h 928"/>
                <a:gd name="T10" fmla="*/ 2147483646 w 993"/>
                <a:gd name="T11" fmla="*/ 2147483646 h 928"/>
                <a:gd name="T12" fmla="*/ 2147483646 w 993"/>
                <a:gd name="T13" fmla="*/ 2147483646 h 928"/>
                <a:gd name="T14" fmla="*/ 2147483646 w 993"/>
                <a:gd name="T15" fmla="*/ 2147483646 h 9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4" name="Google Shape;473;p27">
              <a:extLst>
                <a:ext uri="{FF2B5EF4-FFF2-40B4-BE49-F238E27FC236}">
                  <a16:creationId xmlns:a16="http://schemas.microsoft.com/office/drawing/2014/main" id="{0F8F43B3-BEC2-407E-8EA2-C6918501A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0051" y="4287068"/>
              <a:ext cx="76107" cy="68645"/>
            </a:xfrm>
            <a:custGeom>
              <a:avLst/>
              <a:gdLst>
                <a:gd name="T0" fmla="*/ 2147483646 w 1377"/>
                <a:gd name="T1" fmla="*/ 2147483646 h 1242"/>
                <a:gd name="T2" fmla="*/ 0 w 1377"/>
                <a:gd name="T3" fmla="*/ 2147483646 h 1242"/>
                <a:gd name="T4" fmla="*/ 0 w 1377"/>
                <a:gd name="T5" fmla="*/ 2147483646 h 1242"/>
                <a:gd name="T6" fmla="*/ 2147483646 w 1377"/>
                <a:gd name="T7" fmla="*/ 2147483646 h 1242"/>
                <a:gd name="T8" fmla="*/ 2147483646 w 1377"/>
                <a:gd name="T9" fmla="*/ 2147483646 h 1242"/>
                <a:gd name="T10" fmla="*/ 2147483646 w 1377"/>
                <a:gd name="T11" fmla="*/ 2147483646 h 1242"/>
                <a:gd name="T12" fmla="*/ 2147483646 w 1377"/>
                <a:gd name="T13" fmla="*/ 2147483646 h 1242"/>
                <a:gd name="T14" fmla="*/ 2147483646 w 1377"/>
                <a:gd name="T15" fmla="*/ 2147483646 h 1242"/>
                <a:gd name="T16" fmla="*/ 2147483646 w 1377"/>
                <a:gd name="T17" fmla="*/ 2147483646 h 12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5" name="Google Shape;474;p27">
              <a:extLst>
                <a:ext uri="{FF2B5EF4-FFF2-40B4-BE49-F238E27FC236}">
                  <a16:creationId xmlns:a16="http://schemas.microsoft.com/office/drawing/2014/main" id="{7D3208B2-7EB9-4FBF-846D-704D1838A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8880" y="4459731"/>
              <a:ext cx="76107" cy="69530"/>
            </a:xfrm>
            <a:custGeom>
              <a:avLst/>
              <a:gdLst>
                <a:gd name="T0" fmla="*/ 2147483646 w 1377"/>
                <a:gd name="T1" fmla="*/ 0 h 1258"/>
                <a:gd name="T2" fmla="*/ 2147483646 w 1377"/>
                <a:gd name="T3" fmla="*/ 2147483646 h 1258"/>
                <a:gd name="T4" fmla="*/ 2147483646 w 1377"/>
                <a:gd name="T5" fmla="*/ 2147483646 h 1258"/>
                <a:gd name="T6" fmla="*/ 2147483646 w 1377"/>
                <a:gd name="T7" fmla="*/ 2147483646 h 1258"/>
                <a:gd name="T8" fmla="*/ 2147483646 w 1377"/>
                <a:gd name="T9" fmla="*/ 2147483646 h 1258"/>
                <a:gd name="T10" fmla="*/ 2147483646 w 1377"/>
                <a:gd name="T11" fmla="*/ 2147483646 h 1258"/>
                <a:gd name="T12" fmla="*/ 2147483646 w 1377"/>
                <a:gd name="T13" fmla="*/ 0 h 1258"/>
                <a:gd name="T14" fmla="*/ 2147483646 w 1377"/>
                <a:gd name="T15" fmla="*/ 0 h 125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6" name="Google Shape;475;p27">
              <a:extLst>
                <a:ext uri="{FF2B5EF4-FFF2-40B4-BE49-F238E27FC236}">
                  <a16:creationId xmlns:a16="http://schemas.microsoft.com/office/drawing/2014/main" id="{0E352135-3F7F-41CE-BE18-627CAD6DD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8428" y="4631621"/>
              <a:ext cx="79036" cy="68811"/>
            </a:xfrm>
            <a:custGeom>
              <a:avLst/>
              <a:gdLst>
                <a:gd name="T0" fmla="*/ 2147483646 w 1430"/>
                <a:gd name="T1" fmla="*/ 2147483646 h 1245"/>
                <a:gd name="T2" fmla="*/ 2147483646 w 1430"/>
                <a:gd name="T3" fmla="*/ 2147483646 h 1245"/>
                <a:gd name="T4" fmla="*/ 2147483646 w 1430"/>
                <a:gd name="T5" fmla="*/ 2147483646 h 1245"/>
                <a:gd name="T6" fmla="*/ 2147483646 w 1430"/>
                <a:gd name="T7" fmla="*/ 2147483646 h 1245"/>
                <a:gd name="T8" fmla="*/ 2147483646 w 1430"/>
                <a:gd name="T9" fmla="*/ 2147483646 h 1245"/>
                <a:gd name="T10" fmla="*/ 2147483646 w 1430"/>
                <a:gd name="T11" fmla="*/ 2147483646 h 1245"/>
                <a:gd name="T12" fmla="*/ 2147483646 w 1430"/>
                <a:gd name="T13" fmla="*/ 2147483646 h 1245"/>
                <a:gd name="T14" fmla="*/ 2147483646 w 1430"/>
                <a:gd name="T15" fmla="*/ 2147483646 h 12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7" name="Google Shape;476;p27">
              <a:extLst>
                <a:ext uri="{FF2B5EF4-FFF2-40B4-BE49-F238E27FC236}">
                  <a16:creationId xmlns:a16="http://schemas.microsoft.com/office/drawing/2014/main" id="{BF1D42CE-F88B-4322-9972-78005AD09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0904" y="4805003"/>
              <a:ext cx="76107" cy="68811"/>
            </a:xfrm>
            <a:custGeom>
              <a:avLst/>
              <a:gdLst>
                <a:gd name="T0" fmla="*/ 2147483646 w 1377"/>
                <a:gd name="T1" fmla="*/ 2147483646 h 1245"/>
                <a:gd name="T2" fmla="*/ 2147483646 w 1377"/>
                <a:gd name="T3" fmla="*/ 2147483646 h 1245"/>
                <a:gd name="T4" fmla="*/ 2147483646 w 1377"/>
                <a:gd name="T5" fmla="*/ 2147483646 h 1245"/>
                <a:gd name="T6" fmla="*/ 2147483646 w 1377"/>
                <a:gd name="T7" fmla="*/ 2147483646 h 1245"/>
                <a:gd name="T8" fmla="*/ 2147483646 w 1377"/>
                <a:gd name="T9" fmla="*/ 2147483646 h 1245"/>
                <a:gd name="T10" fmla="*/ 2147483646 w 1377"/>
                <a:gd name="T11" fmla="*/ 2147483646 h 1245"/>
                <a:gd name="T12" fmla="*/ 2147483646 w 1377"/>
                <a:gd name="T13" fmla="*/ 2147483646 h 1245"/>
                <a:gd name="T14" fmla="*/ 2147483646 w 1377"/>
                <a:gd name="T15" fmla="*/ 2147483646 h 1245"/>
                <a:gd name="T16" fmla="*/ 2147483646 w 1377"/>
                <a:gd name="T17" fmla="*/ 2147483646 h 12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8" name="Google Shape;477;p27">
              <a:extLst>
                <a:ext uri="{FF2B5EF4-FFF2-40B4-BE49-F238E27FC236}">
                  <a16:creationId xmlns:a16="http://schemas.microsoft.com/office/drawing/2014/main" id="{D92B7A98-3D8B-4472-8563-B3F76A022C55}"/>
                </a:ext>
              </a:extLst>
            </p:cNvPr>
            <p:cNvSpPr/>
            <p:nvPr/>
          </p:nvSpPr>
          <p:spPr>
            <a:xfrm>
              <a:off x="5817807" y="4746779"/>
              <a:ext cx="1122900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9" name="Google Shape;478;p27">
              <a:extLst>
                <a:ext uri="{FF2B5EF4-FFF2-40B4-BE49-F238E27FC236}">
                  <a16:creationId xmlns:a16="http://schemas.microsoft.com/office/drawing/2014/main" id="{FA490154-10B3-41E3-836C-ADE6A0BE7943}"/>
                </a:ext>
              </a:extLst>
            </p:cNvPr>
            <p:cNvSpPr/>
            <p:nvPr/>
          </p:nvSpPr>
          <p:spPr>
            <a:xfrm>
              <a:off x="5978222" y="4746779"/>
              <a:ext cx="1122899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0" name="Google Shape;479;p27">
              <a:extLst>
                <a:ext uri="{FF2B5EF4-FFF2-40B4-BE49-F238E27FC236}">
                  <a16:creationId xmlns:a16="http://schemas.microsoft.com/office/drawing/2014/main" id="{450F51A7-4C02-4F72-9E87-5D14017E4F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2814" y="4807214"/>
              <a:ext cx="1011717" cy="182944"/>
            </a:xfrm>
            <a:custGeom>
              <a:avLst/>
              <a:gdLst>
                <a:gd name="T0" fmla="*/ 2147483646 w 18305"/>
                <a:gd name="T1" fmla="*/ 0 h 3310"/>
                <a:gd name="T2" fmla="*/ 2147483646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2147483646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480;p27">
              <a:extLst>
                <a:ext uri="{FF2B5EF4-FFF2-40B4-BE49-F238E27FC236}">
                  <a16:creationId xmlns:a16="http://schemas.microsoft.com/office/drawing/2014/main" id="{95E5FFDA-5F33-44AE-9609-BDDFF987E6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2814" y="4898630"/>
              <a:ext cx="1011717" cy="91527"/>
            </a:xfrm>
            <a:custGeom>
              <a:avLst/>
              <a:gdLst>
                <a:gd name="T0" fmla="*/ 2147483646 w 18305"/>
                <a:gd name="T1" fmla="*/ 2147483646 h 1656"/>
                <a:gd name="T2" fmla="*/ 2147483646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2147483646 h 1656"/>
                <a:gd name="T10" fmla="*/ 2147483646 w 18305"/>
                <a:gd name="T11" fmla="*/ 2147483646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481;p27">
              <a:extLst>
                <a:ext uri="{FF2B5EF4-FFF2-40B4-BE49-F238E27FC236}">
                  <a16:creationId xmlns:a16="http://schemas.microsoft.com/office/drawing/2014/main" id="{60D3DF65-D413-4C49-BB9E-3C130883C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8028" y="4137120"/>
              <a:ext cx="1121428" cy="304372"/>
            </a:xfrm>
            <a:custGeom>
              <a:avLst/>
              <a:gdLst>
                <a:gd name="T0" fmla="*/ 2147483646 w 20290"/>
                <a:gd name="T1" fmla="*/ 2147483646 h 5507"/>
                <a:gd name="T2" fmla="*/ 0 w 20290"/>
                <a:gd name="T3" fmla="*/ 2147483646 h 5507"/>
                <a:gd name="T4" fmla="*/ 0 w 20290"/>
                <a:gd name="T5" fmla="*/ 2147483646 h 5507"/>
                <a:gd name="T6" fmla="*/ 2147483646 w 20290"/>
                <a:gd name="T7" fmla="*/ 2147483646 h 5507"/>
                <a:gd name="T8" fmla="*/ 2147483646 w 20290"/>
                <a:gd name="T9" fmla="*/ 2147483646 h 5507"/>
                <a:gd name="T10" fmla="*/ 2147483646 w 20290"/>
                <a:gd name="T11" fmla="*/ 2147483646 h 5507"/>
                <a:gd name="T12" fmla="*/ 2147483646 w 20290"/>
                <a:gd name="T13" fmla="*/ 2147483646 h 5507"/>
                <a:gd name="T14" fmla="*/ 2147483646 w 20290"/>
                <a:gd name="T15" fmla="*/ 2147483646 h 5507"/>
                <a:gd name="T16" fmla="*/ 2147483646 w 20290"/>
                <a:gd name="T17" fmla="*/ 2147483646 h 55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lnTo>
                    <a:pt x="231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482;p27">
              <a:extLst>
                <a:ext uri="{FF2B5EF4-FFF2-40B4-BE49-F238E27FC236}">
                  <a16:creationId xmlns:a16="http://schemas.microsoft.com/office/drawing/2014/main" id="{78D6067B-246E-42FA-8F7D-19872BDFA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9692" y="4137120"/>
              <a:ext cx="1121428" cy="304372"/>
            </a:xfrm>
            <a:custGeom>
              <a:avLst/>
              <a:gdLst>
                <a:gd name="T0" fmla="*/ 2147483646 w 20290"/>
                <a:gd name="T1" fmla="*/ 2147483646 h 5507"/>
                <a:gd name="T2" fmla="*/ 0 w 20290"/>
                <a:gd name="T3" fmla="*/ 2147483646 h 5507"/>
                <a:gd name="T4" fmla="*/ 0 w 20290"/>
                <a:gd name="T5" fmla="*/ 2147483646 h 5507"/>
                <a:gd name="T6" fmla="*/ 2147483646 w 20290"/>
                <a:gd name="T7" fmla="*/ 2147483646 h 5507"/>
                <a:gd name="T8" fmla="*/ 2147483646 w 20290"/>
                <a:gd name="T9" fmla="*/ 2147483646 h 5507"/>
                <a:gd name="T10" fmla="*/ 2147483646 w 20290"/>
                <a:gd name="T11" fmla="*/ 2147483646 h 5507"/>
                <a:gd name="T12" fmla="*/ 2147483646 w 20290"/>
                <a:gd name="T13" fmla="*/ 2147483646 h 5507"/>
                <a:gd name="T14" fmla="*/ 2147483646 w 20290"/>
                <a:gd name="T15" fmla="*/ 2147483646 h 5507"/>
                <a:gd name="T16" fmla="*/ 2147483646 w 20290"/>
                <a:gd name="T17" fmla="*/ 2147483646 h 5507"/>
                <a:gd name="T18" fmla="*/ 2147483646 w 20290"/>
                <a:gd name="T19" fmla="*/ 2147483646 h 5507"/>
                <a:gd name="T20" fmla="*/ 2147483646 w 20290"/>
                <a:gd name="T21" fmla="*/ 2147483646 h 5507"/>
                <a:gd name="T22" fmla="*/ 2147483646 w 20290"/>
                <a:gd name="T23" fmla="*/ 2147483646 h 5507"/>
                <a:gd name="T24" fmla="*/ 2147483646 w 20290"/>
                <a:gd name="T25" fmla="*/ 2147483646 h 55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lnTo>
                    <a:pt x="22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4" name="Google Shape;483;p27">
              <a:extLst>
                <a:ext uri="{FF2B5EF4-FFF2-40B4-BE49-F238E27FC236}">
                  <a16:creationId xmlns:a16="http://schemas.microsoft.com/office/drawing/2014/main" id="{3836F1F1-D952-4345-82AA-054EEBEB20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2814" y="4197862"/>
              <a:ext cx="1011717" cy="182944"/>
            </a:xfrm>
            <a:custGeom>
              <a:avLst/>
              <a:gdLst>
                <a:gd name="T0" fmla="*/ 2147483646 w 18305"/>
                <a:gd name="T1" fmla="*/ 0 h 3310"/>
                <a:gd name="T2" fmla="*/ 2147483646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2147483646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" name="Google Shape;484;p27">
              <a:extLst>
                <a:ext uri="{FF2B5EF4-FFF2-40B4-BE49-F238E27FC236}">
                  <a16:creationId xmlns:a16="http://schemas.microsoft.com/office/drawing/2014/main" id="{E853F065-D099-4D97-A432-30EF41D30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2814" y="4289278"/>
              <a:ext cx="1011717" cy="91527"/>
            </a:xfrm>
            <a:custGeom>
              <a:avLst/>
              <a:gdLst>
                <a:gd name="T0" fmla="*/ 2147483646 w 18305"/>
                <a:gd name="T1" fmla="*/ 2147483646 h 1656"/>
                <a:gd name="T2" fmla="*/ 2147483646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2147483646 h 1656"/>
                <a:gd name="T10" fmla="*/ 2147483646 w 18305"/>
                <a:gd name="T11" fmla="*/ 2147483646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" name="Google Shape;485;p27">
              <a:extLst>
                <a:ext uri="{FF2B5EF4-FFF2-40B4-BE49-F238E27FC236}">
                  <a16:creationId xmlns:a16="http://schemas.microsoft.com/office/drawing/2014/main" id="{066DE792-FCC8-4C6B-ACAD-D48A7C59EDAC}"/>
                </a:ext>
              </a:extLst>
            </p:cNvPr>
            <p:cNvSpPr/>
            <p:nvPr/>
          </p:nvSpPr>
          <p:spPr>
            <a:xfrm>
              <a:off x="5879750" y="4441995"/>
              <a:ext cx="1121311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7" name="Google Shape;486;p27">
              <a:extLst>
                <a:ext uri="{FF2B5EF4-FFF2-40B4-BE49-F238E27FC236}">
                  <a16:creationId xmlns:a16="http://schemas.microsoft.com/office/drawing/2014/main" id="{0ED474A1-6E3E-49FC-8A8A-CC661F827638}"/>
                </a:ext>
              </a:extLst>
            </p:cNvPr>
            <p:cNvSpPr/>
            <p:nvPr/>
          </p:nvSpPr>
          <p:spPr>
            <a:xfrm>
              <a:off x="5722511" y="4441995"/>
              <a:ext cx="1122900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8" name="Google Shape;487;p27">
              <a:extLst>
                <a:ext uri="{FF2B5EF4-FFF2-40B4-BE49-F238E27FC236}">
                  <a16:creationId xmlns:a16="http://schemas.microsoft.com/office/drawing/2014/main" id="{D04E90B6-EEF1-4262-A9A0-F04A844879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215" y="4502897"/>
              <a:ext cx="1011717" cy="182944"/>
            </a:xfrm>
            <a:custGeom>
              <a:avLst/>
              <a:gdLst>
                <a:gd name="T0" fmla="*/ 0 w 18305"/>
                <a:gd name="T1" fmla="*/ 0 h 3310"/>
                <a:gd name="T2" fmla="*/ 0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0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" name="Google Shape;488;p27">
              <a:extLst>
                <a:ext uri="{FF2B5EF4-FFF2-40B4-BE49-F238E27FC236}">
                  <a16:creationId xmlns:a16="http://schemas.microsoft.com/office/drawing/2014/main" id="{653F7DA0-DBE5-4DA5-8FAB-6ED208277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215" y="4594314"/>
              <a:ext cx="1011717" cy="91527"/>
            </a:xfrm>
            <a:custGeom>
              <a:avLst/>
              <a:gdLst>
                <a:gd name="T0" fmla="*/ 0 w 18305"/>
                <a:gd name="T1" fmla="*/ 2147483646 h 1656"/>
                <a:gd name="T2" fmla="*/ 0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2147483646 h 1656"/>
                <a:gd name="T10" fmla="*/ 0 w 18305"/>
                <a:gd name="T11" fmla="*/ 2147483646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0" name="Google Shape;489;p27">
              <a:extLst>
                <a:ext uri="{FF2B5EF4-FFF2-40B4-BE49-F238E27FC236}">
                  <a16:creationId xmlns:a16="http://schemas.microsoft.com/office/drawing/2014/main" id="{D67B8903-A9D3-4BF6-AFFA-BAED08BDE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5910" y="4847726"/>
              <a:ext cx="200077" cy="203836"/>
            </a:xfrm>
            <a:custGeom>
              <a:avLst/>
              <a:gdLst>
                <a:gd name="T0" fmla="*/ 2147483646 w 3620"/>
                <a:gd name="T1" fmla="*/ 0 h 3688"/>
                <a:gd name="T2" fmla="*/ 0 w 3620"/>
                <a:gd name="T3" fmla="*/ 2147483646 h 3688"/>
                <a:gd name="T4" fmla="*/ 2147483646 w 3620"/>
                <a:gd name="T5" fmla="*/ 2147483646 h 3688"/>
                <a:gd name="T6" fmla="*/ 2147483646 w 3620"/>
                <a:gd name="T7" fmla="*/ 2147483646 h 3688"/>
                <a:gd name="T8" fmla="*/ 2147483646 w 3620"/>
                <a:gd name="T9" fmla="*/ 0 h 36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" name="Google Shape;490;p27">
              <a:extLst>
                <a:ext uri="{FF2B5EF4-FFF2-40B4-BE49-F238E27FC236}">
                  <a16:creationId xmlns:a16="http://schemas.microsoft.com/office/drawing/2014/main" id="{6619BBB4-A1E6-4CC3-B1AA-9E7B0DFC0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8302" y="4988168"/>
              <a:ext cx="64445" cy="63395"/>
            </a:xfrm>
            <a:custGeom>
              <a:avLst/>
              <a:gdLst>
                <a:gd name="T0" fmla="*/ 2147483646 w 1166"/>
                <a:gd name="T1" fmla="*/ 0 h 1147"/>
                <a:gd name="T2" fmla="*/ 2147483646 w 1166"/>
                <a:gd name="T3" fmla="*/ 2147483646 h 1147"/>
                <a:gd name="T4" fmla="*/ 2147483646 w 1166"/>
                <a:gd name="T5" fmla="*/ 2147483646 h 1147"/>
                <a:gd name="T6" fmla="*/ 2147483646 w 1166"/>
                <a:gd name="T7" fmla="*/ 2147483646 h 1147"/>
                <a:gd name="T8" fmla="*/ 2147483646 w 1166"/>
                <a:gd name="T9" fmla="*/ 2147483646 h 1147"/>
                <a:gd name="T10" fmla="*/ 2147483646 w 1166"/>
                <a:gd name="T11" fmla="*/ 0 h 11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" name="Google Shape;491;p27">
              <a:extLst>
                <a:ext uri="{FF2B5EF4-FFF2-40B4-BE49-F238E27FC236}">
                  <a16:creationId xmlns:a16="http://schemas.microsoft.com/office/drawing/2014/main" id="{DC4D94BF-88DB-4EE9-AD20-CDB8A67DA72C}"/>
                </a:ext>
              </a:extLst>
            </p:cNvPr>
            <p:cNvSpPr/>
            <p:nvPr/>
          </p:nvSpPr>
          <p:spPr>
            <a:xfrm>
              <a:off x="5644687" y="4084827"/>
              <a:ext cx="228709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3" name="Google Shape;492;p27">
              <a:extLst>
                <a:ext uri="{FF2B5EF4-FFF2-40B4-BE49-F238E27FC236}">
                  <a16:creationId xmlns:a16="http://schemas.microsoft.com/office/drawing/2014/main" id="{161E81AA-C722-45C8-A2A4-4CFEA69B653A}"/>
                </a:ext>
              </a:extLst>
            </p:cNvPr>
            <p:cNvSpPr/>
            <p:nvPr/>
          </p:nvSpPr>
          <p:spPr>
            <a:xfrm>
              <a:off x="5646275" y="4137211"/>
              <a:ext cx="216003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4" name="Google Shape;493;p27">
              <a:extLst>
                <a:ext uri="{FF2B5EF4-FFF2-40B4-BE49-F238E27FC236}">
                  <a16:creationId xmlns:a16="http://schemas.microsoft.com/office/drawing/2014/main" id="{A32029C3-3A10-4026-9A67-20A5DD236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280" y="4231521"/>
              <a:ext cx="209971" cy="688388"/>
            </a:xfrm>
            <a:custGeom>
              <a:avLst/>
              <a:gdLst>
                <a:gd name="T0" fmla="*/ 2147483646 w 3799"/>
                <a:gd name="T1" fmla="*/ 0 h 12455"/>
                <a:gd name="T2" fmla="*/ 0 w 3799"/>
                <a:gd name="T3" fmla="*/ 2147483646 h 12455"/>
                <a:gd name="T4" fmla="*/ 2147483646 w 3799"/>
                <a:gd name="T5" fmla="*/ 2147483646 h 12455"/>
                <a:gd name="T6" fmla="*/ 2147483646 w 3799"/>
                <a:gd name="T7" fmla="*/ 2147483646 h 12455"/>
                <a:gd name="T8" fmla="*/ 2147483646 w 3799"/>
                <a:gd name="T9" fmla="*/ 0 h 12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5" name="Google Shape;494;p27">
              <a:extLst>
                <a:ext uri="{FF2B5EF4-FFF2-40B4-BE49-F238E27FC236}">
                  <a16:creationId xmlns:a16="http://schemas.microsoft.com/office/drawing/2014/main" id="{5AC12BBD-ED99-4B96-8B97-E8BF901A4C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9032" y="4216156"/>
              <a:ext cx="222462" cy="685459"/>
            </a:xfrm>
            <a:custGeom>
              <a:avLst/>
              <a:gdLst>
                <a:gd name="T0" fmla="*/ 2147483646 w 4025"/>
                <a:gd name="T1" fmla="*/ 0 h 12402"/>
                <a:gd name="T2" fmla="*/ 2147483646 w 4025"/>
                <a:gd name="T3" fmla="*/ 2147483646 h 12402"/>
                <a:gd name="T4" fmla="*/ 2147483646 w 4025"/>
                <a:gd name="T5" fmla="*/ 2147483646 h 12402"/>
                <a:gd name="T6" fmla="*/ 2147483646 w 4025"/>
                <a:gd name="T7" fmla="*/ 2147483646 h 12402"/>
                <a:gd name="T8" fmla="*/ 2147483646 w 4025"/>
                <a:gd name="T9" fmla="*/ 2147483646 h 12402"/>
                <a:gd name="T10" fmla="*/ 2147483646 w 4025"/>
                <a:gd name="T11" fmla="*/ 0 h 124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6" name="Google Shape;495;p27">
              <a:extLst>
                <a:ext uri="{FF2B5EF4-FFF2-40B4-BE49-F238E27FC236}">
                  <a16:creationId xmlns:a16="http://schemas.microsoft.com/office/drawing/2014/main" id="{5EFDE46C-1584-4C9E-BF4A-0D175E79E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5910" y="4200791"/>
              <a:ext cx="225336" cy="673741"/>
            </a:xfrm>
            <a:custGeom>
              <a:avLst/>
              <a:gdLst>
                <a:gd name="T0" fmla="*/ 2147483646 w 4077"/>
                <a:gd name="T1" fmla="*/ 0 h 12190"/>
                <a:gd name="T2" fmla="*/ 0 w 4077"/>
                <a:gd name="T3" fmla="*/ 2147483646 h 12190"/>
                <a:gd name="T4" fmla="*/ 0 w 4077"/>
                <a:gd name="T5" fmla="*/ 2147483646 h 12190"/>
                <a:gd name="T6" fmla="*/ 2147483646 w 4077"/>
                <a:gd name="T7" fmla="*/ 2147483646 h 12190"/>
                <a:gd name="T8" fmla="*/ 2147483646 w 4077"/>
                <a:gd name="T9" fmla="*/ 2147483646 h 12190"/>
                <a:gd name="T10" fmla="*/ 2147483646 w 4077"/>
                <a:gd name="T11" fmla="*/ 0 h 121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7" name="Google Shape;496;p27">
              <a:extLst>
                <a:ext uri="{FF2B5EF4-FFF2-40B4-BE49-F238E27FC236}">
                  <a16:creationId xmlns:a16="http://schemas.microsoft.com/office/drawing/2014/main" id="{D1CDA4AB-11C9-4AED-891D-41BDCB74B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845" y="4167132"/>
              <a:ext cx="240701" cy="161720"/>
            </a:xfrm>
            <a:custGeom>
              <a:avLst/>
              <a:gdLst>
                <a:gd name="T0" fmla="*/ 2147483646 w 4355"/>
                <a:gd name="T1" fmla="*/ 0 h 2926"/>
                <a:gd name="T2" fmla="*/ 2147483646 w 4355"/>
                <a:gd name="T3" fmla="*/ 2147483646 h 2926"/>
                <a:gd name="T4" fmla="*/ 2147483646 w 4355"/>
                <a:gd name="T5" fmla="*/ 2147483646 h 2926"/>
                <a:gd name="T6" fmla="*/ 2147483646 w 4355"/>
                <a:gd name="T7" fmla="*/ 2147483646 h 2926"/>
                <a:gd name="T8" fmla="*/ 2147483646 w 4355"/>
                <a:gd name="T9" fmla="*/ 2147483646 h 2926"/>
                <a:gd name="T10" fmla="*/ 2147483646 w 4355"/>
                <a:gd name="T11" fmla="*/ 2147483646 h 2926"/>
                <a:gd name="T12" fmla="*/ 2147483646 w 4355"/>
                <a:gd name="T13" fmla="*/ 2147483646 h 2926"/>
                <a:gd name="T14" fmla="*/ 2147483646 w 4355"/>
                <a:gd name="T15" fmla="*/ 2147483646 h 2926"/>
                <a:gd name="T16" fmla="*/ 2147483646 w 4355"/>
                <a:gd name="T17" fmla="*/ 2147483646 h 2926"/>
                <a:gd name="T18" fmla="*/ 2147483646 w 4355"/>
                <a:gd name="T19" fmla="*/ 2147483646 h 2926"/>
                <a:gd name="T20" fmla="*/ 2147483646 w 4355"/>
                <a:gd name="T21" fmla="*/ 2147483646 h 2926"/>
                <a:gd name="T22" fmla="*/ 2147483646 w 4355"/>
                <a:gd name="T23" fmla="*/ 0 h 292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8" name="Google Shape;497;p27">
              <a:extLst>
                <a:ext uri="{FF2B5EF4-FFF2-40B4-BE49-F238E27FC236}">
                  <a16:creationId xmlns:a16="http://schemas.microsoft.com/office/drawing/2014/main" id="{46476CCB-BCC7-4EFF-816B-EE9721935C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280" y="4167132"/>
              <a:ext cx="228265" cy="106837"/>
            </a:xfrm>
            <a:custGeom>
              <a:avLst/>
              <a:gdLst>
                <a:gd name="T0" fmla="*/ 2147483646 w 4130"/>
                <a:gd name="T1" fmla="*/ 0 h 1933"/>
                <a:gd name="T2" fmla="*/ 2147483646 w 4130"/>
                <a:gd name="T3" fmla="*/ 2147483646 h 1933"/>
                <a:gd name="T4" fmla="*/ 2147483646 w 4130"/>
                <a:gd name="T5" fmla="*/ 2147483646 h 1933"/>
                <a:gd name="T6" fmla="*/ 0 w 4130"/>
                <a:gd name="T7" fmla="*/ 2147483646 h 1933"/>
                <a:gd name="T8" fmla="*/ 2147483646 w 4130"/>
                <a:gd name="T9" fmla="*/ 2147483646 h 1933"/>
                <a:gd name="T10" fmla="*/ 2147483646 w 4130"/>
                <a:gd name="T11" fmla="*/ 2147483646 h 1933"/>
                <a:gd name="T12" fmla="*/ 2147483646 w 4130"/>
                <a:gd name="T13" fmla="*/ 2147483646 h 1933"/>
                <a:gd name="T14" fmla="*/ 2147483646 w 4130"/>
                <a:gd name="T15" fmla="*/ 2147483646 h 1933"/>
                <a:gd name="T16" fmla="*/ 2147483646 w 4130"/>
                <a:gd name="T17" fmla="*/ 2147483646 h 1933"/>
                <a:gd name="T18" fmla="*/ 2147483646 w 4130"/>
                <a:gd name="T19" fmla="*/ 0 h 1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9" name="Google Shape;498;p27">
              <a:extLst>
                <a:ext uri="{FF2B5EF4-FFF2-40B4-BE49-F238E27FC236}">
                  <a16:creationId xmlns:a16="http://schemas.microsoft.com/office/drawing/2014/main" id="{FB7E2F6E-7444-4742-8083-3A3DD2543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6351" y="4160499"/>
              <a:ext cx="243630" cy="80584"/>
            </a:xfrm>
            <a:custGeom>
              <a:avLst/>
              <a:gdLst>
                <a:gd name="T0" fmla="*/ 2147483646 w 4408"/>
                <a:gd name="T1" fmla="*/ 0 h 1458"/>
                <a:gd name="T2" fmla="*/ 2147483646 w 4408"/>
                <a:gd name="T3" fmla="*/ 2147483646 h 1458"/>
                <a:gd name="T4" fmla="*/ 2147483646 w 4408"/>
                <a:gd name="T5" fmla="*/ 2147483646 h 1458"/>
                <a:gd name="T6" fmla="*/ 2147483646 w 4408"/>
                <a:gd name="T7" fmla="*/ 2147483646 h 1458"/>
                <a:gd name="T8" fmla="*/ 2147483646 w 4408"/>
                <a:gd name="T9" fmla="*/ 2147483646 h 1458"/>
                <a:gd name="T10" fmla="*/ 2147483646 w 4408"/>
                <a:gd name="T11" fmla="*/ 2147483646 h 1458"/>
                <a:gd name="T12" fmla="*/ 2147483646 w 4408"/>
                <a:gd name="T13" fmla="*/ 2147483646 h 1458"/>
                <a:gd name="T14" fmla="*/ 2147483646 w 4408"/>
                <a:gd name="T15" fmla="*/ 2147483646 h 1458"/>
                <a:gd name="T16" fmla="*/ 2147483646 w 4408"/>
                <a:gd name="T17" fmla="*/ 0 h 14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0" name="Google Shape;499;p27">
              <a:extLst>
                <a:ext uri="{FF2B5EF4-FFF2-40B4-BE49-F238E27FC236}">
                  <a16:creationId xmlns:a16="http://schemas.microsoft.com/office/drawing/2014/main" id="{F4466F42-CD0D-4BD2-A9A2-781F62CB6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409" y="4254476"/>
              <a:ext cx="244349" cy="79865"/>
            </a:xfrm>
            <a:custGeom>
              <a:avLst/>
              <a:gdLst>
                <a:gd name="T0" fmla="*/ 2147483646 w 4421"/>
                <a:gd name="T1" fmla="*/ 2147483646 h 1445"/>
                <a:gd name="T2" fmla="*/ 2147483646 w 4421"/>
                <a:gd name="T3" fmla="*/ 2147483646 h 1445"/>
                <a:gd name="T4" fmla="*/ 2147483646 w 4421"/>
                <a:gd name="T5" fmla="*/ 2147483646 h 1445"/>
                <a:gd name="T6" fmla="*/ 2147483646 w 4421"/>
                <a:gd name="T7" fmla="*/ 2147483646 h 1445"/>
                <a:gd name="T8" fmla="*/ 2147483646 w 4421"/>
                <a:gd name="T9" fmla="*/ 2147483646 h 1445"/>
                <a:gd name="T10" fmla="*/ 2147483646 w 4421"/>
                <a:gd name="T11" fmla="*/ 2147483646 h 1445"/>
                <a:gd name="T12" fmla="*/ 2147483646 w 4421"/>
                <a:gd name="T13" fmla="*/ 2147483646 h 1445"/>
                <a:gd name="T14" fmla="*/ 2147483646 w 4421"/>
                <a:gd name="T15" fmla="*/ 2147483646 h 14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1" name="Google Shape;500;p27">
              <a:extLst>
                <a:ext uri="{FF2B5EF4-FFF2-40B4-BE49-F238E27FC236}">
                  <a16:creationId xmlns:a16="http://schemas.microsoft.com/office/drawing/2014/main" id="{9135DDDB-40CA-4D7B-A3B4-BE0EABE73C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6144" y="3457797"/>
              <a:ext cx="158072" cy="233903"/>
            </a:xfrm>
            <a:custGeom>
              <a:avLst/>
              <a:gdLst>
                <a:gd name="T0" fmla="*/ 2147483646 w 2860"/>
                <a:gd name="T1" fmla="*/ 0 h 4232"/>
                <a:gd name="T2" fmla="*/ 2147483646 w 2860"/>
                <a:gd name="T3" fmla="*/ 2147483646 h 4232"/>
                <a:gd name="T4" fmla="*/ 2147483646 w 2860"/>
                <a:gd name="T5" fmla="*/ 2147483646 h 4232"/>
                <a:gd name="T6" fmla="*/ 2147483646 w 2860"/>
                <a:gd name="T7" fmla="*/ 2147483646 h 4232"/>
                <a:gd name="T8" fmla="*/ 2147483646 w 2860"/>
                <a:gd name="T9" fmla="*/ 2147483646 h 4232"/>
                <a:gd name="T10" fmla="*/ 2147483646 w 2860"/>
                <a:gd name="T11" fmla="*/ 2147483646 h 4232"/>
                <a:gd name="T12" fmla="*/ 2147483646 w 2860"/>
                <a:gd name="T13" fmla="*/ 2147483646 h 4232"/>
                <a:gd name="T14" fmla="*/ 2147483646 w 2860"/>
                <a:gd name="T15" fmla="*/ 2147483646 h 4232"/>
                <a:gd name="T16" fmla="*/ 2147483646 w 2860"/>
                <a:gd name="T17" fmla="*/ 0 h 42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2" name="Google Shape;501;p27">
              <a:extLst>
                <a:ext uri="{FF2B5EF4-FFF2-40B4-BE49-F238E27FC236}">
                  <a16:creationId xmlns:a16="http://schemas.microsoft.com/office/drawing/2014/main" id="{F49D7C70-78F8-496F-8FA0-3AF57A13AAA4}"/>
                </a:ext>
              </a:extLst>
            </p:cNvPr>
            <p:cNvSpPr/>
            <p:nvPr/>
          </p:nvSpPr>
          <p:spPr>
            <a:xfrm>
              <a:off x="6179930" y="3610189"/>
              <a:ext cx="527302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3" name="Google Shape;502;p27">
              <a:extLst>
                <a:ext uri="{FF2B5EF4-FFF2-40B4-BE49-F238E27FC236}">
                  <a16:creationId xmlns:a16="http://schemas.microsoft.com/office/drawing/2014/main" id="{1DBBB0D9-1CF4-454D-9C7E-BD9B6E0066EB}"/>
                </a:ext>
              </a:extLst>
            </p:cNvPr>
            <p:cNvSpPr/>
            <p:nvPr/>
          </p:nvSpPr>
          <p:spPr>
            <a:xfrm>
              <a:off x="6241873" y="3659399"/>
              <a:ext cx="206474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4" name="Google Shape;503;p27">
              <a:extLst>
                <a:ext uri="{FF2B5EF4-FFF2-40B4-BE49-F238E27FC236}">
                  <a16:creationId xmlns:a16="http://schemas.microsoft.com/office/drawing/2014/main" id="{CE92890D-A615-4171-A6D7-6EFBB3D890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608" y="3719445"/>
              <a:ext cx="518709" cy="417731"/>
            </a:xfrm>
            <a:custGeom>
              <a:avLst/>
              <a:gdLst>
                <a:gd name="T0" fmla="*/ 2147483646 w 9385"/>
                <a:gd name="T1" fmla="*/ 0 h 7558"/>
                <a:gd name="T2" fmla="*/ 2147483646 w 9385"/>
                <a:gd name="T3" fmla="*/ 0 h 7558"/>
                <a:gd name="T4" fmla="*/ 2147483646 w 9385"/>
                <a:gd name="T5" fmla="*/ 2147483646 h 7558"/>
                <a:gd name="T6" fmla="*/ 2147483646 w 9385"/>
                <a:gd name="T7" fmla="*/ 2147483646 h 7558"/>
                <a:gd name="T8" fmla="*/ 2147483646 w 9385"/>
                <a:gd name="T9" fmla="*/ 2147483646 h 7558"/>
                <a:gd name="T10" fmla="*/ 2147483646 w 9385"/>
                <a:gd name="T11" fmla="*/ 2147483646 h 7558"/>
                <a:gd name="T12" fmla="*/ 2147483646 w 9385"/>
                <a:gd name="T13" fmla="*/ 2147483646 h 7558"/>
                <a:gd name="T14" fmla="*/ 2147483646 w 9385"/>
                <a:gd name="T15" fmla="*/ 2147483646 h 7558"/>
                <a:gd name="T16" fmla="*/ 2147483646 w 9385"/>
                <a:gd name="T17" fmla="*/ 0 h 75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2C8A5A74-37D1-4AAC-A9D3-3A6E87C1D0D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598613" y="3608388"/>
            <a:ext cx="2203450" cy="2017712"/>
            <a:chOff x="1598355" y="3608289"/>
            <a:chExt cx="2204156" cy="2018295"/>
          </a:xfrm>
        </p:grpSpPr>
        <p:grpSp>
          <p:nvGrpSpPr>
            <p:cNvPr id="156" name="Google Shape;505;p27">
              <a:extLst>
                <a:ext uri="{FF2B5EF4-FFF2-40B4-BE49-F238E27FC236}">
                  <a16:creationId xmlns:a16="http://schemas.microsoft.com/office/drawing/2014/main" id="{641A2D9F-758D-4247-91F2-513B31569F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02" name="Google Shape;506;p27">
                <a:extLst>
                  <a:ext uri="{FF2B5EF4-FFF2-40B4-BE49-F238E27FC236}">
                    <a16:creationId xmlns:a16="http://schemas.microsoft.com/office/drawing/2014/main" id="{BCE54944-811F-4493-AE0C-46964D3D49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6476" y="3795496"/>
                <a:ext cx="868347" cy="1256066"/>
              </a:xfrm>
              <a:custGeom>
                <a:avLst/>
                <a:gdLst>
                  <a:gd name="T0" fmla="*/ 2147483646 w 15711"/>
                  <a:gd name="T1" fmla="*/ 2147483646 h 22726"/>
                  <a:gd name="T2" fmla="*/ 2147483646 w 15711"/>
                  <a:gd name="T3" fmla="*/ 2147483646 h 22726"/>
                  <a:gd name="T4" fmla="*/ 2147483646 w 15711"/>
                  <a:gd name="T5" fmla="*/ 2147483646 h 22726"/>
                  <a:gd name="T6" fmla="*/ 2147483646 w 15711"/>
                  <a:gd name="T7" fmla="*/ 2147483646 h 22726"/>
                  <a:gd name="T8" fmla="*/ 2147483646 w 15711"/>
                  <a:gd name="T9" fmla="*/ 2147483646 h 22726"/>
                  <a:gd name="T10" fmla="*/ 2147483646 w 15711"/>
                  <a:gd name="T11" fmla="*/ 2147483646 h 22726"/>
                  <a:gd name="T12" fmla="*/ 2147483646 w 15711"/>
                  <a:gd name="T13" fmla="*/ 2147483646 h 22726"/>
                  <a:gd name="T14" fmla="*/ 2147483646 w 15711"/>
                  <a:gd name="T15" fmla="*/ 2147483646 h 22726"/>
                  <a:gd name="T16" fmla="*/ 2147483646 w 15711"/>
                  <a:gd name="T17" fmla="*/ 2147483646 h 227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lnTo>
                      <a:pt x="109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grpSp>
            <p:nvGrpSpPr>
              <p:cNvPr id="203" name="Google Shape;507;p27">
                <a:extLst>
                  <a:ext uri="{FF2B5EF4-FFF2-40B4-BE49-F238E27FC236}">
                    <a16:creationId xmlns:a16="http://schemas.microsoft.com/office/drawing/2014/main" id="{B59A4011-8549-4081-B4F9-5FA9A844D69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04" name="Google Shape;508;p27">
                  <a:extLst>
                    <a:ext uri="{FF2B5EF4-FFF2-40B4-BE49-F238E27FC236}">
                      <a16:creationId xmlns:a16="http://schemas.microsoft.com/office/drawing/2014/main" id="{17EB893A-BA41-4EEF-9775-22D84126FB0A}"/>
                    </a:ext>
                  </a:extLst>
                </p:cNvPr>
                <p:cNvSpPr/>
                <p:nvPr/>
              </p:nvSpPr>
              <p:spPr>
                <a:xfrm>
                  <a:off x="3235834" y="3793899"/>
                  <a:ext cx="827352" cy="389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i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05" name="Google Shape;509;p27">
                  <a:extLst>
                    <a:ext uri="{FF2B5EF4-FFF2-40B4-BE49-F238E27FC236}">
                      <a16:creationId xmlns:a16="http://schemas.microsoft.com/office/drawing/2014/main" id="{06B536D2-8E13-48EF-BB8E-02E4DFF6EA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6725" y="3905262"/>
                  <a:ext cx="719118" cy="182888"/>
                </a:xfrm>
                <a:custGeom>
                  <a:avLst/>
                  <a:gdLst>
                    <a:gd name="T0" fmla="*/ 2147483646 w 13011"/>
                    <a:gd name="T1" fmla="*/ 0 h 3309"/>
                    <a:gd name="T2" fmla="*/ 0 w 13011"/>
                    <a:gd name="T3" fmla="*/ 2147483646 h 3309"/>
                    <a:gd name="T4" fmla="*/ 0 w 13011"/>
                    <a:gd name="T5" fmla="*/ 2147483646 h 3309"/>
                    <a:gd name="T6" fmla="*/ 2147483646 w 13011"/>
                    <a:gd name="T7" fmla="*/ 2147483646 h 3309"/>
                    <a:gd name="T8" fmla="*/ 2147483646 w 13011"/>
                    <a:gd name="T9" fmla="*/ 2147483646 h 3309"/>
                    <a:gd name="T10" fmla="*/ 2147483646 w 13011"/>
                    <a:gd name="T11" fmla="*/ 2147483646 h 3309"/>
                    <a:gd name="T12" fmla="*/ 2147483646 w 13011"/>
                    <a:gd name="T13" fmla="*/ 2147483646 h 3309"/>
                    <a:gd name="T14" fmla="*/ 2147483646 w 13011"/>
                    <a:gd name="T15" fmla="*/ 0 h 3309"/>
                    <a:gd name="T16" fmla="*/ 2147483646 w 13011"/>
                    <a:gd name="T17" fmla="*/ 0 h 330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lnTo>
                        <a:pt x="662" y="0"/>
                      </a:ln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06" name="Google Shape;510;p27">
                  <a:extLst>
                    <a:ext uri="{FF2B5EF4-FFF2-40B4-BE49-F238E27FC236}">
                      <a16:creationId xmlns:a16="http://schemas.microsoft.com/office/drawing/2014/main" id="{E688F4C0-B720-4E70-A97A-CF6B7909E8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654" y="4261478"/>
                  <a:ext cx="146355" cy="143426"/>
                </a:xfrm>
                <a:custGeom>
                  <a:avLst/>
                  <a:gdLst>
                    <a:gd name="T0" fmla="*/ 2147483646 w 2648"/>
                    <a:gd name="T1" fmla="*/ 2147483646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2147483646 h 2595"/>
                    <a:gd name="T16" fmla="*/ 2147483646 w 2648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lnTo>
                        <a:pt x="556" y="1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07" name="Google Shape;511;p27">
                  <a:extLst>
                    <a:ext uri="{FF2B5EF4-FFF2-40B4-BE49-F238E27FC236}">
                      <a16:creationId xmlns:a16="http://schemas.microsoft.com/office/drawing/2014/main" id="{C5121354-A4F6-42B9-BC5F-69A64E02E4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1275" y="4261478"/>
                  <a:ext cx="143426" cy="14342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lnTo>
                        <a:pt x="557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08" name="Google Shape;512;p27">
                  <a:extLst>
                    <a:ext uri="{FF2B5EF4-FFF2-40B4-BE49-F238E27FC236}">
                      <a16:creationId xmlns:a16="http://schemas.microsoft.com/office/drawing/2014/main" id="{D1DD66E2-8265-428D-B1A1-068A5F5A43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670" y="4261478"/>
                  <a:ext cx="143426" cy="14342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lnTo>
                        <a:pt x="490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09" name="Google Shape;513;p27">
                  <a:extLst>
                    <a:ext uri="{FF2B5EF4-FFF2-40B4-BE49-F238E27FC236}">
                      <a16:creationId xmlns:a16="http://schemas.microsoft.com/office/drawing/2014/main" id="{E472F1C9-6EAD-4CBA-83C4-932443D726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654" y="4453872"/>
                  <a:ext cx="146355" cy="143426"/>
                </a:xfrm>
                <a:custGeom>
                  <a:avLst/>
                  <a:gdLst>
                    <a:gd name="T0" fmla="*/ 2147483646 w 2648"/>
                    <a:gd name="T1" fmla="*/ 2147483646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2147483646 h 2595"/>
                    <a:gd name="T16" fmla="*/ 2147483646 w 2648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lnTo>
                        <a:pt x="556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0" name="Google Shape;514;p27">
                  <a:extLst>
                    <a:ext uri="{FF2B5EF4-FFF2-40B4-BE49-F238E27FC236}">
                      <a16:creationId xmlns:a16="http://schemas.microsoft.com/office/drawing/2014/main" id="{5A447DFC-6A10-4463-BF6E-D4C6685BC0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1275" y="4453872"/>
                  <a:ext cx="143426" cy="14342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lnTo>
                        <a:pt x="557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1" name="Google Shape;515;p27">
                  <a:extLst>
                    <a:ext uri="{FF2B5EF4-FFF2-40B4-BE49-F238E27FC236}">
                      <a16:creationId xmlns:a16="http://schemas.microsoft.com/office/drawing/2014/main" id="{9E373991-0672-41A9-8261-B7D3882CE5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670" y="4453872"/>
                  <a:ext cx="143426" cy="14342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lnTo>
                        <a:pt x="490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2" name="Google Shape;516;p27">
                  <a:extLst>
                    <a:ext uri="{FF2B5EF4-FFF2-40B4-BE49-F238E27FC236}">
                      <a16:creationId xmlns:a16="http://schemas.microsoft.com/office/drawing/2014/main" id="{AF60E500-E111-44F4-A7C4-6BB94BD073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654" y="4645549"/>
                  <a:ext cx="146355" cy="146355"/>
                </a:xfrm>
                <a:custGeom>
                  <a:avLst/>
                  <a:gdLst>
                    <a:gd name="T0" fmla="*/ 2147483646 w 2648"/>
                    <a:gd name="T1" fmla="*/ 0 h 2648"/>
                    <a:gd name="T2" fmla="*/ 0 w 2648"/>
                    <a:gd name="T3" fmla="*/ 2147483646 h 2648"/>
                    <a:gd name="T4" fmla="*/ 0 w 2648"/>
                    <a:gd name="T5" fmla="*/ 2147483646 h 2648"/>
                    <a:gd name="T6" fmla="*/ 2147483646 w 2648"/>
                    <a:gd name="T7" fmla="*/ 2147483646 h 2648"/>
                    <a:gd name="T8" fmla="*/ 2147483646 w 2648"/>
                    <a:gd name="T9" fmla="*/ 2147483646 h 2648"/>
                    <a:gd name="T10" fmla="*/ 2147483646 w 2648"/>
                    <a:gd name="T11" fmla="*/ 2147483646 h 2648"/>
                    <a:gd name="T12" fmla="*/ 2147483646 w 2648"/>
                    <a:gd name="T13" fmla="*/ 2147483646 h 2648"/>
                    <a:gd name="T14" fmla="*/ 2147483646 w 2648"/>
                    <a:gd name="T15" fmla="*/ 0 h 2648"/>
                    <a:gd name="T16" fmla="*/ 2147483646 w 2648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lnTo>
                        <a:pt x="556" y="0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3" name="Google Shape;517;p27">
                  <a:extLst>
                    <a:ext uri="{FF2B5EF4-FFF2-40B4-BE49-F238E27FC236}">
                      <a16:creationId xmlns:a16="http://schemas.microsoft.com/office/drawing/2014/main" id="{7087C26D-7864-411B-A6FB-05A687F41C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1275" y="4645549"/>
                  <a:ext cx="143426" cy="146355"/>
                </a:xfrm>
                <a:custGeom>
                  <a:avLst/>
                  <a:gdLst>
                    <a:gd name="T0" fmla="*/ 2147483646 w 2595"/>
                    <a:gd name="T1" fmla="*/ 0 h 2648"/>
                    <a:gd name="T2" fmla="*/ 2147483646 w 2595"/>
                    <a:gd name="T3" fmla="*/ 2147483646 h 2648"/>
                    <a:gd name="T4" fmla="*/ 2147483646 w 2595"/>
                    <a:gd name="T5" fmla="*/ 2147483646 h 2648"/>
                    <a:gd name="T6" fmla="*/ 2147483646 w 2595"/>
                    <a:gd name="T7" fmla="*/ 2147483646 h 2648"/>
                    <a:gd name="T8" fmla="*/ 2147483646 w 2595"/>
                    <a:gd name="T9" fmla="*/ 2147483646 h 2648"/>
                    <a:gd name="T10" fmla="*/ 2147483646 w 2595"/>
                    <a:gd name="T11" fmla="*/ 2147483646 h 2648"/>
                    <a:gd name="T12" fmla="*/ 2147483646 w 2595"/>
                    <a:gd name="T13" fmla="*/ 2147483646 h 2648"/>
                    <a:gd name="T14" fmla="*/ 2147483646 w 2595"/>
                    <a:gd name="T15" fmla="*/ 0 h 2648"/>
                    <a:gd name="T16" fmla="*/ 2147483646 w 2595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lnTo>
                        <a:pt x="557" y="0"/>
                      </a:ln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4" name="Google Shape;518;p27">
                  <a:extLst>
                    <a:ext uri="{FF2B5EF4-FFF2-40B4-BE49-F238E27FC236}">
                      <a16:creationId xmlns:a16="http://schemas.microsoft.com/office/drawing/2014/main" id="{4C397449-E027-4F55-B89B-A54C06F3BC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670" y="4645549"/>
                  <a:ext cx="143426" cy="146355"/>
                </a:xfrm>
                <a:custGeom>
                  <a:avLst/>
                  <a:gdLst>
                    <a:gd name="T0" fmla="*/ 2147483646 w 2595"/>
                    <a:gd name="T1" fmla="*/ 0 h 2648"/>
                    <a:gd name="T2" fmla="*/ 2147483646 w 2595"/>
                    <a:gd name="T3" fmla="*/ 2147483646 h 2648"/>
                    <a:gd name="T4" fmla="*/ 2147483646 w 2595"/>
                    <a:gd name="T5" fmla="*/ 2147483646 h 2648"/>
                    <a:gd name="T6" fmla="*/ 2147483646 w 2595"/>
                    <a:gd name="T7" fmla="*/ 2147483646 h 2648"/>
                    <a:gd name="T8" fmla="*/ 2147483646 w 2595"/>
                    <a:gd name="T9" fmla="*/ 2147483646 h 2648"/>
                    <a:gd name="T10" fmla="*/ 2147483646 w 2595"/>
                    <a:gd name="T11" fmla="*/ 2147483646 h 2648"/>
                    <a:gd name="T12" fmla="*/ 2147483646 w 2595"/>
                    <a:gd name="T13" fmla="*/ 2147483646 h 2648"/>
                    <a:gd name="T14" fmla="*/ 2147483646 w 2595"/>
                    <a:gd name="T15" fmla="*/ 0 h 2648"/>
                    <a:gd name="T16" fmla="*/ 2147483646 w 2595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lnTo>
                        <a:pt x="490" y="0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5" name="Google Shape;519;p27">
                  <a:extLst>
                    <a:ext uri="{FF2B5EF4-FFF2-40B4-BE49-F238E27FC236}">
                      <a16:creationId xmlns:a16="http://schemas.microsoft.com/office/drawing/2014/main" id="{36DADDD2-B68D-4C9D-97F7-83A065FDD5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654" y="4840873"/>
                  <a:ext cx="146355" cy="143426"/>
                </a:xfrm>
                <a:custGeom>
                  <a:avLst/>
                  <a:gdLst>
                    <a:gd name="T0" fmla="*/ 2147483646 w 2648"/>
                    <a:gd name="T1" fmla="*/ 0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0 h 2595"/>
                    <a:gd name="T16" fmla="*/ 2147483646 w 2648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lnTo>
                        <a:pt x="556" y="0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6" name="Google Shape;520;p27">
                  <a:extLst>
                    <a:ext uri="{FF2B5EF4-FFF2-40B4-BE49-F238E27FC236}">
                      <a16:creationId xmlns:a16="http://schemas.microsoft.com/office/drawing/2014/main" id="{C69CF2E1-87B1-4F6A-A41E-B8FA0855B4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1275" y="4840873"/>
                  <a:ext cx="143426" cy="143426"/>
                </a:xfrm>
                <a:custGeom>
                  <a:avLst/>
                  <a:gdLst>
                    <a:gd name="T0" fmla="*/ 2147483646 w 2595"/>
                    <a:gd name="T1" fmla="*/ 0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0 h 2595"/>
                    <a:gd name="T16" fmla="*/ 2147483646 w 2595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lnTo>
                        <a:pt x="557" y="0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7" name="Google Shape;521;p27">
                  <a:extLst>
                    <a:ext uri="{FF2B5EF4-FFF2-40B4-BE49-F238E27FC236}">
                      <a16:creationId xmlns:a16="http://schemas.microsoft.com/office/drawing/2014/main" id="{15CF7E56-82C3-4F67-8E2B-5DFCDEE0FC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670" y="4840873"/>
                  <a:ext cx="143426" cy="143426"/>
                </a:xfrm>
                <a:custGeom>
                  <a:avLst/>
                  <a:gdLst>
                    <a:gd name="T0" fmla="*/ 2147483646 w 2595"/>
                    <a:gd name="T1" fmla="*/ 0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0 h 2595"/>
                    <a:gd name="T16" fmla="*/ 2147483646 w 2595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lnTo>
                        <a:pt x="490" y="0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8" name="Google Shape;522;p27">
                  <a:extLst>
                    <a:ext uri="{FF2B5EF4-FFF2-40B4-BE49-F238E27FC236}">
                      <a16:creationId xmlns:a16="http://schemas.microsoft.com/office/drawing/2014/main" id="{73209707-D193-43BF-A0E8-056159ECE8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5335" y="4185426"/>
                  <a:ext cx="243685" cy="866136"/>
                </a:xfrm>
                <a:custGeom>
                  <a:avLst/>
                  <a:gdLst>
                    <a:gd name="T0" fmla="*/ 2147483646 w 4409"/>
                    <a:gd name="T1" fmla="*/ 2147483646 h 15671"/>
                    <a:gd name="T2" fmla="*/ 2147483646 w 4409"/>
                    <a:gd name="T3" fmla="*/ 2147483646 h 15671"/>
                    <a:gd name="T4" fmla="*/ 2147483646 w 4409"/>
                    <a:gd name="T5" fmla="*/ 2147483646 h 15671"/>
                    <a:gd name="T6" fmla="*/ 2147483646 w 4409"/>
                    <a:gd name="T7" fmla="*/ 2147483646 h 15671"/>
                    <a:gd name="T8" fmla="*/ 2147483646 w 4409"/>
                    <a:gd name="T9" fmla="*/ 2147483646 h 15671"/>
                    <a:gd name="T10" fmla="*/ 2147483646 w 4409"/>
                    <a:gd name="T11" fmla="*/ 2147483646 h 15671"/>
                    <a:gd name="T12" fmla="*/ 2147483646 w 4409"/>
                    <a:gd name="T13" fmla="*/ 2147483646 h 15671"/>
                    <a:gd name="T14" fmla="*/ 2147483646 w 4409"/>
                    <a:gd name="T15" fmla="*/ 2147483646 h 15671"/>
                    <a:gd name="T16" fmla="*/ 2147483646 w 4409"/>
                    <a:gd name="T17" fmla="*/ 2147483646 h 15671"/>
                    <a:gd name="T18" fmla="*/ 2147483646 w 4409"/>
                    <a:gd name="T19" fmla="*/ 2147483646 h 15671"/>
                    <a:gd name="T20" fmla="*/ 2147483646 w 4409"/>
                    <a:gd name="T21" fmla="*/ 2147483646 h 15671"/>
                    <a:gd name="T22" fmla="*/ 2147483646 w 4409"/>
                    <a:gd name="T23" fmla="*/ 2147483646 h 15671"/>
                    <a:gd name="T24" fmla="*/ 2147483646 w 4409"/>
                    <a:gd name="T25" fmla="*/ 2147483646 h 15671"/>
                    <a:gd name="T26" fmla="*/ 2147483646 w 4409"/>
                    <a:gd name="T27" fmla="*/ 2147483646 h 15671"/>
                    <a:gd name="T28" fmla="*/ 2147483646 w 4409"/>
                    <a:gd name="T29" fmla="*/ 2147483646 h 15671"/>
                    <a:gd name="T30" fmla="*/ 2147483646 w 4409"/>
                    <a:gd name="T31" fmla="*/ 2147483646 h 15671"/>
                    <a:gd name="T32" fmla="*/ 2147483646 w 4409"/>
                    <a:gd name="T33" fmla="*/ 2147483646 h 15671"/>
                    <a:gd name="T34" fmla="*/ 2147483646 w 4409"/>
                    <a:gd name="T35" fmla="*/ 2147483646 h 15671"/>
                    <a:gd name="T36" fmla="*/ 2147483646 w 4409"/>
                    <a:gd name="T37" fmla="*/ 2147483646 h 15671"/>
                    <a:gd name="T38" fmla="*/ 2147483646 w 4409"/>
                    <a:gd name="T39" fmla="*/ 2147483646 h 15671"/>
                    <a:gd name="T40" fmla="*/ 2147483646 w 4409"/>
                    <a:gd name="T41" fmla="*/ 2147483646 h 15671"/>
                    <a:gd name="T42" fmla="*/ 2147483646 w 4409"/>
                    <a:gd name="T43" fmla="*/ 2147483646 h 15671"/>
                    <a:gd name="T44" fmla="*/ 2147483646 w 4409"/>
                    <a:gd name="T45" fmla="*/ 2147483646 h 15671"/>
                    <a:gd name="T46" fmla="*/ 2147483646 w 4409"/>
                    <a:gd name="T47" fmla="*/ 2147483646 h 15671"/>
                    <a:gd name="T48" fmla="*/ 2147483646 w 4409"/>
                    <a:gd name="T49" fmla="*/ 2147483646 h 15671"/>
                    <a:gd name="T50" fmla="*/ 2147483646 w 4409"/>
                    <a:gd name="T51" fmla="*/ 2147483646 h 15671"/>
                    <a:gd name="T52" fmla="*/ 2147483646 w 4409"/>
                    <a:gd name="T53" fmla="*/ 2147483646 h 15671"/>
                    <a:gd name="T54" fmla="*/ 2147483646 w 4409"/>
                    <a:gd name="T55" fmla="*/ 0 h 15671"/>
                    <a:gd name="T56" fmla="*/ 2147483646 w 4409"/>
                    <a:gd name="T57" fmla="*/ 2147483646 h 15671"/>
                    <a:gd name="T58" fmla="*/ 2147483646 w 4409"/>
                    <a:gd name="T59" fmla="*/ 2147483646 h 15671"/>
                    <a:gd name="T60" fmla="*/ 2147483646 w 4409"/>
                    <a:gd name="T61" fmla="*/ 2147483646 h 15671"/>
                    <a:gd name="T62" fmla="*/ 2147483646 w 4409"/>
                    <a:gd name="T63" fmla="*/ 2147483646 h 15671"/>
                    <a:gd name="T64" fmla="*/ 2147483646 w 4409"/>
                    <a:gd name="T65" fmla="*/ 0 h 15671"/>
                    <a:gd name="T66" fmla="*/ 2147483646 w 4409"/>
                    <a:gd name="T67" fmla="*/ 0 h 1567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lnTo>
                        <a:pt x="2595" y="1377"/>
                      </a:ln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lnTo>
                        <a:pt x="2595" y="4858"/>
                      </a:ln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lnTo>
                        <a:pt x="2595" y="8325"/>
                      </a:ln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9" name="Google Shape;523;p27">
                  <a:extLst>
                    <a:ext uri="{FF2B5EF4-FFF2-40B4-BE49-F238E27FC236}">
                      <a16:creationId xmlns:a16="http://schemas.microsoft.com/office/drawing/2014/main" id="{2811DA08-349B-43C9-9E95-ABBC0B0B5E8F}"/>
                    </a:ext>
                  </a:extLst>
                </p:cNvPr>
                <p:cNvSpPr/>
                <p:nvPr/>
              </p:nvSpPr>
              <p:spPr>
                <a:xfrm>
                  <a:off x="3828161" y="3793899"/>
                  <a:ext cx="233438" cy="389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i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20" name="Google Shape;524;p27">
                  <a:extLst>
                    <a:ext uri="{FF2B5EF4-FFF2-40B4-BE49-F238E27FC236}">
                      <a16:creationId xmlns:a16="http://schemas.microsoft.com/office/drawing/2014/main" id="{3BA70D32-E9C8-45D8-8A72-A0736BF4FE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5335" y="3905262"/>
                  <a:ext cx="170508" cy="182888"/>
                </a:xfrm>
                <a:custGeom>
                  <a:avLst/>
                  <a:gdLst>
                    <a:gd name="T0" fmla="*/ 2147483646 w 3085"/>
                    <a:gd name="T1" fmla="*/ 0 h 3309"/>
                    <a:gd name="T2" fmla="*/ 2147483646 w 3085"/>
                    <a:gd name="T3" fmla="*/ 2147483646 h 3309"/>
                    <a:gd name="T4" fmla="*/ 2147483646 w 3085"/>
                    <a:gd name="T5" fmla="*/ 2147483646 h 3309"/>
                    <a:gd name="T6" fmla="*/ 2147483646 w 3085"/>
                    <a:gd name="T7" fmla="*/ 2147483646 h 3309"/>
                    <a:gd name="T8" fmla="*/ 2147483646 w 3085"/>
                    <a:gd name="T9" fmla="*/ 2147483646 h 3309"/>
                    <a:gd name="T10" fmla="*/ 2147483646 w 3085"/>
                    <a:gd name="T11" fmla="*/ 2147483646 h 3309"/>
                    <a:gd name="T12" fmla="*/ 2147483646 w 3085"/>
                    <a:gd name="T13" fmla="*/ 2147483646 h 3309"/>
                    <a:gd name="T14" fmla="*/ 2147483646 w 3085"/>
                    <a:gd name="T15" fmla="*/ 2147483646 h 3309"/>
                    <a:gd name="T16" fmla="*/ 2147483646 w 3085"/>
                    <a:gd name="T17" fmla="*/ 2147483646 h 3309"/>
                    <a:gd name="T18" fmla="*/ 2147483646 w 3085"/>
                    <a:gd name="T19" fmla="*/ 0 h 3309"/>
                    <a:gd name="T20" fmla="*/ 2147483646 w 3085"/>
                    <a:gd name="T21" fmla="*/ 0 h 330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1" name="Google Shape;525;p27">
                  <a:extLst>
                    <a:ext uri="{FF2B5EF4-FFF2-40B4-BE49-F238E27FC236}">
                      <a16:creationId xmlns:a16="http://schemas.microsoft.com/office/drawing/2014/main" id="{90F39D85-A6C1-4E40-A2C6-AE9D14F20A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3681" y="3945499"/>
                  <a:ext cx="35870" cy="100260"/>
                </a:xfrm>
                <a:custGeom>
                  <a:avLst/>
                  <a:gdLst>
                    <a:gd name="T0" fmla="*/ 2147483646 w 649"/>
                    <a:gd name="T1" fmla="*/ 0 h 1814"/>
                    <a:gd name="T2" fmla="*/ 2147483646 w 649"/>
                    <a:gd name="T3" fmla="*/ 2147483646 h 1814"/>
                    <a:gd name="T4" fmla="*/ 0 w 649"/>
                    <a:gd name="T5" fmla="*/ 2147483646 h 1814"/>
                    <a:gd name="T6" fmla="*/ 2147483646 w 649"/>
                    <a:gd name="T7" fmla="*/ 2147483646 h 1814"/>
                    <a:gd name="T8" fmla="*/ 2147483646 w 649"/>
                    <a:gd name="T9" fmla="*/ 2147483646 h 1814"/>
                    <a:gd name="T10" fmla="*/ 2147483646 w 649"/>
                    <a:gd name="T11" fmla="*/ 2147483646 h 1814"/>
                    <a:gd name="T12" fmla="*/ 2147483646 w 649"/>
                    <a:gd name="T13" fmla="*/ 2147483646 h 1814"/>
                    <a:gd name="T14" fmla="*/ 2147483646 w 649"/>
                    <a:gd name="T15" fmla="*/ 2147483646 h 1814"/>
                    <a:gd name="T16" fmla="*/ 2147483646 w 649"/>
                    <a:gd name="T17" fmla="*/ 2147483646 h 1814"/>
                    <a:gd name="T18" fmla="*/ 2147483646 w 649"/>
                    <a:gd name="T19" fmla="*/ 2147483646 h 1814"/>
                    <a:gd name="T20" fmla="*/ 2147483646 w 649"/>
                    <a:gd name="T21" fmla="*/ 2147483646 h 1814"/>
                    <a:gd name="T22" fmla="*/ 2147483646 w 649"/>
                    <a:gd name="T23" fmla="*/ 2147483646 h 1814"/>
                    <a:gd name="T24" fmla="*/ 2147483646 w 649"/>
                    <a:gd name="T25" fmla="*/ 2147483646 h 1814"/>
                    <a:gd name="T26" fmla="*/ 2147483646 w 649"/>
                    <a:gd name="T27" fmla="*/ 2147483646 h 1814"/>
                    <a:gd name="T28" fmla="*/ 2147483646 w 649"/>
                    <a:gd name="T29" fmla="*/ 2147483646 h 1814"/>
                    <a:gd name="T30" fmla="*/ 2147483646 w 649"/>
                    <a:gd name="T31" fmla="*/ 2147483646 h 1814"/>
                    <a:gd name="T32" fmla="*/ 2147483646 w 649"/>
                    <a:gd name="T33" fmla="*/ 2147483646 h 1814"/>
                    <a:gd name="T34" fmla="*/ 2147483646 w 649"/>
                    <a:gd name="T35" fmla="*/ 2147483646 h 1814"/>
                    <a:gd name="T36" fmla="*/ 2147483646 w 649"/>
                    <a:gd name="T37" fmla="*/ 2147483646 h 1814"/>
                    <a:gd name="T38" fmla="*/ 2147483646 w 649"/>
                    <a:gd name="T39" fmla="*/ 2147483646 h 1814"/>
                    <a:gd name="T40" fmla="*/ 2147483646 w 649"/>
                    <a:gd name="T41" fmla="*/ 2147483646 h 1814"/>
                    <a:gd name="T42" fmla="*/ 2147483646 w 649"/>
                    <a:gd name="T43" fmla="*/ 2147483646 h 1814"/>
                    <a:gd name="T44" fmla="*/ 0 w 649"/>
                    <a:gd name="T45" fmla="*/ 2147483646 h 1814"/>
                    <a:gd name="T46" fmla="*/ 2147483646 w 649"/>
                    <a:gd name="T47" fmla="*/ 2147483646 h 1814"/>
                    <a:gd name="T48" fmla="*/ 2147483646 w 649"/>
                    <a:gd name="T49" fmla="*/ 2147483646 h 1814"/>
                    <a:gd name="T50" fmla="*/ 2147483646 w 649"/>
                    <a:gd name="T51" fmla="*/ 2147483646 h 1814"/>
                    <a:gd name="T52" fmla="*/ 2147483646 w 649"/>
                    <a:gd name="T53" fmla="*/ 2147483646 h 1814"/>
                    <a:gd name="T54" fmla="*/ 2147483646 w 649"/>
                    <a:gd name="T55" fmla="*/ 2147483646 h 1814"/>
                    <a:gd name="T56" fmla="*/ 2147483646 w 649"/>
                    <a:gd name="T57" fmla="*/ 2147483646 h 1814"/>
                    <a:gd name="T58" fmla="*/ 2147483646 w 649"/>
                    <a:gd name="T59" fmla="*/ 2147483646 h 1814"/>
                    <a:gd name="T60" fmla="*/ 2147483646 w 649"/>
                    <a:gd name="T61" fmla="*/ 2147483646 h 1814"/>
                    <a:gd name="T62" fmla="*/ 2147483646 w 649"/>
                    <a:gd name="T63" fmla="*/ 2147483646 h 1814"/>
                    <a:gd name="T64" fmla="*/ 2147483646 w 649"/>
                    <a:gd name="T65" fmla="*/ 2147483646 h 1814"/>
                    <a:gd name="T66" fmla="*/ 2147483646 w 649"/>
                    <a:gd name="T67" fmla="*/ 0 h 1814"/>
                    <a:gd name="T68" fmla="*/ 2147483646 w 649"/>
                    <a:gd name="T69" fmla="*/ 0 h 181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2" name="Google Shape;526;p27">
                  <a:extLst>
                    <a:ext uri="{FF2B5EF4-FFF2-40B4-BE49-F238E27FC236}">
                      <a16:creationId xmlns:a16="http://schemas.microsoft.com/office/drawing/2014/main" id="{E96E2617-119D-493E-8BAF-F722C6382B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4636" y="3944007"/>
                  <a:ext cx="63671" cy="102471"/>
                </a:xfrm>
                <a:custGeom>
                  <a:avLst/>
                  <a:gdLst>
                    <a:gd name="T0" fmla="*/ 2147483646 w 1152"/>
                    <a:gd name="T1" fmla="*/ 2147483646 h 1854"/>
                    <a:gd name="T2" fmla="*/ 2147483646 w 1152"/>
                    <a:gd name="T3" fmla="*/ 2147483646 h 1854"/>
                    <a:gd name="T4" fmla="*/ 2147483646 w 1152"/>
                    <a:gd name="T5" fmla="*/ 2147483646 h 1854"/>
                    <a:gd name="T6" fmla="*/ 2147483646 w 1152"/>
                    <a:gd name="T7" fmla="*/ 2147483646 h 1854"/>
                    <a:gd name="T8" fmla="*/ 2147483646 w 1152"/>
                    <a:gd name="T9" fmla="*/ 2147483646 h 1854"/>
                    <a:gd name="T10" fmla="*/ 2147483646 w 1152"/>
                    <a:gd name="T11" fmla="*/ 2147483646 h 1854"/>
                    <a:gd name="T12" fmla="*/ 2147483646 w 1152"/>
                    <a:gd name="T13" fmla="*/ 2147483646 h 1854"/>
                    <a:gd name="T14" fmla="*/ 2147483646 w 1152"/>
                    <a:gd name="T15" fmla="*/ 2147483646 h 1854"/>
                    <a:gd name="T16" fmla="*/ 2147483646 w 1152"/>
                    <a:gd name="T17" fmla="*/ 2147483646 h 1854"/>
                    <a:gd name="T18" fmla="*/ 2147483646 w 1152"/>
                    <a:gd name="T19" fmla="*/ 2147483646 h 1854"/>
                    <a:gd name="T20" fmla="*/ 2147483646 w 1152"/>
                    <a:gd name="T21" fmla="*/ 2147483646 h 1854"/>
                    <a:gd name="T22" fmla="*/ 2147483646 w 1152"/>
                    <a:gd name="T23" fmla="*/ 2147483646 h 1854"/>
                    <a:gd name="T24" fmla="*/ 2147483646 w 1152"/>
                    <a:gd name="T25" fmla="*/ 2147483646 h 1854"/>
                    <a:gd name="T26" fmla="*/ 2147483646 w 1152"/>
                    <a:gd name="T27" fmla="*/ 2147483646 h 1854"/>
                    <a:gd name="T28" fmla="*/ 2147483646 w 1152"/>
                    <a:gd name="T29" fmla="*/ 2147483646 h 1854"/>
                    <a:gd name="T30" fmla="*/ 2147483646 w 1152"/>
                    <a:gd name="T31" fmla="*/ 2147483646 h 1854"/>
                    <a:gd name="T32" fmla="*/ 2147483646 w 1152"/>
                    <a:gd name="T33" fmla="*/ 2147483646 h 1854"/>
                    <a:gd name="T34" fmla="*/ 2147483646 w 1152"/>
                    <a:gd name="T35" fmla="*/ 2147483646 h 1854"/>
                    <a:gd name="T36" fmla="*/ 2147483646 w 1152"/>
                    <a:gd name="T37" fmla="*/ 2147483646 h 1854"/>
                    <a:gd name="T38" fmla="*/ 2147483646 w 1152"/>
                    <a:gd name="T39" fmla="*/ 2147483646 h 1854"/>
                    <a:gd name="T40" fmla="*/ 2147483646 w 1152"/>
                    <a:gd name="T41" fmla="*/ 2147483646 h 1854"/>
                    <a:gd name="T42" fmla="*/ 2147483646 w 1152"/>
                    <a:gd name="T43" fmla="*/ 2147483646 h 1854"/>
                    <a:gd name="T44" fmla="*/ 2147483646 w 1152"/>
                    <a:gd name="T45" fmla="*/ 2147483646 h 1854"/>
                    <a:gd name="T46" fmla="*/ 2147483646 w 1152"/>
                    <a:gd name="T47" fmla="*/ 2147483646 h 1854"/>
                    <a:gd name="T48" fmla="*/ 2147483646 w 1152"/>
                    <a:gd name="T49" fmla="*/ 2147483646 h 1854"/>
                    <a:gd name="T50" fmla="*/ 2147483646 w 1152"/>
                    <a:gd name="T51" fmla="*/ 2147483646 h 1854"/>
                    <a:gd name="T52" fmla="*/ 2147483646 w 1152"/>
                    <a:gd name="T53" fmla="*/ 2147483646 h 1854"/>
                    <a:gd name="T54" fmla="*/ 2147483646 w 1152"/>
                    <a:gd name="T55" fmla="*/ 2147483646 h 1854"/>
                    <a:gd name="T56" fmla="*/ 2147483646 w 1152"/>
                    <a:gd name="T57" fmla="*/ 2147483646 h 1854"/>
                    <a:gd name="T58" fmla="*/ 2147483646 w 1152"/>
                    <a:gd name="T59" fmla="*/ 2147483646 h 1854"/>
                    <a:gd name="T60" fmla="*/ 2147483646 w 1152"/>
                    <a:gd name="T61" fmla="*/ 2147483646 h 1854"/>
                    <a:gd name="T62" fmla="*/ 2147483646 w 1152"/>
                    <a:gd name="T63" fmla="*/ 2147483646 h 1854"/>
                    <a:gd name="T64" fmla="*/ 2147483646 w 1152"/>
                    <a:gd name="T65" fmla="*/ 2147483646 h 1854"/>
                    <a:gd name="T66" fmla="*/ 2147483646 w 1152"/>
                    <a:gd name="T67" fmla="*/ 2147483646 h 1854"/>
                    <a:gd name="T68" fmla="*/ 2147483646 w 1152"/>
                    <a:gd name="T69" fmla="*/ 2147483646 h 1854"/>
                    <a:gd name="T70" fmla="*/ 2147483646 w 1152"/>
                    <a:gd name="T71" fmla="*/ 2147483646 h 1854"/>
                    <a:gd name="T72" fmla="*/ 2147483646 w 1152"/>
                    <a:gd name="T73" fmla="*/ 2147483646 h 1854"/>
                    <a:gd name="T74" fmla="*/ 2147483646 w 1152"/>
                    <a:gd name="T75" fmla="*/ 2147483646 h 1854"/>
                    <a:gd name="T76" fmla="*/ 2147483646 w 1152"/>
                    <a:gd name="T77" fmla="*/ 2147483646 h 1854"/>
                    <a:gd name="T78" fmla="*/ 2147483646 w 1152"/>
                    <a:gd name="T79" fmla="*/ 2147483646 h 1854"/>
                    <a:gd name="T80" fmla="*/ 2147483646 w 1152"/>
                    <a:gd name="T81" fmla="*/ 2147483646 h 1854"/>
                    <a:gd name="T82" fmla="*/ 2147483646 w 1152"/>
                    <a:gd name="T83" fmla="*/ 2147483646 h 1854"/>
                    <a:gd name="T84" fmla="*/ 2147483646 w 1152"/>
                    <a:gd name="T85" fmla="*/ 2147483646 h 1854"/>
                    <a:gd name="T86" fmla="*/ 2147483646 w 1152"/>
                    <a:gd name="T87" fmla="*/ 2147483646 h 1854"/>
                    <a:gd name="T88" fmla="*/ 2147483646 w 1152"/>
                    <a:gd name="T89" fmla="*/ 2147483646 h 1854"/>
                    <a:gd name="T90" fmla="*/ 2147483646 w 1152"/>
                    <a:gd name="T91" fmla="*/ 2147483646 h 1854"/>
                    <a:gd name="T92" fmla="*/ 2147483646 w 1152"/>
                    <a:gd name="T93" fmla="*/ 2147483646 h 1854"/>
                    <a:gd name="T94" fmla="*/ 2147483646 w 1152"/>
                    <a:gd name="T95" fmla="*/ 2147483646 h 1854"/>
                    <a:gd name="T96" fmla="*/ 2147483646 w 1152"/>
                    <a:gd name="T97" fmla="*/ 2147483646 h 1854"/>
                    <a:gd name="T98" fmla="*/ 2147483646 w 1152"/>
                    <a:gd name="T99" fmla="*/ 2147483646 h 1854"/>
                    <a:gd name="T100" fmla="*/ 2147483646 w 1152"/>
                    <a:gd name="T101" fmla="*/ 2147483646 h 1854"/>
                    <a:gd name="T102" fmla="*/ 2147483646 w 1152"/>
                    <a:gd name="T103" fmla="*/ 2147483646 h 1854"/>
                    <a:gd name="T104" fmla="*/ 2147483646 w 1152"/>
                    <a:gd name="T105" fmla="*/ 2147483646 h 1854"/>
                    <a:gd name="T106" fmla="*/ 2147483646 w 1152"/>
                    <a:gd name="T107" fmla="*/ 2147483646 h 1854"/>
                    <a:gd name="T108" fmla="*/ 2147483646 w 1152"/>
                    <a:gd name="T109" fmla="*/ 2147483646 h 1854"/>
                    <a:gd name="T110" fmla="*/ 2147483646 w 1152"/>
                    <a:gd name="T111" fmla="*/ 2147483646 h 1854"/>
                    <a:gd name="T112" fmla="*/ 2147483646 w 1152"/>
                    <a:gd name="T113" fmla="*/ 2147483646 h 1854"/>
                    <a:gd name="T114" fmla="*/ 2147483646 w 1152"/>
                    <a:gd name="T115" fmla="*/ 2147483646 h 1854"/>
                    <a:gd name="T116" fmla="*/ 2147483646 w 1152"/>
                    <a:gd name="T117" fmla="*/ 2147483646 h 1854"/>
                    <a:gd name="T118" fmla="*/ 2147483646 w 1152"/>
                    <a:gd name="T119" fmla="*/ 2147483646 h 1854"/>
                    <a:gd name="T120" fmla="*/ 2147483646 w 1152"/>
                    <a:gd name="T121" fmla="*/ 2147483646 h 185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3" name="Google Shape;527;p27">
                  <a:extLst>
                    <a:ext uri="{FF2B5EF4-FFF2-40B4-BE49-F238E27FC236}">
                      <a16:creationId xmlns:a16="http://schemas.microsoft.com/office/drawing/2014/main" id="{EA7615BA-1AEC-4E35-80DF-0429FD592B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9745" y="3991539"/>
                  <a:ext cx="65882" cy="57149"/>
                </a:xfrm>
                <a:custGeom>
                  <a:avLst/>
                  <a:gdLst>
                    <a:gd name="T0" fmla="*/ 2147483646 w 1192"/>
                    <a:gd name="T1" fmla="*/ 2147483646 h 1034"/>
                    <a:gd name="T2" fmla="*/ 2147483646 w 1192"/>
                    <a:gd name="T3" fmla="*/ 2147483646 h 1034"/>
                    <a:gd name="T4" fmla="*/ 2147483646 w 1192"/>
                    <a:gd name="T5" fmla="*/ 2147483646 h 1034"/>
                    <a:gd name="T6" fmla="*/ 2147483646 w 1192"/>
                    <a:gd name="T7" fmla="*/ 2147483646 h 1034"/>
                    <a:gd name="T8" fmla="*/ 2147483646 w 1192"/>
                    <a:gd name="T9" fmla="*/ 2147483646 h 1034"/>
                    <a:gd name="T10" fmla="*/ 2147483646 w 1192"/>
                    <a:gd name="T11" fmla="*/ 2147483646 h 1034"/>
                    <a:gd name="T12" fmla="*/ 2147483646 w 1192"/>
                    <a:gd name="T13" fmla="*/ 2147483646 h 1034"/>
                    <a:gd name="T14" fmla="*/ 2147483646 w 1192"/>
                    <a:gd name="T15" fmla="*/ 2147483646 h 1034"/>
                    <a:gd name="T16" fmla="*/ 2147483646 w 1192"/>
                    <a:gd name="T17" fmla="*/ 2147483646 h 1034"/>
                    <a:gd name="T18" fmla="*/ 2147483646 w 1192"/>
                    <a:gd name="T19" fmla="*/ 2147483646 h 1034"/>
                    <a:gd name="T20" fmla="*/ 2147483646 w 1192"/>
                    <a:gd name="T21" fmla="*/ 2147483646 h 1034"/>
                    <a:gd name="T22" fmla="*/ 2147483646 w 1192"/>
                    <a:gd name="T23" fmla="*/ 2147483646 h 1034"/>
                    <a:gd name="T24" fmla="*/ 2147483646 w 1192"/>
                    <a:gd name="T25" fmla="*/ 2147483646 h 1034"/>
                    <a:gd name="T26" fmla="*/ 2147483646 w 1192"/>
                    <a:gd name="T27" fmla="*/ 2147483646 h 1034"/>
                    <a:gd name="T28" fmla="*/ 2147483646 w 1192"/>
                    <a:gd name="T29" fmla="*/ 2147483646 h 1034"/>
                    <a:gd name="T30" fmla="*/ 2147483646 w 1192"/>
                    <a:gd name="T31" fmla="*/ 2147483646 h 1034"/>
                    <a:gd name="T32" fmla="*/ 2147483646 w 1192"/>
                    <a:gd name="T33" fmla="*/ 2147483646 h 1034"/>
                    <a:gd name="T34" fmla="*/ 2147483646 w 1192"/>
                    <a:gd name="T35" fmla="*/ 2147483646 h 1034"/>
                    <a:gd name="T36" fmla="*/ 2147483646 w 1192"/>
                    <a:gd name="T37" fmla="*/ 2147483646 h 1034"/>
                    <a:gd name="T38" fmla="*/ 2147483646 w 1192"/>
                    <a:gd name="T39" fmla="*/ 2147483646 h 1034"/>
                    <a:gd name="T40" fmla="*/ 2147483646 w 1192"/>
                    <a:gd name="T41" fmla="*/ 2147483646 h 1034"/>
                    <a:gd name="T42" fmla="*/ 2147483646 w 1192"/>
                    <a:gd name="T43" fmla="*/ 2147483646 h 1034"/>
                    <a:gd name="T44" fmla="*/ 2147483646 w 1192"/>
                    <a:gd name="T45" fmla="*/ 2147483646 h 1034"/>
                    <a:gd name="T46" fmla="*/ 2147483646 w 1192"/>
                    <a:gd name="T47" fmla="*/ 2147483646 h 1034"/>
                    <a:gd name="T48" fmla="*/ 2147483646 w 1192"/>
                    <a:gd name="T49" fmla="*/ 2147483646 h 1034"/>
                    <a:gd name="T50" fmla="*/ 2147483646 w 1192"/>
                    <a:gd name="T51" fmla="*/ 2147483646 h 1034"/>
                    <a:gd name="T52" fmla="*/ 2147483646 w 1192"/>
                    <a:gd name="T53" fmla="*/ 2147483646 h 1034"/>
                    <a:gd name="T54" fmla="*/ 2147483646 w 1192"/>
                    <a:gd name="T55" fmla="*/ 2147483646 h 1034"/>
                    <a:gd name="T56" fmla="*/ 2147483646 w 1192"/>
                    <a:gd name="T57" fmla="*/ 2147483646 h 1034"/>
                    <a:gd name="T58" fmla="*/ 2147483646 w 1192"/>
                    <a:gd name="T59" fmla="*/ 2147483646 h 1034"/>
                    <a:gd name="T60" fmla="*/ 2147483646 w 1192"/>
                    <a:gd name="T61" fmla="*/ 2147483646 h 1034"/>
                    <a:gd name="T62" fmla="*/ 2147483646 w 1192"/>
                    <a:gd name="T63" fmla="*/ 2147483646 h 1034"/>
                    <a:gd name="T64" fmla="*/ 2147483646 w 1192"/>
                    <a:gd name="T65" fmla="*/ 2147483646 h 1034"/>
                    <a:gd name="T66" fmla="*/ 2147483646 w 1192"/>
                    <a:gd name="T67" fmla="*/ 2147483646 h 1034"/>
                    <a:gd name="T68" fmla="*/ 2147483646 w 1192"/>
                    <a:gd name="T69" fmla="*/ 2147483646 h 1034"/>
                    <a:gd name="T70" fmla="*/ 2147483646 w 1192"/>
                    <a:gd name="T71" fmla="*/ 2147483646 h 1034"/>
                    <a:gd name="T72" fmla="*/ 2147483646 w 1192"/>
                    <a:gd name="T73" fmla="*/ 2147483646 h 1034"/>
                    <a:gd name="T74" fmla="*/ 2147483646 w 1192"/>
                    <a:gd name="T75" fmla="*/ 2147483646 h 1034"/>
                    <a:gd name="T76" fmla="*/ 2147483646 w 1192"/>
                    <a:gd name="T77" fmla="*/ 2147483646 h 1034"/>
                    <a:gd name="T78" fmla="*/ 2147483646 w 1192"/>
                    <a:gd name="T79" fmla="*/ 2147483646 h 103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lnTo>
                        <a:pt x="173" y="1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4" name="Google Shape;528;p27">
                  <a:extLst>
                    <a:ext uri="{FF2B5EF4-FFF2-40B4-BE49-F238E27FC236}">
                      <a16:creationId xmlns:a16="http://schemas.microsoft.com/office/drawing/2014/main" id="{D01FA923-D483-46CC-8FD9-1AD391321E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1430" y="3946218"/>
                  <a:ext cx="60023" cy="100260"/>
                </a:xfrm>
                <a:custGeom>
                  <a:avLst/>
                  <a:gdLst>
                    <a:gd name="T0" fmla="*/ 2147483646 w 1086"/>
                    <a:gd name="T1" fmla="*/ 2147483646 h 1814"/>
                    <a:gd name="T2" fmla="*/ 2147483646 w 1086"/>
                    <a:gd name="T3" fmla="*/ 2147483646 h 1814"/>
                    <a:gd name="T4" fmla="*/ 2147483646 w 1086"/>
                    <a:gd name="T5" fmla="*/ 2147483646 h 1814"/>
                    <a:gd name="T6" fmla="*/ 2147483646 w 1086"/>
                    <a:gd name="T7" fmla="*/ 2147483646 h 1814"/>
                    <a:gd name="T8" fmla="*/ 2147483646 w 1086"/>
                    <a:gd name="T9" fmla="*/ 2147483646 h 1814"/>
                    <a:gd name="T10" fmla="*/ 2147483646 w 1086"/>
                    <a:gd name="T11" fmla="*/ 2147483646 h 1814"/>
                    <a:gd name="T12" fmla="*/ 2147483646 w 1086"/>
                    <a:gd name="T13" fmla="*/ 2147483646 h 1814"/>
                    <a:gd name="T14" fmla="*/ 2147483646 w 1086"/>
                    <a:gd name="T15" fmla="*/ 2147483646 h 1814"/>
                    <a:gd name="T16" fmla="*/ 2147483646 w 1086"/>
                    <a:gd name="T17" fmla="*/ 2147483646 h 1814"/>
                    <a:gd name="T18" fmla="*/ 2147483646 w 1086"/>
                    <a:gd name="T19" fmla="*/ 2147483646 h 1814"/>
                    <a:gd name="T20" fmla="*/ 2147483646 w 1086"/>
                    <a:gd name="T21" fmla="*/ 2147483646 h 1814"/>
                    <a:gd name="T22" fmla="*/ 2147483646 w 1086"/>
                    <a:gd name="T23" fmla="*/ 2147483646 h 1814"/>
                    <a:gd name="T24" fmla="*/ 2147483646 w 1086"/>
                    <a:gd name="T25" fmla="*/ 2147483646 h 1814"/>
                    <a:gd name="T26" fmla="*/ 2147483646 w 1086"/>
                    <a:gd name="T27" fmla="*/ 2147483646 h 1814"/>
                    <a:gd name="T28" fmla="*/ 2147483646 w 1086"/>
                    <a:gd name="T29" fmla="*/ 2147483646 h 1814"/>
                    <a:gd name="T30" fmla="*/ 2147483646 w 1086"/>
                    <a:gd name="T31" fmla="*/ 2147483646 h 1814"/>
                    <a:gd name="T32" fmla="*/ 2147483646 w 1086"/>
                    <a:gd name="T33" fmla="*/ 2147483646 h 1814"/>
                    <a:gd name="T34" fmla="*/ 2147483646 w 1086"/>
                    <a:gd name="T35" fmla="*/ 2147483646 h 1814"/>
                    <a:gd name="T36" fmla="*/ 2147483646 w 1086"/>
                    <a:gd name="T37" fmla="*/ 2147483646 h 1814"/>
                    <a:gd name="T38" fmla="*/ 2147483646 w 1086"/>
                    <a:gd name="T39" fmla="*/ 2147483646 h 1814"/>
                    <a:gd name="T40" fmla="*/ 2147483646 w 1086"/>
                    <a:gd name="T41" fmla="*/ 2147483646 h 1814"/>
                    <a:gd name="T42" fmla="*/ 2147483646 w 1086"/>
                    <a:gd name="T43" fmla="*/ 2147483646 h 1814"/>
                    <a:gd name="T44" fmla="*/ 2147483646 w 1086"/>
                    <a:gd name="T45" fmla="*/ 2147483646 h 1814"/>
                    <a:gd name="T46" fmla="*/ 2147483646 w 1086"/>
                    <a:gd name="T47" fmla="*/ 2147483646 h 1814"/>
                    <a:gd name="T48" fmla="*/ 2147483646 w 1086"/>
                    <a:gd name="T49" fmla="*/ 2147483646 h 1814"/>
                    <a:gd name="T50" fmla="*/ 2147483646 w 1086"/>
                    <a:gd name="T51" fmla="*/ 2147483646 h 1814"/>
                    <a:gd name="T52" fmla="*/ 2147483646 w 1086"/>
                    <a:gd name="T53" fmla="*/ 2147483646 h 1814"/>
                    <a:gd name="T54" fmla="*/ 2147483646 w 1086"/>
                    <a:gd name="T55" fmla="*/ 2147483646 h 1814"/>
                    <a:gd name="T56" fmla="*/ 2147483646 w 1086"/>
                    <a:gd name="T57" fmla="*/ 2147483646 h 1814"/>
                    <a:gd name="T58" fmla="*/ 2147483646 w 1086"/>
                    <a:gd name="T59" fmla="*/ 2147483646 h 1814"/>
                    <a:gd name="T60" fmla="*/ 2147483646 w 1086"/>
                    <a:gd name="T61" fmla="*/ 2147483646 h 1814"/>
                    <a:gd name="T62" fmla="*/ 2147483646 w 1086"/>
                    <a:gd name="T63" fmla="*/ 0 h 1814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5" name="Google Shape;529;p27">
                  <a:extLst>
                    <a:ext uri="{FF2B5EF4-FFF2-40B4-BE49-F238E27FC236}">
                      <a16:creationId xmlns:a16="http://schemas.microsoft.com/office/drawing/2014/main" id="{FBE16FC0-FE71-4D83-9FF1-4B423BF415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5346" y="4261478"/>
                  <a:ext cx="143426" cy="14342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0 w 2595"/>
                    <a:gd name="T3" fmla="*/ 2147483646 h 2595"/>
                    <a:gd name="T4" fmla="*/ 0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lnTo>
                        <a:pt x="503" y="1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6" name="Google Shape;530;p27">
                  <a:extLst>
                    <a:ext uri="{FF2B5EF4-FFF2-40B4-BE49-F238E27FC236}">
                      <a16:creationId xmlns:a16="http://schemas.microsoft.com/office/drawing/2014/main" id="{D0E75EFF-5175-4B2C-A6E0-5A3753E42F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5346" y="4453872"/>
                  <a:ext cx="143426" cy="14342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0 w 2595"/>
                    <a:gd name="T3" fmla="*/ 2147483646 h 2595"/>
                    <a:gd name="T4" fmla="*/ 0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lnTo>
                        <a:pt x="503" y="1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7" name="Google Shape;531;p27">
                  <a:extLst>
                    <a:ext uri="{FF2B5EF4-FFF2-40B4-BE49-F238E27FC236}">
                      <a16:creationId xmlns:a16="http://schemas.microsoft.com/office/drawing/2014/main" id="{4B177FDE-1C11-4ED3-AC8B-4865BD71C6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5346" y="4645549"/>
                  <a:ext cx="143426" cy="338750"/>
                </a:xfrm>
                <a:custGeom>
                  <a:avLst/>
                  <a:gdLst>
                    <a:gd name="T0" fmla="*/ 2147483646 w 2595"/>
                    <a:gd name="T1" fmla="*/ 0 h 6129"/>
                    <a:gd name="T2" fmla="*/ 0 w 2595"/>
                    <a:gd name="T3" fmla="*/ 2147483646 h 6129"/>
                    <a:gd name="T4" fmla="*/ 0 w 2595"/>
                    <a:gd name="T5" fmla="*/ 2147483646 h 6129"/>
                    <a:gd name="T6" fmla="*/ 2147483646 w 2595"/>
                    <a:gd name="T7" fmla="*/ 2147483646 h 6129"/>
                    <a:gd name="T8" fmla="*/ 2147483646 w 2595"/>
                    <a:gd name="T9" fmla="*/ 2147483646 h 6129"/>
                    <a:gd name="T10" fmla="*/ 2147483646 w 2595"/>
                    <a:gd name="T11" fmla="*/ 2147483646 h 6129"/>
                    <a:gd name="T12" fmla="*/ 2147483646 w 2595"/>
                    <a:gd name="T13" fmla="*/ 2147483646 h 6129"/>
                    <a:gd name="T14" fmla="*/ 2147483646 w 2595"/>
                    <a:gd name="T15" fmla="*/ 0 h 6129"/>
                    <a:gd name="T16" fmla="*/ 2147483646 w 2595"/>
                    <a:gd name="T17" fmla="*/ 0 h 612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lnTo>
                        <a:pt x="503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57" name="Google Shape;532;p27">
              <a:extLst>
                <a:ext uri="{FF2B5EF4-FFF2-40B4-BE49-F238E27FC236}">
                  <a16:creationId xmlns:a16="http://schemas.microsoft.com/office/drawing/2014/main" id="{940EC885-2F22-4EAC-8DDA-73A03027D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5510" y="3608289"/>
              <a:ext cx="278008" cy="1899077"/>
            </a:xfrm>
            <a:custGeom>
              <a:avLst/>
              <a:gdLst>
                <a:gd name="T0" fmla="*/ 2147483646 w 5030"/>
                <a:gd name="T1" fmla="*/ 2147483646 h 34360"/>
                <a:gd name="T2" fmla="*/ 2147483646 w 5030"/>
                <a:gd name="T3" fmla="*/ 2147483646 h 34360"/>
                <a:gd name="T4" fmla="*/ 2147483646 w 5030"/>
                <a:gd name="T5" fmla="*/ 2147483646 h 34360"/>
                <a:gd name="T6" fmla="*/ 2147483646 w 5030"/>
                <a:gd name="T7" fmla="*/ 2147483646 h 34360"/>
                <a:gd name="T8" fmla="*/ 2147483646 w 5030"/>
                <a:gd name="T9" fmla="*/ 2147483646 h 34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" name="Google Shape;533;p27">
              <a:extLst>
                <a:ext uri="{FF2B5EF4-FFF2-40B4-BE49-F238E27FC236}">
                  <a16:creationId xmlns:a16="http://schemas.microsoft.com/office/drawing/2014/main" id="{37A363C5-07EF-49E1-8526-87450AF24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3282" y="3608289"/>
              <a:ext cx="40237" cy="1899077"/>
            </a:xfrm>
            <a:custGeom>
              <a:avLst/>
              <a:gdLst>
                <a:gd name="T0" fmla="*/ 0 w 728"/>
                <a:gd name="T1" fmla="*/ 2147483646 h 34360"/>
                <a:gd name="T2" fmla="*/ 0 w 728"/>
                <a:gd name="T3" fmla="*/ 2147483646 h 34360"/>
                <a:gd name="T4" fmla="*/ 2147483646 w 728"/>
                <a:gd name="T5" fmla="*/ 2147483646 h 34360"/>
                <a:gd name="T6" fmla="*/ 2147483646 w 728"/>
                <a:gd name="T7" fmla="*/ 2147483646 h 34360"/>
                <a:gd name="T8" fmla="*/ 0 w 728"/>
                <a:gd name="T9" fmla="*/ 2147483646 h 34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9" name="Google Shape;534;p27">
              <a:extLst>
                <a:ext uri="{FF2B5EF4-FFF2-40B4-BE49-F238E27FC236}">
                  <a16:creationId xmlns:a16="http://schemas.microsoft.com/office/drawing/2014/main" id="{4582F3F1-8558-4C68-8540-A77D8660C2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630" y="3669749"/>
              <a:ext cx="182888" cy="8843"/>
            </a:xfrm>
            <a:custGeom>
              <a:avLst/>
              <a:gdLst>
                <a:gd name="T0" fmla="*/ 0 w 3309"/>
                <a:gd name="T1" fmla="*/ 2147483646 h 160"/>
                <a:gd name="T2" fmla="*/ 0 w 3309"/>
                <a:gd name="T3" fmla="*/ 2147483646 h 160"/>
                <a:gd name="T4" fmla="*/ 2147483646 w 3309"/>
                <a:gd name="T5" fmla="*/ 2147483646 h 160"/>
                <a:gd name="T6" fmla="*/ 2147483646 w 3309"/>
                <a:gd name="T7" fmla="*/ 2147483646 h 160"/>
                <a:gd name="T8" fmla="*/ 0 w 3309"/>
                <a:gd name="T9" fmla="*/ 2147483646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" name="Google Shape;535;p27">
              <a:extLst>
                <a:ext uri="{FF2B5EF4-FFF2-40B4-BE49-F238E27FC236}">
                  <a16:creationId xmlns:a16="http://schemas.microsoft.com/office/drawing/2014/main" id="{64862820-A379-4FFA-BA95-CE6092D096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3745856"/>
              <a:ext cx="122202" cy="8788"/>
            </a:xfrm>
            <a:custGeom>
              <a:avLst/>
              <a:gdLst>
                <a:gd name="T0" fmla="*/ 2147483646 w 2211"/>
                <a:gd name="T1" fmla="*/ 0 h 159"/>
                <a:gd name="T2" fmla="*/ 2147483646 w 2211"/>
                <a:gd name="T3" fmla="*/ 2147483646 h 159"/>
                <a:gd name="T4" fmla="*/ 2147483646 w 2211"/>
                <a:gd name="T5" fmla="*/ 2147483646 h 159"/>
                <a:gd name="T6" fmla="*/ 2147483646 w 2211"/>
                <a:gd name="T7" fmla="*/ 0 h 159"/>
                <a:gd name="T8" fmla="*/ 2147483646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" name="Google Shape;536;p27">
              <a:extLst>
                <a:ext uri="{FF2B5EF4-FFF2-40B4-BE49-F238E27FC236}">
                  <a16:creationId xmlns:a16="http://schemas.microsoft.com/office/drawing/2014/main" id="{2840CF1E-7BFD-4DAA-8407-5B7EB790CE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3848990"/>
              <a:ext cx="122202" cy="12491"/>
            </a:xfrm>
            <a:custGeom>
              <a:avLst/>
              <a:gdLst>
                <a:gd name="T0" fmla="*/ 2147483646 w 2211"/>
                <a:gd name="T1" fmla="*/ 0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0 h 226"/>
                <a:gd name="T8" fmla="*/ 2147483646 w 2211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" name="Google Shape;537;p27">
              <a:extLst>
                <a:ext uri="{FF2B5EF4-FFF2-40B4-BE49-F238E27FC236}">
                  <a16:creationId xmlns:a16="http://schemas.microsoft.com/office/drawing/2014/main" id="{C2F69A41-EFB0-4A2E-B315-F838758AC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3955771"/>
              <a:ext cx="122202" cy="9562"/>
            </a:xfrm>
            <a:custGeom>
              <a:avLst/>
              <a:gdLst>
                <a:gd name="T0" fmla="*/ 2147483646 w 2211"/>
                <a:gd name="T1" fmla="*/ 2147483646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2147483646 h 173"/>
                <a:gd name="T8" fmla="*/ 2147483646 w 2211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" name="Google Shape;538;p27">
              <a:extLst>
                <a:ext uri="{FF2B5EF4-FFF2-40B4-BE49-F238E27FC236}">
                  <a16:creationId xmlns:a16="http://schemas.microsoft.com/office/drawing/2014/main" id="{72F4D3A2-8D06-4643-B4C8-4B10E2B17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120365"/>
              <a:ext cx="122202" cy="9562"/>
            </a:xfrm>
            <a:custGeom>
              <a:avLst/>
              <a:gdLst>
                <a:gd name="T0" fmla="*/ 2147483646 w 2211"/>
                <a:gd name="T1" fmla="*/ 0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0 h 173"/>
                <a:gd name="T8" fmla="*/ 2147483646 w 2211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4" name="Google Shape;539;p27">
              <a:extLst>
                <a:ext uri="{FF2B5EF4-FFF2-40B4-BE49-F238E27FC236}">
                  <a16:creationId xmlns:a16="http://schemas.microsoft.com/office/drawing/2014/main" id="{B299B9C3-189C-4766-A91B-584606C327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227147"/>
              <a:ext cx="122202" cy="9562"/>
            </a:xfrm>
            <a:custGeom>
              <a:avLst/>
              <a:gdLst>
                <a:gd name="T0" fmla="*/ 2147483646 w 2211"/>
                <a:gd name="T1" fmla="*/ 2147483646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2147483646 h 173"/>
                <a:gd name="T8" fmla="*/ 2147483646 w 2211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" name="Google Shape;540;p27">
              <a:extLst>
                <a:ext uri="{FF2B5EF4-FFF2-40B4-BE49-F238E27FC236}">
                  <a16:creationId xmlns:a16="http://schemas.microsoft.com/office/drawing/2014/main" id="{FFDCEF87-4F18-47C8-ACA6-38EB3B58D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333984"/>
              <a:ext cx="122202" cy="8788"/>
            </a:xfrm>
            <a:custGeom>
              <a:avLst/>
              <a:gdLst>
                <a:gd name="T0" fmla="*/ 2147483646 w 2211"/>
                <a:gd name="T1" fmla="*/ 0 h 159"/>
                <a:gd name="T2" fmla="*/ 2147483646 w 2211"/>
                <a:gd name="T3" fmla="*/ 2147483646 h 159"/>
                <a:gd name="T4" fmla="*/ 2147483646 w 2211"/>
                <a:gd name="T5" fmla="*/ 2147483646 h 159"/>
                <a:gd name="T6" fmla="*/ 2147483646 w 2211"/>
                <a:gd name="T7" fmla="*/ 0 h 159"/>
                <a:gd name="T8" fmla="*/ 2147483646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6" name="Google Shape;541;p27">
              <a:extLst>
                <a:ext uri="{FF2B5EF4-FFF2-40B4-BE49-F238E27FC236}">
                  <a16:creationId xmlns:a16="http://schemas.microsoft.com/office/drawing/2014/main" id="{9FDA93FB-1A05-4C79-83F9-93CDA95C9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495649"/>
              <a:ext cx="122202" cy="8788"/>
            </a:xfrm>
            <a:custGeom>
              <a:avLst/>
              <a:gdLst>
                <a:gd name="T0" fmla="*/ 2147483646 w 2211"/>
                <a:gd name="T1" fmla="*/ 0 h 159"/>
                <a:gd name="T2" fmla="*/ 2147483646 w 2211"/>
                <a:gd name="T3" fmla="*/ 2147483646 h 159"/>
                <a:gd name="T4" fmla="*/ 2147483646 w 2211"/>
                <a:gd name="T5" fmla="*/ 2147483646 h 159"/>
                <a:gd name="T6" fmla="*/ 2147483646 w 2211"/>
                <a:gd name="T7" fmla="*/ 0 h 159"/>
                <a:gd name="T8" fmla="*/ 2147483646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7" name="Google Shape;542;p27">
              <a:extLst>
                <a:ext uri="{FF2B5EF4-FFF2-40B4-BE49-F238E27FC236}">
                  <a16:creationId xmlns:a16="http://schemas.microsoft.com/office/drawing/2014/main" id="{0B2F8782-5DD7-4E54-992B-6E4BC0276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598782"/>
              <a:ext cx="122202" cy="12491"/>
            </a:xfrm>
            <a:custGeom>
              <a:avLst/>
              <a:gdLst>
                <a:gd name="T0" fmla="*/ 2147483646 w 2211"/>
                <a:gd name="T1" fmla="*/ 0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0 h 226"/>
                <a:gd name="T8" fmla="*/ 2147483646 w 2211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8" name="Google Shape;543;p27">
              <a:extLst>
                <a:ext uri="{FF2B5EF4-FFF2-40B4-BE49-F238E27FC236}">
                  <a16:creationId xmlns:a16="http://schemas.microsoft.com/office/drawing/2014/main" id="{5DD9D182-16B8-43B8-A6F0-DFAF977F58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705564"/>
              <a:ext cx="122202" cy="9562"/>
            </a:xfrm>
            <a:custGeom>
              <a:avLst/>
              <a:gdLst>
                <a:gd name="T0" fmla="*/ 2147483646 w 2211"/>
                <a:gd name="T1" fmla="*/ 2147483646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2147483646 h 173"/>
                <a:gd name="T8" fmla="*/ 2147483646 w 2211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9" name="Google Shape;544;p27">
              <a:extLst>
                <a:ext uri="{FF2B5EF4-FFF2-40B4-BE49-F238E27FC236}">
                  <a16:creationId xmlns:a16="http://schemas.microsoft.com/office/drawing/2014/main" id="{6140439C-E265-4F7C-8D9E-45AA19303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867229"/>
              <a:ext cx="122202" cy="12491"/>
            </a:xfrm>
            <a:custGeom>
              <a:avLst/>
              <a:gdLst>
                <a:gd name="T0" fmla="*/ 2147483646 w 2211"/>
                <a:gd name="T1" fmla="*/ 2147483646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2147483646 h 226"/>
                <a:gd name="T8" fmla="*/ 2147483646 w 2211"/>
                <a:gd name="T9" fmla="*/ 2147483646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0" name="Google Shape;545;p27">
              <a:extLst>
                <a:ext uri="{FF2B5EF4-FFF2-40B4-BE49-F238E27FC236}">
                  <a16:creationId xmlns:a16="http://schemas.microsoft.com/office/drawing/2014/main" id="{79CEBF2B-684B-4998-8C78-31407657CF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974010"/>
              <a:ext cx="122202" cy="8843"/>
            </a:xfrm>
            <a:custGeom>
              <a:avLst/>
              <a:gdLst>
                <a:gd name="T0" fmla="*/ 2147483646 w 2211"/>
                <a:gd name="T1" fmla="*/ 2147483646 h 160"/>
                <a:gd name="T2" fmla="*/ 2147483646 w 2211"/>
                <a:gd name="T3" fmla="*/ 2147483646 h 160"/>
                <a:gd name="T4" fmla="*/ 2147483646 w 2211"/>
                <a:gd name="T5" fmla="*/ 2147483646 h 160"/>
                <a:gd name="T6" fmla="*/ 2147483646 w 2211"/>
                <a:gd name="T7" fmla="*/ 2147483646 h 160"/>
                <a:gd name="T8" fmla="*/ 2147483646 w 2211"/>
                <a:gd name="T9" fmla="*/ 2147483646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1" name="Google Shape;546;p27">
              <a:extLst>
                <a:ext uri="{FF2B5EF4-FFF2-40B4-BE49-F238E27FC236}">
                  <a16:creationId xmlns:a16="http://schemas.microsoft.com/office/drawing/2014/main" id="{A35BAB31-D37C-4BA9-9B88-D73630870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5080847"/>
              <a:ext cx="122202" cy="8843"/>
            </a:xfrm>
            <a:custGeom>
              <a:avLst/>
              <a:gdLst>
                <a:gd name="T0" fmla="*/ 2147483646 w 2211"/>
                <a:gd name="T1" fmla="*/ 0 h 160"/>
                <a:gd name="T2" fmla="*/ 2147483646 w 2211"/>
                <a:gd name="T3" fmla="*/ 2147483646 h 160"/>
                <a:gd name="T4" fmla="*/ 2147483646 w 2211"/>
                <a:gd name="T5" fmla="*/ 2147483646 h 160"/>
                <a:gd name="T6" fmla="*/ 2147483646 w 2211"/>
                <a:gd name="T7" fmla="*/ 0 h 160"/>
                <a:gd name="T8" fmla="*/ 2147483646 w 2211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2" name="Google Shape;547;p27">
              <a:extLst>
                <a:ext uri="{FF2B5EF4-FFF2-40B4-BE49-F238E27FC236}">
                  <a16:creationId xmlns:a16="http://schemas.microsoft.com/office/drawing/2014/main" id="{D256C913-2C69-4EA6-8DC4-74198A33C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5242512"/>
              <a:ext cx="122202" cy="8843"/>
            </a:xfrm>
            <a:custGeom>
              <a:avLst/>
              <a:gdLst>
                <a:gd name="T0" fmla="*/ 2147483646 w 2211"/>
                <a:gd name="T1" fmla="*/ 0 h 160"/>
                <a:gd name="T2" fmla="*/ 2147483646 w 2211"/>
                <a:gd name="T3" fmla="*/ 2147483646 h 160"/>
                <a:gd name="T4" fmla="*/ 2147483646 w 2211"/>
                <a:gd name="T5" fmla="*/ 2147483646 h 160"/>
                <a:gd name="T6" fmla="*/ 2147483646 w 2211"/>
                <a:gd name="T7" fmla="*/ 0 h 160"/>
                <a:gd name="T8" fmla="*/ 2147483646 w 2211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3" name="Google Shape;548;p27">
              <a:extLst>
                <a:ext uri="{FF2B5EF4-FFF2-40B4-BE49-F238E27FC236}">
                  <a16:creationId xmlns:a16="http://schemas.microsoft.com/office/drawing/2014/main" id="{DCE4027A-99AA-49B3-81EA-04F605E4FF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5348575"/>
              <a:ext cx="122202" cy="9562"/>
            </a:xfrm>
            <a:custGeom>
              <a:avLst/>
              <a:gdLst>
                <a:gd name="T0" fmla="*/ 2147483646 w 2211"/>
                <a:gd name="T1" fmla="*/ 0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0 h 173"/>
                <a:gd name="T8" fmla="*/ 2147483646 w 2211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4" name="Google Shape;549;p27">
              <a:extLst>
                <a:ext uri="{FF2B5EF4-FFF2-40B4-BE49-F238E27FC236}">
                  <a16:creationId xmlns:a16="http://schemas.microsoft.com/office/drawing/2014/main" id="{1986CFFB-337E-46EB-989F-E2B3BBDEC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5452427"/>
              <a:ext cx="122202" cy="12491"/>
            </a:xfrm>
            <a:custGeom>
              <a:avLst/>
              <a:gdLst>
                <a:gd name="T0" fmla="*/ 2147483646 w 2211"/>
                <a:gd name="T1" fmla="*/ 2147483646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2147483646 h 226"/>
                <a:gd name="T8" fmla="*/ 2147483646 w 2211"/>
                <a:gd name="T9" fmla="*/ 2147483646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5" name="Google Shape;550;p27">
              <a:extLst>
                <a:ext uri="{FF2B5EF4-FFF2-40B4-BE49-F238E27FC236}">
                  <a16:creationId xmlns:a16="http://schemas.microsoft.com/office/drawing/2014/main" id="{42255855-CA92-41F4-B2F6-B509E7D77B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630" y="4041384"/>
              <a:ext cx="182888" cy="12491"/>
            </a:xfrm>
            <a:custGeom>
              <a:avLst/>
              <a:gdLst>
                <a:gd name="T0" fmla="*/ 0 w 3309"/>
                <a:gd name="T1" fmla="*/ 0 h 226"/>
                <a:gd name="T2" fmla="*/ 0 w 3309"/>
                <a:gd name="T3" fmla="*/ 2147483646 h 226"/>
                <a:gd name="T4" fmla="*/ 2147483646 w 3309"/>
                <a:gd name="T5" fmla="*/ 2147483646 h 226"/>
                <a:gd name="T6" fmla="*/ 2147483646 w 3309"/>
                <a:gd name="T7" fmla="*/ 0 h 226"/>
                <a:gd name="T8" fmla="*/ 0 w 3309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" name="Google Shape;551;p27">
              <a:extLst>
                <a:ext uri="{FF2B5EF4-FFF2-40B4-BE49-F238E27FC236}">
                  <a16:creationId xmlns:a16="http://schemas.microsoft.com/office/drawing/2014/main" id="{AF17A329-7B01-4AE1-A76D-9297FDB84B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630" y="4415894"/>
              <a:ext cx="182888" cy="9562"/>
            </a:xfrm>
            <a:custGeom>
              <a:avLst/>
              <a:gdLst>
                <a:gd name="T0" fmla="*/ 0 w 3309"/>
                <a:gd name="T1" fmla="*/ 0 h 173"/>
                <a:gd name="T2" fmla="*/ 0 w 3309"/>
                <a:gd name="T3" fmla="*/ 2147483646 h 173"/>
                <a:gd name="T4" fmla="*/ 2147483646 w 3309"/>
                <a:gd name="T5" fmla="*/ 2147483646 h 173"/>
                <a:gd name="T6" fmla="*/ 2147483646 w 3309"/>
                <a:gd name="T7" fmla="*/ 0 h 173"/>
                <a:gd name="T8" fmla="*/ 0 w 3309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7" name="Google Shape;552;p27">
              <a:extLst>
                <a:ext uri="{FF2B5EF4-FFF2-40B4-BE49-F238E27FC236}">
                  <a16:creationId xmlns:a16="http://schemas.microsoft.com/office/drawing/2014/main" id="{97AB3941-7348-492B-9A88-ECCE9A7BD7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630" y="4788248"/>
              <a:ext cx="182888" cy="8843"/>
            </a:xfrm>
            <a:custGeom>
              <a:avLst/>
              <a:gdLst>
                <a:gd name="T0" fmla="*/ 0 w 3309"/>
                <a:gd name="T1" fmla="*/ 0 h 160"/>
                <a:gd name="T2" fmla="*/ 0 w 3309"/>
                <a:gd name="T3" fmla="*/ 2147483646 h 160"/>
                <a:gd name="T4" fmla="*/ 2147483646 w 3309"/>
                <a:gd name="T5" fmla="*/ 2147483646 h 160"/>
                <a:gd name="T6" fmla="*/ 2147483646 w 3309"/>
                <a:gd name="T7" fmla="*/ 0 h 160"/>
                <a:gd name="T8" fmla="*/ 0 w 3309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" name="Google Shape;553;p27">
              <a:extLst>
                <a:ext uri="{FF2B5EF4-FFF2-40B4-BE49-F238E27FC236}">
                  <a16:creationId xmlns:a16="http://schemas.microsoft.com/office/drawing/2014/main" id="{C544E9BA-5CB5-4AA3-AAC0-A1D685BBA6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630" y="5162757"/>
              <a:ext cx="182888" cy="9562"/>
            </a:xfrm>
            <a:custGeom>
              <a:avLst/>
              <a:gdLst>
                <a:gd name="T0" fmla="*/ 0 w 3309"/>
                <a:gd name="T1" fmla="*/ 2147483646 h 173"/>
                <a:gd name="T2" fmla="*/ 0 w 3309"/>
                <a:gd name="T3" fmla="*/ 2147483646 h 173"/>
                <a:gd name="T4" fmla="*/ 2147483646 w 3309"/>
                <a:gd name="T5" fmla="*/ 2147483646 h 173"/>
                <a:gd name="T6" fmla="*/ 2147483646 w 3309"/>
                <a:gd name="T7" fmla="*/ 2147483646 h 173"/>
                <a:gd name="T8" fmla="*/ 0 w 3309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" name="Google Shape;554;p27">
              <a:extLst>
                <a:ext uri="{FF2B5EF4-FFF2-40B4-BE49-F238E27FC236}">
                  <a16:creationId xmlns:a16="http://schemas.microsoft.com/office/drawing/2014/main" id="{70FC28A3-12BD-4237-B3DE-82A61696132E}"/>
                </a:ext>
              </a:extLst>
            </p:cNvPr>
            <p:cNvSpPr/>
            <p:nvPr/>
          </p:nvSpPr>
          <p:spPr>
            <a:xfrm>
              <a:off x="2597212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0" name="Google Shape;555;p27">
              <a:extLst>
                <a:ext uri="{FF2B5EF4-FFF2-40B4-BE49-F238E27FC236}">
                  <a16:creationId xmlns:a16="http://schemas.microsoft.com/office/drawing/2014/main" id="{AF1F1CFE-8DF3-4164-A4C4-18481F1BB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7905" y="4617077"/>
              <a:ext cx="286796" cy="744266"/>
            </a:xfrm>
            <a:custGeom>
              <a:avLst/>
              <a:gdLst>
                <a:gd name="T0" fmla="*/ 0 w 5189"/>
                <a:gd name="T1" fmla="*/ 0 h 13466"/>
                <a:gd name="T2" fmla="*/ 2147483646 w 5189"/>
                <a:gd name="T3" fmla="*/ 2147483646 h 13466"/>
                <a:gd name="T4" fmla="*/ 2147483646 w 5189"/>
                <a:gd name="T5" fmla="*/ 2147483646 h 13466"/>
                <a:gd name="T6" fmla="*/ 2147483646 w 5189"/>
                <a:gd name="T7" fmla="*/ 2147483646 h 13466"/>
                <a:gd name="T8" fmla="*/ 2147483646 w 5189"/>
                <a:gd name="T9" fmla="*/ 2147483646 h 13466"/>
                <a:gd name="T10" fmla="*/ 2147483646 w 5189"/>
                <a:gd name="T11" fmla="*/ 2147483646 h 13466"/>
                <a:gd name="T12" fmla="*/ 2147483646 w 5189"/>
                <a:gd name="T13" fmla="*/ 2147483646 h 13466"/>
                <a:gd name="T14" fmla="*/ 0 w 5189"/>
                <a:gd name="T15" fmla="*/ 0 h 134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" name="Google Shape;556;p27">
              <a:extLst>
                <a:ext uri="{FF2B5EF4-FFF2-40B4-BE49-F238E27FC236}">
                  <a16:creationId xmlns:a16="http://schemas.microsoft.com/office/drawing/2014/main" id="{9CB1BA8E-3BF2-432D-B317-50096072A8D7}"/>
                </a:ext>
              </a:extLst>
            </p:cNvPr>
            <p:cNvSpPr/>
            <p:nvPr/>
          </p:nvSpPr>
          <p:spPr>
            <a:xfrm>
              <a:off x="2722665" y="4414972"/>
              <a:ext cx="101633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2" name="Google Shape;557;p27">
              <a:extLst>
                <a:ext uri="{FF2B5EF4-FFF2-40B4-BE49-F238E27FC236}">
                  <a16:creationId xmlns:a16="http://schemas.microsoft.com/office/drawing/2014/main" id="{47853F69-E5B3-41E0-B3B8-B955368F890C}"/>
                </a:ext>
              </a:extLst>
            </p:cNvPr>
            <p:cNvSpPr/>
            <p:nvPr/>
          </p:nvSpPr>
          <p:spPr>
            <a:xfrm>
              <a:off x="2525752" y="3916353"/>
              <a:ext cx="395414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3" name="Google Shape;558;p27">
              <a:extLst>
                <a:ext uri="{FF2B5EF4-FFF2-40B4-BE49-F238E27FC236}">
                  <a16:creationId xmlns:a16="http://schemas.microsoft.com/office/drawing/2014/main" id="{02456616-5C8E-4585-B445-3001720B5C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387" y="4063935"/>
              <a:ext cx="246559" cy="224009"/>
            </a:xfrm>
            <a:custGeom>
              <a:avLst/>
              <a:gdLst>
                <a:gd name="T0" fmla="*/ 2147483646 w 4461"/>
                <a:gd name="T1" fmla="*/ 0 h 4053"/>
                <a:gd name="T2" fmla="*/ 2147483646 w 4461"/>
                <a:gd name="T3" fmla="*/ 2147483646 h 4053"/>
                <a:gd name="T4" fmla="*/ 2147483646 w 4461"/>
                <a:gd name="T5" fmla="*/ 2147483646 h 4053"/>
                <a:gd name="T6" fmla="*/ 2147483646 w 4461"/>
                <a:gd name="T7" fmla="*/ 2147483646 h 4053"/>
                <a:gd name="T8" fmla="*/ 2147483646 w 4461"/>
                <a:gd name="T9" fmla="*/ 2147483646 h 4053"/>
                <a:gd name="T10" fmla="*/ 2147483646 w 4461"/>
                <a:gd name="T11" fmla="*/ 2147483646 h 4053"/>
                <a:gd name="T12" fmla="*/ 2147483646 w 4461"/>
                <a:gd name="T13" fmla="*/ 2147483646 h 4053"/>
                <a:gd name="T14" fmla="*/ 2147483646 w 4461"/>
                <a:gd name="T15" fmla="*/ 2147483646 h 4053"/>
                <a:gd name="T16" fmla="*/ 2147483646 w 4461"/>
                <a:gd name="T17" fmla="*/ 2147483646 h 4053"/>
                <a:gd name="T18" fmla="*/ 2147483646 w 4461"/>
                <a:gd name="T19" fmla="*/ 2147483646 h 4053"/>
                <a:gd name="T20" fmla="*/ 2147483646 w 4461"/>
                <a:gd name="T21" fmla="*/ 2147483646 h 4053"/>
                <a:gd name="T22" fmla="*/ 2147483646 w 4461"/>
                <a:gd name="T23" fmla="*/ 2147483646 h 4053"/>
                <a:gd name="T24" fmla="*/ 2147483646 w 4461"/>
                <a:gd name="T25" fmla="*/ 2147483646 h 4053"/>
                <a:gd name="T26" fmla="*/ 2147483646 w 4461"/>
                <a:gd name="T27" fmla="*/ 0 h 40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" name="Google Shape;559;p27">
              <a:extLst>
                <a:ext uri="{FF2B5EF4-FFF2-40B4-BE49-F238E27FC236}">
                  <a16:creationId xmlns:a16="http://schemas.microsoft.com/office/drawing/2014/main" id="{6853612F-E65F-4FCC-BD23-A42DEF2703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6681" y="4259646"/>
              <a:ext cx="216603" cy="130382"/>
            </a:xfrm>
            <a:custGeom>
              <a:avLst/>
              <a:gdLst>
                <a:gd name="T0" fmla="*/ 2147483646 w 3919"/>
                <a:gd name="T1" fmla="*/ 2147483646 h 2359"/>
                <a:gd name="T2" fmla="*/ 2147483646 w 3919"/>
                <a:gd name="T3" fmla="*/ 2147483646 h 2359"/>
                <a:gd name="T4" fmla="*/ 2147483646 w 3919"/>
                <a:gd name="T5" fmla="*/ 2147483646 h 2359"/>
                <a:gd name="T6" fmla="*/ 2147483646 w 3919"/>
                <a:gd name="T7" fmla="*/ 2147483646 h 2359"/>
                <a:gd name="T8" fmla="*/ 2147483646 w 3919"/>
                <a:gd name="T9" fmla="*/ 2147483646 h 2359"/>
                <a:gd name="T10" fmla="*/ 2147483646 w 3919"/>
                <a:gd name="T11" fmla="*/ 2147483646 h 2359"/>
                <a:gd name="T12" fmla="*/ 2147483646 w 3919"/>
                <a:gd name="T13" fmla="*/ 2147483646 h 2359"/>
                <a:gd name="T14" fmla="*/ 2147483646 w 3919"/>
                <a:gd name="T15" fmla="*/ 2147483646 h 2359"/>
                <a:gd name="T16" fmla="*/ 2147483646 w 3919"/>
                <a:gd name="T17" fmla="*/ 2147483646 h 2359"/>
                <a:gd name="T18" fmla="*/ 2147483646 w 3919"/>
                <a:gd name="T19" fmla="*/ 2147483646 h 2359"/>
                <a:gd name="T20" fmla="*/ 2147483646 w 3919"/>
                <a:gd name="T21" fmla="*/ 2147483646 h 23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5" name="Google Shape;560;p27">
              <a:extLst>
                <a:ext uri="{FF2B5EF4-FFF2-40B4-BE49-F238E27FC236}">
                  <a16:creationId xmlns:a16="http://schemas.microsoft.com/office/drawing/2014/main" id="{6A931FB8-CD57-4121-8C54-A36FF8B37640}"/>
                </a:ext>
              </a:extLst>
            </p:cNvPr>
            <p:cNvSpPr>
              <a:spLocks/>
            </p:cNvSpPr>
            <p:nvPr/>
          </p:nvSpPr>
          <p:spPr bwMode="auto">
            <a:xfrm rot="41933">
              <a:off x="2590197" y="4314548"/>
              <a:ext cx="215526" cy="77273"/>
            </a:xfrm>
            <a:custGeom>
              <a:avLst/>
              <a:gdLst>
                <a:gd name="T0" fmla="*/ 2147483646 w 3866"/>
                <a:gd name="T1" fmla="*/ 0 h 1398"/>
                <a:gd name="T2" fmla="*/ 2147483646 w 3866"/>
                <a:gd name="T3" fmla="*/ 2147483646 h 1398"/>
                <a:gd name="T4" fmla="*/ 2147483646 w 3866"/>
                <a:gd name="T5" fmla="*/ 2147483646 h 1398"/>
                <a:gd name="T6" fmla="*/ 2147483646 w 3866"/>
                <a:gd name="T7" fmla="*/ 2147483646 h 1398"/>
                <a:gd name="T8" fmla="*/ 2147483646 w 3866"/>
                <a:gd name="T9" fmla="*/ 2147483646 h 1398"/>
                <a:gd name="T10" fmla="*/ 2147483646 w 3866"/>
                <a:gd name="T11" fmla="*/ 2147483646 h 1398"/>
                <a:gd name="T12" fmla="*/ 2147483646 w 3866"/>
                <a:gd name="T13" fmla="*/ 2147483646 h 1398"/>
                <a:gd name="T14" fmla="*/ 2147483646 w 3866"/>
                <a:gd name="T15" fmla="*/ 0 h 13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6" name="Google Shape;561;p27">
              <a:extLst>
                <a:ext uri="{FF2B5EF4-FFF2-40B4-BE49-F238E27FC236}">
                  <a16:creationId xmlns:a16="http://schemas.microsoft.com/office/drawing/2014/main" id="{077DC188-163C-40E2-879B-2B35F0A370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4193" y="5007670"/>
              <a:ext cx="239982" cy="242138"/>
            </a:xfrm>
            <a:custGeom>
              <a:avLst/>
              <a:gdLst>
                <a:gd name="T0" fmla="*/ 2147483646 w 4342"/>
                <a:gd name="T1" fmla="*/ 2147483646 h 4381"/>
                <a:gd name="T2" fmla="*/ 2147483646 w 4342"/>
                <a:gd name="T3" fmla="*/ 2147483646 h 4381"/>
                <a:gd name="T4" fmla="*/ 2147483646 w 4342"/>
                <a:gd name="T5" fmla="*/ 2147483646 h 4381"/>
                <a:gd name="T6" fmla="*/ 2147483646 w 4342"/>
                <a:gd name="T7" fmla="*/ 2147483646 h 4381"/>
                <a:gd name="T8" fmla="*/ 2147483646 w 4342"/>
                <a:gd name="T9" fmla="*/ 2147483646 h 43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7" name="Google Shape;562;p27">
              <a:extLst>
                <a:ext uri="{FF2B5EF4-FFF2-40B4-BE49-F238E27FC236}">
                  <a16:creationId xmlns:a16="http://schemas.microsoft.com/office/drawing/2014/main" id="{4BB8CDA9-E90C-43A6-824F-0C834B33A9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052" y="4358081"/>
              <a:ext cx="356326" cy="853756"/>
            </a:xfrm>
            <a:custGeom>
              <a:avLst/>
              <a:gdLst>
                <a:gd name="T0" fmla="*/ 2147483646 w 6447"/>
                <a:gd name="T1" fmla="*/ 2147483646 h 15447"/>
                <a:gd name="T2" fmla="*/ 2147483646 w 6447"/>
                <a:gd name="T3" fmla="*/ 2147483646 h 15447"/>
                <a:gd name="T4" fmla="*/ 2147483646 w 6447"/>
                <a:gd name="T5" fmla="*/ 2147483646 h 15447"/>
                <a:gd name="T6" fmla="*/ 2147483646 w 6447"/>
                <a:gd name="T7" fmla="*/ 2147483646 h 15447"/>
                <a:gd name="T8" fmla="*/ 2147483646 w 6447"/>
                <a:gd name="T9" fmla="*/ 2147483646 h 154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8" name="Google Shape;563;p27">
              <a:extLst>
                <a:ext uri="{FF2B5EF4-FFF2-40B4-BE49-F238E27FC236}">
                  <a16:creationId xmlns:a16="http://schemas.microsoft.com/office/drawing/2014/main" id="{096EC03E-11D9-4903-AC75-B5ADB9FFB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2692" y="4373447"/>
              <a:ext cx="243685" cy="838391"/>
            </a:xfrm>
            <a:custGeom>
              <a:avLst/>
              <a:gdLst>
                <a:gd name="T0" fmla="*/ 2147483646 w 4409"/>
                <a:gd name="T1" fmla="*/ 2147483646 h 15169"/>
                <a:gd name="T2" fmla="*/ 2147483646 w 4409"/>
                <a:gd name="T3" fmla="*/ 2147483646 h 15169"/>
                <a:gd name="T4" fmla="*/ 2147483646 w 4409"/>
                <a:gd name="T5" fmla="*/ 2147483646 h 15169"/>
                <a:gd name="T6" fmla="*/ 2147483646 w 4409"/>
                <a:gd name="T7" fmla="*/ 2147483646 h 15169"/>
                <a:gd name="T8" fmla="*/ 2147483646 w 4409"/>
                <a:gd name="T9" fmla="*/ 2147483646 h 151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9" name="Google Shape;564;p27">
              <a:extLst>
                <a:ext uri="{FF2B5EF4-FFF2-40B4-BE49-F238E27FC236}">
                  <a16:creationId xmlns:a16="http://schemas.microsoft.com/office/drawing/2014/main" id="{657D69FA-3D1F-440B-910B-572EBE4E9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6063" y="4187684"/>
              <a:ext cx="240314" cy="242083"/>
            </a:xfrm>
            <a:custGeom>
              <a:avLst/>
              <a:gdLst>
                <a:gd name="T0" fmla="*/ 2147483646 w 4348"/>
                <a:gd name="T1" fmla="*/ 0 h 4380"/>
                <a:gd name="T2" fmla="*/ 2147483646 w 4348"/>
                <a:gd name="T3" fmla="*/ 2147483646 h 4380"/>
                <a:gd name="T4" fmla="*/ 2147483646 w 4348"/>
                <a:gd name="T5" fmla="*/ 2147483646 h 4380"/>
                <a:gd name="T6" fmla="*/ 2147483646 w 4348"/>
                <a:gd name="T7" fmla="*/ 2147483646 h 4380"/>
                <a:gd name="T8" fmla="*/ 2147483646 w 4348"/>
                <a:gd name="T9" fmla="*/ 0 h 43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0" name="Google Shape;565;p27">
              <a:extLst>
                <a:ext uri="{FF2B5EF4-FFF2-40B4-BE49-F238E27FC236}">
                  <a16:creationId xmlns:a16="http://schemas.microsoft.com/office/drawing/2014/main" id="{0C8A0142-DEDD-4C21-9F3F-17AAAE7E7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2952" y="4186493"/>
              <a:ext cx="79755" cy="77267"/>
            </a:xfrm>
            <a:custGeom>
              <a:avLst/>
              <a:gdLst>
                <a:gd name="T0" fmla="*/ 2147483646 w 1443"/>
                <a:gd name="T1" fmla="*/ 0 h 1398"/>
                <a:gd name="T2" fmla="*/ 0 w 1443"/>
                <a:gd name="T3" fmla="*/ 2147483646 h 1398"/>
                <a:gd name="T4" fmla="*/ 2147483646 w 1443"/>
                <a:gd name="T5" fmla="*/ 2147483646 h 1398"/>
                <a:gd name="T6" fmla="*/ 2147483646 w 1443"/>
                <a:gd name="T7" fmla="*/ 2147483646 h 1398"/>
                <a:gd name="T8" fmla="*/ 2147483646 w 1443"/>
                <a:gd name="T9" fmla="*/ 2147483646 h 1398"/>
                <a:gd name="T10" fmla="*/ 2147483646 w 1443"/>
                <a:gd name="T11" fmla="*/ 0 h 13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1" name="Google Shape;566;p27">
              <a:extLst>
                <a:ext uri="{FF2B5EF4-FFF2-40B4-BE49-F238E27FC236}">
                  <a16:creationId xmlns:a16="http://schemas.microsoft.com/office/drawing/2014/main" id="{DDD9DE5F-C92D-43D2-85D4-B067BCCFA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9458" y="4663117"/>
              <a:ext cx="777649" cy="963467"/>
            </a:xfrm>
            <a:custGeom>
              <a:avLst/>
              <a:gdLst>
                <a:gd name="T0" fmla="*/ 0 w 14070"/>
                <a:gd name="T1" fmla="*/ 2147483646 h 17432"/>
                <a:gd name="T2" fmla="*/ 0 w 14070"/>
                <a:gd name="T3" fmla="*/ 2147483646 h 17432"/>
                <a:gd name="T4" fmla="*/ 2147483646 w 14070"/>
                <a:gd name="T5" fmla="*/ 2147483646 h 17432"/>
                <a:gd name="T6" fmla="*/ 2147483646 w 14070"/>
                <a:gd name="T7" fmla="*/ 2147483646 h 17432"/>
                <a:gd name="T8" fmla="*/ 2147483646 w 14070"/>
                <a:gd name="T9" fmla="*/ 2147483646 h 17432"/>
                <a:gd name="T10" fmla="*/ 2147483646 w 14070"/>
                <a:gd name="T11" fmla="*/ 2147483646 h 17432"/>
                <a:gd name="T12" fmla="*/ 0 w 14070"/>
                <a:gd name="T13" fmla="*/ 2147483646 h 174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2" name="Google Shape;567;p27">
              <a:extLst>
                <a:ext uri="{FF2B5EF4-FFF2-40B4-BE49-F238E27FC236}">
                  <a16:creationId xmlns:a16="http://schemas.microsoft.com/office/drawing/2014/main" id="{55E4C788-3C4B-4CA4-BDF4-161A1EE759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5983" y="4821897"/>
              <a:ext cx="741115" cy="804661"/>
            </a:xfrm>
            <a:custGeom>
              <a:avLst/>
              <a:gdLst>
                <a:gd name="T0" fmla="*/ 2147483646 w 13409"/>
                <a:gd name="T1" fmla="*/ 2147483646 h 17432"/>
                <a:gd name="T2" fmla="*/ 2147483646 w 13409"/>
                <a:gd name="T3" fmla="*/ 2147483646 h 17432"/>
                <a:gd name="T4" fmla="*/ 2147483646 w 13409"/>
                <a:gd name="T5" fmla="*/ 2147483646 h 17432"/>
                <a:gd name="T6" fmla="*/ 2147483646 w 13409"/>
                <a:gd name="T7" fmla="*/ 2147483646 h 17432"/>
                <a:gd name="T8" fmla="*/ 2147483646 w 13409"/>
                <a:gd name="T9" fmla="*/ 2147483646 h 17432"/>
                <a:gd name="T10" fmla="*/ 2147483646 w 13409"/>
                <a:gd name="T11" fmla="*/ 2147483646 h 17432"/>
                <a:gd name="T12" fmla="*/ 2147483646 w 13409"/>
                <a:gd name="T13" fmla="*/ 2147483646 h 17432"/>
                <a:gd name="T14" fmla="*/ 2147483646 w 13409"/>
                <a:gd name="T15" fmla="*/ 2147483646 h 17432"/>
                <a:gd name="T16" fmla="*/ 2147483646 w 13409"/>
                <a:gd name="T17" fmla="*/ 2147483646 h 17432"/>
                <a:gd name="T18" fmla="*/ 2147483646 w 13409"/>
                <a:gd name="T19" fmla="*/ 2147483646 h 17432"/>
                <a:gd name="T20" fmla="*/ 2147483646 w 13409"/>
                <a:gd name="T21" fmla="*/ 2147483646 h 17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lnTo>
                    <a:pt x="11701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3" name="Google Shape;568;p27">
              <a:extLst>
                <a:ext uri="{FF2B5EF4-FFF2-40B4-BE49-F238E27FC236}">
                  <a16:creationId xmlns:a16="http://schemas.microsoft.com/office/drawing/2014/main" id="{4AC49058-3447-4A67-B7A4-DBC9D2ED9034}"/>
                </a:ext>
              </a:extLst>
            </p:cNvPr>
            <p:cNvSpPr/>
            <p:nvPr/>
          </p:nvSpPr>
          <p:spPr>
            <a:xfrm>
              <a:off x="2435235" y="4872304"/>
              <a:ext cx="458935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4" name="Google Shape;569;p27">
              <a:extLst>
                <a:ext uri="{FF2B5EF4-FFF2-40B4-BE49-F238E27FC236}">
                  <a16:creationId xmlns:a16="http://schemas.microsoft.com/office/drawing/2014/main" id="{3846141F-9A8C-4916-B2B6-8CFD69624C72}"/>
                </a:ext>
              </a:extLst>
            </p:cNvPr>
            <p:cNvSpPr/>
            <p:nvPr/>
          </p:nvSpPr>
          <p:spPr>
            <a:xfrm>
              <a:off x="3376925" y="4937410"/>
              <a:ext cx="425586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5" name="Google Shape;570;p27">
              <a:extLst>
                <a:ext uri="{FF2B5EF4-FFF2-40B4-BE49-F238E27FC236}">
                  <a16:creationId xmlns:a16="http://schemas.microsoft.com/office/drawing/2014/main" id="{970BC29A-29CF-48A2-8ABF-AFA802864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4646" y="4821907"/>
              <a:ext cx="658432" cy="768142"/>
            </a:xfrm>
            <a:custGeom>
              <a:avLst/>
              <a:gdLst>
                <a:gd name="T0" fmla="*/ 2147483646 w 11913"/>
                <a:gd name="T1" fmla="*/ 0 h 13898"/>
                <a:gd name="T2" fmla="*/ 2147483646 w 11913"/>
                <a:gd name="T3" fmla="*/ 2147483646 h 13898"/>
                <a:gd name="T4" fmla="*/ 2147483646 w 11913"/>
                <a:gd name="T5" fmla="*/ 2147483646 h 13898"/>
                <a:gd name="T6" fmla="*/ 2147483646 w 11913"/>
                <a:gd name="T7" fmla="*/ 2147483646 h 13898"/>
                <a:gd name="T8" fmla="*/ 2147483646 w 11913"/>
                <a:gd name="T9" fmla="*/ 2147483646 h 13898"/>
                <a:gd name="T10" fmla="*/ 2147483646 w 11913"/>
                <a:gd name="T11" fmla="*/ 0 h 13898"/>
                <a:gd name="T12" fmla="*/ 2147483646 w 11913"/>
                <a:gd name="T13" fmla="*/ 0 h 138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6" name="Google Shape;571;p27">
              <a:extLst>
                <a:ext uri="{FF2B5EF4-FFF2-40B4-BE49-F238E27FC236}">
                  <a16:creationId xmlns:a16="http://schemas.microsoft.com/office/drawing/2014/main" id="{6E2588E2-9444-46F5-BCE3-94B8118E54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7587" y="4821907"/>
              <a:ext cx="625491" cy="768142"/>
            </a:xfrm>
            <a:custGeom>
              <a:avLst/>
              <a:gdLst>
                <a:gd name="T0" fmla="*/ 2147483646 w 11317"/>
                <a:gd name="T1" fmla="*/ 0 h 13898"/>
                <a:gd name="T2" fmla="*/ 2147483646 w 11317"/>
                <a:gd name="T3" fmla="*/ 2147483646 h 13898"/>
                <a:gd name="T4" fmla="*/ 2147483646 w 11317"/>
                <a:gd name="T5" fmla="*/ 2147483646 h 13898"/>
                <a:gd name="T6" fmla="*/ 2147483646 w 11317"/>
                <a:gd name="T7" fmla="*/ 2147483646 h 13898"/>
                <a:gd name="T8" fmla="*/ 0 w 11317"/>
                <a:gd name="T9" fmla="*/ 2147483646 h 13898"/>
                <a:gd name="T10" fmla="*/ 0 w 11317"/>
                <a:gd name="T11" fmla="*/ 2147483646 h 13898"/>
                <a:gd name="T12" fmla="*/ 2147483646 w 11317"/>
                <a:gd name="T13" fmla="*/ 2147483646 h 13898"/>
                <a:gd name="T14" fmla="*/ 2147483646 w 11317"/>
                <a:gd name="T15" fmla="*/ 2147483646 h 13898"/>
                <a:gd name="T16" fmla="*/ 2147483646 w 11317"/>
                <a:gd name="T17" fmla="*/ 2147483646 h 13898"/>
                <a:gd name="T18" fmla="*/ 2147483646 w 11317"/>
                <a:gd name="T19" fmla="*/ 0 h 13898"/>
                <a:gd name="T20" fmla="*/ 2147483646 w 11317"/>
                <a:gd name="T21" fmla="*/ 0 h 138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lnTo>
                    <a:pt x="97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197" name="Google Shape;572;p27">
              <a:extLst>
                <a:ext uri="{FF2B5EF4-FFF2-40B4-BE49-F238E27FC236}">
                  <a16:creationId xmlns:a16="http://schemas.microsoft.com/office/drawing/2014/main" id="{0C3A1331-AF7F-4324-98A7-9A1F9AF370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199" name="Google Shape;573;p27">
                <a:extLst>
                  <a:ext uri="{FF2B5EF4-FFF2-40B4-BE49-F238E27FC236}">
                    <a16:creationId xmlns:a16="http://schemas.microsoft.com/office/drawing/2014/main" id="{F29BE761-67E8-443E-9432-A92B970048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4143" y="4562865"/>
                <a:ext cx="112751" cy="98104"/>
              </a:xfrm>
              <a:custGeom>
                <a:avLst/>
                <a:gdLst>
                  <a:gd name="T0" fmla="*/ 2147483646 w 2040"/>
                  <a:gd name="T1" fmla="*/ 2147483646 h 1775"/>
                  <a:gd name="T2" fmla="*/ 2147483646 w 2040"/>
                  <a:gd name="T3" fmla="*/ 2147483646 h 1775"/>
                  <a:gd name="T4" fmla="*/ 2147483646 w 2040"/>
                  <a:gd name="T5" fmla="*/ 2147483646 h 1775"/>
                  <a:gd name="T6" fmla="*/ 2147483646 w 2040"/>
                  <a:gd name="T7" fmla="*/ 2147483646 h 1775"/>
                  <a:gd name="T8" fmla="*/ 2147483646 w 2040"/>
                  <a:gd name="T9" fmla="*/ 2147483646 h 1775"/>
                  <a:gd name="T10" fmla="*/ 2147483646 w 2040"/>
                  <a:gd name="T11" fmla="*/ 2147483646 h 1775"/>
                  <a:gd name="T12" fmla="*/ 2147483646 w 2040"/>
                  <a:gd name="T13" fmla="*/ 2147483646 h 1775"/>
                  <a:gd name="T14" fmla="*/ 2147483646 w 2040"/>
                  <a:gd name="T15" fmla="*/ 2147483646 h 1775"/>
                  <a:gd name="T16" fmla="*/ 2147483646 w 2040"/>
                  <a:gd name="T17" fmla="*/ 2147483646 h 1775"/>
                  <a:gd name="T18" fmla="*/ 2147483646 w 2040"/>
                  <a:gd name="T19" fmla="*/ 2147483646 h 1775"/>
                  <a:gd name="T20" fmla="*/ 2147483646 w 2040"/>
                  <a:gd name="T21" fmla="*/ 2147483646 h 1775"/>
                  <a:gd name="T22" fmla="*/ 2147483646 w 2040"/>
                  <a:gd name="T23" fmla="*/ 2147483646 h 1775"/>
                  <a:gd name="T24" fmla="*/ 2147483646 w 2040"/>
                  <a:gd name="T25" fmla="*/ 2147483646 h 1775"/>
                  <a:gd name="T26" fmla="*/ 2147483646 w 2040"/>
                  <a:gd name="T27" fmla="*/ 2147483646 h 1775"/>
                  <a:gd name="T28" fmla="*/ 2147483646 w 2040"/>
                  <a:gd name="T29" fmla="*/ 2147483646 h 1775"/>
                  <a:gd name="T30" fmla="*/ 2147483646 w 2040"/>
                  <a:gd name="T31" fmla="*/ 2147483646 h 1775"/>
                  <a:gd name="T32" fmla="*/ 2147483646 w 2040"/>
                  <a:gd name="T33" fmla="*/ 2147483646 h 1775"/>
                  <a:gd name="T34" fmla="*/ 2147483646 w 2040"/>
                  <a:gd name="T35" fmla="*/ 2147483646 h 1775"/>
                  <a:gd name="T36" fmla="*/ 2147483646 w 2040"/>
                  <a:gd name="T37" fmla="*/ 2147483646 h 1775"/>
                  <a:gd name="T38" fmla="*/ 2147483646 w 2040"/>
                  <a:gd name="T39" fmla="*/ 2147483646 h 1775"/>
                  <a:gd name="T40" fmla="*/ 2147483646 w 2040"/>
                  <a:gd name="T41" fmla="*/ 2147483646 h 1775"/>
                  <a:gd name="T42" fmla="*/ 2147483646 w 2040"/>
                  <a:gd name="T43" fmla="*/ 2147483646 h 1775"/>
                  <a:gd name="T44" fmla="*/ 2147483646 w 2040"/>
                  <a:gd name="T45" fmla="*/ 2147483646 h 1775"/>
                  <a:gd name="T46" fmla="*/ 2147483646 w 2040"/>
                  <a:gd name="T47" fmla="*/ 2147483646 h 1775"/>
                  <a:gd name="T48" fmla="*/ 2147483646 w 2040"/>
                  <a:gd name="T49" fmla="*/ 2147483646 h 1775"/>
                  <a:gd name="T50" fmla="*/ 2147483646 w 2040"/>
                  <a:gd name="T51" fmla="*/ 2147483646 h 1775"/>
                  <a:gd name="T52" fmla="*/ 2147483646 w 2040"/>
                  <a:gd name="T53" fmla="*/ 2147483646 h 1775"/>
                  <a:gd name="T54" fmla="*/ 2147483646 w 2040"/>
                  <a:gd name="T55" fmla="*/ 2147483646 h 1775"/>
                  <a:gd name="T56" fmla="*/ 2147483646 w 2040"/>
                  <a:gd name="T57" fmla="*/ 2147483646 h 1775"/>
                  <a:gd name="T58" fmla="*/ 2147483646 w 2040"/>
                  <a:gd name="T59" fmla="*/ 2147483646 h 1775"/>
                  <a:gd name="T60" fmla="*/ 2147483646 w 2040"/>
                  <a:gd name="T61" fmla="*/ 2147483646 h 1775"/>
                  <a:gd name="T62" fmla="*/ 2147483646 w 2040"/>
                  <a:gd name="T63" fmla="*/ 2147483646 h 1775"/>
                  <a:gd name="T64" fmla="*/ 2147483646 w 2040"/>
                  <a:gd name="T65" fmla="*/ 2147483646 h 1775"/>
                  <a:gd name="T66" fmla="*/ 2147483646 w 2040"/>
                  <a:gd name="T67" fmla="*/ 2147483646 h 1775"/>
                  <a:gd name="T68" fmla="*/ 2147483646 w 2040"/>
                  <a:gd name="T69" fmla="*/ 2147483646 h 1775"/>
                  <a:gd name="T70" fmla="*/ 2147483646 w 2040"/>
                  <a:gd name="T71" fmla="*/ 2147483646 h 1775"/>
                  <a:gd name="T72" fmla="*/ 2147483646 w 2040"/>
                  <a:gd name="T73" fmla="*/ 2147483646 h 1775"/>
                  <a:gd name="T74" fmla="*/ 2147483646 w 2040"/>
                  <a:gd name="T75" fmla="*/ 2147483646 h 1775"/>
                  <a:gd name="T76" fmla="*/ 2147483646 w 2040"/>
                  <a:gd name="T77" fmla="*/ 2147483646 h 1775"/>
                  <a:gd name="T78" fmla="*/ 2147483646 w 2040"/>
                  <a:gd name="T79" fmla="*/ 2147483646 h 1775"/>
                  <a:gd name="T80" fmla="*/ 2147483646 w 2040"/>
                  <a:gd name="T81" fmla="*/ 2147483646 h 1775"/>
                  <a:gd name="T82" fmla="*/ 2147483646 w 2040"/>
                  <a:gd name="T83" fmla="*/ 2147483646 h 1775"/>
                  <a:gd name="T84" fmla="*/ 2147483646 w 2040"/>
                  <a:gd name="T85" fmla="*/ 2147483646 h 177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lnTo>
                      <a:pt x="292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0" name="Google Shape;574;p27">
                <a:extLst>
                  <a:ext uri="{FF2B5EF4-FFF2-40B4-BE49-F238E27FC236}">
                    <a16:creationId xmlns:a16="http://schemas.microsoft.com/office/drawing/2014/main" id="{A928938C-4260-4CC3-87A8-DAD6919D1B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782" y="4536556"/>
                <a:ext cx="65882" cy="66600"/>
              </a:xfrm>
              <a:custGeom>
                <a:avLst/>
                <a:gdLst>
                  <a:gd name="T0" fmla="*/ 2147483646 w 1192"/>
                  <a:gd name="T1" fmla="*/ 0 h 1205"/>
                  <a:gd name="T2" fmla="*/ 2147483646 w 1192"/>
                  <a:gd name="T3" fmla="*/ 2147483646 h 1205"/>
                  <a:gd name="T4" fmla="*/ 2147483646 w 1192"/>
                  <a:gd name="T5" fmla="*/ 2147483646 h 1205"/>
                  <a:gd name="T6" fmla="*/ 2147483646 w 1192"/>
                  <a:gd name="T7" fmla="*/ 2147483646 h 1205"/>
                  <a:gd name="T8" fmla="*/ 2147483646 w 1192"/>
                  <a:gd name="T9" fmla="*/ 2147483646 h 1205"/>
                  <a:gd name="T10" fmla="*/ 2147483646 w 1192"/>
                  <a:gd name="T11" fmla="*/ 2147483646 h 1205"/>
                  <a:gd name="T12" fmla="*/ 2147483646 w 1192"/>
                  <a:gd name="T13" fmla="*/ 2147483646 h 1205"/>
                  <a:gd name="T14" fmla="*/ 2147483646 w 1192"/>
                  <a:gd name="T15" fmla="*/ 2147483646 h 1205"/>
                  <a:gd name="T16" fmla="*/ 2147483646 w 1192"/>
                  <a:gd name="T17" fmla="*/ 2147483646 h 1205"/>
                  <a:gd name="T18" fmla="*/ 2147483646 w 1192"/>
                  <a:gd name="T19" fmla="*/ 2147483646 h 1205"/>
                  <a:gd name="T20" fmla="*/ 2147483646 w 1192"/>
                  <a:gd name="T21" fmla="*/ 2147483646 h 1205"/>
                  <a:gd name="T22" fmla="*/ 2147483646 w 1192"/>
                  <a:gd name="T23" fmla="*/ 2147483646 h 1205"/>
                  <a:gd name="T24" fmla="*/ 2147483646 w 1192"/>
                  <a:gd name="T25" fmla="*/ 2147483646 h 1205"/>
                  <a:gd name="T26" fmla="*/ 2147483646 w 1192"/>
                  <a:gd name="T27" fmla="*/ 2147483646 h 1205"/>
                  <a:gd name="T28" fmla="*/ 2147483646 w 1192"/>
                  <a:gd name="T29" fmla="*/ 2147483646 h 1205"/>
                  <a:gd name="T30" fmla="*/ 2147483646 w 1192"/>
                  <a:gd name="T31" fmla="*/ 2147483646 h 1205"/>
                  <a:gd name="T32" fmla="*/ 2147483646 w 1192"/>
                  <a:gd name="T33" fmla="*/ 2147483646 h 1205"/>
                  <a:gd name="T34" fmla="*/ 2147483646 w 1192"/>
                  <a:gd name="T35" fmla="*/ 2147483646 h 1205"/>
                  <a:gd name="T36" fmla="*/ 2147483646 w 1192"/>
                  <a:gd name="T37" fmla="*/ 2147483646 h 1205"/>
                  <a:gd name="T38" fmla="*/ 2147483646 w 1192"/>
                  <a:gd name="T39" fmla="*/ 2147483646 h 1205"/>
                  <a:gd name="T40" fmla="*/ 2147483646 w 1192"/>
                  <a:gd name="T41" fmla="*/ 2147483646 h 1205"/>
                  <a:gd name="T42" fmla="*/ 2147483646 w 1192"/>
                  <a:gd name="T43" fmla="*/ 2147483646 h 1205"/>
                  <a:gd name="T44" fmla="*/ 2147483646 w 1192"/>
                  <a:gd name="T45" fmla="*/ 2147483646 h 1205"/>
                  <a:gd name="T46" fmla="*/ 2147483646 w 1192"/>
                  <a:gd name="T47" fmla="*/ 2147483646 h 1205"/>
                  <a:gd name="T48" fmla="*/ 2147483646 w 1192"/>
                  <a:gd name="T49" fmla="*/ 2147483646 h 1205"/>
                  <a:gd name="T50" fmla="*/ 2147483646 w 1192"/>
                  <a:gd name="T51" fmla="*/ 2147483646 h 1205"/>
                  <a:gd name="T52" fmla="*/ 2147483646 w 1192"/>
                  <a:gd name="T53" fmla="*/ 2147483646 h 1205"/>
                  <a:gd name="T54" fmla="*/ 2147483646 w 1192"/>
                  <a:gd name="T55" fmla="*/ 2147483646 h 1205"/>
                  <a:gd name="T56" fmla="*/ 2147483646 w 1192"/>
                  <a:gd name="T57" fmla="*/ 2147483646 h 1205"/>
                  <a:gd name="T58" fmla="*/ 2147483646 w 1192"/>
                  <a:gd name="T59" fmla="*/ 2147483646 h 1205"/>
                  <a:gd name="T60" fmla="*/ 2147483646 w 1192"/>
                  <a:gd name="T61" fmla="*/ 0 h 12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1" name="Google Shape;575;p27">
                <a:extLst>
                  <a:ext uri="{FF2B5EF4-FFF2-40B4-BE49-F238E27FC236}">
                    <a16:creationId xmlns:a16="http://schemas.microsoft.com/office/drawing/2014/main" id="{7DC6E5A5-ED0C-469E-840F-BA5B79C60B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311" y="4565794"/>
                <a:ext cx="127287" cy="127342"/>
              </a:xfrm>
              <a:custGeom>
                <a:avLst/>
                <a:gdLst>
                  <a:gd name="T0" fmla="*/ 2147483646 w 2303"/>
                  <a:gd name="T1" fmla="*/ 2147483646 h 2304"/>
                  <a:gd name="T2" fmla="*/ 2147483646 w 2303"/>
                  <a:gd name="T3" fmla="*/ 2147483646 h 2304"/>
                  <a:gd name="T4" fmla="*/ 0 w 2303"/>
                  <a:gd name="T5" fmla="*/ 2147483646 h 2304"/>
                  <a:gd name="T6" fmla="*/ 2147483646 w 2303"/>
                  <a:gd name="T7" fmla="*/ 2147483646 h 2304"/>
                  <a:gd name="T8" fmla="*/ 2147483646 w 2303"/>
                  <a:gd name="T9" fmla="*/ 2147483646 h 2304"/>
                  <a:gd name="T10" fmla="*/ 2147483646 w 2303"/>
                  <a:gd name="T11" fmla="*/ 2147483646 h 2304"/>
                  <a:gd name="T12" fmla="*/ 2147483646 w 2303"/>
                  <a:gd name="T13" fmla="*/ 2147483646 h 2304"/>
                  <a:gd name="T14" fmla="*/ 2147483646 w 2303"/>
                  <a:gd name="T15" fmla="*/ 2147483646 h 2304"/>
                  <a:gd name="T16" fmla="*/ 2147483646 w 2303"/>
                  <a:gd name="T17" fmla="*/ 2147483646 h 2304"/>
                  <a:gd name="T18" fmla="*/ 2147483646 w 2303"/>
                  <a:gd name="T19" fmla="*/ 2147483646 h 2304"/>
                  <a:gd name="T20" fmla="*/ 2147483646 w 2303"/>
                  <a:gd name="T21" fmla="*/ 2147483646 h 2304"/>
                  <a:gd name="T22" fmla="*/ 2147483646 w 2303"/>
                  <a:gd name="T23" fmla="*/ 2147483646 h 2304"/>
                  <a:gd name="T24" fmla="*/ 2147483646 w 2303"/>
                  <a:gd name="T25" fmla="*/ 2147483646 h 2304"/>
                  <a:gd name="T26" fmla="*/ 2147483646 w 2303"/>
                  <a:gd name="T27" fmla="*/ 2147483646 h 2304"/>
                  <a:gd name="T28" fmla="*/ 2147483646 w 2303"/>
                  <a:gd name="T29" fmla="*/ 2147483646 h 2304"/>
                  <a:gd name="T30" fmla="*/ 2147483646 w 2303"/>
                  <a:gd name="T31" fmla="*/ 2147483646 h 2304"/>
                  <a:gd name="T32" fmla="*/ 2147483646 w 2303"/>
                  <a:gd name="T33" fmla="*/ 2147483646 h 2304"/>
                  <a:gd name="T34" fmla="*/ 2147483646 w 2303"/>
                  <a:gd name="T35" fmla="*/ 2147483646 h 2304"/>
                  <a:gd name="T36" fmla="*/ 2147483646 w 2303"/>
                  <a:gd name="T37" fmla="*/ 2147483646 h 2304"/>
                  <a:gd name="T38" fmla="*/ 2147483646 w 2303"/>
                  <a:gd name="T39" fmla="*/ 2147483646 h 2304"/>
                  <a:gd name="T40" fmla="*/ 2147483646 w 2303"/>
                  <a:gd name="T41" fmla="*/ 2147483646 h 2304"/>
                  <a:gd name="T42" fmla="*/ 2147483646 w 2303"/>
                  <a:gd name="T43" fmla="*/ 2147483646 h 2304"/>
                  <a:gd name="T44" fmla="*/ 2147483646 w 2303"/>
                  <a:gd name="T45" fmla="*/ 2147483646 h 2304"/>
                  <a:gd name="T46" fmla="*/ 2147483646 w 2303"/>
                  <a:gd name="T47" fmla="*/ 2147483646 h 2304"/>
                  <a:gd name="T48" fmla="*/ 2147483646 w 2303"/>
                  <a:gd name="T49" fmla="*/ 2147483646 h 2304"/>
                  <a:gd name="T50" fmla="*/ 2147483646 w 2303"/>
                  <a:gd name="T51" fmla="*/ 2147483646 h 2304"/>
                  <a:gd name="T52" fmla="*/ 2147483646 w 2303"/>
                  <a:gd name="T53" fmla="*/ 2147483646 h 2304"/>
                  <a:gd name="T54" fmla="*/ 2147483646 w 2303"/>
                  <a:gd name="T55" fmla="*/ 2147483646 h 2304"/>
                  <a:gd name="T56" fmla="*/ 2147483646 w 2303"/>
                  <a:gd name="T57" fmla="*/ 2147483646 h 2304"/>
                  <a:gd name="T58" fmla="*/ 2147483646 w 2303"/>
                  <a:gd name="T59" fmla="*/ 2147483646 h 2304"/>
                  <a:gd name="T60" fmla="*/ 2147483646 w 2303"/>
                  <a:gd name="T61" fmla="*/ 2147483646 h 2304"/>
                  <a:gd name="T62" fmla="*/ 2147483646 w 2303"/>
                  <a:gd name="T63" fmla="*/ 2147483646 h 2304"/>
                  <a:gd name="T64" fmla="*/ 2147483646 w 2303"/>
                  <a:gd name="T65" fmla="*/ 2147483646 h 2304"/>
                  <a:gd name="T66" fmla="*/ 2147483646 w 2303"/>
                  <a:gd name="T67" fmla="*/ 2147483646 h 2304"/>
                  <a:gd name="T68" fmla="*/ 2147483646 w 2303"/>
                  <a:gd name="T69" fmla="*/ 2147483646 h 2304"/>
                  <a:gd name="T70" fmla="*/ 2147483646 w 2303"/>
                  <a:gd name="T71" fmla="*/ 2147483646 h 2304"/>
                  <a:gd name="T72" fmla="*/ 2147483646 w 2303"/>
                  <a:gd name="T73" fmla="*/ 2147483646 h 2304"/>
                  <a:gd name="T74" fmla="*/ 2147483646 w 2303"/>
                  <a:gd name="T75" fmla="*/ 2147483646 h 2304"/>
                  <a:gd name="T76" fmla="*/ 2147483646 w 2303"/>
                  <a:gd name="T77" fmla="*/ 2147483646 h 2304"/>
                  <a:gd name="T78" fmla="*/ 2147483646 w 2303"/>
                  <a:gd name="T79" fmla="*/ 2147483646 h 2304"/>
                  <a:gd name="T80" fmla="*/ 2147483646 w 2303"/>
                  <a:gd name="T81" fmla="*/ 2147483646 h 2304"/>
                  <a:gd name="T82" fmla="*/ 2147483646 w 2303"/>
                  <a:gd name="T83" fmla="*/ 2147483646 h 2304"/>
                  <a:gd name="T84" fmla="*/ 2147483646 w 2303"/>
                  <a:gd name="T85" fmla="*/ 2147483646 h 2304"/>
                  <a:gd name="T86" fmla="*/ 2147483646 w 2303"/>
                  <a:gd name="T87" fmla="*/ 2147483646 h 2304"/>
                  <a:gd name="T88" fmla="*/ 2147483646 w 2303"/>
                  <a:gd name="T89" fmla="*/ 2147483646 h 2304"/>
                  <a:gd name="T90" fmla="*/ 2147483646 w 2303"/>
                  <a:gd name="T91" fmla="*/ 2147483646 h 2304"/>
                  <a:gd name="T92" fmla="*/ 2147483646 w 2303"/>
                  <a:gd name="T93" fmla="*/ 2147483646 h 2304"/>
                  <a:gd name="T94" fmla="*/ 2147483646 w 2303"/>
                  <a:gd name="T95" fmla="*/ 2147483646 h 2304"/>
                  <a:gd name="T96" fmla="*/ 2147483646 w 2303"/>
                  <a:gd name="T97" fmla="*/ 2147483646 h 2304"/>
                  <a:gd name="T98" fmla="*/ 2147483646 w 2303"/>
                  <a:gd name="T99" fmla="*/ 2147483646 h 2304"/>
                  <a:gd name="T100" fmla="*/ 2147483646 w 2303"/>
                  <a:gd name="T101" fmla="*/ 2147483646 h 2304"/>
                  <a:gd name="T102" fmla="*/ 2147483646 w 2303"/>
                  <a:gd name="T103" fmla="*/ 2147483646 h 2304"/>
                  <a:gd name="T104" fmla="*/ 2147483646 w 2303"/>
                  <a:gd name="T105" fmla="*/ 2147483646 h 2304"/>
                  <a:gd name="T106" fmla="*/ 2147483646 w 2303"/>
                  <a:gd name="T107" fmla="*/ 2147483646 h 2304"/>
                  <a:gd name="T108" fmla="*/ 2147483646 w 2303"/>
                  <a:gd name="T109" fmla="*/ 2147483646 h 2304"/>
                  <a:gd name="T110" fmla="*/ 2147483646 w 2303"/>
                  <a:gd name="T111" fmla="*/ 2147483646 h 2304"/>
                  <a:gd name="T112" fmla="*/ 2147483646 w 2303"/>
                  <a:gd name="T113" fmla="*/ 2147483646 h 2304"/>
                  <a:gd name="T114" fmla="*/ 2147483646 w 2303"/>
                  <a:gd name="T115" fmla="*/ 2147483646 h 2304"/>
                  <a:gd name="T116" fmla="*/ 2147483646 w 2303"/>
                  <a:gd name="T117" fmla="*/ 2147483646 h 2304"/>
                  <a:gd name="T118" fmla="*/ 2147483646 w 2303"/>
                  <a:gd name="T119" fmla="*/ 2147483646 h 2304"/>
                  <a:gd name="T120" fmla="*/ 2147483646 w 2303"/>
                  <a:gd name="T121" fmla="*/ 2147483646 h 2304"/>
                  <a:gd name="T122" fmla="*/ 2147483646 w 2303"/>
                  <a:gd name="T123" fmla="*/ 2147483646 h 230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lnTo>
                      <a:pt x="225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198" name="Google Shape;576;p27">
              <a:extLst>
                <a:ext uri="{FF2B5EF4-FFF2-40B4-BE49-F238E27FC236}">
                  <a16:creationId xmlns:a16="http://schemas.microsoft.com/office/drawing/2014/main" id="{F83300C6-53A2-4E27-8123-5DD697C3E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8510" y="5577559"/>
              <a:ext cx="389985" cy="49024"/>
            </a:xfrm>
            <a:custGeom>
              <a:avLst/>
              <a:gdLst>
                <a:gd name="T0" fmla="*/ 2147483646 w 7056"/>
                <a:gd name="T1" fmla="*/ 0 h 887"/>
                <a:gd name="T2" fmla="*/ 2147483646 w 7056"/>
                <a:gd name="T3" fmla="*/ 2147483646 h 887"/>
                <a:gd name="T4" fmla="*/ 2147483646 w 7056"/>
                <a:gd name="T5" fmla="*/ 2147483646 h 887"/>
                <a:gd name="T6" fmla="*/ 2147483646 w 7056"/>
                <a:gd name="T7" fmla="*/ 0 h 887"/>
                <a:gd name="T8" fmla="*/ 2147483646 w 7056"/>
                <a:gd name="T9" fmla="*/ 0 h 8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28" name="Google Shape;578;p27">
            <a:extLst>
              <a:ext uri="{FF2B5EF4-FFF2-40B4-BE49-F238E27FC236}">
                <a16:creationId xmlns:a16="http://schemas.microsoft.com/office/drawing/2014/main" id="{6EB7B432-E214-4F7B-9EBF-ABCB9F3DF0A7}"/>
              </a:ext>
            </a:extLst>
          </p:cNvPr>
          <p:cNvSpPr>
            <a:spLocks/>
          </p:cNvSpPr>
          <p:nvPr/>
        </p:nvSpPr>
        <p:spPr bwMode="auto">
          <a:xfrm>
            <a:off x="3308350" y="6418263"/>
            <a:ext cx="265113" cy="165100"/>
          </a:xfrm>
          <a:custGeom>
            <a:avLst/>
            <a:gdLst>
              <a:gd name="T0" fmla="*/ 2147483646 w 4806"/>
              <a:gd name="T1" fmla="*/ 2147483646 h 2979"/>
              <a:gd name="T2" fmla="*/ 2147483646 w 4806"/>
              <a:gd name="T3" fmla="*/ 2147483646 h 2979"/>
              <a:gd name="T4" fmla="*/ 2147483646 w 4806"/>
              <a:gd name="T5" fmla="*/ 2147483646 h 2979"/>
              <a:gd name="T6" fmla="*/ 2147483646 w 4806"/>
              <a:gd name="T7" fmla="*/ 2147483646 h 2979"/>
              <a:gd name="T8" fmla="*/ 2147483646 w 4806"/>
              <a:gd name="T9" fmla="*/ 2147483646 h 29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lnTo>
                  <a:pt x="1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E0A3B9EF-FF14-4B6F-9AA3-35927A992BA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524000" y="5626100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>
              <a:extLst>
                <a:ext uri="{FF2B5EF4-FFF2-40B4-BE49-F238E27FC236}">
                  <a16:creationId xmlns:a16="http://schemas.microsoft.com/office/drawing/2014/main" id="{098F455E-7099-4A47-AF2F-A687EB155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7961" y="6403010"/>
              <a:ext cx="265628" cy="451390"/>
            </a:xfrm>
            <a:custGeom>
              <a:avLst/>
              <a:gdLst>
                <a:gd name="T0" fmla="*/ 2147483646 w 4806"/>
                <a:gd name="T1" fmla="*/ 2147483646 h 8167"/>
                <a:gd name="T2" fmla="*/ 2147483646 w 4806"/>
                <a:gd name="T3" fmla="*/ 2147483646 h 8167"/>
                <a:gd name="T4" fmla="*/ 2147483646 w 4806"/>
                <a:gd name="T5" fmla="*/ 2147483646 h 8167"/>
                <a:gd name="T6" fmla="*/ 2147483646 w 4806"/>
                <a:gd name="T7" fmla="*/ 2147483646 h 8167"/>
                <a:gd name="T8" fmla="*/ 2147483646 w 4806"/>
                <a:gd name="T9" fmla="*/ 2147483646 h 81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231" name="Google Shape;579;p27">
              <a:extLst>
                <a:ext uri="{FF2B5EF4-FFF2-40B4-BE49-F238E27FC236}">
                  <a16:creationId xmlns:a16="http://schemas.microsoft.com/office/drawing/2014/main" id="{58125245-9F54-4ECD-816C-A09E8626742B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>
                <a:extLst>
                  <a:ext uri="{FF2B5EF4-FFF2-40B4-BE49-F238E27FC236}">
                    <a16:creationId xmlns:a16="http://schemas.microsoft.com/office/drawing/2014/main" id="{C06B58B8-DAF9-49F7-9203-D7040C3AC9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285" y="5051507"/>
                <a:ext cx="7315206" cy="420715"/>
              </a:xfrm>
              <a:custGeom>
                <a:avLst/>
                <a:gdLst>
                  <a:gd name="T0" fmla="*/ 2147483646 w 132354"/>
                  <a:gd name="T1" fmla="*/ 2147483646 h 7612"/>
                  <a:gd name="T2" fmla="*/ 2147483646 w 132354"/>
                  <a:gd name="T3" fmla="*/ 2147483646 h 7612"/>
                  <a:gd name="T4" fmla="*/ 2147483646 w 132354"/>
                  <a:gd name="T5" fmla="*/ 2147483646 h 7612"/>
                  <a:gd name="T6" fmla="*/ 2147483646 w 132354"/>
                  <a:gd name="T7" fmla="*/ 2147483646 h 7612"/>
                  <a:gd name="T8" fmla="*/ 2147483646 w 132354"/>
                  <a:gd name="T9" fmla="*/ 2147483646 h 76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3" name="Google Shape;581;p27">
                <a:extLst>
                  <a:ext uri="{FF2B5EF4-FFF2-40B4-BE49-F238E27FC236}">
                    <a16:creationId xmlns:a16="http://schemas.microsoft.com/office/drawing/2014/main" id="{4169F85D-480C-4208-BB39-557E11049B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285" y="5051507"/>
                <a:ext cx="7315206" cy="133919"/>
              </a:xfrm>
              <a:custGeom>
                <a:avLst/>
                <a:gdLst>
                  <a:gd name="T0" fmla="*/ 2147483646 w 132354"/>
                  <a:gd name="T1" fmla="*/ 2147483646 h 2423"/>
                  <a:gd name="T2" fmla="*/ 2147483646 w 132354"/>
                  <a:gd name="T3" fmla="*/ 2147483646 h 2423"/>
                  <a:gd name="T4" fmla="*/ 2147483646 w 132354"/>
                  <a:gd name="T5" fmla="*/ 2147483646 h 2423"/>
                  <a:gd name="T6" fmla="*/ 2147483646 w 132354"/>
                  <a:gd name="T7" fmla="*/ 2147483646 h 2423"/>
                  <a:gd name="T8" fmla="*/ 2147483646 w 132354"/>
                  <a:gd name="T9" fmla="*/ 2147483646 h 24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4" name="Google Shape;582;p27">
                <a:extLst>
                  <a:ext uri="{FF2B5EF4-FFF2-40B4-BE49-F238E27FC236}">
                    <a16:creationId xmlns:a16="http://schemas.microsoft.com/office/drawing/2014/main" id="{77581559-079D-4E8E-84CF-E55E5F6656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8743" y="5831311"/>
                <a:ext cx="264854" cy="451390"/>
              </a:xfrm>
              <a:custGeom>
                <a:avLst/>
                <a:gdLst>
                  <a:gd name="T0" fmla="*/ 2147483646 w 4792"/>
                  <a:gd name="T1" fmla="*/ 2147483646 h 8167"/>
                  <a:gd name="T2" fmla="*/ 2147483646 w 4792"/>
                  <a:gd name="T3" fmla="*/ 2147483646 h 8167"/>
                  <a:gd name="T4" fmla="*/ 2147483646 w 4792"/>
                  <a:gd name="T5" fmla="*/ 2147483646 h 8167"/>
                  <a:gd name="T6" fmla="*/ 2147483646 w 4792"/>
                  <a:gd name="T7" fmla="*/ 2147483646 h 8167"/>
                  <a:gd name="T8" fmla="*/ 2147483646 w 4792"/>
                  <a:gd name="T9" fmla="*/ 2147483646 h 81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5" name="Google Shape;583;p27">
                <a:extLst>
                  <a:ext uri="{FF2B5EF4-FFF2-40B4-BE49-F238E27FC236}">
                    <a16:creationId xmlns:a16="http://schemas.microsoft.com/office/drawing/2014/main" id="{BA98752D-6655-4444-9556-26F05BA44E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8743" y="5831311"/>
                <a:ext cx="264854" cy="164649"/>
              </a:xfrm>
              <a:custGeom>
                <a:avLst/>
                <a:gdLst>
                  <a:gd name="T0" fmla="*/ 2147483646 w 4792"/>
                  <a:gd name="T1" fmla="*/ 2147483646 h 2979"/>
                  <a:gd name="T2" fmla="*/ 2147483646 w 4792"/>
                  <a:gd name="T3" fmla="*/ 2147483646 h 2979"/>
                  <a:gd name="T4" fmla="*/ 2147483646 w 4792"/>
                  <a:gd name="T5" fmla="*/ 2147483646 h 2979"/>
                  <a:gd name="T6" fmla="*/ 2147483646 w 4792"/>
                  <a:gd name="T7" fmla="*/ 2147483646 h 2979"/>
                  <a:gd name="T8" fmla="*/ 2147483646 w 4792"/>
                  <a:gd name="T9" fmla="*/ 2147483646 h 29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6" name="Google Shape;584;p27">
                <a:extLst>
                  <a:ext uri="{FF2B5EF4-FFF2-40B4-BE49-F238E27FC236}">
                    <a16:creationId xmlns:a16="http://schemas.microsoft.com/office/drawing/2014/main" id="{06F3BF88-4F6A-4207-8981-5656A04DA8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4207" y="5472167"/>
                <a:ext cx="5864644" cy="359200"/>
              </a:xfrm>
              <a:custGeom>
                <a:avLst/>
                <a:gdLst>
                  <a:gd name="T0" fmla="*/ 2147483646 w 106109"/>
                  <a:gd name="T1" fmla="*/ 0 h 6499"/>
                  <a:gd name="T2" fmla="*/ 2147483646 w 106109"/>
                  <a:gd name="T3" fmla="*/ 2147483646 h 6499"/>
                  <a:gd name="T4" fmla="*/ 2147483646 w 106109"/>
                  <a:gd name="T5" fmla="*/ 2147483646 h 6499"/>
                  <a:gd name="T6" fmla="*/ 2147483646 w 106109"/>
                  <a:gd name="T7" fmla="*/ 0 h 6499"/>
                  <a:gd name="T8" fmla="*/ 2147483646 w 106109"/>
                  <a:gd name="T9" fmla="*/ 0 h 64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7" name="Google Shape;585;p27">
                <a:extLst>
                  <a:ext uri="{FF2B5EF4-FFF2-40B4-BE49-F238E27FC236}">
                    <a16:creationId xmlns:a16="http://schemas.microsoft.com/office/drawing/2014/main" id="{FB5746D4-572A-4021-BAE6-7DED912E0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4207" y="5472167"/>
                <a:ext cx="5864644" cy="176311"/>
              </a:xfrm>
              <a:custGeom>
                <a:avLst/>
                <a:gdLst>
                  <a:gd name="T0" fmla="*/ 2147483646 w 106109"/>
                  <a:gd name="T1" fmla="*/ 0 h 3190"/>
                  <a:gd name="T2" fmla="*/ 2147483646 w 106109"/>
                  <a:gd name="T3" fmla="*/ 2147483646 h 3190"/>
                  <a:gd name="T4" fmla="*/ 2147483646 w 106109"/>
                  <a:gd name="T5" fmla="*/ 2147483646 h 3190"/>
                  <a:gd name="T6" fmla="*/ 2147483646 w 106109"/>
                  <a:gd name="T7" fmla="*/ 0 h 3190"/>
                  <a:gd name="T8" fmla="*/ 2147483646 w 106109"/>
                  <a:gd name="T9" fmla="*/ 0 h 31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6574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278EB372-40B4-463A-AED1-F444DB07749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2D06680E-CE70-443F-9BC9-A29E9AD72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185" y="219519"/>
              <a:ext cx="8068819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526B73A5-3059-4BFF-9145-79C87D3D0F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A95156ED-FD73-4FA0-AD9F-CAC6F59367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F3970DD3-BB9C-4469-8653-3211E20E4C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3E774BD3-70EA-4BF2-BB7D-90F9469BB8F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C3A38919-F9D2-4981-B3E1-81F879B077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64E970B5-4CFE-4750-97B3-3622E36A71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CEF262BA-E808-4605-A0DB-AF6B81451BE2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ED5E321B-1B85-4898-9D70-C37185C3B5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F7283559-9FF9-407C-8846-D6E1DA8390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E50A5893-F519-48DF-89D3-F4664831EA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DB4328BF-8FEA-4563-8361-F8D97CE401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8CAE33AE-4EF7-4AAC-9639-0D6E999A88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9CCDA97B-CDC9-459B-835D-9BF874FBAA58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9A70058E-08EF-46E2-BC21-6170BFE98F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FE99A072-6975-4033-9EE4-C6A0F86974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9CECEA56-1431-4D4A-B0BE-324653C26D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07A41724-33F2-43AA-AD74-E2C39C85C4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A468DEE1-0BB0-422B-BB6E-AFDA0E1A34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07C290BB-92B0-474E-B249-D52190A4C4B9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A360D7FF-8CD9-41D1-9F39-F0E452E4724F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5B5FF242-DE6F-4F3F-83F0-022EAC62BA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2FB5A706-B987-4494-821A-BE5D1ECF0044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2C9DDB2C-F491-4380-8A9E-4BF818B6B214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06463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EA8149DA-BD86-4AC3-8D40-8C1C037CB25B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39016F72-DED8-43B2-86EA-6351FAE4A4BC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603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414F01CE-E1F5-43EE-80A5-E8FCFB507433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0963DFB5-9EDC-4B7A-90F3-941710E31559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3589F218-62EF-4E38-8798-14C751CEDDD1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D6E0A597-DD70-43A3-BB7C-C301934DFDB8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CECA07F0-CFFD-406C-9E3E-CA791D568DF1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1562100"/>
            <a:ext cx="47625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5BF03816-DC52-42EB-B6B0-FA283B23C75E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1531938"/>
            <a:ext cx="446087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C51B9708-1862-4B80-8B12-C2FF896B1514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FDD7288E-D57B-4CA3-99BF-21A0AD9F6353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41495258-E7FC-4DBC-B90D-ADD1D884FE7A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0ECEB123-F467-4FAF-BFC1-2FEBF31F26F8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773FF1E4-9AD7-4F87-8471-1ED0F808583E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F26B6DFD-E7B7-4D18-B2E5-7F6643D517F7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53C939AA-7DF3-47C9-9EC8-3A44721251B5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B58FE33E-96C6-495B-A96F-CDE7C18D14B7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D0D1FBB2-91F6-4587-AF54-3266E1DA7502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D05EA45F-ACB5-4A50-A4FC-586476CDA81C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E77BED27-F3FD-42EF-84A2-AB4B0558456F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3336925"/>
            <a:ext cx="10953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4A203007-E682-4698-9156-B18DB1C16B4E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50850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F217EDFC-D76C-432C-8E04-05EE0C2BC0A4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3444875"/>
            <a:ext cx="44450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4B4D00F4-07EC-481B-AC96-18D63EFBAFD2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02CD8B0D-919E-476E-9079-01256891F23F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5309E225-2251-4CFF-8EFA-3BFA4827EE16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3951288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128903D1-982B-44FE-AF2F-7808ED6F8A3D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76688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98380446-D3DA-45CB-9F56-9057CA115265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7625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B5496C7A-9A2D-473F-86F6-62D1390E2515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8C9FC46B-63D7-4165-95B6-1F828967FF86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74925A77-44EB-4498-972E-17FA0A0286E5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99B2267A-FA23-4DB4-9812-545483FB330F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4589463"/>
            <a:ext cx="450850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F2214C62-0559-41FE-98D1-06BF958E3319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4672013"/>
            <a:ext cx="46038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794B3F8C-6169-4BDE-A970-9B9736E3569E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630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EC5B68BA-53A7-47C5-9076-24A69FBAF3BF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4600575"/>
            <a:ext cx="44608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162034B1-A2DE-4BF4-9681-1C50F2314F6B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34E99E3A-9AE8-473A-BCC7-9CB5B55DF123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6D860CA9-8CD2-4EF0-AA7E-D93125DE4976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2492E7BB-0FC3-439E-B3A9-7767BA86224A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7625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65188006-FD36-4B7D-8B35-D0829D5950A7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14938"/>
            <a:ext cx="449262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5D013B13-58CC-479A-A046-196D2137939A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0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4E9BD6F6-F044-420C-B97B-4906E38A9E5B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E4BD46D5-6323-4D8E-AA76-E078358E0809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2170394E-BCB1-4BB3-81C0-67E848580F7D}"/>
              </a:ext>
            </a:extLst>
          </p:cNvPr>
          <p:cNvSpPr>
            <a:spLocks/>
          </p:cNvSpPr>
          <p:nvPr userDrawn="1"/>
        </p:nvSpPr>
        <p:spPr bwMode="auto">
          <a:xfrm>
            <a:off x="514350" y="5857875"/>
            <a:ext cx="46038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670538AC-3B5C-4E82-B8D8-0AD9A313C07B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id="{C6EE3D5D-AF42-48D4-AA6C-8A2163EF1322}"/>
              </a:ext>
            </a:extLst>
          </p:cNvPr>
          <p:cNvSpPr/>
          <p:nvPr userDrawn="1"/>
        </p:nvSpPr>
        <p:spPr>
          <a:xfrm rot="126755">
            <a:off x="3092450" y="1090613"/>
            <a:ext cx="5549900" cy="4730750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id="{52158279-EB37-4901-99F9-7C346EEF10BD}"/>
              </a:ext>
            </a:extLst>
          </p:cNvPr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id="{0F7C9DCB-B7CB-404C-983A-69F85F05143F}"/>
              </a:ext>
            </a:extLst>
          </p:cNvPr>
          <p:cNvSpPr/>
          <p:nvPr userDrawn="1"/>
        </p:nvSpPr>
        <p:spPr>
          <a:xfrm rot="4829593">
            <a:off x="7640638" y="1030288"/>
            <a:ext cx="1546225" cy="11080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73" name="Google Shape;211;p3">
            <a:extLst>
              <a:ext uri="{FF2B5EF4-FFF2-40B4-BE49-F238E27FC236}">
                <a16:creationId xmlns:a16="http://schemas.microsoft.com/office/drawing/2014/main" id="{848B6733-3FFE-4C9F-802E-4B2DA17C842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74" name="Google Shape;212;p3">
              <a:extLst>
                <a:ext uri="{FF2B5EF4-FFF2-40B4-BE49-F238E27FC236}">
                  <a16:creationId xmlns:a16="http://schemas.microsoft.com/office/drawing/2014/main" id="{8C0144CB-C497-4D52-8C78-C8D7FFDFB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5" name="Google Shape;213;p3">
              <a:extLst>
                <a:ext uri="{FF2B5EF4-FFF2-40B4-BE49-F238E27FC236}">
                  <a16:creationId xmlns:a16="http://schemas.microsoft.com/office/drawing/2014/main" id="{DBE7CE74-84B6-4D4A-A63B-E0D4EE076E5A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76" name="Google Shape;214;p3">
            <a:extLst>
              <a:ext uri="{FF2B5EF4-FFF2-40B4-BE49-F238E27FC236}">
                <a16:creationId xmlns:a16="http://schemas.microsoft.com/office/drawing/2014/main" id="{BDD19E59-C8E8-44FC-A1A0-6ACDA77E3CB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0050" y="5038725"/>
            <a:ext cx="292100" cy="280988"/>
            <a:chOff x="3243875" y="2372825"/>
            <a:chExt cx="291375" cy="281375"/>
          </a:xfrm>
        </p:grpSpPr>
        <p:sp>
          <p:nvSpPr>
            <p:cNvPr id="77" name="Google Shape;215;p3">
              <a:extLst>
                <a:ext uri="{FF2B5EF4-FFF2-40B4-BE49-F238E27FC236}">
                  <a16:creationId xmlns:a16="http://schemas.microsoft.com/office/drawing/2014/main" id="{469D6191-AB98-4053-8D40-39691245D76A}"/>
                </a:ext>
              </a:extLst>
            </p:cNvPr>
            <p:cNvSpPr/>
            <p:nvPr/>
          </p:nvSpPr>
          <p:spPr>
            <a:xfrm>
              <a:off x="3286632" y="2403030"/>
              <a:ext cx="205863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8" name="Google Shape;216;p3">
              <a:extLst>
                <a:ext uri="{FF2B5EF4-FFF2-40B4-BE49-F238E27FC236}">
                  <a16:creationId xmlns:a16="http://schemas.microsoft.com/office/drawing/2014/main" id="{14F0854F-6D61-4584-8147-270862EDD8AB}"/>
                </a:ext>
              </a:extLst>
            </p:cNvPr>
            <p:cNvSpPr/>
            <p:nvPr/>
          </p:nvSpPr>
          <p:spPr>
            <a:xfrm>
              <a:off x="3302467" y="2403030"/>
              <a:ext cx="193194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9" name="Google Shape;217;p3">
              <a:extLst>
                <a:ext uri="{FF2B5EF4-FFF2-40B4-BE49-F238E27FC236}">
                  <a16:creationId xmlns:a16="http://schemas.microsoft.com/office/drawing/2014/main" id="{C65D1B84-29E8-4E7F-82C5-6AB8B613F752}"/>
                </a:ext>
              </a:extLst>
            </p:cNvPr>
            <p:cNvSpPr/>
            <p:nvPr/>
          </p:nvSpPr>
          <p:spPr>
            <a:xfrm>
              <a:off x="3395897" y="2372825"/>
              <a:ext cx="1108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0" name="Google Shape;218;p3">
              <a:extLst>
                <a:ext uri="{FF2B5EF4-FFF2-40B4-BE49-F238E27FC236}">
                  <a16:creationId xmlns:a16="http://schemas.microsoft.com/office/drawing/2014/main" id="{A914D5D4-7A42-4FDC-B900-7D9D605F9DE2}"/>
                </a:ext>
              </a:extLst>
            </p:cNvPr>
            <p:cNvSpPr/>
            <p:nvPr/>
          </p:nvSpPr>
          <p:spPr>
            <a:xfrm>
              <a:off x="3243875" y="2495231"/>
              <a:ext cx="285041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1" name="Google Shape;219;p3">
              <a:extLst>
                <a:ext uri="{FF2B5EF4-FFF2-40B4-BE49-F238E27FC236}">
                  <a16:creationId xmlns:a16="http://schemas.microsoft.com/office/drawing/2014/main" id="{F839968C-1947-4144-96A0-AC414816B073}"/>
                </a:ext>
              </a:extLst>
            </p:cNvPr>
            <p:cNvSpPr/>
            <p:nvPr/>
          </p:nvSpPr>
          <p:spPr>
            <a:xfrm>
              <a:off x="3340473" y="2379184"/>
              <a:ext cx="10451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2" name="Google Shape;220;p3">
              <a:extLst>
                <a:ext uri="{FF2B5EF4-FFF2-40B4-BE49-F238E27FC236}">
                  <a16:creationId xmlns:a16="http://schemas.microsoft.com/office/drawing/2014/main" id="{8DD809D7-7704-4297-B4FA-FE7821475FCB}"/>
                </a:ext>
              </a:extLst>
            </p:cNvPr>
            <p:cNvSpPr/>
            <p:nvPr/>
          </p:nvSpPr>
          <p:spPr>
            <a:xfrm>
              <a:off x="3267629" y="2458668"/>
              <a:ext cx="267621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3" name="Google Shape;221;p3">
              <a:extLst>
                <a:ext uri="{FF2B5EF4-FFF2-40B4-BE49-F238E27FC236}">
                  <a16:creationId xmlns:a16="http://schemas.microsoft.com/office/drawing/2014/main" id="{180B9E06-294C-498F-8FB8-9E0D2F2867B5}"/>
                </a:ext>
              </a:extLst>
            </p:cNvPr>
            <p:cNvSpPr/>
            <p:nvPr/>
          </p:nvSpPr>
          <p:spPr>
            <a:xfrm>
              <a:off x="3275546" y="2452309"/>
              <a:ext cx="258121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4" name="Google Shape;222;p3">
              <a:extLst>
                <a:ext uri="{FF2B5EF4-FFF2-40B4-BE49-F238E27FC236}">
                  <a16:creationId xmlns:a16="http://schemas.microsoft.com/office/drawing/2014/main" id="{1857C7AD-1C2D-4551-81B7-6A61732855AE}"/>
                </a:ext>
              </a:extLst>
            </p:cNvPr>
            <p:cNvSpPr/>
            <p:nvPr/>
          </p:nvSpPr>
          <p:spPr>
            <a:xfrm>
              <a:off x="3327804" y="2385542"/>
              <a:ext cx="120351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5" name="Google Shape;223;p3">
              <a:extLst>
                <a:ext uri="{FF2B5EF4-FFF2-40B4-BE49-F238E27FC236}">
                  <a16:creationId xmlns:a16="http://schemas.microsoft.com/office/drawing/2014/main" id="{3CE6A85D-E1EE-4196-AEB1-34A93E3B8046}"/>
                </a:ext>
              </a:extLst>
            </p:cNvPr>
            <p:cNvSpPr/>
            <p:nvPr/>
          </p:nvSpPr>
          <p:spPr>
            <a:xfrm>
              <a:off x="3327804" y="2438003"/>
              <a:ext cx="133019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6" name="Google Shape;224;p3">
              <a:extLst>
                <a:ext uri="{FF2B5EF4-FFF2-40B4-BE49-F238E27FC236}">
                  <a16:creationId xmlns:a16="http://schemas.microsoft.com/office/drawing/2014/main" id="{1F5ACA2E-69A6-4969-BFF5-98220C940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550" y="2469325"/>
              <a:ext cx="72075" cy="71450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87" name="Google Shape;225;p3">
            <a:extLst>
              <a:ext uri="{FF2B5EF4-FFF2-40B4-BE49-F238E27FC236}">
                <a16:creationId xmlns:a16="http://schemas.microsoft.com/office/drawing/2014/main" id="{5DD4F972-2B80-4991-A658-45F914303CE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7538" y="714375"/>
            <a:ext cx="168275" cy="168275"/>
            <a:chOff x="4954425" y="2036375"/>
            <a:chExt cx="166675" cy="168575"/>
          </a:xfrm>
        </p:grpSpPr>
        <p:sp>
          <p:nvSpPr>
            <p:cNvPr id="88" name="Google Shape;226;p3">
              <a:extLst>
                <a:ext uri="{FF2B5EF4-FFF2-40B4-BE49-F238E27FC236}">
                  <a16:creationId xmlns:a16="http://schemas.microsoft.com/office/drawing/2014/main" id="{8B1AFE89-A27D-4189-A5A7-EA6D13DB2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9" name="Google Shape;227;p3">
              <a:extLst>
                <a:ext uri="{FF2B5EF4-FFF2-40B4-BE49-F238E27FC236}">
                  <a16:creationId xmlns:a16="http://schemas.microsoft.com/office/drawing/2014/main" id="{CCB4452E-7312-4FFC-9077-F6B98AC36E5C}"/>
                </a:ext>
              </a:extLst>
            </p:cNvPr>
            <p:cNvSpPr/>
            <p:nvPr/>
          </p:nvSpPr>
          <p:spPr>
            <a:xfrm>
              <a:off x="5009459" y="2104760"/>
              <a:ext cx="51890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90" name="Google Shape;228;p3">
            <a:extLst>
              <a:ext uri="{FF2B5EF4-FFF2-40B4-BE49-F238E27FC236}">
                <a16:creationId xmlns:a16="http://schemas.microsoft.com/office/drawing/2014/main" id="{1BFA54CF-E9F7-4EDD-9740-A1A84E1F05C6}"/>
              </a:ext>
            </a:extLst>
          </p:cNvPr>
          <p:cNvSpPr>
            <a:spLocks/>
          </p:cNvSpPr>
          <p:nvPr userDrawn="1"/>
        </p:nvSpPr>
        <p:spPr bwMode="auto">
          <a:xfrm>
            <a:off x="1576388" y="3597275"/>
            <a:ext cx="119062" cy="80963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91" name="Google Shape;229;p3">
            <a:extLst>
              <a:ext uri="{FF2B5EF4-FFF2-40B4-BE49-F238E27FC236}">
                <a16:creationId xmlns:a16="http://schemas.microsoft.com/office/drawing/2014/main" id="{28343A6B-A5CE-4973-8CDC-3F751D6CE4C2}"/>
              </a:ext>
            </a:extLst>
          </p:cNvPr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92" name="Google Shape;230;p3">
            <a:extLst>
              <a:ext uri="{FF2B5EF4-FFF2-40B4-BE49-F238E27FC236}">
                <a16:creationId xmlns:a16="http://schemas.microsoft.com/office/drawing/2014/main" id="{780840DC-945B-4118-A1F5-FD187ABB141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93" name="Google Shape;231;p3">
              <a:extLst>
                <a:ext uri="{FF2B5EF4-FFF2-40B4-BE49-F238E27FC236}">
                  <a16:creationId xmlns:a16="http://schemas.microsoft.com/office/drawing/2014/main" id="{80E28870-A1B0-4926-AC48-2BC4C0CFA72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4" name="Google Shape;232;p3">
              <a:extLst>
                <a:ext uri="{FF2B5EF4-FFF2-40B4-BE49-F238E27FC236}">
                  <a16:creationId xmlns:a16="http://schemas.microsoft.com/office/drawing/2014/main" id="{899246D3-EFDC-4A4C-A9FD-4D007ED8A6AE}"/>
                </a:ext>
              </a:extLst>
            </p:cNvPr>
            <p:cNvSpPr/>
            <p:nvPr/>
          </p:nvSpPr>
          <p:spPr>
            <a:xfrm>
              <a:off x="5009983" y="2104759"/>
              <a:ext cx="52384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95" name="Google Shape;769;p31">
            <a:extLst>
              <a:ext uri="{FF2B5EF4-FFF2-40B4-BE49-F238E27FC236}">
                <a16:creationId xmlns:a16="http://schemas.microsoft.com/office/drawing/2014/main" id="{2F5CDD2A-AB77-4210-818F-A379723F27D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547938" y="3587750"/>
            <a:ext cx="2600325" cy="2522538"/>
            <a:chOff x="5641385" y="2381306"/>
            <a:chExt cx="2599446" cy="2521829"/>
          </a:xfrm>
        </p:grpSpPr>
        <p:sp>
          <p:nvSpPr>
            <p:cNvPr id="96" name="Google Shape;770;p31">
              <a:extLst>
                <a:ext uri="{FF2B5EF4-FFF2-40B4-BE49-F238E27FC236}">
                  <a16:creationId xmlns:a16="http://schemas.microsoft.com/office/drawing/2014/main" id="{572A2B45-3E32-4E60-80A5-52E60838BB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495" y="4459755"/>
              <a:ext cx="2364987" cy="361232"/>
            </a:xfrm>
            <a:custGeom>
              <a:avLst/>
              <a:gdLst>
                <a:gd name="T0" fmla="*/ 2147483646 w 38516"/>
                <a:gd name="T1" fmla="*/ 2147483646 h 5883"/>
                <a:gd name="T2" fmla="*/ 0 w 38516"/>
                <a:gd name="T3" fmla="*/ 2147483646 h 5883"/>
                <a:gd name="T4" fmla="*/ 2147483646 w 38516"/>
                <a:gd name="T5" fmla="*/ 2147483646 h 5883"/>
                <a:gd name="T6" fmla="*/ 2147483646 w 38516"/>
                <a:gd name="T7" fmla="*/ 2147483646 h 5883"/>
                <a:gd name="T8" fmla="*/ 2147483646 w 38516"/>
                <a:gd name="T9" fmla="*/ 2147483646 h 58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97" name="Google Shape;771;p31">
              <a:extLst>
                <a:ext uri="{FF2B5EF4-FFF2-40B4-BE49-F238E27FC236}">
                  <a16:creationId xmlns:a16="http://schemas.microsoft.com/office/drawing/2014/main" id="{6139D0F1-6D45-4A19-82CC-C155811A41BE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52" name="Google Shape;772;p31">
                <a:extLst>
                  <a:ext uri="{FF2B5EF4-FFF2-40B4-BE49-F238E27FC236}">
                    <a16:creationId xmlns:a16="http://schemas.microsoft.com/office/drawing/2014/main" id="{555CDEBC-F3E3-48C5-A063-E1CF399191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2937" y="4441437"/>
                <a:ext cx="134693" cy="122202"/>
              </a:xfrm>
              <a:custGeom>
                <a:avLst/>
                <a:gdLst>
                  <a:gd name="T0" fmla="*/ 2147483646 w 2437"/>
                  <a:gd name="T1" fmla="*/ 2147483646 h 2211"/>
                  <a:gd name="T2" fmla="*/ 2147483646 w 2437"/>
                  <a:gd name="T3" fmla="*/ 2147483646 h 2211"/>
                  <a:gd name="T4" fmla="*/ 2147483646 w 2437"/>
                  <a:gd name="T5" fmla="*/ 2147483646 h 2211"/>
                  <a:gd name="T6" fmla="*/ 2147483646 w 2437"/>
                  <a:gd name="T7" fmla="*/ 2147483646 h 2211"/>
                  <a:gd name="T8" fmla="*/ 2147483646 w 2437"/>
                  <a:gd name="T9" fmla="*/ 2147483646 h 2211"/>
                  <a:gd name="T10" fmla="*/ 2147483646 w 2437"/>
                  <a:gd name="T11" fmla="*/ 2147483646 h 22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53" name="Google Shape;773;p31">
                <a:extLst>
                  <a:ext uri="{FF2B5EF4-FFF2-40B4-BE49-F238E27FC236}">
                    <a16:creationId xmlns:a16="http://schemas.microsoft.com/office/drawing/2014/main" id="{404764D4-FABF-40F4-9A89-C52342A689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1673" y="4450943"/>
                <a:ext cx="91527" cy="79091"/>
              </a:xfrm>
              <a:custGeom>
                <a:avLst/>
                <a:gdLst>
                  <a:gd name="T0" fmla="*/ 2147483646 w 1656"/>
                  <a:gd name="T1" fmla="*/ 2147483646 h 1431"/>
                  <a:gd name="T2" fmla="*/ 2147483646 w 1656"/>
                  <a:gd name="T3" fmla="*/ 2147483646 h 1431"/>
                  <a:gd name="T4" fmla="*/ 2147483646 w 1656"/>
                  <a:gd name="T5" fmla="*/ 2147483646 h 1431"/>
                  <a:gd name="T6" fmla="*/ 2147483646 w 1656"/>
                  <a:gd name="T7" fmla="*/ 2147483646 h 1431"/>
                  <a:gd name="T8" fmla="*/ 2147483646 w 1656"/>
                  <a:gd name="T9" fmla="*/ 2147483646 h 14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54" name="Google Shape;774;p31">
                <a:extLst>
                  <a:ext uri="{FF2B5EF4-FFF2-40B4-BE49-F238E27FC236}">
                    <a16:creationId xmlns:a16="http://schemas.microsoft.com/office/drawing/2014/main" id="{A72A2078-D4BF-40E4-A336-83FA7E7431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0236" y="4448014"/>
                <a:ext cx="92246" cy="80528"/>
              </a:xfrm>
              <a:custGeom>
                <a:avLst/>
                <a:gdLst>
                  <a:gd name="T0" fmla="*/ 2147483646 w 1669"/>
                  <a:gd name="T1" fmla="*/ 2147483646 h 1457"/>
                  <a:gd name="T2" fmla="*/ 2147483646 w 1669"/>
                  <a:gd name="T3" fmla="*/ 2147483646 h 1457"/>
                  <a:gd name="T4" fmla="*/ 2147483646 w 1669"/>
                  <a:gd name="T5" fmla="*/ 2147483646 h 1457"/>
                  <a:gd name="T6" fmla="*/ 2147483646 w 1669"/>
                  <a:gd name="T7" fmla="*/ 2147483646 h 1457"/>
                  <a:gd name="T8" fmla="*/ 2147483646 w 1669"/>
                  <a:gd name="T9" fmla="*/ 2147483646 h 1457"/>
                  <a:gd name="T10" fmla="*/ 2147483646 w 1669"/>
                  <a:gd name="T11" fmla="*/ 2147483646 h 1457"/>
                  <a:gd name="T12" fmla="*/ 2147483646 w 1669"/>
                  <a:gd name="T13" fmla="*/ 2147483646 h 1457"/>
                  <a:gd name="T14" fmla="*/ 2147483646 w 1669"/>
                  <a:gd name="T15" fmla="*/ 2147483646 h 1457"/>
                  <a:gd name="T16" fmla="*/ 2147483646 w 1669"/>
                  <a:gd name="T17" fmla="*/ 2147483646 h 1457"/>
                  <a:gd name="T18" fmla="*/ 2147483646 w 1669"/>
                  <a:gd name="T19" fmla="*/ 2147483646 h 1457"/>
                  <a:gd name="T20" fmla="*/ 2147483646 w 1669"/>
                  <a:gd name="T21" fmla="*/ 2147483646 h 1457"/>
                  <a:gd name="T22" fmla="*/ 2147483646 w 1669"/>
                  <a:gd name="T23" fmla="*/ 2147483646 h 1457"/>
                  <a:gd name="T24" fmla="*/ 2147483646 w 1669"/>
                  <a:gd name="T25" fmla="*/ 2147483646 h 1457"/>
                  <a:gd name="T26" fmla="*/ 2147483646 w 1669"/>
                  <a:gd name="T27" fmla="*/ 2147483646 h 1457"/>
                  <a:gd name="T28" fmla="*/ 2147483646 w 1669"/>
                  <a:gd name="T29" fmla="*/ 2147483646 h 1457"/>
                  <a:gd name="T30" fmla="*/ 2147483646 w 1669"/>
                  <a:gd name="T31" fmla="*/ 2147483646 h 1457"/>
                  <a:gd name="T32" fmla="*/ 2147483646 w 1669"/>
                  <a:gd name="T33" fmla="*/ 2147483646 h 1457"/>
                  <a:gd name="T34" fmla="*/ 2147483646 w 1669"/>
                  <a:gd name="T35" fmla="*/ 2147483646 h 1457"/>
                  <a:gd name="T36" fmla="*/ 2147483646 w 1669"/>
                  <a:gd name="T37" fmla="*/ 2147483646 h 1457"/>
                  <a:gd name="T38" fmla="*/ 2147483646 w 1669"/>
                  <a:gd name="T39" fmla="*/ 2147483646 h 1457"/>
                  <a:gd name="T40" fmla="*/ 2147483646 w 1669"/>
                  <a:gd name="T41" fmla="*/ 2147483646 h 1457"/>
                  <a:gd name="T42" fmla="*/ 2147483646 w 1669"/>
                  <a:gd name="T43" fmla="*/ 2147483646 h 1457"/>
                  <a:gd name="T44" fmla="*/ 2147483646 w 1669"/>
                  <a:gd name="T45" fmla="*/ 2147483646 h 1457"/>
                  <a:gd name="T46" fmla="*/ 2147483646 w 1669"/>
                  <a:gd name="T47" fmla="*/ 2147483646 h 1457"/>
                  <a:gd name="T48" fmla="*/ 2147483646 w 1669"/>
                  <a:gd name="T49" fmla="*/ 2147483646 h 1457"/>
                  <a:gd name="T50" fmla="*/ 2147483646 w 1669"/>
                  <a:gd name="T51" fmla="*/ 2147483646 h 1457"/>
                  <a:gd name="T52" fmla="*/ 2147483646 w 1669"/>
                  <a:gd name="T53" fmla="*/ 2147483646 h 1457"/>
                  <a:gd name="T54" fmla="*/ 2147483646 w 1669"/>
                  <a:gd name="T55" fmla="*/ 2147483646 h 1457"/>
                  <a:gd name="T56" fmla="*/ 2147483646 w 1669"/>
                  <a:gd name="T57" fmla="*/ 2147483646 h 1457"/>
                  <a:gd name="T58" fmla="*/ 2147483646 w 1669"/>
                  <a:gd name="T59" fmla="*/ 2147483646 h 1457"/>
                  <a:gd name="T60" fmla="*/ 2147483646 w 1669"/>
                  <a:gd name="T61" fmla="*/ 2147483646 h 1457"/>
                  <a:gd name="T62" fmla="*/ 2147483646 w 1669"/>
                  <a:gd name="T63" fmla="*/ 2147483646 h 1457"/>
                  <a:gd name="T64" fmla="*/ 2147483646 w 1669"/>
                  <a:gd name="T65" fmla="*/ 2147483646 h 1457"/>
                  <a:gd name="T66" fmla="*/ 2147483646 w 1669"/>
                  <a:gd name="T67" fmla="*/ 2147483646 h 1457"/>
                  <a:gd name="T68" fmla="*/ 2147483646 w 1669"/>
                  <a:gd name="T69" fmla="*/ 2147483646 h 1457"/>
                  <a:gd name="T70" fmla="*/ 2147483646 w 1669"/>
                  <a:gd name="T71" fmla="*/ 2147483646 h 1457"/>
                  <a:gd name="T72" fmla="*/ 2147483646 w 1669"/>
                  <a:gd name="T73" fmla="*/ 2147483646 h 1457"/>
                  <a:gd name="T74" fmla="*/ 2147483646 w 1669"/>
                  <a:gd name="T75" fmla="*/ 2147483646 h 1457"/>
                  <a:gd name="T76" fmla="*/ 2147483646 w 1669"/>
                  <a:gd name="T77" fmla="*/ 2147483646 h 1457"/>
                  <a:gd name="T78" fmla="*/ 2147483646 w 1669"/>
                  <a:gd name="T79" fmla="*/ 2147483646 h 1457"/>
                  <a:gd name="T80" fmla="*/ 2147483646 w 1669"/>
                  <a:gd name="T81" fmla="*/ 2147483646 h 145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lnTo>
                      <a:pt x="239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55" name="Google Shape;775;p31">
                <a:extLst>
                  <a:ext uri="{FF2B5EF4-FFF2-40B4-BE49-F238E27FC236}">
                    <a16:creationId xmlns:a16="http://schemas.microsoft.com/office/drawing/2014/main" id="{64CE981F-0562-4CAF-B9A0-C42322EA71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8799" y="4448014"/>
                <a:ext cx="100260" cy="84895"/>
              </a:xfrm>
              <a:custGeom>
                <a:avLst/>
                <a:gdLst>
                  <a:gd name="T0" fmla="*/ 2147483646 w 1814"/>
                  <a:gd name="T1" fmla="*/ 2147483646 h 1536"/>
                  <a:gd name="T2" fmla="*/ 2147483646 w 1814"/>
                  <a:gd name="T3" fmla="*/ 2147483646 h 1536"/>
                  <a:gd name="T4" fmla="*/ 2147483646 w 1814"/>
                  <a:gd name="T5" fmla="*/ 2147483646 h 1536"/>
                  <a:gd name="T6" fmla="*/ 2147483646 w 1814"/>
                  <a:gd name="T7" fmla="*/ 2147483646 h 1536"/>
                  <a:gd name="T8" fmla="*/ 2147483646 w 1814"/>
                  <a:gd name="T9" fmla="*/ 2147483646 h 1536"/>
                  <a:gd name="T10" fmla="*/ 2147483646 w 1814"/>
                  <a:gd name="T11" fmla="*/ 2147483646 h 1536"/>
                  <a:gd name="T12" fmla="*/ 2147483646 w 1814"/>
                  <a:gd name="T13" fmla="*/ 2147483646 h 1536"/>
                  <a:gd name="T14" fmla="*/ 2147483646 w 1814"/>
                  <a:gd name="T15" fmla="*/ 2147483646 h 1536"/>
                  <a:gd name="T16" fmla="*/ 2147483646 w 1814"/>
                  <a:gd name="T17" fmla="*/ 2147483646 h 1536"/>
                  <a:gd name="T18" fmla="*/ 2147483646 w 1814"/>
                  <a:gd name="T19" fmla="*/ 2147483646 h 1536"/>
                  <a:gd name="T20" fmla="*/ 2147483646 w 1814"/>
                  <a:gd name="T21" fmla="*/ 2147483646 h 1536"/>
                  <a:gd name="T22" fmla="*/ 2147483646 w 1814"/>
                  <a:gd name="T23" fmla="*/ 2147483646 h 1536"/>
                  <a:gd name="T24" fmla="*/ 2147483646 w 1814"/>
                  <a:gd name="T25" fmla="*/ 2147483646 h 1536"/>
                  <a:gd name="T26" fmla="*/ 2147483646 w 1814"/>
                  <a:gd name="T27" fmla="*/ 2147483646 h 1536"/>
                  <a:gd name="T28" fmla="*/ 2147483646 w 1814"/>
                  <a:gd name="T29" fmla="*/ 2147483646 h 1536"/>
                  <a:gd name="T30" fmla="*/ 2147483646 w 1814"/>
                  <a:gd name="T31" fmla="*/ 2147483646 h 1536"/>
                  <a:gd name="T32" fmla="*/ 2147483646 w 1814"/>
                  <a:gd name="T33" fmla="*/ 2147483646 h 1536"/>
                  <a:gd name="T34" fmla="*/ 2147483646 w 1814"/>
                  <a:gd name="T35" fmla="*/ 2147483646 h 1536"/>
                  <a:gd name="T36" fmla="*/ 2147483646 w 1814"/>
                  <a:gd name="T37" fmla="*/ 2147483646 h 1536"/>
                  <a:gd name="T38" fmla="*/ 2147483646 w 1814"/>
                  <a:gd name="T39" fmla="*/ 2147483646 h 1536"/>
                  <a:gd name="T40" fmla="*/ 2147483646 w 1814"/>
                  <a:gd name="T41" fmla="*/ 2147483646 h 1536"/>
                  <a:gd name="T42" fmla="*/ 2147483646 w 1814"/>
                  <a:gd name="T43" fmla="*/ 2147483646 h 1536"/>
                  <a:gd name="T44" fmla="*/ 2147483646 w 1814"/>
                  <a:gd name="T45" fmla="*/ 2147483646 h 1536"/>
                  <a:gd name="T46" fmla="*/ 2147483646 w 1814"/>
                  <a:gd name="T47" fmla="*/ 2147483646 h 1536"/>
                  <a:gd name="T48" fmla="*/ 2147483646 w 1814"/>
                  <a:gd name="T49" fmla="*/ 2147483646 h 1536"/>
                  <a:gd name="T50" fmla="*/ 2147483646 w 1814"/>
                  <a:gd name="T51" fmla="*/ 2147483646 h 1536"/>
                  <a:gd name="T52" fmla="*/ 2147483646 w 1814"/>
                  <a:gd name="T53" fmla="*/ 2147483646 h 1536"/>
                  <a:gd name="T54" fmla="*/ 2147483646 w 1814"/>
                  <a:gd name="T55" fmla="*/ 2147483646 h 1536"/>
                  <a:gd name="T56" fmla="*/ 2147483646 w 1814"/>
                  <a:gd name="T57" fmla="*/ 2147483646 h 1536"/>
                  <a:gd name="T58" fmla="*/ 2147483646 w 1814"/>
                  <a:gd name="T59" fmla="*/ 2147483646 h 1536"/>
                  <a:gd name="T60" fmla="*/ 2147483646 w 1814"/>
                  <a:gd name="T61" fmla="*/ 2147483646 h 1536"/>
                  <a:gd name="T62" fmla="*/ 2147483646 w 1814"/>
                  <a:gd name="T63" fmla="*/ 2147483646 h 1536"/>
                  <a:gd name="T64" fmla="*/ 2147483646 w 1814"/>
                  <a:gd name="T65" fmla="*/ 2147483646 h 1536"/>
                  <a:gd name="T66" fmla="*/ 2147483646 w 1814"/>
                  <a:gd name="T67" fmla="*/ 2147483646 h 1536"/>
                  <a:gd name="T68" fmla="*/ 2147483646 w 1814"/>
                  <a:gd name="T69" fmla="*/ 2147483646 h 1536"/>
                  <a:gd name="T70" fmla="*/ 2147483646 w 1814"/>
                  <a:gd name="T71" fmla="*/ 2147483646 h 1536"/>
                  <a:gd name="T72" fmla="*/ 2147483646 w 1814"/>
                  <a:gd name="T73" fmla="*/ 2147483646 h 1536"/>
                  <a:gd name="T74" fmla="*/ 2147483646 w 1814"/>
                  <a:gd name="T75" fmla="*/ 2147483646 h 1536"/>
                  <a:gd name="T76" fmla="*/ 2147483646 w 1814"/>
                  <a:gd name="T77" fmla="*/ 2147483646 h 1536"/>
                  <a:gd name="T78" fmla="*/ 2147483646 w 1814"/>
                  <a:gd name="T79" fmla="*/ 2147483646 h 1536"/>
                  <a:gd name="T80" fmla="*/ 2147483646 w 1814"/>
                  <a:gd name="T81" fmla="*/ 2147483646 h 1536"/>
                  <a:gd name="T82" fmla="*/ 2147483646 w 1814"/>
                  <a:gd name="T83" fmla="*/ 2147483646 h 1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lnTo>
                      <a:pt x="768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56" name="Google Shape;776;p31">
                <a:extLst>
                  <a:ext uri="{FF2B5EF4-FFF2-40B4-BE49-F238E27FC236}">
                    <a16:creationId xmlns:a16="http://schemas.microsoft.com/office/drawing/2014/main" id="{9FCA4FD4-6F45-49B3-AAFF-41155422A5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9733" y="3864528"/>
                <a:ext cx="1237772" cy="1187034"/>
              </a:xfrm>
              <a:custGeom>
                <a:avLst/>
                <a:gdLst>
                  <a:gd name="T0" fmla="*/ 2147483646 w 22395"/>
                  <a:gd name="T1" fmla="*/ 2147483646 h 21477"/>
                  <a:gd name="T2" fmla="*/ 2147483646 w 22395"/>
                  <a:gd name="T3" fmla="*/ 2147483646 h 21477"/>
                  <a:gd name="T4" fmla="*/ 2147483646 w 22395"/>
                  <a:gd name="T5" fmla="*/ 2147483646 h 21477"/>
                  <a:gd name="T6" fmla="*/ 2147483646 w 22395"/>
                  <a:gd name="T7" fmla="*/ 2147483646 h 21477"/>
                  <a:gd name="T8" fmla="*/ 2147483646 w 22395"/>
                  <a:gd name="T9" fmla="*/ 2147483646 h 21477"/>
                  <a:gd name="T10" fmla="*/ 2147483646 w 22395"/>
                  <a:gd name="T11" fmla="*/ 2147483646 h 21477"/>
                  <a:gd name="T12" fmla="*/ 2147483646 w 22395"/>
                  <a:gd name="T13" fmla="*/ 2147483646 h 21477"/>
                  <a:gd name="T14" fmla="*/ 2147483646 w 22395"/>
                  <a:gd name="T15" fmla="*/ 2147483646 h 21477"/>
                  <a:gd name="T16" fmla="*/ 2147483646 w 22395"/>
                  <a:gd name="T17" fmla="*/ 2147483646 h 21477"/>
                  <a:gd name="T18" fmla="*/ 2147483646 w 22395"/>
                  <a:gd name="T19" fmla="*/ 2147483646 h 21477"/>
                  <a:gd name="T20" fmla="*/ 2147483646 w 22395"/>
                  <a:gd name="T21" fmla="*/ 2147483646 h 21477"/>
                  <a:gd name="T22" fmla="*/ 2147483646 w 22395"/>
                  <a:gd name="T23" fmla="*/ 2147483646 h 21477"/>
                  <a:gd name="T24" fmla="*/ 2147483646 w 22395"/>
                  <a:gd name="T25" fmla="*/ 2147483646 h 21477"/>
                  <a:gd name="T26" fmla="*/ 2147483646 w 22395"/>
                  <a:gd name="T27" fmla="*/ 2147483646 h 21477"/>
                  <a:gd name="T28" fmla="*/ 2147483646 w 22395"/>
                  <a:gd name="T29" fmla="*/ 2147483646 h 21477"/>
                  <a:gd name="T30" fmla="*/ 2147483646 w 22395"/>
                  <a:gd name="T31" fmla="*/ 2147483646 h 214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57" name="Google Shape;777;p31">
                <a:extLst>
                  <a:ext uri="{FF2B5EF4-FFF2-40B4-BE49-F238E27FC236}">
                    <a16:creationId xmlns:a16="http://schemas.microsoft.com/office/drawing/2014/main" id="{1BB18157-CF8F-4A73-8694-DEED9E1F4A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5828" y="3874532"/>
                <a:ext cx="1027082" cy="1046648"/>
              </a:xfrm>
              <a:custGeom>
                <a:avLst/>
                <a:gdLst>
                  <a:gd name="T0" fmla="*/ 2147483646 w 18583"/>
                  <a:gd name="T1" fmla="*/ 0 h 18937"/>
                  <a:gd name="T2" fmla="*/ 2147483646 w 18583"/>
                  <a:gd name="T3" fmla="*/ 2147483646 h 18937"/>
                  <a:gd name="T4" fmla="*/ 2147483646 w 18583"/>
                  <a:gd name="T5" fmla="*/ 2147483646 h 18937"/>
                  <a:gd name="T6" fmla="*/ 0 w 18583"/>
                  <a:gd name="T7" fmla="*/ 2147483646 h 18937"/>
                  <a:gd name="T8" fmla="*/ 0 w 18583"/>
                  <a:gd name="T9" fmla="*/ 2147483646 h 18937"/>
                  <a:gd name="T10" fmla="*/ 2147483646 w 18583"/>
                  <a:gd name="T11" fmla="*/ 2147483646 h 18937"/>
                  <a:gd name="T12" fmla="*/ 2147483646 w 18583"/>
                  <a:gd name="T13" fmla="*/ 2147483646 h 18937"/>
                  <a:gd name="T14" fmla="*/ 2147483646 w 18583"/>
                  <a:gd name="T15" fmla="*/ 2147483646 h 18937"/>
                  <a:gd name="T16" fmla="*/ 2147483646 w 18583"/>
                  <a:gd name="T17" fmla="*/ 0 h 189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58" name="Google Shape;778;p31">
                <a:extLst>
                  <a:ext uri="{FF2B5EF4-FFF2-40B4-BE49-F238E27FC236}">
                    <a16:creationId xmlns:a16="http://schemas.microsoft.com/office/drawing/2014/main" id="{E527B944-47CF-42C3-8CBD-C6493513FB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8028" y="3941796"/>
                <a:ext cx="76107" cy="67374"/>
              </a:xfrm>
              <a:custGeom>
                <a:avLst/>
                <a:gdLst>
                  <a:gd name="T0" fmla="*/ 0 w 1377"/>
                  <a:gd name="T1" fmla="*/ 2147483646 h 1219"/>
                  <a:gd name="T2" fmla="*/ 0 w 1377"/>
                  <a:gd name="T3" fmla="*/ 2147483646 h 1219"/>
                  <a:gd name="T4" fmla="*/ 2147483646 w 1377"/>
                  <a:gd name="T5" fmla="*/ 2147483646 h 1219"/>
                  <a:gd name="T6" fmla="*/ 2147483646 w 1377"/>
                  <a:gd name="T7" fmla="*/ 2147483646 h 1219"/>
                  <a:gd name="T8" fmla="*/ 2147483646 w 1377"/>
                  <a:gd name="T9" fmla="*/ 2147483646 h 1219"/>
                  <a:gd name="T10" fmla="*/ 2147483646 w 1377"/>
                  <a:gd name="T11" fmla="*/ 2147483646 h 1219"/>
                  <a:gd name="T12" fmla="*/ 0 w 1377"/>
                  <a:gd name="T13" fmla="*/ 2147483646 h 12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59" name="Google Shape;779;p31">
                <a:extLst>
                  <a:ext uri="{FF2B5EF4-FFF2-40B4-BE49-F238E27FC236}">
                    <a16:creationId xmlns:a16="http://schemas.microsoft.com/office/drawing/2014/main" id="{FCCE5DCB-5736-43C8-806B-C42CA1BCAB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7575" y="4112967"/>
                <a:ext cx="76107" cy="69585"/>
              </a:xfrm>
              <a:custGeom>
                <a:avLst/>
                <a:gdLst>
                  <a:gd name="T0" fmla="*/ 2147483646 w 1377"/>
                  <a:gd name="T1" fmla="*/ 2147483646 h 1259"/>
                  <a:gd name="T2" fmla="*/ 2147483646 w 1377"/>
                  <a:gd name="T3" fmla="*/ 2147483646 h 1259"/>
                  <a:gd name="T4" fmla="*/ 2147483646 w 1377"/>
                  <a:gd name="T5" fmla="*/ 2147483646 h 1259"/>
                  <a:gd name="T6" fmla="*/ 2147483646 w 1377"/>
                  <a:gd name="T7" fmla="*/ 2147483646 h 1259"/>
                  <a:gd name="T8" fmla="*/ 2147483646 w 1377"/>
                  <a:gd name="T9" fmla="*/ 2147483646 h 1259"/>
                  <a:gd name="T10" fmla="*/ 2147483646 w 1377"/>
                  <a:gd name="T11" fmla="*/ 2147483646 h 1259"/>
                  <a:gd name="T12" fmla="*/ 2147483646 w 1377"/>
                  <a:gd name="T13" fmla="*/ 2147483646 h 1259"/>
                  <a:gd name="T14" fmla="*/ 2147483646 w 1377"/>
                  <a:gd name="T15" fmla="*/ 2147483646 h 12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0" name="Google Shape;780;p31">
                <a:extLst>
                  <a:ext uri="{FF2B5EF4-FFF2-40B4-BE49-F238E27FC236}">
                    <a16:creationId xmlns:a16="http://schemas.microsoft.com/office/drawing/2014/main" id="{A371E7F0-11C9-49BE-ABF7-AA8B188054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5580" y="3984243"/>
                <a:ext cx="54883" cy="49080"/>
              </a:xfrm>
              <a:custGeom>
                <a:avLst/>
                <a:gdLst>
                  <a:gd name="T0" fmla="*/ 2147483646 w 993"/>
                  <a:gd name="T1" fmla="*/ 2147483646 h 888"/>
                  <a:gd name="T2" fmla="*/ 2147483646 w 993"/>
                  <a:gd name="T3" fmla="*/ 2147483646 h 888"/>
                  <a:gd name="T4" fmla="*/ 2147483646 w 993"/>
                  <a:gd name="T5" fmla="*/ 2147483646 h 888"/>
                  <a:gd name="T6" fmla="*/ 2147483646 w 993"/>
                  <a:gd name="T7" fmla="*/ 2147483646 h 888"/>
                  <a:gd name="T8" fmla="*/ 2147483646 w 993"/>
                  <a:gd name="T9" fmla="*/ 2147483646 h 888"/>
                  <a:gd name="T10" fmla="*/ 2147483646 w 993"/>
                  <a:gd name="T11" fmla="*/ 2147483646 h 888"/>
                  <a:gd name="T12" fmla="*/ 2147483646 w 993"/>
                  <a:gd name="T13" fmla="*/ 2147483646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1" name="Google Shape;781;p31">
                <a:extLst>
                  <a:ext uri="{FF2B5EF4-FFF2-40B4-BE49-F238E27FC236}">
                    <a16:creationId xmlns:a16="http://schemas.microsoft.com/office/drawing/2014/main" id="{C7F7BC05-0652-40EB-ACF6-5C24486E4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6062" y="4024646"/>
                <a:ext cx="54938" cy="50351"/>
              </a:xfrm>
              <a:custGeom>
                <a:avLst/>
                <a:gdLst>
                  <a:gd name="T0" fmla="*/ 2147483646 w 994"/>
                  <a:gd name="T1" fmla="*/ 2147483646 h 911"/>
                  <a:gd name="T2" fmla="*/ 2147483646 w 994"/>
                  <a:gd name="T3" fmla="*/ 2147483646 h 911"/>
                  <a:gd name="T4" fmla="*/ 2147483646 w 994"/>
                  <a:gd name="T5" fmla="*/ 214748364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2147483646 w 994"/>
                  <a:gd name="T15" fmla="*/ 2147483646 h 911"/>
                  <a:gd name="T16" fmla="*/ 2147483646 w 994"/>
                  <a:gd name="T17" fmla="*/ 2147483646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2" name="Google Shape;782;p31">
                <a:extLst>
                  <a:ext uri="{FF2B5EF4-FFF2-40B4-BE49-F238E27FC236}">
                    <a16:creationId xmlns:a16="http://schemas.microsoft.com/office/drawing/2014/main" id="{2818BDA9-DA4C-4528-9B5C-32DA036ED3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5826" y="4066927"/>
                <a:ext cx="54938" cy="48306"/>
              </a:xfrm>
              <a:custGeom>
                <a:avLst/>
                <a:gdLst>
                  <a:gd name="T0" fmla="*/ 2147483646 w 994"/>
                  <a:gd name="T1" fmla="*/ 0 h 874"/>
                  <a:gd name="T2" fmla="*/ 2147483646 w 994"/>
                  <a:gd name="T3" fmla="*/ 2147483646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2147483646 w 994"/>
                  <a:gd name="T11" fmla="*/ 0 h 874"/>
                  <a:gd name="T12" fmla="*/ 2147483646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3" name="Google Shape;783;p31">
                <a:extLst>
                  <a:ext uri="{FF2B5EF4-FFF2-40B4-BE49-F238E27FC236}">
                    <a16:creationId xmlns:a16="http://schemas.microsoft.com/office/drawing/2014/main" id="{4E266E5F-EF02-4C82-80EA-538FAD6307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4409" y="4158344"/>
                <a:ext cx="54883" cy="48361"/>
              </a:xfrm>
              <a:custGeom>
                <a:avLst/>
                <a:gdLst>
                  <a:gd name="T0" fmla="*/ 2147483646 w 993"/>
                  <a:gd name="T1" fmla="*/ 2147483646 h 875"/>
                  <a:gd name="T2" fmla="*/ 2147483646 w 993"/>
                  <a:gd name="T3" fmla="*/ 2147483646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2147483646 w 993"/>
                  <a:gd name="T11" fmla="*/ 2147483646 h 875"/>
                  <a:gd name="T12" fmla="*/ 2147483646 w 993"/>
                  <a:gd name="T13" fmla="*/ 2147483646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lnTo>
                      <a:pt x="6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4" name="Google Shape;784;p31">
                <a:extLst>
                  <a:ext uri="{FF2B5EF4-FFF2-40B4-BE49-F238E27FC236}">
                    <a16:creationId xmlns:a16="http://schemas.microsoft.com/office/drawing/2014/main" id="{F1C672D9-BE2A-4BF9-891B-6B55E63505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4891" y="4198580"/>
                <a:ext cx="54938" cy="50517"/>
              </a:xfrm>
              <a:custGeom>
                <a:avLst/>
                <a:gdLst>
                  <a:gd name="T0" fmla="*/ 2147483646 w 994"/>
                  <a:gd name="T1" fmla="*/ 2147483646 h 914"/>
                  <a:gd name="T2" fmla="*/ 2147483646 w 994"/>
                  <a:gd name="T3" fmla="*/ 2147483646 h 914"/>
                  <a:gd name="T4" fmla="*/ 2147483646 w 994"/>
                  <a:gd name="T5" fmla="*/ 2147483646 h 914"/>
                  <a:gd name="T6" fmla="*/ 2147483646 w 994"/>
                  <a:gd name="T7" fmla="*/ 2147483646 h 914"/>
                  <a:gd name="T8" fmla="*/ 2147483646 w 994"/>
                  <a:gd name="T9" fmla="*/ 2147483646 h 914"/>
                  <a:gd name="T10" fmla="*/ 2147483646 w 994"/>
                  <a:gd name="T11" fmla="*/ 2147483646 h 914"/>
                  <a:gd name="T12" fmla="*/ 2147483646 w 994"/>
                  <a:gd name="T13" fmla="*/ 2147483646 h 914"/>
                  <a:gd name="T14" fmla="*/ 2147483646 w 994"/>
                  <a:gd name="T15" fmla="*/ 2147483646 h 914"/>
                  <a:gd name="T16" fmla="*/ 2147483646 w 994"/>
                  <a:gd name="T17" fmla="*/ 2147483646 h 9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5" name="Google Shape;785;p31">
                <a:extLst>
                  <a:ext uri="{FF2B5EF4-FFF2-40B4-BE49-F238E27FC236}">
                    <a16:creationId xmlns:a16="http://schemas.microsoft.com/office/drawing/2014/main" id="{0F8645A4-23C2-4020-8947-866AAE38E2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5373" y="4240254"/>
                <a:ext cx="54938" cy="49080"/>
              </a:xfrm>
              <a:custGeom>
                <a:avLst/>
                <a:gdLst>
                  <a:gd name="T0" fmla="*/ 2147483646 w 994"/>
                  <a:gd name="T1" fmla="*/ 2147483646 h 888"/>
                  <a:gd name="T2" fmla="*/ 2147483646 w 994"/>
                  <a:gd name="T3" fmla="*/ 2147483646 h 888"/>
                  <a:gd name="T4" fmla="*/ 2147483646 w 994"/>
                  <a:gd name="T5" fmla="*/ 2147483646 h 888"/>
                  <a:gd name="T6" fmla="*/ 2147483646 w 994"/>
                  <a:gd name="T7" fmla="*/ 2147483646 h 888"/>
                  <a:gd name="T8" fmla="*/ 2147483646 w 994"/>
                  <a:gd name="T9" fmla="*/ 2147483646 h 888"/>
                  <a:gd name="T10" fmla="*/ 2147483646 w 994"/>
                  <a:gd name="T11" fmla="*/ 2147483646 h 888"/>
                  <a:gd name="T12" fmla="*/ 2147483646 w 994"/>
                  <a:gd name="T13" fmla="*/ 2147483646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6" name="Google Shape;786;p31">
                <a:extLst>
                  <a:ext uri="{FF2B5EF4-FFF2-40B4-BE49-F238E27FC236}">
                    <a16:creationId xmlns:a16="http://schemas.microsoft.com/office/drawing/2014/main" id="{4A339D21-B091-4DA6-B790-D6C8B0C255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3956" y="4331726"/>
                <a:ext cx="57868" cy="49080"/>
              </a:xfrm>
              <a:custGeom>
                <a:avLst/>
                <a:gdLst>
                  <a:gd name="T0" fmla="*/ 2147483646 w 1047"/>
                  <a:gd name="T1" fmla="*/ 0 h 888"/>
                  <a:gd name="T2" fmla="*/ 2147483646 w 1047"/>
                  <a:gd name="T3" fmla="*/ 2147483646 h 888"/>
                  <a:gd name="T4" fmla="*/ 2147483646 w 1047"/>
                  <a:gd name="T5" fmla="*/ 2147483646 h 888"/>
                  <a:gd name="T6" fmla="*/ 2147483646 w 1047"/>
                  <a:gd name="T7" fmla="*/ 2147483646 h 888"/>
                  <a:gd name="T8" fmla="*/ 2147483646 w 1047"/>
                  <a:gd name="T9" fmla="*/ 2147483646 h 888"/>
                  <a:gd name="T10" fmla="*/ 2147483646 w 1047"/>
                  <a:gd name="T11" fmla="*/ 0 h 888"/>
                  <a:gd name="T12" fmla="*/ 2147483646 w 1047"/>
                  <a:gd name="T13" fmla="*/ 0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7" name="Google Shape;787;p31">
                <a:extLst>
                  <a:ext uri="{FF2B5EF4-FFF2-40B4-BE49-F238E27FC236}">
                    <a16:creationId xmlns:a16="http://schemas.microsoft.com/office/drawing/2014/main" id="{F2D2553C-604C-41A8-B58D-D611895737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4438" y="4372128"/>
                <a:ext cx="54938" cy="50351"/>
              </a:xfrm>
              <a:custGeom>
                <a:avLst/>
                <a:gdLst>
                  <a:gd name="T0" fmla="*/ 2147483646 w 994"/>
                  <a:gd name="T1" fmla="*/ 2147483646 h 911"/>
                  <a:gd name="T2" fmla="*/ 2147483646 w 994"/>
                  <a:gd name="T3" fmla="*/ 2147483646 h 911"/>
                  <a:gd name="T4" fmla="*/ 2147483646 w 994"/>
                  <a:gd name="T5" fmla="*/ 214748364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2147483646 w 994"/>
                  <a:gd name="T15" fmla="*/ 2147483646 h 911"/>
                  <a:gd name="T16" fmla="*/ 2147483646 w 994"/>
                  <a:gd name="T17" fmla="*/ 2147483646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8" name="Google Shape;788;p31">
                <a:extLst>
                  <a:ext uri="{FF2B5EF4-FFF2-40B4-BE49-F238E27FC236}">
                    <a16:creationId xmlns:a16="http://schemas.microsoft.com/office/drawing/2014/main" id="{B67ABDC7-E2CC-4C7B-A24B-08C805C9BC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4975" y="4414354"/>
                <a:ext cx="54883" cy="48361"/>
              </a:xfrm>
              <a:custGeom>
                <a:avLst/>
                <a:gdLst>
                  <a:gd name="T0" fmla="*/ 0 w 993"/>
                  <a:gd name="T1" fmla="*/ 2147483646 h 875"/>
                  <a:gd name="T2" fmla="*/ 2147483646 w 993"/>
                  <a:gd name="T3" fmla="*/ 2147483646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2147483646 w 993"/>
                  <a:gd name="T11" fmla="*/ 2147483646 h 875"/>
                  <a:gd name="T12" fmla="*/ 0 w 993"/>
                  <a:gd name="T13" fmla="*/ 2147483646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9" name="Google Shape;789;p31">
                <a:extLst>
                  <a:ext uri="{FF2B5EF4-FFF2-40B4-BE49-F238E27FC236}">
                    <a16:creationId xmlns:a16="http://schemas.microsoft.com/office/drawing/2014/main" id="{4ADF0E1F-476A-40A6-8975-D9A8A3D82D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6433" y="4505826"/>
                <a:ext cx="54938" cy="48306"/>
              </a:xfrm>
              <a:custGeom>
                <a:avLst/>
                <a:gdLst>
                  <a:gd name="T0" fmla="*/ 2147483646 w 994"/>
                  <a:gd name="T1" fmla="*/ 0 h 874"/>
                  <a:gd name="T2" fmla="*/ 2147483646 w 994"/>
                  <a:gd name="T3" fmla="*/ 2147483646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2147483646 w 994"/>
                  <a:gd name="T11" fmla="*/ 0 h 874"/>
                  <a:gd name="T12" fmla="*/ 2147483646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0" name="Google Shape;790;p31">
                <a:extLst>
                  <a:ext uri="{FF2B5EF4-FFF2-40B4-BE49-F238E27FC236}">
                    <a16:creationId xmlns:a16="http://schemas.microsoft.com/office/drawing/2014/main" id="{AC98BC5D-70B4-4E55-B504-48D1A1DE82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3986" y="4546063"/>
                <a:ext cx="57868" cy="50517"/>
              </a:xfrm>
              <a:custGeom>
                <a:avLst/>
                <a:gdLst>
                  <a:gd name="T0" fmla="*/ 2147483646 w 1047"/>
                  <a:gd name="T1" fmla="*/ 0 h 914"/>
                  <a:gd name="T2" fmla="*/ 2147483646 w 1047"/>
                  <a:gd name="T3" fmla="*/ 2147483646 h 914"/>
                  <a:gd name="T4" fmla="*/ 2147483646 w 1047"/>
                  <a:gd name="T5" fmla="*/ 2147483646 h 914"/>
                  <a:gd name="T6" fmla="*/ 2147483646 w 1047"/>
                  <a:gd name="T7" fmla="*/ 2147483646 h 914"/>
                  <a:gd name="T8" fmla="*/ 2147483646 w 1047"/>
                  <a:gd name="T9" fmla="*/ 2147483646 h 914"/>
                  <a:gd name="T10" fmla="*/ 2147483646 w 1047"/>
                  <a:gd name="T11" fmla="*/ 2147483646 h 914"/>
                  <a:gd name="T12" fmla="*/ 2147483646 w 1047"/>
                  <a:gd name="T13" fmla="*/ 2147483646 h 914"/>
                  <a:gd name="T14" fmla="*/ 2147483646 w 1047"/>
                  <a:gd name="T15" fmla="*/ 2147483646 h 914"/>
                  <a:gd name="T16" fmla="*/ 2147483646 w 1047"/>
                  <a:gd name="T17" fmla="*/ 0 h 9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1" name="Google Shape;791;p31">
                <a:extLst>
                  <a:ext uri="{FF2B5EF4-FFF2-40B4-BE49-F238E27FC236}">
                    <a16:creationId xmlns:a16="http://schemas.microsoft.com/office/drawing/2014/main" id="{58E7E412-5F01-4D35-9E0F-05506D31B7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3804" y="4587736"/>
                <a:ext cx="54883" cy="49080"/>
              </a:xfrm>
              <a:custGeom>
                <a:avLst/>
                <a:gdLst>
                  <a:gd name="T0" fmla="*/ 2147483646 w 993"/>
                  <a:gd name="T1" fmla="*/ 2147483646 h 888"/>
                  <a:gd name="T2" fmla="*/ 2147483646 w 993"/>
                  <a:gd name="T3" fmla="*/ 2147483646 h 888"/>
                  <a:gd name="T4" fmla="*/ 2147483646 w 993"/>
                  <a:gd name="T5" fmla="*/ 2147483646 h 888"/>
                  <a:gd name="T6" fmla="*/ 2147483646 w 993"/>
                  <a:gd name="T7" fmla="*/ 2147483646 h 888"/>
                  <a:gd name="T8" fmla="*/ 2147483646 w 993"/>
                  <a:gd name="T9" fmla="*/ 2147483646 h 888"/>
                  <a:gd name="T10" fmla="*/ 2147483646 w 993"/>
                  <a:gd name="T11" fmla="*/ 2147483646 h 888"/>
                  <a:gd name="T12" fmla="*/ 2147483646 w 993"/>
                  <a:gd name="T13" fmla="*/ 2147483646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lnTo>
                      <a:pt x="6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2" name="Google Shape;792;p31">
                <a:extLst>
                  <a:ext uri="{FF2B5EF4-FFF2-40B4-BE49-F238E27FC236}">
                    <a16:creationId xmlns:a16="http://schemas.microsoft.com/office/drawing/2014/main" id="{16FAB680-16F4-48EA-A87F-566732D08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5980" y="4679208"/>
                <a:ext cx="54938" cy="49024"/>
              </a:xfrm>
              <a:custGeom>
                <a:avLst/>
                <a:gdLst>
                  <a:gd name="T0" fmla="*/ 2147483646 w 994"/>
                  <a:gd name="T1" fmla="*/ 0 h 887"/>
                  <a:gd name="T2" fmla="*/ 2147483646 w 994"/>
                  <a:gd name="T3" fmla="*/ 2147483646 h 887"/>
                  <a:gd name="T4" fmla="*/ 2147483646 w 994"/>
                  <a:gd name="T5" fmla="*/ 2147483646 h 887"/>
                  <a:gd name="T6" fmla="*/ 2147483646 w 994"/>
                  <a:gd name="T7" fmla="*/ 2147483646 h 887"/>
                  <a:gd name="T8" fmla="*/ 2147483646 w 994"/>
                  <a:gd name="T9" fmla="*/ 2147483646 h 887"/>
                  <a:gd name="T10" fmla="*/ 2147483646 w 994"/>
                  <a:gd name="T11" fmla="*/ 0 h 887"/>
                  <a:gd name="T12" fmla="*/ 2147483646 w 994"/>
                  <a:gd name="T13" fmla="*/ 0 h 8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3" name="Google Shape;793;p31">
                <a:extLst>
                  <a:ext uri="{FF2B5EF4-FFF2-40B4-BE49-F238E27FC236}">
                    <a16:creationId xmlns:a16="http://schemas.microsoft.com/office/drawing/2014/main" id="{29054217-A582-40B3-9EE5-704D129534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5744" y="4719611"/>
                <a:ext cx="54938" cy="50351"/>
              </a:xfrm>
              <a:custGeom>
                <a:avLst/>
                <a:gdLst>
                  <a:gd name="T0" fmla="*/ 2147483646 w 994"/>
                  <a:gd name="T1" fmla="*/ 0 h 911"/>
                  <a:gd name="T2" fmla="*/ 2147483646 w 994"/>
                  <a:gd name="T3" fmla="*/ 2147483646 h 911"/>
                  <a:gd name="T4" fmla="*/ 2147483646 w 994"/>
                  <a:gd name="T5" fmla="*/ 214748364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2147483646 w 994"/>
                  <a:gd name="T15" fmla="*/ 2147483646 h 911"/>
                  <a:gd name="T16" fmla="*/ 2147483646 w 994"/>
                  <a:gd name="T17" fmla="*/ 0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4" name="Google Shape;794;p31">
                <a:extLst>
                  <a:ext uri="{FF2B5EF4-FFF2-40B4-BE49-F238E27FC236}">
                    <a16:creationId xmlns:a16="http://schemas.microsoft.com/office/drawing/2014/main" id="{B2BD64A8-EC81-4D7A-BC3A-7F7C3B8927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3352" y="4761837"/>
                <a:ext cx="54883" cy="48361"/>
              </a:xfrm>
              <a:custGeom>
                <a:avLst/>
                <a:gdLst>
                  <a:gd name="T0" fmla="*/ 2147483646 w 993"/>
                  <a:gd name="T1" fmla="*/ 2147483646 h 875"/>
                  <a:gd name="T2" fmla="*/ 2147483646 w 993"/>
                  <a:gd name="T3" fmla="*/ 2147483646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2147483646 w 993"/>
                  <a:gd name="T11" fmla="*/ 2147483646 h 875"/>
                  <a:gd name="T12" fmla="*/ 2147483646 w 993"/>
                  <a:gd name="T13" fmla="*/ 2147483646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5" name="Google Shape;795;p31">
                <a:extLst>
                  <a:ext uri="{FF2B5EF4-FFF2-40B4-BE49-F238E27FC236}">
                    <a16:creationId xmlns:a16="http://schemas.microsoft.com/office/drawing/2014/main" id="{D5FAAE19-6E42-4CC9-B555-E3212B1F35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4809" y="4853309"/>
                <a:ext cx="54938" cy="48306"/>
              </a:xfrm>
              <a:custGeom>
                <a:avLst/>
                <a:gdLst>
                  <a:gd name="T0" fmla="*/ 2147483646 w 994"/>
                  <a:gd name="T1" fmla="*/ 0 h 874"/>
                  <a:gd name="T2" fmla="*/ 2147483646 w 994"/>
                  <a:gd name="T3" fmla="*/ 2147483646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2147483646 w 994"/>
                  <a:gd name="T11" fmla="*/ 0 h 874"/>
                  <a:gd name="T12" fmla="*/ 2147483646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6" name="Google Shape;796;p31">
                <a:extLst>
                  <a:ext uri="{FF2B5EF4-FFF2-40B4-BE49-F238E27FC236}">
                    <a16:creationId xmlns:a16="http://schemas.microsoft.com/office/drawing/2014/main" id="{EFF02C42-8250-4EC6-8A41-4052473A06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5346" y="4893490"/>
                <a:ext cx="54883" cy="51291"/>
              </a:xfrm>
              <a:custGeom>
                <a:avLst/>
                <a:gdLst>
                  <a:gd name="T0" fmla="*/ 2147483646 w 993"/>
                  <a:gd name="T1" fmla="*/ 2147483646 h 928"/>
                  <a:gd name="T2" fmla="*/ 0 w 993"/>
                  <a:gd name="T3" fmla="*/ 2147483646 h 928"/>
                  <a:gd name="T4" fmla="*/ 0 w 993"/>
                  <a:gd name="T5" fmla="*/ 2147483646 h 928"/>
                  <a:gd name="T6" fmla="*/ 2147483646 w 993"/>
                  <a:gd name="T7" fmla="*/ 2147483646 h 928"/>
                  <a:gd name="T8" fmla="*/ 2147483646 w 993"/>
                  <a:gd name="T9" fmla="*/ 2147483646 h 928"/>
                  <a:gd name="T10" fmla="*/ 2147483646 w 993"/>
                  <a:gd name="T11" fmla="*/ 2147483646 h 928"/>
                  <a:gd name="T12" fmla="*/ 2147483646 w 993"/>
                  <a:gd name="T13" fmla="*/ 2147483646 h 928"/>
                  <a:gd name="T14" fmla="*/ 2147483646 w 993"/>
                  <a:gd name="T15" fmla="*/ 2147483646 h 9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7" name="Google Shape;797;p31">
                <a:extLst>
                  <a:ext uri="{FF2B5EF4-FFF2-40B4-BE49-F238E27FC236}">
                    <a16:creationId xmlns:a16="http://schemas.microsoft.com/office/drawing/2014/main" id="{EC284C51-43C6-447E-A2E5-1F5F416DC3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0051" y="4287068"/>
                <a:ext cx="76107" cy="68645"/>
              </a:xfrm>
              <a:custGeom>
                <a:avLst/>
                <a:gdLst>
                  <a:gd name="T0" fmla="*/ 2147483646 w 1377"/>
                  <a:gd name="T1" fmla="*/ 2147483646 h 1242"/>
                  <a:gd name="T2" fmla="*/ 0 w 1377"/>
                  <a:gd name="T3" fmla="*/ 2147483646 h 1242"/>
                  <a:gd name="T4" fmla="*/ 0 w 1377"/>
                  <a:gd name="T5" fmla="*/ 2147483646 h 1242"/>
                  <a:gd name="T6" fmla="*/ 2147483646 w 1377"/>
                  <a:gd name="T7" fmla="*/ 2147483646 h 1242"/>
                  <a:gd name="T8" fmla="*/ 2147483646 w 1377"/>
                  <a:gd name="T9" fmla="*/ 2147483646 h 1242"/>
                  <a:gd name="T10" fmla="*/ 2147483646 w 1377"/>
                  <a:gd name="T11" fmla="*/ 2147483646 h 1242"/>
                  <a:gd name="T12" fmla="*/ 2147483646 w 1377"/>
                  <a:gd name="T13" fmla="*/ 2147483646 h 1242"/>
                  <a:gd name="T14" fmla="*/ 2147483646 w 1377"/>
                  <a:gd name="T15" fmla="*/ 2147483646 h 1242"/>
                  <a:gd name="T16" fmla="*/ 2147483646 w 1377"/>
                  <a:gd name="T17" fmla="*/ 2147483646 h 12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8" name="Google Shape;798;p31">
                <a:extLst>
                  <a:ext uri="{FF2B5EF4-FFF2-40B4-BE49-F238E27FC236}">
                    <a16:creationId xmlns:a16="http://schemas.microsoft.com/office/drawing/2014/main" id="{D8E89EBF-929D-4435-8B7F-1616350506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8880" y="4459731"/>
                <a:ext cx="76107" cy="69530"/>
              </a:xfrm>
              <a:custGeom>
                <a:avLst/>
                <a:gdLst>
                  <a:gd name="T0" fmla="*/ 2147483646 w 1377"/>
                  <a:gd name="T1" fmla="*/ 0 h 1258"/>
                  <a:gd name="T2" fmla="*/ 2147483646 w 1377"/>
                  <a:gd name="T3" fmla="*/ 2147483646 h 1258"/>
                  <a:gd name="T4" fmla="*/ 2147483646 w 1377"/>
                  <a:gd name="T5" fmla="*/ 2147483646 h 1258"/>
                  <a:gd name="T6" fmla="*/ 2147483646 w 1377"/>
                  <a:gd name="T7" fmla="*/ 2147483646 h 1258"/>
                  <a:gd name="T8" fmla="*/ 2147483646 w 1377"/>
                  <a:gd name="T9" fmla="*/ 2147483646 h 1258"/>
                  <a:gd name="T10" fmla="*/ 2147483646 w 1377"/>
                  <a:gd name="T11" fmla="*/ 2147483646 h 1258"/>
                  <a:gd name="T12" fmla="*/ 2147483646 w 1377"/>
                  <a:gd name="T13" fmla="*/ 0 h 1258"/>
                  <a:gd name="T14" fmla="*/ 2147483646 w 1377"/>
                  <a:gd name="T15" fmla="*/ 0 h 12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9" name="Google Shape;799;p31">
                <a:extLst>
                  <a:ext uri="{FF2B5EF4-FFF2-40B4-BE49-F238E27FC236}">
                    <a16:creationId xmlns:a16="http://schemas.microsoft.com/office/drawing/2014/main" id="{4EBFE061-5D47-479F-A61F-284825F8CF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8428" y="4631621"/>
                <a:ext cx="79036" cy="68811"/>
              </a:xfrm>
              <a:custGeom>
                <a:avLst/>
                <a:gdLst>
                  <a:gd name="T0" fmla="*/ 2147483646 w 1430"/>
                  <a:gd name="T1" fmla="*/ 2147483646 h 1245"/>
                  <a:gd name="T2" fmla="*/ 2147483646 w 1430"/>
                  <a:gd name="T3" fmla="*/ 2147483646 h 1245"/>
                  <a:gd name="T4" fmla="*/ 2147483646 w 1430"/>
                  <a:gd name="T5" fmla="*/ 2147483646 h 1245"/>
                  <a:gd name="T6" fmla="*/ 2147483646 w 1430"/>
                  <a:gd name="T7" fmla="*/ 2147483646 h 1245"/>
                  <a:gd name="T8" fmla="*/ 2147483646 w 1430"/>
                  <a:gd name="T9" fmla="*/ 2147483646 h 1245"/>
                  <a:gd name="T10" fmla="*/ 2147483646 w 1430"/>
                  <a:gd name="T11" fmla="*/ 2147483646 h 1245"/>
                  <a:gd name="T12" fmla="*/ 2147483646 w 1430"/>
                  <a:gd name="T13" fmla="*/ 2147483646 h 1245"/>
                  <a:gd name="T14" fmla="*/ 2147483646 w 1430"/>
                  <a:gd name="T15" fmla="*/ 2147483646 h 12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0" name="Google Shape;800;p31">
                <a:extLst>
                  <a:ext uri="{FF2B5EF4-FFF2-40B4-BE49-F238E27FC236}">
                    <a16:creationId xmlns:a16="http://schemas.microsoft.com/office/drawing/2014/main" id="{401F02BC-6869-4727-B2C7-E1850D58EB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0904" y="4805003"/>
                <a:ext cx="76107" cy="68811"/>
              </a:xfrm>
              <a:custGeom>
                <a:avLst/>
                <a:gdLst>
                  <a:gd name="T0" fmla="*/ 2147483646 w 1377"/>
                  <a:gd name="T1" fmla="*/ 2147483646 h 1245"/>
                  <a:gd name="T2" fmla="*/ 2147483646 w 1377"/>
                  <a:gd name="T3" fmla="*/ 2147483646 h 1245"/>
                  <a:gd name="T4" fmla="*/ 2147483646 w 1377"/>
                  <a:gd name="T5" fmla="*/ 2147483646 h 1245"/>
                  <a:gd name="T6" fmla="*/ 2147483646 w 1377"/>
                  <a:gd name="T7" fmla="*/ 2147483646 h 1245"/>
                  <a:gd name="T8" fmla="*/ 2147483646 w 1377"/>
                  <a:gd name="T9" fmla="*/ 2147483646 h 1245"/>
                  <a:gd name="T10" fmla="*/ 2147483646 w 1377"/>
                  <a:gd name="T11" fmla="*/ 2147483646 h 1245"/>
                  <a:gd name="T12" fmla="*/ 2147483646 w 1377"/>
                  <a:gd name="T13" fmla="*/ 2147483646 h 1245"/>
                  <a:gd name="T14" fmla="*/ 2147483646 w 1377"/>
                  <a:gd name="T15" fmla="*/ 2147483646 h 1245"/>
                  <a:gd name="T16" fmla="*/ 2147483646 w 1377"/>
                  <a:gd name="T17" fmla="*/ 2147483646 h 12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1" name="Google Shape;801;p31">
                <a:extLst>
                  <a:ext uri="{FF2B5EF4-FFF2-40B4-BE49-F238E27FC236}">
                    <a16:creationId xmlns:a16="http://schemas.microsoft.com/office/drawing/2014/main" id="{0A2A57FF-698F-46B0-AFA0-A082BAFB6B3A}"/>
                  </a:ext>
                </a:extLst>
              </p:cNvPr>
              <p:cNvSpPr/>
              <p:nvPr/>
            </p:nvSpPr>
            <p:spPr>
              <a:xfrm>
                <a:off x="5819036" y="4746787"/>
                <a:ext cx="112022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2" name="Google Shape;802;p31">
                <a:extLst>
                  <a:ext uri="{FF2B5EF4-FFF2-40B4-BE49-F238E27FC236}">
                    <a16:creationId xmlns:a16="http://schemas.microsoft.com/office/drawing/2014/main" id="{F62338C3-0862-4091-9B8D-E4109CB71DF3}"/>
                  </a:ext>
                </a:extLst>
              </p:cNvPr>
              <p:cNvSpPr/>
              <p:nvPr/>
            </p:nvSpPr>
            <p:spPr>
              <a:xfrm>
                <a:off x="5980509" y="4746787"/>
                <a:ext cx="112022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3" name="Google Shape;803;p31">
                <a:extLst>
                  <a:ext uri="{FF2B5EF4-FFF2-40B4-BE49-F238E27FC236}">
                    <a16:creationId xmlns:a16="http://schemas.microsoft.com/office/drawing/2014/main" id="{E649E065-3BC3-401E-8418-E967DDC3E6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2814" y="4807214"/>
                <a:ext cx="1011717" cy="182944"/>
              </a:xfrm>
              <a:custGeom>
                <a:avLst/>
                <a:gdLst>
                  <a:gd name="T0" fmla="*/ 2147483646 w 18305"/>
                  <a:gd name="T1" fmla="*/ 0 h 3310"/>
                  <a:gd name="T2" fmla="*/ 2147483646 w 18305"/>
                  <a:gd name="T3" fmla="*/ 2147483646 h 3310"/>
                  <a:gd name="T4" fmla="*/ 2147483646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2147483646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lnTo>
                      <a:pt x="82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4" name="Google Shape;804;p31">
                <a:extLst>
                  <a:ext uri="{FF2B5EF4-FFF2-40B4-BE49-F238E27FC236}">
                    <a16:creationId xmlns:a16="http://schemas.microsoft.com/office/drawing/2014/main" id="{9BD65272-AB0D-4BFC-B5CC-9C2F86ECE2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2814" y="4898630"/>
                <a:ext cx="1011717" cy="91527"/>
              </a:xfrm>
              <a:custGeom>
                <a:avLst/>
                <a:gdLst>
                  <a:gd name="T0" fmla="*/ 2147483646 w 18305"/>
                  <a:gd name="T1" fmla="*/ 2147483646 h 1656"/>
                  <a:gd name="T2" fmla="*/ 2147483646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2147483646 h 1656"/>
                  <a:gd name="T10" fmla="*/ 2147483646 w 18305"/>
                  <a:gd name="T11" fmla="*/ 2147483646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5" name="Google Shape;805;p31">
                <a:extLst>
                  <a:ext uri="{FF2B5EF4-FFF2-40B4-BE49-F238E27FC236}">
                    <a16:creationId xmlns:a16="http://schemas.microsoft.com/office/drawing/2014/main" id="{5209BF75-4DE8-40B1-A922-53772FE39E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8028" y="4137120"/>
                <a:ext cx="1121428" cy="304372"/>
              </a:xfrm>
              <a:custGeom>
                <a:avLst/>
                <a:gdLst>
                  <a:gd name="T0" fmla="*/ 2147483646 w 20290"/>
                  <a:gd name="T1" fmla="*/ 2147483646 h 5507"/>
                  <a:gd name="T2" fmla="*/ 0 w 20290"/>
                  <a:gd name="T3" fmla="*/ 2147483646 h 5507"/>
                  <a:gd name="T4" fmla="*/ 0 w 20290"/>
                  <a:gd name="T5" fmla="*/ 2147483646 h 5507"/>
                  <a:gd name="T6" fmla="*/ 2147483646 w 20290"/>
                  <a:gd name="T7" fmla="*/ 2147483646 h 5507"/>
                  <a:gd name="T8" fmla="*/ 2147483646 w 20290"/>
                  <a:gd name="T9" fmla="*/ 2147483646 h 5507"/>
                  <a:gd name="T10" fmla="*/ 2147483646 w 20290"/>
                  <a:gd name="T11" fmla="*/ 2147483646 h 5507"/>
                  <a:gd name="T12" fmla="*/ 2147483646 w 20290"/>
                  <a:gd name="T13" fmla="*/ 2147483646 h 5507"/>
                  <a:gd name="T14" fmla="*/ 2147483646 w 20290"/>
                  <a:gd name="T15" fmla="*/ 2147483646 h 5507"/>
                  <a:gd name="T16" fmla="*/ 2147483646 w 20290"/>
                  <a:gd name="T17" fmla="*/ 2147483646 h 55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lnTo>
                      <a:pt x="2316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6" name="Google Shape;806;p31">
                <a:extLst>
                  <a:ext uri="{FF2B5EF4-FFF2-40B4-BE49-F238E27FC236}">
                    <a16:creationId xmlns:a16="http://schemas.microsoft.com/office/drawing/2014/main" id="{4B4C09F4-F39F-404F-B111-C69684EF67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9692" y="4137120"/>
                <a:ext cx="1121428" cy="304372"/>
              </a:xfrm>
              <a:custGeom>
                <a:avLst/>
                <a:gdLst>
                  <a:gd name="T0" fmla="*/ 2147483646 w 20290"/>
                  <a:gd name="T1" fmla="*/ 2147483646 h 5507"/>
                  <a:gd name="T2" fmla="*/ 0 w 20290"/>
                  <a:gd name="T3" fmla="*/ 2147483646 h 5507"/>
                  <a:gd name="T4" fmla="*/ 0 w 20290"/>
                  <a:gd name="T5" fmla="*/ 2147483646 h 5507"/>
                  <a:gd name="T6" fmla="*/ 2147483646 w 20290"/>
                  <a:gd name="T7" fmla="*/ 2147483646 h 5507"/>
                  <a:gd name="T8" fmla="*/ 2147483646 w 20290"/>
                  <a:gd name="T9" fmla="*/ 2147483646 h 5507"/>
                  <a:gd name="T10" fmla="*/ 2147483646 w 20290"/>
                  <a:gd name="T11" fmla="*/ 2147483646 h 5507"/>
                  <a:gd name="T12" fmla="*/ 2147483646 w 20290"/>
                  <a:gd name="T13" fmla="*/ 2147483646 h 5507"/>
                  <a:gd name="T14" fmla="*/ 2147483646 w 20290"/>
                  <a:gd name="T15" fmla="*/ 2147483646 h 5507"/>
                  <a:gd name="T16" fmla="*/ 2147483646 w 20290"/>
                  <a:gd name="T17" fmla="*/ 2147483646 h 5507"/>
                  <a:gd name="T18" fmla="*/ 2147483646 w 20290"/>
                  <a:gd name="T19" fmla="*/ 2147483646 h 5507"/>
                  <a:gd name="T20" fmla="*/ 2147483646 w 20290"/>
                  <a:gd name="T21" fmla="*/ 2147483646 h 5507"/>
                  <a:gd name="T22" fmla="*/ 2147483646 w 20290"/>
                  <a:gd name="T23" fmla="*/ 2147483646 h 5507"/>
                  <a:gd name="T24" fmla="*/ 2147483646 w 20290"/>
                  <a:gd name="T25" fmla="*/ 2147483646 h 550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lnTo>
                      <a:pt x="226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7" name="Google Shape;807;p31">
                <a:extLst>
                  <a:ext uri="{FF2B5EF4-FFF2-40B4-BE49-F238E27FC236}">
                    <a16:creationId xmlns:a16="http://schemas.microsoft.com/office/drawing/2014/main" id="{D8E43CCD-B371-4F67-943B-F67D0F650C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2814" y="4197862"/>
                <a:ext cx="1011717" cy="182944"/>
              </a:xfrm>
              <a:custGeom>
                <a:avLst/>
                <a:gdLst>
                  <a:gd name="T0" fmla="*/ 2147483646 w 18305"/>
                  <a:gd name="T1" fmla="*/ 0 h 3310"/>
                  <a:gd name="T2" fmla="*/ 2147483646 w 18305"/>
                  <a:gd name="T3" fmla="*/ 2147483646 h 3310"/>
                  <a:gd name="T4" fmla="*/ 2147483646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2147483646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lnTo>
                      <a:pt x="82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8" name="Google Shape;808;p31">
                <a:extLst>
                  <a:ext uri="{FF2B5EF4-FFF2-40B4-BE49-F238E27FC236}">
                    <a16:creationId xmlns:a16="http://schemas.microsoft.com/office/drawing/2014/main" id="{C64F6131-EC28-4976-8A36-3AB9D93C6B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2814" y="4289278"/>
                <a:ext cx="1011717" cy="91527"/>
              </a:xfrm>
              <a:custGeom>
                <a:avLst/>
                <a:gdLst>
                  <a:gd name="T0" fmla="*/ 2147483646 w 18305"/>
                  <a:gd name="T1" fmla="*/ 2147483646 h 1656"/>
                  <a:gd name="T2" fmla="*/ 2147483646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2147483646 h 1656"/>
                  <a:gd name="T10" fmla="*/ 2147483646 w 18305"/>
                  <a:gd name="T11" fmla="*/ 2147483646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9" name="Google Shape;809;p31">
                <a:extLst>
                  <a:ext uri="{FF2B5EF4-FFF2-40B4-BE49-F238E27FC236}">
                    <a16:creationId xmlns:a16="http://schemas.microsoft.com/office/drawing/2014/main" id="{AE3FE1F6-69F3-4A73-B2D6-71404B159B7B}"/>
                  </a:ext>
                </a:extLst>
              </p:cNvPr>
              <p:cNvSpPr/>
              <p:nvPr/>
            </p:nvSpPr>
            <p:spPr>
              <a:xfrm>
                <a:off x="5879588" y="4441485"/>
                <a:ext cx="1120222" cy="305302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0" name="Google Shape;810;p31">
                <a:extLst>
                  <a:ext uri="{FF2B5EF4-FFF2-40B4-BE49-F238E27FC236}">
                    <a16:creationId xmlns:a16="http://schemas.microsoft.com/office/drawing/2014/main" id="{849C856A-26C5-456D-B309-2B89617B78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3626" y="4441437"/>
                <a:ext cx="1121484" cy="305090"/>
              </a:xfrm>
              <a:custGeom>
                <a:avLst/>
                <a:gdLst>
                  <a:gd name="T0" fmla="*/ 2147483646 w 20291"/>
                  <a:gd name="T1" fmla="*/ 2147483646 h 5520"/>
                  <a:gd name="T2" fmla="*/ 2147483646 w 20291"/>
                  <a:gd name="T3" fmla="*/ 2147483646 h 5520"/>
                  <a:gd name="T4" fmla="*/ 2147483646 w 20291"/>
                  <a:gd name="T5" fmla="*/ 2147483646 h 5520"/>
                  <a:gd name="T6" fmla="*/ 2147483646 w 20291"/>
                  <a:gd name="T7" fmla="*/ 2147483646 h 5520"/>
                  <a:gd name="T8" fmla="*/ 2147483646 w 20291"/>
                  <a:gd name="T9" fmla="*/ 2147483646 h 5520"/>
                  <a:gd name="T10" fmla="*/ 2147483646 w 20291"/>
                  <a:gd name="T11" fmla="*/ 2147483646 h 5520"/>
                  <a:gd name="T12" fmla="*/ 2147483646 w 20291"/>
                  <a:gd name="T13" fmla="*/ 2147483646 h 5520"/>
                  <a:gd name="T14" fmla="*/ 2147483646 w 20291"/>
                  <a:gd name="T15" fmla="*/ 2147483646 h 5520"/>
                  <a:gd name="T16" fmla="*/ 2147483646 w 20291"/>
                  <a:gd name="T17" fmla="*/ 2147483646 h 5520"/>
                  <a:gd name="T18" fmla="*/ 2147483646 w 20291"/>
                  <a:gd name="T19" fmla="*/ 2147483646 h 5520"/>
                  <a:gd name="T20" fmla="*/ 2147483646 w 20291"/>
                  <a:gd name="T21" fmla="*/ 2147483646 h 5520"/>
                  <a:gd name="T22" fmla="*/ 2147483646 w 20291"/>
                  <a:gd name="T23" fmla="*/ 2147483646 h 5520"/>
                  <a:gd name="T24" fmla="*/ 2147483646 w 20291"/>
                  <a:gd name="T25" fmla="*/ 2147483646 h 55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1" name="Google Shape;811;p31">
                <a:extLst>
                  <a:ext uri="{FF2B5EF4-FFF2-40B4-BE49-F238E27FC236}">
                    <a16:creationId xmlns:a16="http://schemas.microsoft.com/office/drawing/2014/main" id="{FD6627FD-0B33-49AF-9024-FB8CDF13A4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0215" y="4502897"/>
                <a:ext cx="1011717" cy="182944"/>
              </a:xfrm>
              <a:custGeom>
                <a:avLst/>
                <a:gdLst>
                  <a:gd name="T0" fmla="*/ 0 w 18305"/>
                  <a:gd name="T1" fmla="*/ 0 h 3310"/>
                  <a:gd name="T2" fmla="*/ 0 w 18305"/>
                  <a:gd name="T3" fmla="*/ 2147483646 h 3310"/>
                  <a:gd name="T4" fmla="*/ 2147483646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0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2" name="Google Shape;812;p31">
                <a:extLst>
                  <a:ext uri="{FF2B5EF4-FFF2-40B4-BE49-F238E27FC236}">
                    <a16:creationId xmlns:a16="http://schemas.microsoft.com/office/drawing/2014/main" id="{9ED7A63C-41AD-496E-B106-245534B346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0215" y="4594314"/>
                <a:ext cx="1011717" cy="91527"/>
              </a:xfrm>
              <a:custGeom>
                <a:avLst/>
                <a:gdLst>
                  <a:gd name="T0" fmla="*/ 0 w 18305"/>
                  <a:gd name="T1" fmla="*/ 2147483646 h 1656"/>
                  <a:gd name="T2" fmla="*/ 0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2147483646 h 1656"/>
                  <a:gd name="T10" fmla="*/ 0 w 18305"/>
                  <a:gd name="T11" fmla="*/ 2147483646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3" name="Google Shape;813;p31">
                <a:extLst>
                  <a:ext uri="{FF2B5EF4-FFF2-40B4-BE49-F238E27FC236}">
                    <a16:creationId xmlns:a16="http://schemas.microsoft.com/office/drawing/2014/main" id="{1B214CCD-52D7-4677-A908-608FAE6446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5910" y="4847726"/>
                <a:ext cx="200077" cy="203836"/>
              </a:xfrm>
              <a:custGeom>
                <a:avLst/>
                <a:gdLst>
                  <a:gd name="T0" fmla="*/ 2147483646 w 3620"/>
                  <a:gd name="T1" fmla="*/ 0 h 3688"/>
                  <a:gd name="T2" fmla="*/ 0 w 3620"/>
                  <a:gd name="T3" fmla="*/ 2147483646 h 3688"/>
                  <a:gd name="T4" fmla="*/ 2147483646 w 3620"/>
                  <a:gd name="T5" fmla="*/ 2147483646 h 3688"/>
                  <a:gd name="T6" fmla="*/ 2147483646 w 3620"/>
                  <a:gd name="T7" fmla="*/ 2147483646 h 3688"/>
                  <a:gd name="T8" fmla="*/ 2147483646 w 3620"/>
                  <a:gd name="T9" fmla="*/ 0 h 36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4" name="Google Shape;814;p31">
                <a:extLst>
                  <a:ext uri="{FF2B5EF4-FFF2-40B4-BE49-F238E27FC236}">
                    <a16:creationId xmlns:a16="http://schemas.microsoft.com/office/drawing/2014/main" id="{133B834C-764E-43C3-A2E7-FFCB3A3AEC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8302" y="4988168"/>
                <a:ext cx="64445" cy="63395"/>
              </a:xfrm>
              <a:custGeom>
                <a:avLst/>
                <a:gdLst>
                  <a:gd name="T0" fmla="*/ 2147483646 w 1166"/>
                  <a:gd name="T1" fmla="*/ 0 h 1147"/>
                  <a:gd name="T2" fmla="*/ 2147483646 w 1166"/>
                  <a:gd name="T3" fmla="*/ 2147483646 h 1147"/>
                  <a:gd name="T4" fmla="*/ 2147483646 w 1166"/>
                  <a:gd name="T5" fmla="*/ 2147483646 h 1147"/>
                  <a:gd name="T6" fmla="*/ 2147483646 w 1166"/>
                  <a:gd name="T7" fmla="*/ 2147483646 h 1147"/>
                  <a:gd name="T8" fmla="*/ 2147483646 w 1166"/>
                  <a:gd name="T9" fmla="*/ 2147483646 h 1147"/>
                  <a:gd name="T10" fmla="*/ 2147483646 w 1166"/>
                  <a:gd name="T11" fmla="*/ 0 h 11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5" name="Google Shape;815;p31">
                <a:extLst>
                  <a:ext uri="{FF2B5EF4-FFF2-40B4-BE49-F238E27FC236}">
                    <a16:creationId xmlns:a16="http://schemas.microsoft.com/office/drawing/2014/main" id="{7536F205-0F5E-4000-864D-D68F8B7B67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4646" y="4085222"/>
                <a:ext cx="228265" cy="152158"/>
              </a:xfrm>
              <a:custGeom>
                <a:avLst/>
                <a:gdLst>
                  <a:gd name="T0" fmla="*/ 2147483646 w 4130"/>
                  <a:gd name="T1" fmla="*/ 0 h 2753"/>
                  <a:gd name="T2" fmla="*/ 2147483646 w 4130"/>
                  <a:gd name="T3" fmla="*/ 2147483646 h 2753"/>
                  <a:gd name="T4" fmla="*/ 2147483646 w 4130"/>
                  <a:gd name="T5" fmla="*/ 2147483646 h 2753"/>
                  <a:gd name="T6" fmla="*/ 2147483646 w 4130"/>
                  <a:gd name="T7" fmla="*/ 2147483646 h 2753"/>
                  <a:gd name="T8" fmla="*/ 2147483646 w 4130"/>
                  <a:gd name="T9" fmla="*/ 2147483646 h 2753"/>
                  <a:gd name="T10" fmla="*/ 2147483646 w 4130"/>
                  <a:gd name="T11" fmla="*/ 2147483646 h 2753"/>
                  <a:gd name="T12" fmla="*/ 2147483646 w 4130"/>
                  <a:gd name="T13" fmla="*/ 2147483646 h 2753"/>
                  <a:gd name="T14" fmla="*/ 2147483646 w 4130"/>
                  <a:gd name="T15" fmla="*/ 2147483646 h 2753"/>
                  <a:gd name="T16" fmla="*/ 2147483646 w 4130"/>
                  <a:gd name="T17" fmla="*/ 2147483646 h 2753"/>
                  <a:gd name="T18" fmla="*/ 2147483646 w 4130"/>
                  <a:gd name="T19" fmla="*/ 2147483646 h 2753"/>
                  <a:gd name="T20" fmla="*/ 2147483646 w 4130"/>
                  <a:gd name="T21" fmla="*/ 2147483646 h 2753"/>
                  <a:gd name="T22" fmla="*/ 2147483646 w 4130"/>
                  <a:gd name="T23" fmla="*/ 0 h 275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6" name="Google Shape;816;p31">
                <a:extLst>
                  <a:ext uri="{FF2B5EF4-FFF2-40B4-BE49-F238E27FC236}">
                    <a16:creationId xmlns:a16="http://schemas.microsoft.com/office/drawing/2014/main" id="{752C6BF7-F362-41C9-BF77-1887099D35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4646" y="4137120"/>
                <a:ext cx="215829" cy="100260"/>
              </a:xfrm>
              <a:custGeom>
                <a:avLst/>
                <a:gdLst>
                  <a:gd name="T0" fmla="*/ 2147483646 w 3905"/>
                  <a:gd name="T1" fmla="*/ 2147483646 h 1814"/>
                  <a:gd name="T2" fmla="*/ 2147483646 w 3905"/>
                  <a:gd name="T3" fmla="*/ 2147483646 h 1814"/>
                  <a:gd name="T4" fmla="*/ 2147483646 w 3905"/>
                  <a:gd name="T5" fmla="*/ 2147483646 h 1814"/>
                  <a:gd name="T6" fmla="*/ 2147483646 w 3905"/>
                  <a:gd name="T7" fmla="*/ 2147483646 h 1814"/>
                  <a:gd name="T8" fmla="*/ 2147483646 w 3905"/>
                  <a:gd name="T9" fmla="*/ 2147483646 h 1814"/>
                  <a:gd name="T10" fmla="*/ 2147483646 w 3905"/>
                  <a:gd name="T11" fmla="*/ 2147483646 h 1814"/>
                  <a:gd name="T12" fmla="*/ 2147483646 w 3905"/>
                  <a:gd name="T13" fmla="*/ 2147483646 h 1814"/>
                  <a:gd name="T14" fmla="*/ 2147483646 w 3905"/>
                  <a:gd name="T15" fmla="*/ 2147483646 h 1814"/>
                  <a:gd name="T16" fmla="*/ 2147483646 w 3905"/>
                  <a:gd name="T17" fmla="*/ 2147483646 h 1814"/>
                  <a:gd name="T18" fmla="*/ 2147483646 w 3905"/>
                  <a:gd name="T19" fmla="*/ 2147483646 h 18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7" name="Google Shape;817;p31">
                <a:extLst>
                  <a:ext uri="{FF2B5EF4-FFF2-40B4-BE49-F238E27FC236}">
                    <a16:creationId xmlns:a16="http://schemas.microsoft.com/office/drawing/2014/main" id="{3CEC1FBD-2553-48C9-848F-CC59EF32D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9280" y="4231521"/>
                <a:ext cx="209971" cy="688388"/>
              </a:xfrm>
              <a:custGeom>
                <a:avLst/>
                <a:gdLst>
                  <a:gd name="T0" fmla="*/ 2147483646 w 3799"/>
                  <a:gd name="T1" fmla="*/ 0 h 12455"/>
                  <a:gd name="T2" fmla="*/ 0 w 3799"/>
                  <a:gd name="T3" fmla="*/ 2147483646 h 12455"/>
                  <a:gd name="T4" fmla="*/ 2147483646 w 3799"/>
                  <a:gd name="T5" fmla="*/ 2147483646 h 12455"/>
                  <a:gd name="T6" fmla="*/ 2147483646 w 3799"/>
                  <a:gd name="T7" fmla="*/ 2147483646 h 12455"/>
                  <a:gd name="T8" fmla="*/ 2147483646 w 3799"/>
                  <a:gd name="T9" fmla="*/ 0 h 12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8" name="Google Shape;818;p31">
                <a:extLst>
                  <a:ext uri="{FF2B5EF4-FFF2-40B4-BE49-F238E27FC236}">
                    <a16:creationId xmlns:a16="http://schemas.microsoft.com/office/drawing/2014/main" id="{C7335DB0-69C0-4FFE-B02B-9452915065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9032" y="4216156"/>
                <a:ext cx="222462" cy="685459"/>
              </a:xfrm>
              <a:custGeom>
                <a:avLst/>
                <a:gdLst>
                  <a:gd name="T0" fmla="*/ 2147483646 w 4025"/>
                  <a:gd name="T1" fmla="*/ 0 h 12402"/>
                  <a:gd name="T2" fmla="*/ 2147483646 w 4025"/>
                  <a:gd name="T3" fmla="*/ 2147483646 h 12402"/>
                  <a:gd name="T4" fmla="*/ 2147483646 w 4025"/>
                  <a:gd name="T5" fmla="*/ 2147483646 h 12402"/>
                  <a:gd name="T6" fmla="*/ 2147483646 w 4025"/>
                  <a:gd name="T7" fmla="*/ 2147483646 h 12402"/>
                  <a:gd name="T8" fmla="*/ 2147483646 w 4025"/>
                  <a:gd name="T9" fmla="*/ 2147483646 h 12402"/>
                  <a:gd name="T10" fmla="*/ 2147483646 w 4025"/>
                  <a:gd name="T11" fmla="*/ 0 h 1240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9" name="Google Shape;819;p31">
                <a:extLst>
                  <a:ext uri="{FF2B5EF4-FFF2-40B4-BE49-F238E27FC236}">
                    <a16:creationId xmlns:a16="http://schemas.microsoft.com/office/drawing/2014/main" id="{3EDC8817-6C70-47ED-AB14-EF108221DC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5910" y="4200791"/>
                <a:ext cx="225336" cy="673741"/>
              </a:xfrm>
              <a:custGeom>
                <a:avLst/>
                <a:gdLst>
                  <a:gd name="T0" fmla="*/ 2147483646 w 4077"/>
                  <a:gd name="T1" fmla="*/ 0 h 12190"/>
                  <a:gd name="T2" fmla="*/ 0 w 4077"/>
                  <a:gd name="T3" fmla="*/ 2147483646 h 12190"/>
                  <a:gd name="T4" fmla="*/ 0 w 4077"/>
                  <a:gd name="T5" fmla="*/ 2147483646 h 12190"/>
                  <a:gd name="T6" fmla="*/ 2147483646 w 4077"/>
                  <a:gd name="T7" fmla="*/ 2147483646 h 12190"/>
                  <a:gd name="T8" fmla="*/ 2147483646 w 4077"/>
                  <a:gd name="T9" fmla="*/ 2147483646 h 12190"/>
                  <a:gd name="T10" fmla="*/ 2147483646 w 4077"/>
                  <a:gd name="T11" fmla="*/ 0 h 121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0" name="Google Shape;820;p31">
                <a:extLst>
                  <a:ext uri="{FF2B5EF4-FFF2-40B4-BE49-F238E27FC236}">
                    <a16:creationId xmlns:a16="http://schemas.microsoft.com/office/drawing/2014/main" id="{8BEF4A32-7117-4641-860E-FFDBFA10FC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6845" y="4167132"/>
                <a:ext cx="240701" cy="161720"/>
              </a:xfrm>
              <a:custGeom>
                <a:avLst/>
                <a:gdLst>
                  <a:gd name="T0" fmla="*/ 2147483646 w 4355"/>
                  <a:gd name="T1" fmla="*/ 0 h 2926"/>
                  <a:gd name="T2" fmla="*/ 2147483646 w 4355"/>
                  <a:gd name="T3" fmla="*/ 2147483646 h 2926"/>
                  <a:gd name="T4" fmla="*/ 2147483646 w 4355"/>
                  <a:gd name="T5" fmla="*/ 2147483646 h 2926"/>
                  <a:gd name="T6" fmla="*/ 2147483646 w 4355"/>
                  <a:gd name="T7" fmla="*/ 2147483646 h 2926"/>
                  <a:gd name="T8" fmla="*/ 2147483646 w 4355"/>
                  <a:gd name="T9" fmla="*/ 2147483646 h 2926"/>
                  <a:gd name="T10" fmla="*/ 2147483646 w 4355"/>
                  <a:gd name="T11" fmla="*/ 2147483646 h 2926"/>
                  <a:gd name="T12" fmla="*/ 2147483646 w 4355"/>
                  <a:gd name="T13" fmla="*/ 2147483646 h 2926"/>
                  <a:gd name="T14" fmla="*/ 2147483646 w 4355"/>
                  <a:gd name="T15" fmla="*/ 2147483646 h 2926"/>
                  <a:gd name="T16" fmla="*/ 2147483646 w 4355"/>
                  <a:gd name="T17" fmla="*/ 2147483646 h 2926"/>
                  <a:gd name="T18" fmla="*/ 2147483646 w 4355"/>
                  <a:gd name="T19" fmla="*/ 2147483646 h 2926"/>
                  <a:gd name="T20" fmla="*/ 2147483646 w 4355"/>
                  <a:gd name="T21" fmla="*/ 2147483646 h 2926"/>
                  <a:gd name="T22" fmla="*/ 2147483646 w 4355"/>
                  <a:gd name="T23" fmla="*/ 0 h 292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1" name="Google Shape;821;p31">
                <a:extLst>
                  <a:ext uri="{FF2B5EF4-FFF2-40B4-BE49-F238E27FC236}">
                    <a16:creationId xmlns:a16="http://schemas.microsoft.com/office/drawing/2014/main" id="{40703ED8-6ECE-4987-A3E2-704DA63C9E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9280" y="4167132"/>
                <a:ext cx="228265" cy="106837"/>
              </a:xfrm>
              <a:custGeom>
                <a:avLst/>
                <a:gdLst>
                  <a:gd name="T0" fmla="*/ 2147483646 w 4130"/>
                  <a:gd name="T1" fmla="*/ 0 h 1933"/>
                  <a:gd name="T2" fmla="*/ 2147483646 w 4130"/>
                  <a:gd name="T3" fmla="*/ 2147483646 h 1933"/>
                  <a:gd name="T4" fmla="*/ 2147483646 w 4130"/>
                  <a:gd name="T5" fmla="*/ 2147483646 h 1933"/>
                  <a:gd name="T6" fmla="*/ 0 w 4130"/>
                  <a:gd name="T7" fmla="*/ 2147483646 h 1933"/>
                  <a:gd name="T8" fmla="*/ 2147483646 w 4130"/>
                  <a:gd name="T9" fmla="*/ 2147483646 h 1933"/>
                  <a:gd name="T10" fmla="*/ 2147483646 w 4130"/>
                  <a:gd name="T11" fmla="*/ 2147483646 h 1933"/>
                  <a:gd name="T12" fmla="*/ 2147483646 w 4130"/>
                  <a:gd name="T13" fmla="*/ 2147483646 h 1933"/>
                  <a:gd name="T14" fmla="*/ 2147483646 w 4130"/>
                  <a:gd name="T15" fmla="*/ 2147483646 h 1933"/>
                  <a:gd name="T16" fmla="*/ 2147483646 w 4130"/>
                  <a:gd name="T17" fmla="*/ 2147483646 h 1933"/>
                  <a:gd name="T18" fmla="*/ 2147483646 w 4130"/>
                  <a:gd name="T19" fmla="*/ 0 h 19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2" name="Google Shape;822;p31">
                <a:extLst>
                  <a:ext uri="{FF2B5EF4-FFF2-40B4-BE49-F238E27FC236}">
                    <a16:creationId xmlns:a16="http://schemas.microsoft.com/office/drawing/2014/main" id="{24BE515A-075E-4697-A4D6-693D6A35E5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6351" y="4160499"/>
                <a:ext cx="243630" cy="80584"/>
              </a:xfrm>
              <a:custGeom>
                <a:avLst/>
                <a:gdLst>
                  <a:gd name="T0" fmla="*/ 2147483646 w 4408"/>
                  <a:gd name="T1" fmla="*/ 0 h 1458"/>
                  <a:gd name="T2" fmla="*/ 2147483646 w 4408"/>
                  <a:gd name="T3" fmla="*/ 2147483646 h 1458"/>
                  <a:gd name="T4" fmla="*/ 2147483646 w 4408"/>
                  <a:gd name="T5" fmla="*/ 2147483646 h 1458"/>
                  <a:gd name="T6" fmla="*/ 2147483646 w 4408"/>
                  <a:gd name="T7" fmla="*/ 2147483646 h 1458"/>
                  <a:gd name="T8" fmla="*/ 2147483646 w 4408"/>
                  <a:gd name="T9" fmla="*/ 2147483646 h 1458"/>
                  <a:gd name="T10" fmla="*/ 2147483646 w 4408"/>
                  <a:gd name="T11" fmla="*/ 2147483646 h 1458"/>
                  <a:gd name="T12" fmla="*/ 2147483646 w 4408"/>
                  <a:gd name="T13" fmla="*/ 2147483646 h 1458"/>
                  <a:gd name="T14" fmla="*/ 2147483646 w 4408"/>
                  <a:gd name="T15" fmla="*/ 2147483646 h 1458"/>
                  <a:gd name="T16" fmla="*/ 2147483646 w 4408"/>
                  <a:gd name="T17" fmla="*/ 0 h 14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3" name="Google Shape;823;p31">
                <a:extLst>
                  <a:ext uri="{FF2B5EF4-FFF2-40B4-BE49-F238E27FC236}">
                    <a16:creationId xmlns:a16="http://schemas.microsoft.com/office/drawing/2014/main" id="{62CA6B4C-BBA6-4572-AE91-42E756FC26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4409" y="4252690"/>
                <a:ext cx="244349" cy="79865"/>
              </a:xfrm>
              <a:custGeom>
                <a:avLst/>
                <a:gdLst>
                  <a:gd name="T0" fmla="*/ 2147483646 w 4421"/>
                  <a:gd name="T1" fmla="*/ 2147483646 h 1445"/>
                  <a:gd name="T2" fmla="*/ 2147483646 w 4421"/>
                  <a:gd name="T3" fmla="*/ 2147483646 h 1445"/>
                  <a:gd name="T4" fmla="*/ 2147483646 w 4421"/>
                  <a:gd name="T5" fmla="*/ 2147483646 h 1445"/>
                  <a:gd name="T6" fmla="*/ 2147483646 w 4421"/>
                  <a:gd name="T7" fmla="*/ 2147483646 h 1445"/>
                  <a:gd name="T8" fmla="*/ 2147483646 w 4421"/>
                  <a:gd name="T9" fmla="*/ 2147483646 h 1445"/>
                  <a:gd name="T10" fmla="*/ 2147483646 w 4421"/>
                  <a:gd name="T11" fmla="*/ 2147483646 h 1445"/>
                  <a:gd name="T12" fmla="*/ 2147483646 w 4421"/>
                  <a:gd name="T13" fmla="*/ 2147483646 h 1445"/>
                  <a:gd name="T14" fmla="*/ 2147483646 w 4421"/>
                  <a:gd name="T15" fmla="*/ 2147483646 h 14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4" name="Google Shape;824;p31">
                <a:extLst>
                  <a:ext uri="{FF2B5EF4-FFF2-40B4-BE49-F238E27FC236}">
                    <a16:creationId xmlns:a16="http://schemas.microsoft.com/office/drawing/2014/main" id="{BE6C6D25-989C-4DE8-A47F-BD41439355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6144" y="3457797"/>
                <a:ext cx="158072" cy="233903"/>
              </a:xfrm>
              <a:custGeom>
                <a:avLst/>
                <a:gdLst>
                  <a:gd name="T0" fmla="*/ 2147483646 w 2860"/>
                  <a:gd name="T1" fmla="*/ 0 h 4232"/>
                  <a:gd name="T2" fmla="*/ 2147483646 w 2860"/>
                  <a:gd name="T3" fmla="*/ 2147483646 h 4232"/>
                  <a:gd name="T4" fmla="*/ 2147483646 w 2860"/>
                  <a:gd name="T5" fmla="*/ 2147483646 h 4232"/>
                  <a:gd name="T6" fmla="*/ 2147483646 w 2860"/>
                  <a:gd name="T7" fmla="*/ 2147483646 h 4232"/>
                  <a:gd name="T8" fmla="*/ 2147483646 w 2860"/>
                  <a:gd name="T9" fmla="*/ 2147483646 h 4232"/>
                  <a:gd name="T10" fmla="*/ 2147483646 w 2860"/>
                  <a:gd name="T11" fmla="*/ 2147483646 h 4232"/>
                  <a:gd name="T12" fmla="*/ 2147483646 w 2860"/>
                  <a:gd name="T13" fmla="*/ 2147483646 h 4232"/>
                  <a:gd name="T14" fmla="*/ 2147483646 w 2860"/>
                  <a:gd name="T15" fmla="*/ 2147483646 h 4232"/>
                  <a:gd name="T16" fmla="*/ 2147483646 w 2860"/>
                  <a:gd name="T17" fmla="*/ 0 h 42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5" name="Google Shape;825;p31">
                <a:extLst>
                  <a:ext uri="{FF2B5EF4-FFF2-40B4-BE49-F238E27FC236}">
                    <a16:creationId xmlns:a16="http://schemas.microsoft.com/office/drawing/2014/main" id="{4BA97826-0A06-4B54-B907-621025A9E05E}"/>
                  </a:ext>
                </a:extLst>
              </p:cNvPr>
              <p:cNvSpPr/>
              <p:nvPr/>
            </p:nvSpPr>
            <p:spPr>
              <a:xfrm>
                <a:off x="6179829" y="3608840"/>
                <a:ext cx="527311" cy="527341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6" name="Google Shape;826;p31">
                <a:extLst>
                  <a:ext uri="{FF2B5EF4-FFF2-40B4-BE49-F238E27FC236}">
                    <a16:creationId xmlns:a16="http://schemas.microsoft.com/office/drawing/2014/main" id="{7119911D-20AB-4109-8EA9-E6150D6D5AE7}"/>
                  </a:ext>
                </a:extLst>
              </p:cNvPr>
              <p:cNvSpPr/>
              <p:nvPr/>
            </p:nvSpPr>
            <p:spPr>
              <a:xfrm>
                <a:off x="6242904" y="3659304"/>
                <a:ext cx="204366" cy="146344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7" name="Google Shape;827;p31">
                <a:extLst>
                  <a:ext uri="{FF2B5EF4-FFF2-40B4-BE49-F238E27FC236}">
                    <a16:creationId xmlns:a16="http://schemas.microsoft.com/office/drawing/2014/main" id="{DEF492DA-7BBD-4384-AD48-095CD55A8B53}"/>
                  </a:ext>
                </a:extLst>
              </p:cNvPr>
              <p:cNvSpPr/>
              <p:nvPr/>
            </p:nvSpPr>
            <p:spPr>
              <a:xfrm>
                <a:off x="6189921" y="3719860"/>
                <a:ext cx="517219" cy="41632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98" name="Google Shape;828;p31">
              <a:extLst>
                <a:ext uri="{FF2B5EF4-FFF2-40B4-BE49-F238E27FC236}">
                  <a16:creationId xmlns:a16="http://schemas.microsoft.com/office/drawing/2014/main" id="{2B1358F7-137F-4D23-864B-A8687A659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1385" y="4715193"/>
              <a:ext cx="204624" cy="152288"/>
            </a:xfrm>
            <a:custGeom>
              <a:avLst/>
              <a:gdLst>
                <a:gd name="T0" fmla="*/ 2147483646 w 6588"/>
                <a:gd name="T1" fmla="*/ 2147483646 h 4903"/>
                <a:gd name="T2" fmla="*/ 2147483646 w 6588"/>
                <a:gd name="T3" fmla="*/ 2147483646 h 4903"/>
                <a:gd name="T4" fmla="*/ 2147483646 w 6588"/>
                <a:gd name="T5" fmla="*/ 2147483646 h 4903"/>
                <a:gd name="T6" fmla="*/ 2147483646 w 6588"/>
                <a:gd name="T7" fmla="*/ 2147483646 h 4903"/>
                <a:gd name="T8" fmla="*/ 2147483646 w 6588"/>
                <a:gd name="T9" fmla="*/ 2147483646 h 4903"/>
                <a:gd name="T10" fmla="*/ 2147483646 w 6588"/>
                <a:gd name="T11" fmla="*/ 2147483646 h 4903"/>
                <a:gd name="T12" fmla="*/ 2147483646 w 6588"/>
                <a:gd name="T13" fmla="*/ 2147483646 h 4903"/>
                <a:gd name="T14" fmla="*/ 2147483646 w 6588"/>
                <a:gd name="T15" fmla="*/ 2147483646 h 4903"/>
                <a:gd name="T16" fmla="*/ 2147483646 w 6588"/>
                <a:gd name="T17" fmla="*/ 2147483646 h 49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9" name="Google Shape;829;p31">
              <a:extLst>
                <a:ext uri="{FF2B5EF4-FFF2-40B4-BE49-F238E27FC236}">
                  <a16:creationId xmlns:a16="http://schemas.microsoft.com/office/drawing/2014/main" id="{8369C98C-2C63-4B94-B943-CBF2638B2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7676" y="4250752"/>
              <a:ext cx="622196" cy="512492"/>
            </a:xfrm>
            <a:custGeom>
              <a:avLst/>
              <a:gdLst>
                <a:gd name="T0" fmla="*/ 2147483646 w 20032"/>
                <a:gd name="T1" fmla="*/ 2147483646 h 16500"/>
                <a:gd name="T2" fmla="*/ 2147483646 w 20032"/>
                <a:gd name="T3" fmla="*/ 2147483646 h 16500"/>
                <a:gd name="T4" fmla="*/ 2147483646 w 20032"/>
                <a:gd name="T5" fmla="*/ 2147483646 h 16500"/>
                <a:gd name="T6" fmla="*/ 2147483646 w 20032"/>
                <a:gd name="T7" fmla="*/ 2147483646 h 16500"/>
                <a:gd name="T8" fmla="*/ 2147483646 w 20032"/>
                <a:gd name="T9" fmla="*/ 2147483646 h 16500"/>
                <a:gd name="T10" fmla="*/ 2147483646 w 20032"/>
                <a:gd name="T11" fmla="*/ 2147483646 h 16500"/>
                <a:gd name="T12" fmla="*/ 2147483646 w 20032"/>
                <a:gd name="T13" fmla="*/ 2147483646 h 16500"/>
                <a:gd name="T14" fmla="*/ 2147483646 w 20032"/>
                <a:gd name="T15" fmla="*/ 2147483646 h 16500"/>
                <a:gd name="T16" fmla="*/ 2147483646 w 20032"/>
                <a:gd name="T17" fmla="*/ 2147483646 h 16500"/>
                <a:gd name="T18" fmla="*/ 2147483646 w 20032"/>
                <a:gd name="T19" fmla="*/ 2147483646 h 16500"/>
                <a:gd name="T20" fmla="*/ 2147483646 w 20032"/>
                <a:gd name="T21" fmla="*/ 2147483646 h 16500"/>
                <a:gd name="T22" fmla="*/ 2147483646 w 20032"/>
                <a:gd name="T23" fmla="*/ 2147483646 h 16500"/>
                <a:gd name="T24" fmla="*/ 2147483646 w 20032"/>
                <a:gd name="T25" fmla="*/ 2147483646 h 16500"/>
                <a:gd name="T26" fmla="*/ 2147483646 w 20032"/>
                <a:gd name="T27" fmla="*/ 2147483646 h 16500"/>
                <a:gd name="T28" fmla="*/ 2147483646 w 20032"/>
                <a:gd name="T29" fmla="*/ 2147483646 h 165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0" name="Google Shape;830;p31">
              <a:extLst>
                <a:ext uri="{FF2B5EF4-FFF2-40B4-BE49-F238E27FC236}">
                  <a16:creationId xmlns:a16="http://schemas.microsoft.com/office/drawing/2014/main" id="{78D4157A-4551-4BF6-8B00-EEC65286FB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7676" y="4250752"/>
              <a:ext cx="622196" cy="512492"/>
            </a:xfrm>
            <a:custGeom>
              <a:avLst/>
              <a:gdLst>
                <a:gd name="T0" fmla="*/ 2147483646 w 20032"/>
                <a:gd name="T1" fmla="*/ 2147483646 h 16500"/>
                <a:gd name="T2" fmla="*/ 2147483646 w 20032"/>
                <a:gd name="T3" fmla="*/ 2147483646 h 16500"/>
                <a:gd name="T4" fmla="*/ 2147483646 w 20032"/>
                <a:gd name="T5" fmla="*/ 2147483646 h 16500"/>
                <a:gd name="T6" fmla="*/ 2147483646 w 20032"/>
                <a:gd name="T7" fmla="*/ 2147483646 h 16500"/>
                <a:gd name="T8" fmla="*/ 2147483646 w 20032"/>
                <a:gd name="T9" fmla="*/ 2147483646 h 16500"/>
                <a:gd name="T10" fmla="*/ 2147483646 w 20032"/>
                <a:gd name="T11" fmla="*/ 2147483646 h 16500"/>
                <a:gd name="T12" fmla="*/ 2147483646 w 20032"/>
                <a:gd name="T13" fmla="*/ 2147483646 h 16500"/>
                <a:gd name="T14" fmla="*/ 2147483646 w 20032"/>
                <a:gd name="T15" fmla="*/ 2147483646 h 16500"/>
                <a:gd name="T16" fmla="*/ 2147483646 w 20032"/>
                <a:gd name="T17" fmla="*/ 2147483646 h 16500"/>
                <a:gd name="T18" fmla="*/ 2147483646 w 20032"/>
                <a:gd name="T19" fmla="*/ 2147483646 h 16500"/>
                <a:gd name="T20" fmla="*/ 2147483646 w 20032"/>
                <a:gd name="T21" fmla="*/ 2147483646 h 16500"/>
                <a:gd name="T22" fmla="*/ 2147483646 w 20032"/>
                <a:gd name="T23" fmla="*/ 2147483646 h 16500"/>
                <a:gd name="T24" fmla="*/ 2147483646 w 20032"/>
                <a:gd name="T25" fmla="*/ 2147483646 h 16500"/>
                <a:gd name="T26" fmla="*/ 2147483646 w 20032"/>
                <a:gd name="T27" fmla="*/ 2147483646 h 16500"/>
                <a:gd name="T28" fmla="*/ 2147483646 w 20032"/>
                <a:gd name="T29" fmla="*/ 2147483646 h 16500"/>
                <a:gd name="T30" fmla="*/ 2147483646 w 20032"/>
                <a:gd name="T31" fmla="*/ 2147483646 h 16500"/>
                <a:gd name="T32" fmla="*/ 2147483646 w 20032"/>
                <a:gd name="T33" fmla="*/ 2147483646 h 165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" name="Google Shape;831;p31">
              <a:extLst>
                <a:ext uri="{FF2B5EF4-FFF2-40B4-BE49-F238E27FC236}">
                  <a16:creationId xmlns:a16="http://schemas.microsoft.com/office/drawing/2014/main" id="{DB0B5456-6682-453B-811E-33C4A38B3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121" y="4428136"/>
              <a:ext cx="435338" cy="335107"/>
            </a:xfrm>
            <a:custGeom>
              <a:avLst/>
              <a:gdLst>
                <a:gd name="T0" fmla="*/ 2147483646 w 14016"/>
                <a:gd name="T1" fmla="*/ 0 h 10789"/>
                <a:gd name="T2" fmla="*/ 2147483646 w 14016"/>
                <a:gd name="T3" fmla="*/ 2147483646 h 10789"/>
                <a:gd name="T4" fmla="*/ 2147483646 w 14016"/>
                <a:gd name="T5" fmla="*/ 2147483646 h 10789"/>
                <a:gd name="T6" fmla="*/ 2147483646 w 14016"/>
                <a:gd name="T7" fmla="*/ 2147483646 h 10789"/>
                <a:gd name="T8" fmla="*/ 2147483646 w 14016"/>
                <a:gd name="T9" fmla="*/ 2147483646 h 10789"/>
                <a:gd name="T10" fmla="*/ 2147483646 w 14016"/>
                <a:gd name="T11" fmla="*/ 2147483646 h 10789"/>
                <a:gd name="T12" fmla="*/ 2147483646 w 14016"/>
                <a:gd name="T13" fmla="*/ 2147483646 h 10789"/>
                <a:gd name="T14" fmla="*/ 2147483646 w 14016"/>
                <a:gd name="T15" fmla="*/ 2147483646 h 10789"/>
                <a:gd name="T16" fmla="*/ 2147483646 w 14016"/>
                <a:gd name="T17" fmla="*/ 2147483646 h 10789"/>
                <a:gd name="T18" fmla="*/ 2147483646 w 14016"/>
                <a:gd name="T19" fmla="*/ 2147483646 h 10789"/>
                <a:gd name="T20" fmla="*/ 2147483646 w 14016"/>
                <a:gd name="T21" fmla="*/ 0 h 107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" name="Google Shape;832;p31">
              <a:extLst>
                <a:ext uri="{FF2B5EF4-FFF2-40B4-BE49-F238E27FC236}">
                  <a16:creationId xmlns:a16="http://schemas.microsoft.com/office/drawing/2014/main" id="{51479BD7-8F16-4AE1-BF95-4DB8A66EC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3172" y="3849238"/>
              <a:ext cx="435338" cy="325727"/>
            </a:xfrm>
            <a:custGeom>
              <a:avLst/>
              <a:gdLst>
                <a:gd name="T0" fmla="*/ 2147483646 w 14016"/>
                <a:gd name="T1" fmla="*/ 0 h 10487"/>
                <a:gd name="T2" fmla="*/ 2147483646 w 14016"/>
                <a:gd name="T3" fmla="*/ 2147483646 h 10487"/>
                <a:gd name="T4" fmla="*/ 2147483646 w 14016"/>
                <a:gd name="T5" fmla="*/ 2147483646 h 10487"/>
                <a:gd name="T6" fmla="*/ 2147483646 w 14016"/>
                <a:gd name="T7" fmla="*/ 2147483646 h 10487"/>
                <a:gd name="T8" fmla="*/ 0 w 14016"/>
                <a:gd name="T9" fmla="*/ 2147483646 h 10487"/>
                <a:gd name="T10" fmla="*/ 2147483646 w 14016"/>
                <a:gd name="T11" fmla="*/ 2147483646 h 10487"/>
                <a:gd name="T12" fmla="*/ 2147483646 w 14016"/>
                <a:gd name="T13" fmla="*/ 2147483646 h 10487"/>
                <a:gd name="T14" fmla="*/ 2147483646 w 14016"/>
                <a:gd name="T15" fmla="*/ 2147483646 h 10487"/>
                <a:gd name="T16" fmla="*/ 2147483646 w 14016"/>
                <a:gd name="T17" fmla="*/ 2147483646 h 10487"/>
                <a:gd name="T18" fmla="*/ 2147483646 w 14016"/>
                <a:gd name="T19" fmla="*/ 2147483646 h 10487"/>
                <a:gd name="T20" fmla="*/ 2147483646 w 14016"/>
                <a:gd name="T21" fmla="*/ 0 h 1048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" name="Google Shape;833;p31">
              <a:extLst>
                <a:ext uri="{FF2B5EF4-FFF2-40B4-BE49-F238E27FC236}">
                  <a16:creationId xmlns:a16="http://schemas.microsoft.com/office/drawing/2014/main" id="{E26FC2DF-8163-452D-8882-E7F6D4618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6945" y="3870700"/>
              <a:ext cx="178533" cy="304824"/>
            </a:xfrm>
            <a:custGeom>
              <a:avLst/>
              <a:gdLst>
                <a:gd name="T0" fmla="*/ 2147483646 w 5748"/>
                <a:gd name="T1" fmla="*/ 0 h 9814"/>
                <a:gd name="T2" fmla="*/ 2147483646 w 5748"/>
                <a:gd name="T3" fmla="*/ 0 h 9814"/>
                <a:gd name="T4" fmla="*/ 2147483646 w 5748"/>
                <a:gd name="T5" fmla="*/ 2147483646 h 9814"/>
                <a:gd name="T6" fmla="*/ 2147483646 w 5748"/>
                <a:gd name="T7" fmla="*/ 2147483646 h 9814"/>
                <a:gd name="T8" fmla="*/ 2147483646 w 5748"/>
                <a:gd name="T9" fmla="*/ 2147483646 h 9814"/>
                <a:gd name="T10" fmla="*/ 2147483646 w 5748"/>
                <a:gd name="T11" fmla="*/ 2147483646 h 9814"/>
                <a:gd name="T12" fmla="*/ 2147483646 w 5748"/>
                <a:gd name="T13" fmla="*/ 2147483646 h 9814"/>
                <a:gd name="T14" fmla="*/ 2147483646 w 5748"/>
                <a:gd name="T15" fmla="*/ 2147483646 h 9814"/>
                <a:gd name="T16" fmla="*/ 2147483646 w 5748"/>
                <a:gd name="T17" fmla="*/ 2147483646 h 9814"/>
                <a:gd name="T18" fmla="*/ 2147483646 w 5748"/>
                <a:gd name="T19" fmla="*/ 0 h 98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" name="Google Shape;834;p31">
              <a:extLst>
                <a:ext uri="{FF2B5EF4-FFF2-40B4-BE49-F238E27FC236}">
                  <a16:creationId xmlns:a16="http://schemas.microsoft.com/office/drawing/2014/main" id="{5CEBF2D8-D908-4F1D-9964-0B20E1BD82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5836" y="3779880"/>
              <a:ext cx="439532" cy="506031"/>
            </a:xfrm>
            <a:custGeom>
              <a:avLst/>
              <a:gdLst>
                <a:gd name="T0" fmla="*/ 2147483646 w 14151"/>
                <a:gd name="T1" fmla="*/ 0 h 16292"/>
                <a:gd name="T2" fmla="*/ 2147483646 w 14151"/>
                <a:gd name="T3" fmla="*/ 2147483646 h 16292"/>
                <a:gd name="T4" fmla="*/ 2147483646 w 14151"/>
                <a:gd name="T5" fmla="*/ 2147483646 h 16292"/>
                <a:gd name="T6" fmla="*/ 2147483646 w 14151"/>
                <a:gd name="T7" fmla="*/ 2147483646 h 16292"/>
                <a:gd name="T8" fmla="*/ 2147483646 w 14151"/>
                <a:gd name="T9" fmla="*/ 2147483646 h 16292"/>
                <a:gd name="T10" fmla="*/ 2147483646 w 14151"/>
                <a:gd name="T11" fmla="*/ 2147483646 h 16292"/>
                <a:gd name="T12" fmla="*/ 2147483646 w 14151"/>
                <a:gd name="T13" fmla="*/ 2147483646 h 16292"/>
                <a:gd name="T14" fmla="*/ 2147483646 w 14151"/>
                <a:gd name="T15" fmla="*/ 2147483646 h 16292"/>
                <a:gd name="T16" fmla="*/ 2147483646 w 14151"/>
                <a:gd name="T17" fmla="*/ 2147483646 h 16292"/>
                <a:gd name="T18" fmla="*/ 2147483646 w 14151"/>
                <a:gd name="T19" fmla="*/ 0 h 1629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" name="Google Shape;835;p31">
              <a:extLst>
                <a:ext uri="{FF2B5EF4-FFF2-40B4-BE49-F238E27FC236}">
                  <a16:creationId xmlns:a16="http://schemas.microsoft.com/office/drawing/2014/main" id="{C1F8E861-F641-4069-80CC-1544B7A61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215" y="3823706"/>
              <a:ext cx="169153" cy="460404"/>
            </a:xfrm>
            <a:custGeom>
              <a:avLst/>
              <a:gdLst>
                <a:gd name="T0" fmla="*/ 2147483646 w 5446"/>
                <a:gd name="T1" fmla="*/ 2147483646 h 14823"/>
                <a:gd name="T2" fmla="*/ 2147483646 w 5446"/>
                <a:gd name="T3" fmla="*/ 2147483646 h 14823"/>
                <a:gd name="T4" fmla="*/ 2147483646 w 5446"/>
                <a:gd name="T5" fmla="*/ 2147483646 h 14823"/>
                <a:gd name="T6" fmla="*/ 2147483646 w 5446"/>
                <a:gd name="T7" fmla="*/ 2147483646 h 14823"/>
                <a:gd name="T8" fmla="*/ 2147483646 w 5446"/>
                <a:gd name="T9" fmla="*/ 2147483646 h 14823"/>
                <a:gd name="T10" fmla="*/ 2147483646 w 5446"/>
                <a:gd name="T11" fmla="*/ 2147483646 h 14823"/>
                <a:gd name="T12" fmla="*/ 2147483646 w 5446"/>
                <a:gd name="T13" fmla="*/ 2147483646 h 14823"/>
                <a:gd name="T14" fmla="*/ 2147483646 w 5446"/>
                <a:gd name="T15" fmla="*/ 2147483646 h 148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" name="Google Shape;836;p31">
              <a:extLst>
                <a:ext uri="{FF2B5EF4-FFF2-40B4-BE49-F238E27FC236}">
                  <a16:creationId xmlns:a16="http://schemas.microsoft.com/office/drawing/2014/main" id="{A85E6264-9D8D-465D-BE56-8BADA2A56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3655" y="4195040"/>
              <a:ext cx="501093" cy="361229"/>
            </a:xfrm>
            <a:custGeom>
              <a:avLst/>
              <a:gdLst>
                <a:gd name="T0" fmla="*/ 2147483646 w 16133"/>
                <a:gd name="T1" fmla="*/ 2147483646 h 11630"/>
                <a:gd name="T2" fmla="*/ 2147483646 w 16133"/>
                <a:gd name="T3" fmla="*/ 2147483646 h 11630"/>
                <a:gd name="T4" fmla="*/ 2147483646 w 16133"/>
                <a:gd name="T5" fmla="*/ 2147483646 h 11630"/>
                <a:gd name="T6" fmla="*/ 2147483646 w 16133"/>
                <a:gd name="T7" fmla="*/ 2147483646 h 11630"/>
                <a:gd name="T8" fmla="*/ 2147483646 w 16133"/>
                <a:gd name="T9" fmla="*/ 2147483646 h 11630"/>
                <a:gd name="T10" fmla="*/ 2147483646 w 16133"/>
                <a:gd name="T11" fmla="*/ 2147483646 h 11630"/>
                <a:gd name="T12" fmla="*/ 2147483646 w 16133"/>
                <a:gd name="T13" fmla="*/ 2147483646 h 11630"/>
                <a:gd name="T14" fmla="*/ 2147483646 w 16133"/>
                <a:gd name="T15" fmla="*/ 2147483646 h 11630"/>
                <a:gd name="T16" fmla="*/ 2147483646 w 16133"/>
                <a:gd name="T17" fmla="*/ 2147483646 h 11630"/>
                <a:gd name="T18" fmla="*/ 2147483646 w 16133"/>
                <a:gd name="T19" fmla="*/ 2147483646 h 11630"/>
                <a:gd name="T20" fmla="*/ 2147483646 w 16133"/>
                <a:gd name="T21" fmla="*/ 2147483646 h 11630"/>
                <a:gd name="T22" fmla="*/ 2147483646 w 16133"/>
                <a:gd name="T23" fmla="*/ 2147483646 h 116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7" name="Google Shape;837;p31">
              <a:extLst>
                <a:ext uri="{FF2B5EF4-FFF2-40B4-BE49-F238E27FC236}">
                  <a16:creationId xmlns:a16="http://schemas.microsoft.com/office/drawing/2014/main" id="{24A5E2B4-A956-4B82-B8F6-54AB5DBFDD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9893" y="3623306"/>
              <a:ext cx="143063" cy="253078"/>
            </a:xfrm>
            <a:custGeom>
              <a:avLst/>
              <a:gdLst>
                <a:gd name="T0" fmla="*/ 2147483646 w 4606"/>
                <a:gd name="T1" fmla="*/ 0 h 8148"/>
                <a:gd name="T2" fmla="*/ 2147483646 w 4606"/>
                <a:gd name="T3" fmla="*/ 2147483646 h 8148"/>
                <a:gd name="T4" fmla="*/ 2147483646 w 4606"/>
                <a:gd name="T5" fmla="*/ 2147483646 h 8148"/>
                <a:gd name="T6" fmla="*/ 2147483646 w 4606"/>
                <a:gd name="T7" fmla="*/ 2147483646 h 8148"/>
                <a:gd name="T8" fmla="*/ 2147483646 w 4606"/>
                <a:gd name="T9" fmla="*/ 2147483646 h 8148"/>
                <a:gd name="T10" fmla="*/ 2147483646 w 4606"/>
                <a:gd name="T11" fmla="*/ 2147483646 h 8148"/>
                <a:gd name="T12" fmla="*/ 2147483646 w 4606"/>
                <a:gd name="T13" fmla="*/ 2147483646 h 8148"/>
                <a:gd name="T14" fmla="*/ 2147483646 w 4606"/>
                <a:gd name="T15" fmla="*/ 2147483646 h 8148"/>
                <a:gd name="T16" fmla="*/ 2147483646 w 4606"/>
                <a:gd name="T17" fmla="*/ 0 h 8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8" name="Google Shape;838;p31">
              <a:extLst>
                <a:ext uri="{FF2B5EF4-FFF2-40B4-BE49-F238E27FC236}">
                  <a16:creationId xmlns:a16="http://schemas.microsoft.com/office/drawing/2014/main" id="{EA345C0C-DC83-43B8-9E03-723EA48E47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125" y="4764263"/>
              <a:ext cx="234920" cy="138872"/>
            </a:xfrm>
            <a:custGeom>
              <a:avLst/>
              <a:gdLst>
                <a:gd name="T0" fmla="*/ 2147483646 w 6420"/>
                <a:gd name="T1" fmla="*/ 2147483646 h 4389"/>
                <a:gd name="T2" fmla="*/ 2147483646 w 6420"/>
                <a:gd name="T3" fmla="*/ 2147483646 h 4389"/>
                <a:gd name="T4" fmla="*/ 2147483646 w 6420"/>
                <a:gd name="T5" fmla="*/ 2147483646 h 4389"/>
                <a:gd name="T6" fmla="*/ 2147483646 w 6420"/>
                <a:gd name="T7" fmla="*/ 2147483646 h 4389"/>
                <a:gd name="T8" fmla="*/ 2147483646 w 6420"/>
                <a:gd name="T9" fmla="*/ 2147483646 h 4389"/>
                <a:gd name="T10" fmla="*/ 2147483646 w 6420"/>
                <a:gd name="T11" fmla="*/ 2147483646 h 4389"/>
                <a:gd name="T12" fmla="*/ 2147483646 w 6420"/>
                <a:gd name="T13" fmla="*/ 2147483646 h 4389"/>
                <a:gd name="T14" fmla="*/ 2147483646 w 6420"/>
                <a:gd name="T15" fmla="*/ 2147483646 h 4389"/>
                <a:gd name="T16" fmla="*/ 2147483646 w 6420"/>
                <a:gd name="T17" fmla="*/ 2147483646 h 43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9" name="Google Shape;839;p31">
              <a:extLst>
                <a:ext uri="{FF2B5EF4-FFF2-40B4-BE49-F238E27FC236}">
                  <a16:creationId xmlns:a16="http://schemas.microsoft.com/office/drawing/2014/main" id="{2F2B048D-8B0D-4CCC-90AF-754C5F233D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0371" y="4370395"/>
              <a:ext cx="674377" cy="457578"/>
            </a:xfrm>
            <a:custGeom>
              <a:avLst/>
              <a:gdLst>
                <a:gd name="T0" fmla="*/ 2147483646 w 21712"/>
                <a:gd name="T1" fmla="*/ 2147483646 h 14732"/>
                <a:gd name="T2" fmla="*/ 2147483646 w 21712"/>
                <a:gd name="T3" fmla="*/ 2147483646 h 14732"/>
                <a:gd name="T4" fmla="*/ 2147483646 w 21712"/>
                <a:gd name="T5" fmla="*/ 2147483646 h 14732"/>
                <a:gd name="T6" fmla="*/ 2147483646 w 21712"/>
                <a:gd name="T7" fmla="*/ 2147483646 h 14732"/>
                <a:gd name="T8" fmla="*/ 2147483646 w 21712"/>
                <a:gd name="T9" fmla="*/ 2147483646 h 14732"/>
                <a:gd name="T10" fmla="*/ 2147483646 w 21712"/>
                <a:gd name="T11" fmla="*/ 2147483646 h 14732"/>
                <a:gd name="T12" fmla="*/ 0 w 21712"/>
                <a:gd name="T13" fmla="*/ 2147483646 h 14732"/>
                <a:gd name="T14" fmla="*/ 2147483646 w 21712"/>
                <a:gd name="T15" fmla="*/ 2147483646 h 14732"/>
                <a:gd name="T16" fmla="*/ 2147483646 w 21712"/>
                <a:gd name="T17" fmla="*/ 2147483646 h 14732"/>
                <a:gd name="T18" fmla="*/ 2147483646 w 21712"/>
                <a:gd name="T19" fmla="*/ 2147483646 h 14732"/>
                <a:gd name="T20" fmla="*/ 2147483646 w 21712"/>
                <a:gd name="T21" fmla="*/ 2147483646 h 14732"/>
                <a:gd name="T22" fmla="*/ 2147483646 w 21712"/>
                <a:gd name="T23" fmla="*/ 2147483646 h 14732"/>
                <a:gd name="T24" fmla="*/ 2147483646 w 21712"/>
                <a:gd name="T25" fmla="*/ 2147483646 h 14732"/>
                <a:gd name="T26" fmla="*/ 2147483646 w 21712"/>
                <a:gd name="T27" fmla="*/ 2147483646 h 14732"/>
                <a:gd name="T28" fmla="*/ 2147483646 w 21712"/>
                <a:gd name="T29" fmla="*/ 2147483646 h 147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0" name="Google Shape;840;p31">
              <a:extLst>
                <a:ext uri="{FF2B5EF4-FFF2-40B4-BE49-F238E27FC236}">
                  <a16:creationId xmlns:a16="http://schemas.microsoft.com/office/drawing/2014/main" id="{FEAB68AF-AC8F-4708-A287-ABD6B0420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8479" y="4371762"/>
              <a:ext cx="196269" cy="273515"/>
            </a:xfrm>
            <a:custGeom>
              <a:avLst/>
              <a:gdLst>
                <a:gd name="T0" fmla="*/ 2147483646 w 6319"/>
                <a:gd name="T1" fmla="*/ 0 h 8806"/>
                <a:gd name="T2" fmla="*/ 2147483646 w 6319"/>
                <a:gd name="T3" fmla="*/ 2147483646 h 8806"/>
                <a:gd name="T4" fmla="*/ 2147483646 w 6319"/>
                <a:gd name="T5" fmla="*/ 2147483646 h 8806"/>
                <a:gd name="T6" fmla="*/ 2147483646 w 6319"/>
                <a:gd name="T7" fmla="*/ 2147483646 h 8806"/>
                <a:gd name="T8" fmla="*/ 0 w 6319"/>
                <a:gd name="T9" fmla="*/ 2147483646 h 8806"/>
                <a:gd name="T10" fmla="*/ 0 w 6319"/>
                <a:gd name="T11" fmla="*/ 2147483646 h 8806"/>
                <a:gd name="T12" fmla="*/ 2147483646 w 6319"/>
                <a:gd name="T13" fmla="*/ 2147483646 h 8806"/>
                <a:gd name="T14" fmla="*/ 2147483646 w 6319"/>
                <a:gd name="T15" fmla="*/ 2147483646 h 8806"/>
                <a:gd name="T16" fmla="*/ 2147483646 w 6319"/>
                <a:gd name="T17" fmla="*/ 2147483646 h 8806"/>
                <a:gd name="T18" fmla="*/ 2147483646 w 6319"/>
                <a:gd name="T19" fmla="*/ 2147483646 h 8806"/>
                <a:gd name="T20" fmla="*/ 2147483646 w 6319"/>
                <a:gd name="T21" fmla="*/ 2147483646 h 8806"/>
                <a:gd name="T22" fmla="*/ 2147483646 w 6319"/>
                <a:gd name="T23" fmla="*/ 2147483646 h 8806"/>
                <a:gd name="T24" fmla="*/ 2147483646 w 6319"/>
                <a:gd name="T25" fmla="*/ 0 h 8806"/>
                <a:gd name="T26" fmla="*/ 2147483646 w 6319"/>
                <a:gd name="T27" fmla="*/ 0 h 880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lnTo>
                    <a:pt x="2790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1" name="Google Shape;841;p31">
              <a:extLst>
                <a:ext uri="{FF2B5EF4-FFF2-40B4-BE49-F238E27FC236}">
                  <a16:creationId xmlns:a16="http://schemas.microsoft.com/office/drawing/2014/main" id="{5FB4FC7D-A17E-4F1D-867D-9AD5F0545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6498" y="3874086"/>
              <a:ext cx="226552" cy="540508"/>
            </a:xfrm>
            <a:custGeom>
              <a:avLst/>
              <a:gdLst>
                <a:gd name="T0" fmla="*/ 2147483646 w 7294"/>
                <a:gd name="T1" fmla="*/ 0 h 17402"/>
                <a:gd name="T2" fmla="*/ 2147483646 w 7294"/>
                <a:gd name="T3" fmla="*/ 2147483646 h 17402"/>
                <a:gd name="T4" fmla="*/ 2147483646 w 7294"/>
                <a:gd name="T5" fmla="*/ 2147483646 h 17402"/>
                <a:gd name="T6" fmla="*/ 2147483646 w 7294"/>
                <a:gd name="T7" fmla="*/ 2147483646 h 17402"/>
                <a:gd name="T8" fmla="*/ 2147483646 w 7294"/>
                <a:gd name="T9" fmla="*/ 2147483646 h 17402"/>
                <a:gd name="T10" fmla="*/ 2147483646 w 7294"/>
                <a:gd name="T11" fmla="*/ 2147483646 h 17402"/>
                <a:gd name="T12" fmla="*/ 2147483646 w 7294"/>
                <a:gd name="T13" fmla="*/ 2147483646 h 17402"/>
                <a:gd name="T14" fmla="*/ 2147483646 w 7294"/>
                <a:gd name="T15" fmla="*/ 0 h 1740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2" name="Google Shape;842;p31">
              <a:extLst>
                <a:ext uri="{FF2B5EF4-FFF2-40B4-BE49-F238E27FC236}">
                  <a16:creationId xmlns:a16="http://schemas.microsoft.com/office/drawing/2014/main" id="{BF5382A5-CA01-401C-88B0-C0098F1DE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5590" y="4402045"/>
              <a:ext cx="148281" cy="95013"/>
            </a:xfrm>
            <a:custGeom>
              <a:avLst/>
              <a:gdLst>
                <a:gd name="T0" fmla="*/ 2147483646 w 4774"/>
                <a:gd name="T1" fmla="*/ 0 h 3059"/>
                <a:gd name="T2" fmla="*/ 2147483646 w 4774"/>
                <a:gd name="T3" fmla="*/ 2147483646 h 3059"/>
                <a:gd name="T4" fmla="*/ 2147483646 w 4774"/>
                <a:gd name="T5" fmla="*/ 2147483646 h 3059"/>
                <a:gd name="T6" fmla="*/ 2147483646 w 4774"/>
                <a:gd name="T7" fmla="*/ 2147483646 h 3059"/>
                <a:gd name="T8" fmla="*/ 2147483646 w 4774"/>
                <a:gd name="T9" fmla="*/ 2147483646 h 3059"/>
                <a:gd name="T10" fmla="*/ 2147483646 w 4774"/>
                <a:gd name="T11" fmla="*/ 2147483646 h 3059"/>
                <a:gd name="T12" fmla="*/ 2147483646 w 4774"/>
                <a:gd name="T13" fmla="*/ 2147483646 h 3059"/>
                <a:gd name="T14" fmla="*/ 2147483646 w 4774"/>
                <a:gd name="T15" fmla="*/ 0 h 30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3" name="Google Shape;843;p31">
              <a:extLst>
                <a:ext uri="{FF2B5EF4-FFF2-40B4-BE49-F238E27FC236}">
                  <a16:creationId xmlns:a16="http://schemas.microsoft.com/office/drawing/2014/main" id="{2F601723-AC0A-43CA-845D-08EA02E0AB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4570" y="3753790"/>
              <a:ext cx="4193" cy="26122"/>
            </a:xfrm>
            <a:custGeom>
              <a:avLst/>
              <a:gdLst>
                <a:gd name="T0" fmla="*/ 0 w 135"/>
                <a:gd name="T1" fmla="*/ 0 h 841"/>
                <a:gd name="T2" fmla="*/ 0 w 135"/>
                <a:gd name="T3" fmla="*/ 0 h 841"/>
                <a:gd name="T4" fmla="*/ 2147483646 w 135"/>
                <a:gd name="T5" fmla="*/ 2147483646 h 841"/>
                <a:gd name="T6" fmla="*/ 2147483646 w 135"/>
                <a:gd name="T7" fmla="*/ 2147483646 h 841"/>
                <a:gd name="T8" fmla="*/ 2147483646 w 135"/>
                <a:gd name="T9" fmla="*/ 2147483646 h 841"/>
                <a:gd name="T10" fmla="*/ 0 w 135"/>
                <a:gd name="T11" fmla="*/ 0 h 8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4" name="Google Shape;844;p31">
              <a:extLst>
                <a:ext uri="{FF2B5EF4-FFF2-40B4-BE49-F238E27FC236}">
                  <a16:creationId xmlns:a16="http://schemas.microsoft.com/office/drawing/2014/main" id="{6AD2A46A-1D5D-4886-9A95-0A47DCEB5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8732" y="3779880"/>
              <a:ext cx="31" cy="31"/>
            </a:xfrm>
            <a:custGeom>
              <a:avLst/>
              <a:gdLst>
                <a:gd name="T0" fmla="*/ 2147483646 w 1"/>
                <a:gd name="T1" fmla="*/ 0 h 1"/>
                <a:gd name="T2" fmla="*/ 2147483646 w 1"/>
                <a:gd name="T3" fmla="*/ 0 h 1"/>
                <a:gd name="T4" fmla="*/ 2147483646 w 1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5" name="Google Shape;845;p31">
              <a:extLst>
                <a:ext uri="{FF2B5EF4-FFF2-40B4-BE49-F238E27FC236}">
                  <a16:creationId xmlns:a16="http://schemas.microsoft.com/office/drawing/2014/main" id="{48EE4F51-B751-400C-A921-5CF606B4F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8248" y="3762114"/>
              <a:ext cx="4224" cy="21959"/>
            </a:xfrm>
            <a:custGeom>
              <a:avLst/>
              <a:gdLst>
                <a:gd name="T0" fmla="*/ 2147483646 w 136"/>
                <a:gd name="T1" fmla="*/ 2147483646 h 707"/>
                <a:gd name="T2" fmla="*/ 2147483646 w 136"/>
                <a:gd name="T3" fmla="*/ 2147483646 h 707"/>
                <a:gd name="T4" fmla="*/ 2147483646 w 136"/>
                <a:gd name="T5" fmla="*/ 2147483646 h 707"/>
                <a:gd name="T6" fmla="*/ 2147483646 w 136"/>
                <a:gd name="T7" fmla="*/ 2147483646 h 70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6" name="Google Shape;846;p31">
              <a:extLst>
                <a:ext uri="{FF2B5EF4-FFF2-40B4-BE49-F238E27FC236}">
                  <a16:creationId xmlns:a16="http://schemas.microsoft.com/office/drawing/2014/main" id="{A9AAD981-D6EF-42F9-ACE7-3E9BABE3E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8248" y="3753790"/>
              <a:ext cx="130515" cy="56374"/>
            </a:xfrm>
            <a:custGeom>
              <a:avLst/>
              <a:gdLst>
                <a:gd name="T0" fmla="*/ 2147483646 w 4202"/>
                <a:gd name="T1" fmla="*/ 0 h 1815"/>
                <a:gd name="T2" fmla="*/ 2147483646 w 4202"/>
                <a:gd name="T3" fmla="*/ 2147483646 h 1815"/>
                <a:gd name="T4" fmla="*/ 2147483646 w 4202"/>
                <a:gd name="T5" fmla="*/ 2147483646 h 1815"/>
                <a:gd name="T6" fmla="*/ 2147483646 w 4202"/>
                <a:gd name="T7" fmla="*/ 2147483646 h 1815"/>
                <a:gd name="T8" fmla="*/ 2147483646 w 4202"/>
                <a:gd name="T9" fmla="*/ 2147483646 h 1815"/>
                <a:gd name="T10" fmla="*/ 2147483646 w 4202"/>
                <a:gd name="T11" fmla="*/ 2147483646 h 1815"/>
                <a:gd name="T12" fmla="*/ 2147483646 w 4202"/>
                <a:gd name="T13" fmla="*/ 0 h 18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7" name="Google Shape;847;p31">
              <a:extLst>
                <a:ext uri="{FF2B5EF4-FFF2-40B4-BE49-F238E27FC236}">
                  <a16:creationId xmlns:a16="http://schemas.microsoft.com/office/drawing/2014/main" id="{6A810F93-D516-43BF-ACD9-E167BFAD4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959" y="2518871"/>
              <a:ext cx="1226595" cy="1243460"/>
            </a:xfrm>
            <a:custGeom>
              <a:avLst/>
              <a:gdLst>
                <a:gd name="T0" fmla="*/ 2147483646 w 39491"/>
                <a:gd name="T1" fmla="*/ 0 h 40034"/>
                <a:gd name="T2" fmla="*/ 2147483646 w 39491"/>
                <a:gd name="T3" fmla="*/ 2147483646 h 40034"/>
                <a:gd name="T4" fmla="*/ 2147483646 w 39491"/>
                <a:gd name="T5" fmla="*/ 2147483646 h 40034"/>
                <a:gd name="T6" fmla="*/ 2147483646 w 39491"/>
                <a:gd name="T7" fmla="*/ 2147483646 h 40034"/>
                <a:gd name="T8" fmla="*/ 2147483646 w 39491"/>
                <a:gd name="T9" fmla="*/ 2147483646 h 40034"/>
                <a:gd name="T10" fmla="*/ 2147483646 w 39491"/>
                <a:gd name="T11" fmla="*/ 2147483646 h 40034"/>
                <a:gd name="T12" fmla="*/ 2147483646 w 39491"/>
                <a:gd name="T13" fmla="*/ 2147483646 h 40034"/>
                <a:gd name="T14" fmla="*/ 2147483646 w 39491"/>
                <a:gd name="T15" fmla="*/ 2147483646 h 40034"/>
                <a:gd name="T16" fmla="*/ 2147483646 w 39491"/>
                <a:gd name="T17" fmla="*/ 2147483646 h 40034"/>
                <a:gd name="T18" fmla="*/ 2147483646 w 39491"/>
                <a:gd name="T19" fmla="*/ 2147483646 h 40034"/>
                <a:gd name="T20" fmla="*/ 2147483646 w 39491"/>
                <a:gd name="T21" fmla="*/ 2147483646 h 40034"/>
                <a:gd name="T22" fmla="*/ 2147483646 w 39491"/>
                <a:gd name="T23" fmla="*/ 2147483646 h 40034"/>
                <a:gd name="T24" fmla="*/ 2147483646 w 39491"/>
                <a:gd name="T25" fmla="*/ 2147483646 h 40034"/>
                <a:gd name="T26" fmla="*/ 2147483646 w 39491"/>
                <a:gd name="T27" fmla="*/ 2147483646 h 40034"/>
                <a:gd name="T28" fmla="*/ 2147483646 w 39491"/>
                <a:gd name="T29" fmla="*/ 0 h 4003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8" name="Google Shape;848;p31">
              <a:extLst>
                <a:ext uri="{FF2B5EF4-FFF2-40B4-BE49-F238E27FC236}">
                  <a16:creationId xmlns:a16="http://schemas.microsoft.com/office/drawing/2014/main" id="{65F6BC0B-2AA7-4390-BC1A-1AF05820F5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333" y="3348735"/>
              <a:ext cx="1026164" cy="330945"/>
            </a:xfrm>
            <a:custGeom>
              <a:avLst/>
              <a:gdLst>
                <a:gd name="T0" fmla="*/ 2147483646 w 33038"/>
                <a:gd name="T1" fmla="*/ 2147483646 h 10655"/>
                <a:gd name="T2" fmla="*/ 2147483646 w 33038"/>
                <a:gd name="T3" fmla="*/ 2147483646 h 10655"/>
                <a:gd name="T4" fmla="*/ 2147483646 w 33038"/>
                <a:gd name="T5" fmla="*/ 2147483646 h 10655"/>
                <a:gd name="T6" fmla="*/ 2147483646 w 33038"/>
                <a:gd name="T7" fmla="*/ 2147483646 h 10655"/>
                <a:gd name="T8" fmla="*/ 2147483646 w 33038"/>
                <a:gd name="T9" fmla="*/ 2147483646 h 10655"/>
                <a:gd name="T10" fmla="*/ 2147483646 w 33038"/>
                <a:gd name="T11" fmla="*/ 2147483646 h 10655"/>
                <a:gd name="T12" fmla="*/ 2147483646 w 33038"/>
                <a:gd name="T13" fmla="*/ 2147483646 h 10655"/>
                <a:gd name="T14" fmla="*/ 2147483646 w 33038"/>
                <a:gd name="T15" fmla="*/ 2147483646 h 10655"/>
                <a:gd name="T16" fmla="*/ 0 w 33038"/>
                <a:gd name="T17" fmla="*/ 2147483646 h 10655"/>
                <a:gd name="T18" fmla="*/ 0 w 33038"/>
                <a:gd name="T19" fmla="*/ 2147483646 h 10655"/>
                <a:gd name="T20" fmla="*/ 2147483646 w 33038"/>
                <a:gd name="T21" fmla="*/ 2147483646 h 10655"/>
                <a:gd name="T22" fmla="*/ 2147483646 w 33038"/>
                <a:gd name="T23" fmla="*/ 2147483646 h 10655"/>
                <a:gd name="T24" fmla="*/ 2147483646 w 33038"/>
                <a:gd name="T25" fmla="*/ 2147483646 h 10655"/>
                <a:gd name="T26" fmla="*/ 0 w 33038"/>
                <a:gd name="T27" fmla="*/ 2147483646 h 1065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9" name="Google Shape;849;p31">
              <a:extLst>
                <a:ext uri="{FF2B5EF4-FFF2-40B4-BE49-F238E27FC236}">
                  <a16:creationId xmlns:a16="http://schemas.microsoft.com/office/drawing/2014/main" id="{592BB509-64A6-41BF-B257-8E466ED11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333" y="3127432"/>
              <a:ext cx="1122202" cy="552249"/>
            </a:xfrm>
            <a:custGeom>
              <a:avLst/>
              <a:gdLst>
                <a:gd name="T0" fmla="*/ 2147483646 w 36130"/>
                <a:gd name="T1" fmla="*/ 2147483646 h 17780"/>
                <a:gd name="T2" fmla="*/ 2147483646 w 36130"/>
                <a:gd name="T3" fmla="*/ 2147483646 h 17780"/>
                <a:gd name="T4" fmla="*/ 2147483646 w 36130"/>
                <a:gd name="T5" fmla="*/ 2147483646 h 17780"/>
                <a:gd name="T6" fmla="*/ 0 w 36130"/>
                <a:gd name="T7" fmla="*/ 2147483646 h 17780"/>
                <a:gd name="T8" fmla="*/ 2147483646 w 36130"/>
                <a:gd name="T9" fmla="*/ 2147483646 h 17780"/>
                <a:gd name="T10" fmla="*/ 2147483646 w 36130"/>
                <a:gd name="T11" fmla="*/ 2147483646 h 17780"/>
                <a:gd name="T12" fmla="*/ 2147483646 w 36130"/>
                <a:gd name="T13" fmla="*/ 2147483646 h 17780"/>
                <a:gd name="T14" fmla="*/ 2147483646 w 36130"/>
                <a:gd name="T15" fmla="*/ 2147483646 h 17780"/>
                <a:gd name="T16" fmla="*/ 2147483646 w 36130"/>
                <a:gd name="T17" fmla="*/ 2147483646 h 17780"/>
                <a:gd name="T18" fmla="*/ 2147483646 w 36130"/>
                <a:gd name="T19" fmla="*/ 2147483646 h 17780"/>
                <a:gd name="T20" fmla="*/ 2147483646 w 36130"/>
                <a:gd name="T21" fmla="*/ 2147483646 h 17780"/>
                <a:gd name="T22" fmla="*/ 2147483646 w 36130"/>
                <a:gd name="T23" fmla="*/ 2147483646 h 17780"/>
                <a:gd name="T24" fmla="*/ 2147483646 w 36130"/>
                <a:gd name="T25" fmla="*/ 2147483646 h 17780"/>
                <a:gd name="T26" fmla="*/ 2147483646 w 36130"/>
                <a:gd name="T27" fmla="*/ 2147483646 h 17780"/>
                <a:gd name="T28" fmla="*/ 2147483646 w 36130"/>
                <a:gd name="T29" fmla="*/ 2147483646 h 17780"/>
                <a:gd name="T30" fmla="*/ 2147483646 w 36130"/>
                <a:gd name="T31" fmla="*/ 2147483646 h 17780"/>
                <a:gd name="T32" fmla="*/ 2147483646 w 36130"/>
                <a:gd name="T33" fmla="*/ 2147483646 h 17780"/>
                <a:gd name="T34" fmla="*/ 2147483646 w 36130"/>
                <a:gd name="T35" fmla="*/ 2147483646 h 17780"/>
                <a:gd name="T36" fmla="*/ 2147483646 w 36130"/>
                <a:gd name="T37" fmla="*/ 2147483646 h 17780"/>
                <a:gd name="T38" fmla="*/ 2147483646 w 36130"/>
                <a:gd name="T39" fmla="*/ 2147483646 h 17780"/>
                <a:gd name="T40" fmla="*/ 2147483646 w 36130"/>
                <a:gd name="T41" fmla="*/ 2147483646 h 17780"/>
                <a:gd name="T42" fmla="*/ 2147483646 w 36130"/>
                <a:gd name="T43" fmla="*/ 2147483646 h 17780"/>
                <a:gd name="T44" fmla="*/ 2147483646 w 36130"/>
                <a:gd name="T45" fmla="*/ 2147483646 h 17780"/>
                <a:gd name="T46" fmla="*/ 2147483646 w 36130"/>
                <a:gd name="T47" fmla="*/ 2147483646 h 17780"/>
                <a:gd name="T48" fmla="*/ 2147483646 w 36130"/>
                <a:gd name="T49" fmla="*/ 2147483646 h 17780"/>
                <a:gd name="T50" fmla="*/ 2147483646 w 36130"/>
                <a:gd name="T51" fmla="*/ 2147483646 h 17780"/>
                <a:gd name="T52" fmla="*/ 2147483646 w 36130"/>
                <a:gd name="T53" fmla="*/ 2147483646 h 17780"/>
                <a:gd name="T54" fmla="*/ 2147483646 w 36130"/>
                <a:gd name="T55" fmla="*/ 2147483646 h 17780"/>
                <a:gd name="T56" fmla="*/ 2147483646 w 36130"/>
                <a:gd name="T57" fmla="*/ 2147483646 h 1778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0" name="Google Shape;850;p31">
              <a:extLst>
                <a:ext uri="{FF2B5EF4-FFF2-40B4-BE49-F238E27FC236}">
                  <a16:creationId xmlns:a16="http://schemas.microsoft.com/office/drawing/2014/main" id="{F5DD0598-5388-485B-BDC7-863BCA75E1D0}"/>
                </a:ext>
              </a:extLst>
            </p:cNvPr>
            <p:cNvSpPr/>
            <p:nvPr/>
          </p:nvSpPr>
          <p:spPr>
            <a:xfrm>
              <a:off x="5641385" y="2381306"/>
              <a:ext cx="1491746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1" name="Google Shape;851;p31">
              <a:extLst>
                <a:ext uri="{FF2B5EF4-FFF2-40B4-BE49-F238E27FC236}">
                  <a16:creationId xmlns:a16="http://schemas.microsoft.com/office/drawing/2014/main" id="{B2C8E08C-022C-4653-B990-1C57A18E1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495" y="3061677"/>
              <a:ext cx="8386" cy="5249"/>
            </a:xfrm>
            <a:custGeom>
              <a:avLst/>
              <a:gdLst>
                <a:gd name="T0" fmla="*/ 2147483646 w 270"/>
                <a:gd name="T1" fmla="*/ 2147483646 h 169"/>
                <a:gd name="T2" fmla="*/ 0 w 270"/>
                <a:gd name="T3" fmla="*/ 2147483646 h 169"/>
                <a:gd name="T4" fmla="*/ 2147483646 w 270"/>
                <a:gd name="T5" fmla="*/ 2147483646 h 16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2" name="Google Shape;852;p31">
              <a:extLst>
                <a:ext uri="{FF2B5EF4-FFF2-40B4-BE49-F238E27FC236}">
                  <a16:creationId xmlns:a16="http://schemas.microsoft.com/office/drawing/2014/main" id="{246F34FC-5935-4FC2-B75E-0EA336D6F2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4086" y="3197379"/>
              <a:ext cx="96069" cy="52243"/>
            </a:xfrm>
            <a:custGeom>
              <a:avLst/>
              <a:gdLst>
                <a:gd name="T0" fmla="*/ 2147483646 w 3093"/>
                <a:gd name="T1" fmla="*/ 2147483646 h 1682"/>
                <a:gd name="T2" fmla="*/ 2147483646 w 3093"/>
                <a:gd name="T3" fmla="*/ 2147483646 h 1682"/>
                <a:gd name="T4" fmla="*/ 0 w 3093"/>
                <a:gd name="T5" fmla="*/ 2147483646 h 1682"/>
                <a:gd name="T6" fmla="*/ 2147483646 w 3093"/>
                <a:gd name="T7" fmla="*/ 2147483646 h 168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3" name="Google Shape;853;p31">
              <a:extLst>
                <a:ext uri="{FF2B5EF4-FFF2-40B4-BE49-F238E27FC236}">
                  <a16:creationId xmlns:a16="http://schemas.microsoft.com/office/drawing/2014/main" id="{F0D89D74-39A4-4EB7-B991-D2F52D6DA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0124" y="3127432"/>
              <a:ext cx="221334" cy="78334"/>
            </a:xfrm>
            <a:custGeom>
              <a:avLst/>
              <a:gdLst>
                <a:gd name="T0" fmla="*/ 2147483646 w 7126"/>
                <a:gd name="T1" fmla="*/ 2147483646 h 2522"/>
                <a:gd name="T2" fmla="*/ 2147483646 w 7126"/>
                <a:gd name="T3" fmla="*/ 2147483646 h 2522"/>
                <a:gd name="T4" fmla="*/ 2147483646 w 7126"/>
                <a:gd name="T5" fmla="*/ 2147483646 h 2522"/>
                <a:gd name="T6" fmla="*/ 2147483646 w 7126"/>
                <a:gd name="T7" fmla="*/ 2147483646 h 2522"/>
                <a:gd name="T8" fmla="*/ 2147483646 w 7126"/>
                <a:gd name="T9" fmla="*/ 2147483646 h 2522"/>
                <a:gd name="T10" fmla="*/ 2147483646 w 7126"/>
                <a:gd name="T11" fmla="*/ 2147483646 h 2522"/>
                <a:gd name="T12" fmla="*/ 2147483646 w 7126"/>
                <a:gd name="T13" fmla="*/ 2147483646 h 2522"/>
                <a:gd name="T14" fmla="*/ 0 w 7126"/>
                <a:gd name="T15" fmla="*/ 2147483646 h 2522"/>
                <a:gd name="T16" fmla="*/ 0 w 7126"/>
                <a:gd name="T17" fmla="*/ 2147483646 h 2522"/>
                <a:gd name="T18" fmla="*/ 2147483646 w 7126"/>
                <a:gd name="T19" fmla="*/ 2147483646 h 25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4" name="Google Shape;854;p31">
              <a:extLst>
                <a:ext uri="{FF2B5EF4-FFF2-40B4-BE49-F238E27FC236}">
                  <a16:creationId xmlns:a16="http://schemas.microsoft.com/office/drawing/2014/main" id="{852F422E-5C87-4079-BA08-1DC67AAB2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9462" y="3187999"/>
              <a:ext cx="126353" cy="61623"/>
            </a:xfrm>
            <a:custGeom>
              <a:avLst/>
              <a:gdLst>
                <a:gd name="T0" fmla="*/ 2147483646 w 4068"/>
                <a:gd name="T1" fmla="*/ 0 h 1984"/>
                <a:gd name="T2" fmla="*/ 2147483646 w 4068"/>
                <a:gd name="T3" fmla="*/ 2147483646 h 1984"/>
                <a:gd name="T4" fmla="*/ 2147483646 w 4068"/>
                <a:gd name="T5" fmla="*/ 0 h 1984"/>
                <a:gd name="T6" fmla="*/ 2147483646 w 4068"/>
                <a:gd name="T7" fmla="*/ 0 h 19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lnTo>
                    <a:pt x="3933" y="0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5" name="Google Shape;855;p31">
              <a:extLst>
                <a:ext uri="{FF2B5EF4-FFF2-40B4-BE49-F238E27FC236}">
                  <a16:creationId xmlns:a16="http://schemas.microsoft.com/office/drawing/2014/main" id="{8918BFD0-511D-402D-B5A1-10F7BC213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333" y="3344573"/>
              <a:ext cx="31" cy="4193"/>
            </a:xfrm>
            <a:custGeom>
              <a:avLst/>
              <a:gdLst>
                <a:gd name="T0" fmla="*/ 0 w 1"/>
                <a:gd name="T1" fmla="*/ 0 h 135"/>
                <a:gd name="T2" fmla="*/ 0 w 1"/>
                <a:gd name="T3" fmla="*/ 0 h 135"/>
                <a:gd name="T4" fmla="*/ 0 w 1"/>
                <a:gd name="T5" fmla="*/ 2147483646 h 135"/>
                <a:gd name="T6" fmla="*/ 0 w 1"/>
                <a:gd name="T7" fmla="*/ 2147483646 h 135"/>
                <a:gd name="T8" fmla="*/ 0 w 1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6" name="Google Shape;856;p31">
              <a:extLst>
                <a:ext uri="{FF2B5EF4-FFF2-40B4-BE49-F238E27FC236}">
                  <a16:creationId xmlns:a16="http://schemas.microsoft.com/office/drawing/2014/main" id="{8A975C73-CB8E-4441-A6C6-C6B9DEB15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333" y="3276272"/>
              <a:ext cx="43639" cy="72494"/>
            </a:xfrm>
            <a:custGeom>
              <a:avLst/>
              <a:gdLst>
                <a:gd name="T0" fmla="*/ 2147483646 w 1405"/>
                <a:gd name="T1" fmla="*/ 2147483646 h 2334"/>
                <a:gd name="T2" fmla="*/ 2147483646 w 1405"/>
                <a:gd name="T3" fmla="*/ 2147483646 h 2334"/>
                <a:gd name="T4" fmla="*/ 0 w 1405"/>
                <a:gd name="T5" fmla="*/ 2147483646 h 2334"/>
                <a:gd name="T6" fmla="*/ 0 w 1405"/>
                <a:gd name="T7" fmla="*/ 2147483646 h 2334"/>
                <a:gd name="T8" fmla="*/ 2147483646 w 1405"/>
                <a:gd name="T9" fmla="*/ 2147483646 h 2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7" name="Google Shape;857;p31">
              <a:extLst>
                <a:ext uri="{FF2B5EF4-FFF2-40B4-BE49-F238E27FC236}">
                  <a16:creationId xmlns:a16="http://schemas.microsoft.com/office/drawing/2014/main" id="{F2D2A4E9-4BE0-448D-B9AE-BF3B39348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9120" y="3179644"/>
              <a:ext cx="1465664" cy="208817"/>
            </a:xfrm>
            <a:custGeom>
              <a:avLst/>
              <a:gdLst>
                <a:gd name="T0" fmla="*/ 2147483646 w 47188"/>
                <a:gd name="T1" fmla="*/ 2147483646 h 6723"/>
                <a:gd name="T2" fmla="*/ 2147483646 w 47188"/>
                <a:gd name="T3" fmla="*/ 2147483646 h 6723"/>
                <a:gd name="T4" fmla="*/ 2147483646 w 47188"/>
                <a:gd name="T5" fmla="*/ 2147483646 h 6723"/>
                <a:gd name="T6" fmla="*/ 2147483646 w 47188"/>
                <a:gd name="T7" fmla="*/ 2147483646 h 6723"/>
                <a:gd name="T8" fmla="*/ 2147483646 w 47188"/>
                <a:gd name="T9" fmla="*/ 2147483646 h 6723"/>
                <a:gd name="T10" fmla="*/ 2147483646 w 47188"/>
                <a:gd name="T11" fmla="*/ 2147483646 h 6723"/>
                <a:gd name="T12" fmla="*/ 2147483646 w 47188"/>
                <a:gd name="T13" fmla="*/ 2147483646 h 6723"/>
                <a:gd name="T14" fmla="*/ 2147483646 w 47188"/>
                <a:gd name="T15" fmla="*/ 2147483646 h 6723"/>
                <a:gd name="T16" fmla="*/ 2147483646 w 47188"/>
                <a:gd name="T17" fmla="*/ 2147483646 h 6723"/>
                <a:gd name="T18" fmla="*/ 2147483646 w 47188"/>
                <a:gd name="T19" fmla="*/ 2147483646 h 6723"/>
                <a:gd name="T20" fmla="*/ 2147483646 w 47188"/>
                <a:gd name="T21" fmla="*/ 2147483646 h 6723"/>
                <a:gd name="T22" fmla="*/ 2147483646 w 47188"/>
                <a:gd name="T23" fmla="*/ 2147483646 h 6723"/>
                <a:gd name="T24" fmla="*/ 2147483646 w 47188"/>
                <a:gd name="T25" fmla="*/ 2147483646 h 6723"/>
                <a:gd name="T26" fmla="*/ 2147483646 w 47188"/>
                <a:gd name="T27" fmla="*/ 2147483646 h 6723"/>
                <a:gd name="T28" fmla="*/ 2147483646 w 47188"/>
                <a:gd name="T29" fmla="*/ 2147483646 h 6723"/>
                <a:gd name="T30" fmla="*/ 2147483646 w 47188"/>
                <a:gd name="T31" fmla="*/ 2147483646 h 6723"/>
                <a:gd name="T32" fmla="*/ 2147483646 w 47188"/>
                <a:gd name="T33" fmla="*/ 2147483646 h 6723"/>
                <a:gd name="T34" fmla="*/ 2147483646 w 47188"/>
                <a:gd name="T35" fmla="*/ 2147483646 h 6723"/>
                <a:gd name="T36" fmla="*/ 2147483646 w 47188"/>
                <a:gd name="T37" fmla="*/ 0 h 6723"/>
                <a:gd name="T38" fmla="*/ 2147483646 w 47188"/>
                <a:gd name="T39" fmla="*/ 2147483646 h 6723"/>
                <a:gd name="T40" fmla="*/ 2147483646 w 47188"/>
                <a:gd name="T41" fmla="*/ 2147483646 h 6723"/>
                <a:gd name="T42" fmla="*/ 2147483646 w 47188"/>
                <a:gd name="T43" fmla="*/ 0 h 672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8" name="Google Shape;858;p31">
              <a:extLst>
                <a:ext uri="{FF2B5EF4-FFF2-40B4-BE49-F238E27FC236}">
                  <a16:creationId xmlns:a16="http://schemas.microsoft.com/office/drawing/2014/main" id="{A8DA1D36-F21E-40A2-A68A-CC53AD74E0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8149" y="3384237"/>
              <a:ext cx="31" cy="31"/>
            </a:xfrm>
            <a:custGeom>
              <a:avLst/>
              <a:gdLst>
                <a:gd name="T0" fmla="*/ 2147483646 w 1"/>
                <a:gd name="T1" fmla="*/ 2147483646 h 1"/>
                <a:gd name="T2" fmla="*/ 2147483646 w 1"/>
                <a:gd name="T3" fmla="*/ 2147483646 h 1"/>
                <a:gd name="T4" fmla="*/ 2147483646 w 1"/>
                <a:gd name="T5" fmla="*/ 2147483646 h 1"/>
                <a:gd name="T6" fmla="*/ 2147483646 w 1"/>
                <a:gd name="T7" fmla="*/ 2147483646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9" name="Google Shape;859;p31">
              <a:extLst>
                <a:ext uri="{FF2B5EF4-FFF2-40B4-BE49-F238E27FC236}">
                  <a16:creationId xmlns:a16="http://schemas.microsoft.com/office/drawing/2014/main" id="{160E8963-F214-4048-BA74-8AB24E134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0497" y="3314289"/>
              <a:ext cx="87683" cy="69978"/>
            </a:xfrm>
            <a:custGeom>
              <a:avLst/>
              <a:gdLst>
                <a:gd name="T0" fmla="*/ 0 w 2823"/>
                <a:gd name="T1" fmla="*/ 2147483646 h 2253"/>
                <a:gd name="T2" fmla="*/ 2147483646 w 2823"/>
                <a:gd name="T3" fmla="*/ 2147483646 h 2253"/>
                <a:gd name="T4" fmla="*/ 0 w 2823"/>
                <a:gd name="T5" fmla="*/ 2147483646 h 22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0" name="Google Shape;860;p31">
              <a:extLst>
                <a:ext uri="{FF2B5EF4-FFF2-40B4-BE49-F238E27FC236}">
                  <a16:creationId xmlns:a16="http://schemas.microsoft.com/office/drawing/2014/main" id="{D01BBFC4-31C0-453E-8A4E-617F6F4209CB}"/>
                </a:ext>
              </a:extLst>
            </p:cNvPr>
            <p:cNvSpPr/>
            <p:nvPr/>
          </p:nvSpPr>
          <p:spPr>
            <a:xfrm>
              <a:off x="5658841" y="2836791"/>
              <a:ext cx="1466354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1" name="Google Shape;861;p31">
              <a:extLst>
                <a:ext uri="{FF2B5EF4-FFF2-40B4-BE49-F238E27FC236}">
                  <a16:creationId xmlns:a16="http://schemas.microsoft.com/office/drawing/2014/main" id="{E1F2F1C0-C9D8-4DA1-B701-17BD2831D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036" y="3492792"/>
              <a:ext cx="178533" cy="122190"/>
            </a:xfrm>
            <a:custGeom>
              <a:avLst/>
              <a:gdLst>
                <a:gd name="T0" fmla="*/ 2147483646 w 5748"/>
                <a:gd name="T1" fmla="*/ 2147483646 h 3934"/>
                <a:gd name="T2" fmla="*/ 2147483646 w 5748"/>
                <a:gd name="T3" fmla="*/ 2147483646 h 3934"/>
                <a:gd name="T4" fmla="*/ 2147483646 w 5748"/>
                <a:gd name="T5" fmla="*/ 2147483646 h 3934"/>
                <a:gd name="T6" fmla="*/ 2147483646 w 5748"/>
                <a:gd name="T7" fmla="*/ 2147483646 h 3934"/>
                <a:gd name="T8" fmla="*/ 2147483646 w 5748"/>
                <a:gd name="T9" fmla="*/ 2147483646 h 3934"/>
                <a:gd name="T10" fmla="*/ 2147483646 w 5748"/>
                <a:gd name="T11" fmla="*/ 2147483646 h 3934"/>
                <a:gd name="T12" fmla="*/ 2147483646 w 5748"/>
                <a:gd name="T13" fmla="*/ 2147483646 h 3934"/>
                <a:gd name="T14" fmla="*/ 2147483646 w 5748"/>
                <a:gd name="T15" fmla="*/ 2147483646 h 3934"/>
                <a:gd name="T16" fmla="*/ 2147483646 w 5748"/>
                <a:gd name="T17" fmla="*/ 2147483646 h 3934"/>
                <a:gd name="T18" fmla="*/ 2147483646 w 5748"/>
                <a:gd name="T19" fmla="*/ 2147483646 h 3934"/>
                <a:gd name="T20" fmla="*/ 2147483646 w 5748"/>
                <a:gd name="T21" fmla="*/ 2147483646 h 3934"/>
                <a:gd name="T22" fmla="*/ 2147483646 w 5748"/>
                <a:gd name="T23" fmla="*/ 2147483646 h 39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862;p31">
              <a:extLst>
                <a:ext uri="{FF2B5EF4-FFF2-40B4-BE49-F238E27FC236}">
                  <a16:creationId xmlns:a16="http://schemas.microsoft.com/office/drawing/2014/main" id="{14A89ACD-86EE-4DDD-AA73-7A0B2971D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7660" y="3256735"/>
              <a:ext cx="234908" cy="209376"/>
            </a:xfrm>
            <a:custGeom>
              <a:avLst/>
              <a:gdLst>
                <a:gd name="T0" fmla="*/ 2147483646 w 7563"/>
                <a:gd name="T1" fmla="*/ 0 h 6741"/>
                <a:gd name="T2" fmla="*/ 2147483646 w 7563"/>
                <a:gd name="T3" fmla="*/ 2147483646 h 6741"/>
                <a:gd name="T4" fmla="*/ 2147483646 w 7563"/>
                <a:gd name="T5" fmla="*/ 2147483646 h 6741"/>
                <a:gd name="T6" fmla="*/ 2147483646 w 7563"/>
                <a:gd name="T7" fmla="*/ 2147483646 h 6741"/>
                <a:gd name="T8" fmla="*/ 2147483646 w 7563"/>
                <a:gd name="T9" fmla="*/ 2147483646 h 6741"/>
                <a:gd name="T10" fmla="*/ 2147483646 w 7563"/>
                <a:gd name="T11" fmla="*/ 2147483646 h 6741"/>
                <a:gd name="T12" fmla="*/ 2147483646 w 7563"/>
                <a:gd name="T13" fmla="*/ 0 h 67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863;p31">
              <a:extLst>
                <a:ext uri="{FF2B5EF4-FFF2-40B4-BE49-F238E27FC236}">
                  <a16:creationId xmlns:a16="http://schemas.microsoft.com/office/drawing/2014/main" id="{9442695B-0C95-41C4-ACED-C7F6E8964CA7}"/>
                </a:ext>
              </a:extLst>
            </p:cNvPr>
            <p:cNvSpPr/>
            <p:nvPr/>
          </p:nvSpPr>
          <p:spPr>
            <a:xfrm>
              <a:off x="6384084" y="3439871"/>
              <a:ext cx="266610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4" name="Google Shape;864;p31">
              <a:extLst>
                <a:ext uri="{FF2B5EF4-FFF2-40B4-BE49-F238E27FC236}">
                  <a16:creationId xmlns:a16="http://schemas.microsoft.com/office/drawing/2014/main" id="{90BF266C-8ED2-4E98-91ED-256DE83A7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3997" y="3288416"/>
              <a:ext cx="217172" cy="192914"/>
            </a:xfrm>
            <a:custGeom>
              <a:avLst/>
              <a:gdLst>
                <a:gd name="T0" fmla="*/ 2147483646 w 6992"/>
                <a:gd name="T1" fmla="*/ 2147483646 h 6211"/>
                <a:gd name="T2" fmla="*/ 2147483646 w 6992"/>
                <a:gd name="T3" fmla="*/ 2147483646 h 6211"/>
                <a:gd name="T4" fmla="*/ 2147483646 w 6992"/>
                <a:gd name="T5" fmla="*/ 2147483646 h 6211"/>
                <a:gd name="T6" fmla="*/ 2147483646 w 6992"/>
                <a:gd name="T7" fmla="*/ 2147483646 h 6211"/>
                <a:gd name="T8" fmla="*/ 2147483646 w 6992"/>
                <a:gd name="T9" fmla="*/ 2147483646 h 6211"/>
                <a:gd name="T10" fmla="*/ 2147483646 w 6992"/>
                <a:gd name="T11" fmla="*/ 2147483646 h 6211"/>
                <a:gd name="T12" fmla="*/ 2147483646 w 6992"/>
                <a:gd name="T13" fmla="*/ 2147483646 h 62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" name="Google Shape;865;p31">
              <a:extLst>
                <a:ext uri="{FF2B5EF4-FFF2-40B4-BE49-F238E27FC236}">
                  <a16:creationId xmlns:a16="http://schemas.microsoft.com/office/drawing/2014/main" id="{C5824A41-9FA1-421D-BF06-1C00B3E0969D}"/>
                </a:ext>
              </a:extLst>
            </p:cNvPr>
            <p:cNvSpPr/>
            <p:nvPr/>
          </p:nvSpPr>
          <p:spPr>
            <a:xfrm>
              <a:off x="5881016" y="3458916"/>
              <a:ext cx="180914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6" name="Google Shape;866;p31">
              <a:extLst>
                <a:ext uri="{FF2B5EF4-FFF2-40B4-BE49-F238E27FC236}">
                  <a16:creationId xmlns:a16="http://schemas.microsoft.com/office/drawing/2014/main" id="{EB53E8F4-6FF0-4FE2-8779-431A142A7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495" y="3818488"/>
              <a:ext cx="248481" cy="358775"/>
            </a:xfrm>
            <a:custGeom>
              <a:avLst/>
              <a:gdLst>
                <a:gd name="T0" fmla="*/ 2147483646 w 8000"/>
                <a:gd name="T1" fmla="*/ 2147483646 h 11551"/>
                <a:gd name="T2" fmla="*/ 2147483646 w 8000"/>
                <a:gd name="T3" fmla="*/ 2147483646 h 11551"/>
                <a:gd name="T4" fmla="*/ 2147483646 w 8000"/>
                <a:gd name="T5" fmla="*/ 2147483646 h 11551"/>
                <a:gd name="T6" fmla="*/ 2147483646 w 8000"/>
                <a:gd name="T7" fmla="*/ 2147483646 h 11551"/>
                <a:gd name="T8" fmla="*/ 2147483646 w 8000"/>
                <a:gd name="T9" fmla="*/ 2147483646 h 11551"/>
                <a:gd name="T10" fmla="*/ 2147483646 w 8000"/>
                <a:gd name="T11" fmla="*/ 2147483646 h 11551"/>
                <a:gd name="T12" fmla="*/ 2147483646 w 8000"/>
                <a:gd name="T13" fmla="*/ 2147483646 h 11551"/>
                <a:gd name="T14" fmla="*/ 2147483646 w 8000"/>
                <a:gd name="T15" fmla="*/ 2147483646 h 11551"/>
                <a:gd name="T16" fmla="*/ 2147483646 w 8000"/>
                <a:gd name="T17" fmla="*/ 2147483646 h 115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7" name="Google Shape;867;p31">
              <a:extLst>
                <a:ext uri="{FF2B5EF4-FFF2-40B4-BE49-F238E27FC236}">
                  <a16:creationId xmlns:a16="http://schemas.microsoft.com/office/drawing/2014/main" id="{0B4F88E8-967A-40EC-83EB-39635DE87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495" y="3818488"/>
              <a:ext cx="248481" cy="357036"/>
            </a:xfrm>
            <a:custGeom>
              <a:avLst/>
              <a:gdLst>
                <a:gd name="T0" fmla="*/ 2147483646 w 8000"/>
                <a:gd name="T1" fmla="*/ 2147483646 h 11495"/>
                <a:gd name="T2" fmla="*/ 2147483646 w 8000"/>
                <a:gd name="T3" fmla="*/ 2147483646 h 11495"/>
                <a:gd name="T4" fmla="*/ 2147483646 w 8000"/>
                <a:gd name="T5" fmla="*/ 2147483646 h 11495"/>
                <a:gd name="T6" fmla="*/ 2147483646 w 8000"/>
                <a:gd name="T7" fmla="*/ 2147483646 h 11495"/>
                <a:gd name="T8" fmla="*/ 2147483646 w 8000"/>
                <a:gd name="T9" fmla="*/ 2147483646 h 11495"/>
                <a:gd name="T10" fmla="*/ 2147483646 w 8000"/>
                <a:gd name="T11" fmla="*/ 2147483646 h 11495"/>
                <a:gd name="T12" fmla="*/ 2147483646 w 8000"/>
                <a:gd name="T13" fmla="*/ 2147483646 h 11495"/>
                <a:gd name="T14" fmla="*/ 2147483646 w 8000"/>
                <a:gd name="T15" fmla="*/ 2147483646 h 11495"/>
                <a:gd name="T16" fmla="*/ 2147483646 w 8000"/>
                <a:gd name="T17" fmla="*/ 2147483646 h 11495"/>
                <a:gd name="T18" fmla="*/ 2147483646 w 8000"/>
                <a:gd name="T19" fmla="*/ 2147483646 h 11495"/>
                <a:gd name="T20" fmla="*/ 2147483646 w 8000"/>
                <a:gd name="T21" fmla="*/ 2147483646 h 11495"/>
                <a:gd name="T22" fmla="*/ 2147483646 w 8000"/>
                <a:gd name="T23" fmla="*/ 2147483646 h 11495"/>
                <a:gd name="T24" fmla="*/ 2147483646 w 8000"/>
                <a:gd name="T25" fmla="*/ 2147483646 h 11495"/>
                <a:gd name="T26" fmla="*/ 2147483646 w 8000"/>
                <a:gd name="T27" fmla="*/ 2147483646 h 11495"/>
                <a:gd name="T28" fmla="*/ 2147483646 w 8000"/>
                <a:gd name="T29" fmla="*/ 2147483646 h 11495"/>
                <a:gd name="T30" fmla="*/ 2147483646 w 8000"/>
                <a:gd name="T31" fmla="*/ 2147483646 h 11495"/>
                <a:gd name="T32" fmla="*/ 2147483646 w 8000"/>
                <a:gd name="T33" fmla="*/ 2147483646 h 11495"/>
                <a:gd name="T34" fmla="*/ 2147483646 w 8000"/>
                <a:gd name="T35" fmla="*/ 2147483646 h 11495"/>
                <a:gd name="T36" fmla="*/ 2147483646 w 8000"/>
                <a:gd name="T37" fmla="*/ 2147483646 h 114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8" name="Google Shape;868;p31">
              <a:extLst>
                <a:ext uri="{FF2B5EF4-FFF2-40B4-BE49-F238E27FC236}">
                  <a16:creationId xmlns:a16="http://schemas.microsoft.com/office/drawing/2014/main" id="{59C1A2F7-DF29-46F4-BDDD-139DF86D1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6945" y="3980311"/>
              <a:ext cx="31" cy="138870"/>
            </a:xfrm>
            <a:custGeom>
              <a:avLst/>
              <a:gdLst>
                <a:gd name="T0" fmla="*/ 2147483646 w 1"/>
                <a:gd name="T1" fmla="*/ 0 h 4471"/>
                <a:gd name="T2" fmla="*/ 2147483646 w 1"/>
                <a:gd name="T3" fmla="*/ 2147483646 h 4471"/>
                <a:gd name="T4" fmla="*/ 2147483646 w 1"/>
                <a:gd name="T5" fmla="*/ 2147483646 h 4471"/>
                <a:gd name="T6" fmla="*/ 2147483646 w 1"/>
                <a:gd name="T7" fmla="*/ 0 h 44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" name="Google Shape;869;p31">
              <a:extLst>
                <a:ext uri="{FF2B5EF4-FFF2-40B4-BE49-F238E27FC236}">
                  <a16:creationId xmlns:a16="http://schemas.microsoft.com/office/drawing/2014/main" id="{6A10420A-43E4-40FA-84E1-24DF0EE7D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0855" y="3827899"/>
              <a:ext cx="26122" cy="12548"/>
            </a:xfrm>
            <a:custGeom>
              <a:avLst/>
              <a:gdLst>
                <a:gd name="T0" fmla="*/ 2147483646 w 841"/>
                <a:gd name="T1" fmla="*/ 0 h 404"/>
                <a:gd name="T2" fmla="*/ 2147483646 w 841"/>
                <a:gd name="T3" fmla="*/ 2147483646 h 404"/>
                <a:gd name="T4" fmla="*/ 2147483646 w 841"/>
                <a:gd name="T5" fmla="*/ 2147483646 h 404"/>
                <a:gd name="T6" fmla="*/ 2147483646 w 841"/>
                <a:gd name="T7" fmla="*/ 0 h 404"/>
                <a:gd name="T8" fmla="*/ 2147483646 w 841"/>
                <a:gd name="T9" fmla="*/ 2147483646 h 404"/>
                <a:gd name="T10" fmla="*/ 2147483646 w 841"/>
                <a:gd name="T11" fmla="*/ 2147483646 h 404"/>
                <a:gd name="T12" fmla="*/ 2147483646 w 841"/>
                <a:gd name="T13" fmla="*/ 2147483646 h 404"/>
                <a:gd name="T14" fmla="*/ 2147483646 w 841"/>
                <a:gd name="T15" fmla="*/ 2147483646 h 404"/>
                <a:gd name="T16" fmla="*/ 2147483646 w 841"/>
                <a:gd name="T17" fmla="*/ 2147483646 h 404"/>
                <a:gd name="T18" fmla="*/ 2147483646 w 841"/>
                <a:gd name="T19" fmla="*/ 2147483646 h 404"/>
                <a:gd name="T20" fmla="*/ 2147483646 w 841"/>
                <a:gd name="T21" fmla="*/ 2147483646 h 404"/>
                <a:gd name="T22" fmla="*/ 0 w 841"/>
                <a:gd name="T23" fmla="*/ 2147483646 h 404"/>
                <a:gd name="T24" fmla="*/ 2147483646 w 841"/>
                <a:gd name="T25" fmla="*/ 2147483646 h 40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0" name="Google Shape;870;p31">
              <a:extLst>
                <a:ext uri="{FF2B5EF4-FFF2-40B4-BE49-F238E27FC236}">
                  <a16:creationId xmlns:a16="http://schemas.microsoft.com/office/drawing/2014/main" id="{42C6B223-7FEC-4C9D-8040-FA1DEB1CDC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495" y="3827899"/>
              <a:ext cx="248481" cy="347625"/>
            </a:xfrm>
            <a:custGeom>
              <a:avLst/>
              <a:gdLst>
                <a:gd name="T0" fmla="*/ 2147483646 w 8000"/>
                <a:gd name="T1" fmla="*/ 0 h 11192"/>
                <a:gd name="T2" fmla="*/ 2147483646 w 8000"/>
                <a:gd name="T3" fmla="*/ 2147483646 h 11192"/>
                <a:gd name="T4" fmla="*/ 2147483646 w 8000"/>
                <a:gd name="T5" fmla="*/ 2147483646 h 11192"/>
                <a:gd name="T6" fmla="*/ 2147483646 w 8000"/>
                <a:gd name="T7" fmla="*/ 2147483646 h 11192"/>
                <a:gd name="T8" fmla="*/ 2147483646 w 8000"/>
                <a:gd name="T9" fmla="*/ 2147483646 h 11192"/>
                <a:gd name="T10" fmla="*/ 2147483646 w 8000"/>
                <a:gd name="T11" fmla="*/ 2147483646 h 11192"/>
                <a:gd name="T12" fmla="*/ 2147483646 w 8000"/>
                <a:gd name="T13" fmla="*/ 2147483646 h 11192"/>
                <a:gd name="T14" fmla="*/ 2147483646 w 8000"/>
                <a:gd name="T15" fmla="*/ 2147483646 h 11192"/>
                <a:gd name="T16" fmla="*/ 2147483646 w 8000"/>
                <a:gd name="T17" fmla="*/ 0 h 11192"/>
                <a:gd name="T18" fmla="*/ 2147483646 w 8000"/>
                <a:gd name="T19" fmla="*/ 2147483646 h 11192"/>
                <a:gd name="T20" fmla="*/ 2147483646 w 8000"/>
                <a:gd name="T21" fmla="*/ 2147483646 h 11192"/>
                <a:gd name="T22" fmla="*/ 2147483646 w 8000"/>
                <a:gd name="T23" fmla="*/ 2147483646 h 11192"/>
                <a:gd name="T24" fmla="*/ 2147483646 w 8000"/>
                <a:gd name="T25" fmla="*/ 2147483646 h 11192"/>
                <a:gd name="T26" fmla="*/ 2147483646 w 8000"/>
                <a:gd name="T27" fmla="*/ 2147483646 h 11192"/>
                <a:gd name="T28" fmla="*/ 2147483646 w 8000"/>
                <a:gd name="T29" fmla="*/ 2147483646 h 11192"/>
                <a:gd name="T30" fmla="*/ 2147483646 w 8000"/>
                <a:gd name="T31" fmla="*/ 2147483646 h 11192"/>
                <a:gd name="T32" fmla="*/ 2147483646 w 8000"/>
                <a:gd name="T33" fmla="*/ 2147483646 h 11192"/>
                <a:gd name="T34" fmla="*/ 2147483646 w 8000"/>
                <a:gd name="T35" fmla="*/ 2147483646 h 11192"/>
                <a:gd name="T36" fmla="*/ 2147483646 w 8000"/>
                <a:gd name="T37" fmla="*/ 2147483646 h 11192"/>
                <a:gd name="T38" fmla="*/ 2147483646 w 8000"/>
                <a:gd name="T39" fmla="*/ 2147483646 h 11192"/>
                <a:gd name="T40" fmla="*/ 2147483646 w 8000"/>
                <a:gd name="T41" fmla="*/ 0 h 1119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" name="Google Shape;871;p31">
              <a:extLst>
                <a:ext uri="{FF2B5EF4-FFF2-40B4-BE49-F238E27FC236}">
                  <a16:creationId xmlns:a16="http://schemas.microsoft.com/office/drawing/2014/main" id="{E0B25793-BE94-40EA-9AF6-45F1E7D58B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495" y="3784042"/>
              <a:ext cx="248481" cy="69978"/>
            </a:xfrm>
            <a:custGeom>
              <a:avLst/>
              <a:gdLst>
                <a:gd name="T0" fmla="*/ 2147483646 w 8000"/>
                <a:gd name="T1" fmla="*/ 2147483646 h 2253"/>
                <a:gd name="T2" fmla="*/ 2147483646 w 8000"/>
                <a:gd name="T3" fmla="*/ 2147483646 h 2253"/>
                <a:gd name="T4" fmla="*/ 2147483646 w 8000"/>
                <a:gd name="T5" fmla="*/ 2147483646 h 2253"/>
                <a:gd name="T6" fmla="*/ 2147483646 w 8000"/>
                <a:gd name="T7" fmla="*/ 2147483646 h 2253"/>
                <a:gd name="T8" fmla="*/ 2147483646 w 8000"/>
                <a:gd name="T9" fmla="*/ 2147483646 h 2253"/>
                <a:gd name="T10" fmla="*/ 2147483646 w 8000"/>
                <a:gd name="T11" fmla="*/ 2147483646 h 2253"/>
                <a:gd name="T12" fmla="*/ 2147483646 w 8000"/>
                <a:gd name="T13" fmla="*/ 2147483646 h 2253"/>
                <a:gd name="T14" fmla="*/ 2147483646 w 8000"/>
                <a:gd name="T15" fmla="*/ 2147483646 h 2253"/>
                <a:gd name="T16" fmla="*/ 2147483646 w 8000"/>
                <a:gd name="T17" fmla="*/ 2147483646 h 2253"/>
                <a:gd name="T18" fmla="*/ 2147483646 w 8000"/>
                <a:gd name="T19" fmla="*/ 2147483646 h 2253"/>
                <a:gd name="T20" fmla="*/ 2147483646 w 8000"/>
                <a:gd name="T21" fmla="*/ 2147483646 h 22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" name="Google Shape;872;p31">
              <a:extLst>
                <a:ext uri="{FF2B5EF4-FFF2-40B4-BE49-F238E27FC236}">
                  <a16:creationId xmlns:a16="http://schemas.microsoft.com/office/drawing/2014/main" id="{C0F5E5CD-0AD1-4789-887B-84F3874BF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2069" y="3797616"/>
              <a:ext cx="221334" cy="42832"/>
            </a:xfrm>
            <a:custGeom>
              <a:avLst/>
              <a:gdLst>
                <a:gd name="T0" fmla="*/ 2147483646 w 7126"/>
                <a:gd name="T1" fmla="*/ 2147483646 h 1379"/>
                <a:gd name="T2" fmla="*/ 2147483646 w 7126"/>
                <a:gd name="T3" fmla="*/ 2147483646 h 1379"/>
                <a:gd name="T4" fmla="*/ 2147483646 w 7126"/>
                <a:gd name="T5" fmla="*/ 2147483646 h 1379"/>
                <a:gd name="T6" fmla="*/ 2147483646 w 7126"/>
                <a:gd name="T7" fmla="*/ 2147483646 h 1379"/>
                <a:gd name="T8" fmla="*/ 2147483646 w 7126"/>
                <a:gd name="T9" fmla="*/ 2147483646 h 1379"/>
                <a:gd name="T10" fmla="*/ 2147483646 w 7126"/>
                <a:gd name="T11" fmla="*/ 2147483646 h 1379"/>
                <a:gd name="T12" fmla="*/ 2147483646 w 7126"/>
                <a:gd name="T13" fmla="*/ 2147483646 h 1379"/>
                <a:gd name="T14" fmla="*/ 2147483646 w 7126"/>
                <a:gd name="T15" fmla="*/ 2147483646 h 1379"/>
                <a:gd name="T16" fmla="*/ 2147483646 w 7126"/>
                <a:gd name="T17" fmla="*/ 2147483646 h 1379"/>
                <a:gd name="T18" fmla="*/ 2147483646 w 7126"/>
                <a:gd name="T19" fmla="*/ 2147483646 h 1379"/>
                <a:gd name="T20" fmla="*/ 2147483646 w 7126"/>
                <a:gd name="T21" fmla="*/ 2147483646 h 13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lnTo>
                    <a:pt x="3630" y="1"/>
                  </a:ln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3" name="Google Shape;873;p31">
              <a:extLst>
                <a:ext uri="{FF2B5EF4-FFF2-40B4-BE49-F238E27FC236}">
                  <a16:creationId xmlns:a16="http://schemas.microsoft.com/office/drawing/2014/main" id="{EA3C775F-845D-4C68-A111-D45F6C5A47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8779" y="3814326"/>
              <a:ext cx="187914" cy="39695"/>
            </a:xfrm>
            <a:custGeom>
              <a:avLst/>
              <a:gdLst>
                <a:gd name="T0" fmla="*/ 2147483646 w 6050"/>
                <a:gd name="T1" fmla="*/ 0 h 1278"/>
                <a:gd name="T2" fmla="*/ 0 w 6050"/>
                <a:gd name="T3" fmla="*/ 2147483646 h 1278"/>
                <a:gd name="T4" fmla="*/ 0 w 6050"/>
                <a:gd name="T5" fmla="*/ 2147483646 h 1278"/>
                <a:gd name="T6" fmla="*/ 2147483646 w 6050"/>
                <a:gd name="T7" fmla="*/ 2147483646 h 1278"/>
                <a:gd name="T8" fmla="*/ 2147483646 w 6050"/>
                <a:gd name="T9" fmla="*/ 2147483646 h 1278"/>
                <a:gd name="T10" fmla="*/ 2147483646 w 6050"/>
                <a:gd name="T11" fmla="*/ 2147483646 h 1278"/>
                <a:gd name="T12" fmla="*/ 2147483646 w 6050"/>
                <a:gd name="T13" fmla="*/ 0 h 12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4" name="Google Shape;874;p31">
              <a:extLst>
                <a:ext uri="{FF2B5EF4-FFF2-40B4-BE49-F238E27FC236}">
                  <a16:creationId xmlns:a16="http://schemas.microsoft.com/office/drawing/2014/main" id="{6F05FA1F-4AD6-4DC8-BD64-58F080E07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7423" y="3468130"/>
              <a:ext cx="217141" cy="311781"/>
            </a:xfrm>
            <a:custGeom>
              <a:avLst/>
              <a:gdLst>
                <a:gd name="T0" fmla="*/ 2147483646 w 6991"/>
                <a:gd name="T1" fmla="*/ 2147483646 h 10038"/>
                <a:gd name="T2" fmla="*/ 2147483646 w 6991"/>
                <a:gd name="T3" fmla="*/ 2147483646 h 10038"/>
                <a:gd name="T4" fmla="*/ 2147483646 w 6991"/>
                <a:gd name="T5" fmla="*/ 2147483646 h 10038"/>
                <a:gd name="T6" fmla="*/ 2147483646 w 6991"/>
                <a:gd name="T7" fmla="*/ 2147483646 h 10038"/>
                <a:gd name="T8" fmla="*/ 2147483646 w 6991"/>
                <a:gd name="T9" fmla="*/ 2147483646 h 10038"/>
                <a:gd name="T10" fmla="*/ 2147483646 w 6991"/>
                <a:gd name="T11" fmla="*/ 2147483646 h 10038"/>
                <a:gd name="T12" fmla="*/ 2147483646 w 6991"/>
                <a:gd name="T13" fmla="*/ 2147483646 h 10038"/>
                <a:gd name="T14" fmla="*/ 2147483646 w 6991"/>
                <a:gd name="T15" fmla="*/ 2147483646 h 10038"/>
                <a:gd name="T16" fmla="*/ 2147483646 w 6991"/>
                <a:gd name="T17" fmla="*/ 2147483646 h 10038"/>
                <a:gd name="T18" fmla="*/ 2147483646 w 6991"/>
                <a:gd name="T19" fmla="*/ 2147483646 h 10038"/>
                <a:gd name="T20" fmla="*/ 2147483646 w 6991"/>
                <a:gd name="T21" fmla="*/ 2147483646 h 10038"/>
                <a:gd name="T22" fmla="*/ 2147483646 w 6991"/>
                <a:gd name="T23" fmla="*/ 2147483646 h 10038"/>
                <a:gd name="T24" fmla="*/ 2147483646 w 6991"/>
                <a:gd name="T25" fmla="*/ 2147483646 h 10038"/>
                <a:gd name="T26" fmla="*/ 2147483646 w 6991"/>
                <a:gd name="T27" fmla="*/ 2147483646 h 10038"/>
                <a:gd name="T28" fmla="*/ 2147483646 w 6991"/>
                <a:gd name="T29" fmla="*/ 2147483646 h 10038"/>
                <a:gd name="T30" fmla="*/ 2147483646 w 6991"/>
                <a:gd name="T31" fmla="*/ 2147483646 h 10038"/>
                <a:gd name="T32" fmla="*/ 2147483646 w 6991"/>
                <a:gd name="T33" fmla="*/ 2147483646 h 10038"/>
                <a:gd name="T34" fmla="*/ 2147483646 w 6991"/>
                <a:gd name="T35" fmla="*/ 2147483646 h 10038"/>
                <a:gd name="T36" fmla="*/ 2147483646 w 6991"/>
                <a:gd name="T37" fmla="*/ 2147483646 h 1003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5" name="Google Shape;875;p31">
              <a:extLst>
                <a:ext uri="{FF2B5EF4-FFF2-40B4-BE49-F238E27FC236}">
                  <a16:creationId xmlns:a16="http://schemas.microsoft.com/office/drawing/2014/main" id="{C6B32C9F-FC25-45B3-A8E2-14A8C679A1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1869" y="3709933"/>
              <a:ext cx="143032" cy="43888"/>
            </a:xfrm>
            <a:custGeom>
              <a:avLst/>
              <a:gdLst>
                <a:gd name="T0" fmla="*/ 2147483646 w 4605"/>
                <a:gd name="T1" fmla="*/ 2147483646 h 1413"/>
                <a:gd name="T2" fmla="*/ 2147483646 w 4605"/>
                <a:gd name="T3" fmla="*/ 2147483646 h 1413"/>
                <a:gd name="T4" fmla="*/ 2147483646 w 4605"/>
                <a:gd name="T5" fmla="*/ 2147483646 h 1413"/>
                <a:gd name="T6" fmla="*/ 2147483646 w 4605"/>
                <a:gd name="T7" fmla="*/ 2147483646 h 1413"/>
                <a:gd name="T8" fmla="*/ 2147483646 w 4605"/>
                <a:gd name="T9" fmla="*/ 2147483646 h 1413"/>
                <a:gd name="T10" fmla="*/ 2147483646 w 4605"/>
                <a:gd name="T11" fmla="*/ 2147483646 h 1413"/>
                <a:gd name="T12" fmla="*/ 2147483646 w 4605"/>
                <a:gd name="T13" fmla="*/ 2147483646 h 1413"/>
                <a:gd name="T14" fmla="*/ 2147483646 w 4605"/>
                <a:gd name="T15" fmla="*/ 2147483646 h 1413"/>
                <a:gd name="T16" fmla="*/ 2147483646 w 4605"/>
                <a:gd name="T17" fmla="*/ 2147483646 h 1413"/>
                <a:gd name="T18" fmla="*/ 2147483646 w 4605"/>
                <a:gd name="T19" fmla="*/ 2147483646 h 1413"/>
                <a:gd name="T20" fmla="*/ 2147483646 w 4605"/>
                <a:gd name="T21" fmla="*/ 2147483646 h 1413"/>
                <a:gd name="T22" fmla="*/ 2147483646 w 4605"/>
                <a:gd name="T23" fmla="*/ 2147483646 h 1413"/>
                <a:gd name="T24" fmla="*/ 2147483646 w 4605"/>
                <a:gd name="T25" fmla="*/ 2147483646 h 1413"/>
                <a:gd name="T26" fmla="*/ 2147483646 w 4605"/>
                <a:gd name="T27" fmla="*/ 2147483646 h 1413"/>
                <a:gd name="T28" fmla="*/ 2147483646 w 4605"/>
                <a:gd name="T29" fmla="*/ 2147483646 h 1413"/>
                <a:gd name="T30" fmla="*/ 2147483646 w 4605"/>
                <a:gd name="T31" fmla="*/ 2147483646 h 1413"/>
                <a:gd name="T32" fmla="*/ 2147483646 w 4605"/>
                <a:gd name="T33" fmla="*/ 2147483646 h 1413"/>
                <a:gd name="T34" fmla="*/ 0 w 4605"/>
                <a:gd name="T35" fmla="*/ 2147483646 h 1413"/>
                <a:gd name="T36" fmla="*/ 2147483646 w 4605"/>
                <a:gd name="T37" fmla="*/ 2147483646 h 1413"/>
                <a:gd name="T38" fmla="*/ 0 w 4605"/>
                <a:gd name="T39" fmla="*/ 2147483646 h 14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6" name="Google Shape;876;p31">
              <a:extLst>
                <a:ext uri="{FF2B5EF4-FFF2-40B4-BE49-F238E27FC236}">
                  <a16:creationId xmlns:a16="http://schemas.microsoft.com/office/drawing/2014/main" id="{16E622B7-E148-445B-9A15-CDD9506DF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9940" y="3583612"/>
              <a:ext cx="191051" cy="196300"/>
            </a:xfrm>
            <a:custGeom>
              <a:avLst/>
              <a:gdLst>
                <a:gd name="T0" fmla="*/ 2147483646 w 6151"/>
                <a:gd name="T1" fmla="*/ 2147483646 h 6320"/>
                <a:gd name="T2" fmla="*/ 2147483646 w 6151"/>
                <a:gd name="T3" fmla="*/ 2147483646 h 6320"/>
                <a:gd name="T4" fmla="*/ 2147483646 w 6151"/>
                <a:gd name="T5" fmla="*/ 2147483646 h 6320"/>
                <a:gd name="T6" fmla="*/ 2147483646 w 6151"/>
                <a:gd name="T7" fmla="*/ 2147483646 h 6320"/>
                <a:gd name="T8" fmla="*/ 2147483646 w 6151"/>
                <a:gd name="T9" fmla="*/ 2147483646 h 6320"/>
                <a:gd name="T10" fmla="*/ 2147483646 w 6151"/>
                <a:gd name="T11" fmla="*/ 2147483646 h 6320"/>
                <a:gd name="T12" fmla="*/ 2147483646 w 6151"/>
                <a:gd name="T13" fmla="*/ 2147483646 h 6320"/>
                <a:gd name="T14" fmla="*/ 2147483646 w 6151"/>
                <a:gd name="T15" fmla="*/ 2147483646 h 6320"/>
                <a:gd name="T16" fmla="*/ 2147483646 w 6151"/>
                <a:gd name="T17" fmla="*/ 2147483646 h 6320"/>
                <a:gd name="T18" fmla="*/ 2147483646 w 6151"/>
                <a:gd name="T19" fmla="*/ 2147483646 h 6320"/>
                <a:gd name="T20" fmla="*/ 2147483646 w 6151"/>
                <a:gd name="T21" fmla="*/ 2147483646 h 6320"/>
                <a:gd name="T22" fmla="*/ 2147483646 w 6151"/>
                <a:gd name="T23" fmla="*/ 2147483646 h 6320"/>
                <a:gd name="T24" fmla="*/ 2147483646 w 6151"/>
                <a:gd name="T25" fmla="*/ 2147483646 h 6320"/>
                <a:gd name="T26" fmla="*/ 2147483646 w 6151"/>
                <a:gd name="T27" fmla="*/ 2147483646 h 6320"/>
                <a:gd name="T28" fmla="*/ 2147483646 w 6151"/>
                <a:gd name="T29" fmla="*/ 2147483646 h 63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7" name="Google Shape;877;p31">
              <a:extLst>
                <a:ext uri="{FF2B5EF4-FFF2-40B4-BE49-F238E27FC236}">
                  <a16:creationId xmlns:a16="http://schemas.microsoft.com/office/drawing/2014/main" id="{2682F420-5172-4014-A150-D32938D17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17" y="3614951"/>
              <a:ext cx="91876" cy="199406"/>
            </a:xfrm>
            <a:custGeom>
              <a:avLst/>
              <a:gdLst>
                <a:gd name="T0" fmla="*/ 2147483646 w 2958"/>
                <a:gd name="T1" fmla="*/ 0 h 6420"/>
                <a:gd name="T2" fmla="*/ 2147483646 w 2958"/>
                <a:gd name="T3" fmla="*/ 2147483646 h 6420"/>
                <a:gd name="T4" fmla="*/ 2147483646 w 2958"/>
                <a:gd name="T5" fmla="*/ 2147483646 h 6420"/>
                <a:gd name="T6" fmla="*/ 2147483646 w 2958"/>
                <a:gd name="T7" fmla="*/ 2147483646 h 6420"/>
                <a:gd name="T8" fmla="*/ 2147483646 w 2958"/>
                <a:gd name="T9" fmla="*/ 2147483646 h 6420"/>
                <a:gd name="T10" fmla="*/ 2147483646 w 2958"/>
                <a:gd name="T11" fmla="*/ 2147483646 h 6420"/>
                <a:gd name="T12" fmla="*/ 0 w 2958"/>
                <a:gd name="T13" fmla="*/ 2147483646 h 6420"/>
                <a:gd name="T14" fmla="*/ 2147483646 w 2958"/>
                <a:gd name="T15" fmla="*/ 2147483646 h 6420"/>
                <a:gd name="T16" fmla="*/ 2147483646 w 2958"/>
                <a:gd name="T17" fmla="*/ 2147483646 h 6420"/>
                <a:gd name="T18" fmla="*/ 2147483646 w 2958"/>
                <a:gd name="T19" fmla="*/ 2147483646 h 6420"/>
                <a:gd name="T20" fmla="*/ 2147483646 w 2958"/>
                <a:gd name="T21" fmla="*/ 2147483646 h 6420"/>
                <a:gd name="T22" fmla="*/ 2147483646 w 2958"/>
                <a:gd name="T23" fmla="*/ 0 h 64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8" name="Google Shape;878;p31">
              <a:extLst>
                <a:ext uri="{FF2B5EF4-FFF2-40B4-BE49-F238E27FC236}">
                  <a16:creationId xmlns:a16="http://schemas.microsoft.com/office/drawing/2014/main" id="{148C5FAB-EF54-49ED-90D8-A9D96B27F7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17" y="3645204"/>
              <a:ext cx="74140" cy="169153"/>
            </a:xfrm>
            <a:custGeom>
              <a:avLst/>
              <a:gdLst>
                <a:gd name="T0" fmla="*/ 2147483646 w 2387"/>
                <a:gd name="T1" fmla="*/ 2147483646 h 5446"/>
                <a:gd name="T2" fmla="*/ 2147483646 w 2387"/>
                <a:gd name="T3" fmla="*/ 2147483646 h 5446"/>
                <a:gd name="T4" fmla="*/ 2147483646 w 2387"/>
                <a:gd name="T5" fmla="*/ 2147483646 h 5446"/>
                <a:gd name="T6" fmla="*/ 2147483646 w 2387"/>
                <a:gd name="T7" fmla="*/ 2147483646 h 5446"/>
                <a:gd name="T8" fmla="*/ 2147483646 w 2387"/>
                <a:gd name="T9" fmla="*/ 2147483646 h 5446"/>
                <a:gd name="T10" fmla="*/ 2147483646 w 2387"/>
                <a:gd name="T11" fmla="*/ 2147483646 h 5446"/>
                <a:gd name="T12" fmla="*/ 2147483646 w 2387"/>
                <a:gd name="T13" fmla="*/ 2147483646 h 5446"/>
                <a:gd name="T14" fmla="*/ 2147483646 w 2387"/>
                <a:gd name="T15" fmla="*/ 2147483646 h 5446"/>
                <a:gd name="T16" fmla="*/ 2147483646 w 2387"/>
                <a:gd name="T17" fmla="*/ 2147483646 h 5446"/>
                <a:gd name="T18" fmla="*/ 2147483646 w 2387"/>
                <a:gd name="T19" fmla="*/ 2147483646 h 5446"/>
                <a:gd name="T20" fmla="*/ 2147483646 w 2387"/>
                <a:gd name="T21" fmla="*/ 2147483646 h 5446"/>
                <a:gd name="T22" fmla="*/ 2147483646 w 2387"/>
                <a:gd name="T23" fmla="*/ 2147483646 h 5446"/>
                <a:gd name="T24" fmla="*/ 2147483646 w 2387"/>
                <a:gd name="T25" fmla="*/ 2147483646 h 5446"/>
                <a:gd name="T26" fmla="*/ 0 w 2387"/>
                <a:gd name="T27" fmla="*/ 2147483646 h 5446"/>
                <a:gd name="T28" fmla="*/ 2147483646 w 2387"/>
                <a:gd name="T29" fmla="*/ 2147483646 h 5446"/>
                <a:gd name="T30" fmla="*/ 2147483646 w 2387"/>
                <a:gd name="T31" fmla="*/ 2147483646 h 5446"/>
                <a:gd name="T32" fmla="*/ 2147483646 w 2387"/>
                <a:gd name="T33" fmla="*/ 2147483646 h 5446"/>
                <a:gd name="T34" fmla="*/ 2147483646 w 2387"/>
                <a:gd name="T35" fmla="*/ 2147483646 h 54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9" name="Google Shape;879;p31">
              <a:extLst>
                <a:ext uri="{FF2B5EF4-FFF2-40B4-BE49-F238E27FC236}">
                  <a16:creationId xmlns:a16="http://schemas.microsoft.com/office/drawing/2014/main" id="{D3E65D31-D33D-44CC-8D4F-DAB7D2DDE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2300" y="3370663"/>
              <a:ext cx="73084" cy="78334"/>
            </a:xfrm>
            <a:custGeom>
              <a:avLst/>
              <a:gdLst>
                <a:gd name="T0" fmla="*/ 2147483646 w 2353"/>
                <a:gd name="T1" fmla="*/ 2147483646 h 2522"/>
                <a:gd name="T2" fmla="*/ 0 w 2353"/>
                <a:gd name="T3" fmla="*/ 2147483646 h 2522"/>
                <a:gd name="T4" fmla="*/ 2147483646 w 2353"/>
                <a:gd name="T5" fmla="*/ 2147483646 h 2522"/>
                <a:gd name="T6" fmla="*/ 2147483646 w 2353"/>
                <a:gd name="T7" fmla="*/ 2147483646 h 2522"/>
                <a:gd name="T8" fmla="*/ 2147483646 w 2353"/>
                <a:gd name="T9" fmla="*/ 2147483646 h 25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0" name="Google Shape;880;p31">
              <a:extLst>
                <a:ext uri="{FF2B5EF4-FFF2-40B4-BE49-F238E27FC236}">
                  <a16:creationId xmlns:a16="http://schemas.microsoft.com/office/drawing/2014/main" id="{169F0F5E-619B-4F2F-B55F-62D12E9A3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8196" y="3353953"/>
              <a:ext cx="74140" cy="73115"/>
            </a:xfrm>
            <a:custGeom>
              <a:avLst/>
              <a:gdLst>
                <a:gd name="T0" fmla="*/ 2147483646 w 2387"/>
                <a:gd name="T1" fmla="*/ 2147483646 h 2354"/>
                <a:gd name="T2" fmla="*/ 0 w 2387"/>
                <a:gd name="T3" fmla="*/ 2147483646 h 2354"/>
                <a:gd name="T4" fmla="*/ 2147483646 w 2387"/>
                <a:gd name="T5" fmla="*/ 2147483646 h 2354"/>
                <a:gd name="T6" fmla="*/ 2147483646 w 2387"/>
                <a:gd name="T7" fmla="*/ 2147483646 h 2354"/>
                <a:gd name="T8" fmla="*/ 2147483646 w 2387"/>
                <a:gd name="T9" fmla="*/ 2147483646 h 23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1" name="Google Shape;881;p31">
              <a:extLst>
                <a:ext uri="{FF2B5EF4-FFF2-40B4-BE49-F238E27FC236}">
                  <a16:creationId xmlns:a16="http://schemas.microsoft.com/office/drawing/2014/main" id="{7618B6A0-3824-47AA-AE41-A0C6D1CD186E}"/>
                </a:ext>
              </a:extLst>
            </p:cNvPr>
            <p:cNvSpPr/>
            <p:nvPr/>
          </p:nvSpPr>
          <p:spPr>
            <a:xfrm>
              <a:off x="5950842" y="4373059"/>
              <a:ext cx="672872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208" name="TextBox 207">
            <a:extLst>
              <a:ext uri="{FF2B5EF4-FFF2-40B4-BE49-F238E27FC236}">
                <a16:creationId xmlns:a16="http://schemas.microsoft.com/office/drawing/2014/main" id="{9B888376-2839-4803-BA17-4FE69EBAFBF3}"/>
              </a:ext>
            </a:extLst>
          </p:cNvPr>
          <p:cNvSpPr txBox="1"/>
          <p:nvPr userDrawn="1"/>
        </p:nvSpPr>
        <p:spPr>
          <a:xfrm>
            <a:off x="4335463" y="1571625"/>
            <a:ext cx="3724275" cy="2746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8625" i="0" dirty="0">
                <a:solidFill>
                  <a:srgbClr val="F79646">
                    <a:lumMod val="50000"/>
                  </a:srgbClr>
                </a:solidFill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82096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208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0C9C7A43-CF5B-48FF-9103-469B3F36B4E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73E9F586-5441-44F0-9CAB-B6657E8F40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185" y="219519"/>
              <a:ext cx="8068819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F65B5310-437E-4F35-B2C9-F4CAD5133E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D3AEDE49-E0B3-45D3-A306-ED5645C09D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B3E398A1-6ABE-4773-A7E4-C8689F4532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E376CB93-7755-4469-9BD1-09AB61599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58AC3DE3-0390-4B5A-998F-17976422CC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00FC9616-A33C-4D87-B6BB-235B2F8365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356FB554-EF72-4E71-AC1D-798F4B45EB18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0BF040FE-6029-461D-B42B-DAADB86F06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A1A71938-E02B-4AA1-9C73-9A2E8C9E8C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F5300A3D-FDEC-4917-BF27-49F21C97CF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ED6861CB-858B-4DFC-B3CA-89D346E3E3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A9CEFBAE-C8A5-4842-905C-70F1CB4476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E5979492-5B4D-46F9-8C91-BCA619009ACB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80F49871-C1CF-4985-96D2-D69F02AE8B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5DC0381A-A5AD-48F6-9950-E368A20DD6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D71911BC-C527-413D-9764-1982C1D0BE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9A2EDD06-8E78-4227-9525-D5380F83DA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1F13C414-2595-4974-8C56-B8B602A387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C365EC62-9D32-49B9-B018-F8305B674A66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9C9CA3F0-B505-467E-9E5E-EFAE00E189E4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9A7D4F8F-87A3-4D44-B726-A082C7919E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2DB0762C-6248-4879-8D14-1655CE505DD2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D0A70019-1C12-4C38-B72C-E328073856A7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06463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038C8854-6DCC-4E1A-B23E-AF30B92EB30A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3B4911B1-8ACB-481A-A292-722DC4C37C11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603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6C8399DA-703F-4180-B731-A064212A31D3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CBCCA59E-E821-4474-B922-3C522458F15F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EEC20AF6-84CA-490B-B00F-06032A9816CA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53491EC6-5E5A-48B7-880B-C270EFBBA035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A52F3C40-785B-44DC-BDB0-8EF4F91849AF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1562100"/>
            <a:ext cx="47625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499B6E15-9F46-4FCF-8ABC-E71A547A54D5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1531938"/>
            <a:ext cx="446087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5B7B280B-D06B-48BC-97E8-7CAB35AF4229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FBFF9F4A-09DA-4598-995E-D2D888172075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CCD7BED7-369F-4573-820E-CB0681C98AC3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3E6B93FD-BC6A-444F-9288-803849778DDD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699B507B-D92B-476C-B2E2-EE9A18B373CA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E09C8254-0F95-450C-B607-B200840F2DDE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B7EC7EFA-7C89-4226-9E64-7417A33B5793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EEB8D04E-9E0B-471A-92FE-F082A0DA4DC2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0B22586F-891A-4CC5-8601-0A4871B57581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2DD55205-CC9F-4B9B-BDAF-B3249B004524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B2B2BEC8-D286-4FCA-A7BC-49787D24B996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3336925"/>
            <a:ext cx="10953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58E1BEDA-2338-4587-9D7B-8CFE87D5BC27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50850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E9B53814-C2AF-4E68-9531-568B6A75A32C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3444875"/>
            <a:ext cx="44450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A202CBA5-F7C1-4292-8FE6-31E4FBB5932F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B830000D-3243-44D2-8627-FB463FD9B808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2204655E-6551-4331-8D04-2A90623EE9C1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3951288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8DE179BE-578A-45A2-B7A6-A5B886ADF97E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76688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8315B3FA-DD48-4F33-8099-0331F47902D5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7625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47172A1E-E65B-4915-B879-FB02F2CD2270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3993238A-5DB0-467A-954C-0895A46D0E32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61A2E8F2-F32B-4CE1-A571-36FB51870FD4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4BD072FE-1CBD-4290-B89E-E7A1BD6649A2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4589463"/>
            <a:ext cx="450850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BFC1536D-C59D-4670-B9F2-7CDC0C0C9001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4672013"/>
            <a:ext cx="46038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30DD989A-0629-4E04-8E83-2AF05F3AED8A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630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EB58B3A9-27BE-4B7C-827C-CF4C62B4AE24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4600575"/>
            <a:ext cx="44608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97B902C9-D455-4D6D-86F0-C6F794A593DA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03305E87-FC6F-470E-85DC-4B4AC0780B22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811AE474-F00D-4ACC-8748-214F58239E5C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8BD381D2-40A7-4520-B284-D33573C40FFE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7625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63F43A16-CB79-4935-95AA-A3EAE09BBF52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14938"/>
            <a:ext cx="449262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4119FEAE-3DFB-45CB-8206-C94F3B35B31E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0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9CFDD877-DE58-444E-903C-10FBA8252E7E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1B5D46B7-29E4-44A8-9629-978A79754714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CCD3CE6E-1BFC-4E0B-AA98-32ABC495F4E3}"/>
              </a:ext>
            </a:extLst>
          </p:cNvPr>
          <p:cNvSpPr>
            <a:spLocks/>
          </p:cNvSpPr>
          <p:nvPr userDrawn="1"/>
        </p:nvSpPr>
        <p:spPr bwMode="auto">
          <a:xfrm>
            <a:off x="514350" y="5857875"/>
            <a:ext cx="46038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0B653211-D6EA-490D-BFEF-E021F4748EDC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id="{F793468B-33B5-4D56-8204-983E7E2D7604}"/>
              </a:ext>
            </a:extLst>
          </p:cNvPr>
          <p:cNvSpPr/>
          <p:nvPr userDrawn="1"/>
        </p:nvSpPr>
        <p:spPr>
          <a:xfrm rot="126755">
            <a:off x="3092450" y="1090613"/>
            <a:ext cx="5549900" cy="4730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id="{FD512472-F060-400D-9A96-C1DAFFCD2F3F}"/>
              </a:ext>
            </a:extLst>
          </p:cNvPr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id="{A648D9C1-42E2-4885-8B9F-B344863B23FC}"/>
              </a:ext>
            </a:extLst>
          </p:cNvPr>
          <p:cNvSpPr/>
          <p:nvPr userDrawn="1"/>
        </p:nvSpPr>
        <p:spPr>
          <a:xfrm rot="4829593">
            <a:off x="7640638" y="1030288"/>
            <a:ext cx="1546225" cy="11080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73" name="Google Shape;631;p30">
            <a:extLst>
              <a:ext uri="{FF2B5EF4-FFF2-40B4-BE49-F238E27FC236}">
                <a16:creationId xmlns:a16="http://schemas.microsoft.com/office/drawing/2014/main" id="{8D9CAC65-9235-4DE1-A334-A5D1282F535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672388" y="3622675"/>
            <a:ext cx="1311275" cy="2486025"/>
            <a:chOff x="961250" y="234750"/>
            <a:chExt cx="1222525" cy="2320700"/>
          </a:xfrm>
        </p:grpSpPr>
        <p:sp>
          <p:nvSpPr>
            <p:cNvPr id="74" name="Google Shape;632;p30">
              <a:extLst>
                <a:ext uri="{FF2B5EF4-FFF2-40B4-BE49-F238E27FC236}">
                  <a16:creationId xmlns:a16="http://schemas.microsoft.com/office/drawing/2014/main" id="{C36F38EA-ABAF-4ACA-A3D7-94F5092C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9225" y="1558100"/>
              <a:ext cx="189075" cy="241150"/>
            </a:xfrm>
            <a:custGeom>
              <a:avLst/>
              <a:gdLst>
                <a:gd name="T0" fmla="*/ 2147483646 w 7563"/>
                <a:gd name="T1" fmla="*/ 0 h 9646"/>
                <a:gd name="T2" fmla="*/ 2147483646 w 7563"/>
                <a:gd name="T3" fmla="*/ 2147483646 h 9646"/>
                <a:gd name="T4" fmla="*/ 2147483646 w 7563"/>
                <a:gd name="T5" fmla="*/ 2147483646 h 9646"/>
                <a:gd name="T6" fmla="*/ 2147483646 w 7563"/>
                <a:gd name="T7" fmla="*/ 2147483646 h 9646"/>
                <a:gd name="T8" fmla="*/ 2147483646 w 7563"/>
                <a:gd name="T9" fmla="*/ 2147483646 h 9646"/>
                <a:gd name="T10" fmla="*/ 2147483646 w 7563"/>
                <a:gd name="T11" fmla="*/ 2147483646 h 9646"/>
                <a:gd name="T12" fmla="*/ 2147483646 w 7563"/>
                <a:gd name="T13" fmla="*/ 2147483646 h 9646"/>
                <a:gd name="T14" fmla="*/ 2147483646 w 7563"/>
                <a:gd name="T15" fmla="*/ 2147483646 h 9646"/>
                <a:gd name="T16" fmla="*/ 2147483646 w 7563"/>
                <a:gd name="T17" fmla="*/ 0 h 96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5" name="Google Shape;633;p30">
              <a:extLst>
                <a:ext uri="{FF2B5EF4-FFF2-40B4-BE49-F238E27FC236}">
                  <a16:creationId xmlns:a16="http://schemas.microsoft.com/office/drawing/2014/main" id="{27C7E55C-C199-4B77-B280-BE10A1127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7700" y="1816875"/>
              <a:ext cx="206725" cy="252400"/>
            </a:xfrm>
            <a:custGeom>
              <a:avLst/>
              <a:gdLst>
                <a:gd name="T0" fmla="*/ 2147483646 w 8269"/>
                <a:gd name="T1" fmla="*/ 2147483646 h 10096"/>
                <a:gd name="T2" fmla="*/ 0 w 8269"/>
                <a:gd name="T3" fmla="*/ 2147483646 h 10096"/>
                <a:gd name="T4" fmla="*/ 2147483646 w 8269"/>
                <a:gd name="T5" fmla="*/ 2147483646 h 10096"/>
                <a:gd name="T6" fmla="*/ 2147483646 w 8269"/>
                <a:gd name="T7" fmla="*/ 2147483646 h 10096"/>
                <a:gd name="T8" fmla="*/ 2147483646 w 8269"/>
                <a:gd name="T9" fmla="*/ 2147483646 h 10096"/>
                <a:gd name="T10" fmla="*/ 2147483646 w 8269"/>
                <a:gd name="T11" fmla="*/ 2147483646 h 10096"/>
                <a:gd name="T12" fmla="*/ 2147483646 w 8269"/>
                <a:gd name="T13" fmla="*/ 2147483646 h 10096"/>
                <a:gd name="T14" fmla="*/ 2147483646 w 8269"/>
                <a:gd name="T15" fmla="*/ 2147483646 h 10096"/>
                <a:gd name="T16" fmla="*/ 2147483646 w 8269"/>
                <a:gd name="T17" fmla="*/ 2147483646 h 100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6" name="Google Shape;634;p30">
              <a:extLst>
                <a:ext uri="{FF2B5EF4-FFF2-40B4-BE49-F238E27FC236}">
                  <a16:creationId xmlns:a16="http://schemas.microsoft.com/office/drawing/2014/main" id="{3F14F407-001C-47B7-8191-8FAD53C99ACD}"/>
                </a:ext>
              </a:extLst>
            </p:cNvPr>
            <p:cNvSpPr/>
            <p:nvPr/>
          </p:nvSpPr>
          <p:spPr>
            <a:xfrm>
              <a:off x="1599153" y="1737425"/>
              <a:ext cx="164287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7" name="Google Shape;635;p30">
              <a:extLst>
                <a:ext uri="{FF2B5EF4-FFF2-40B4-BE49-F238E27FC236}">
                  <a16:creationId xmlns:a16="http://schemas.microsoft.com/office/drawing/2014/main" id="{9C584DA9-4888-4B6C-9D46-10571B4A6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250" y="1496000"/>
              <a:ext cx="392400" cy="420700"/>
            </a:xfrm>
            <a:custGeom>
              <a:avLst/>
              <a:gdLst>
                <a:gd name="T0" fmla="*/ 2147483646 w 15696"/>
                <a:gd name="T1" fmla="*/ 0 h 16828"/>
                <a:gd name="T2" fmla="*/ 2147483646 w 15696"/>
                <a:gd name="T3" fmla="*/ 2147483646 h 16828"/>
                <a:gd name="T4" fmla="*/ 2147483646 w 15696"/>
                <a:gd name="T5" fmla="*/ 2147483646 h 16828"/>
                <a:gd name="T6" fmla="*/ 0 w 15696"/>
                <a:gd name="T7" fmla="*/ 2147483646 h 16828"/>
                <a:gd name="T8" fmla="*/ 0 w 15696"/>
                <a:gd name="T9" fmla="*/ 2147483646 h 16828"/>
                <a:gd name="T10" fmla="*/ 2147483646 w 15696"/>
                <a:gd name="T11" fmla="*/ 2147483646 h 16828"/>
                <a:gd name="T12" fmla="*/ 2147483646 w 15696"/>
                <a:gd name="T13" fmla="*/ 2147483646 h 16828"/>
                <a:gd name="T14" fmla="*/ 2147483646 w 15696"/>
                <a:gd name="T15" fmla="*/ 2147483646 h 16828"/>
                <a:gd name="T16" fmla="*/ 2147483646 w 15696"/>
                <a:gd name="T17" fmla="*/ 2147483646 h 16828"/>
                <a:gd name="T18" fmla="*/ 2147483646 w 15696"/>
                <a:gd name="T19" fmla="*/ 0 h 168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8" name="Google Shape;636;p30">
              <a:extLst>
                <a:ext uri="{FF2B5EF4-FFF2-40B4-BE49-F238E27FC236}">
                  <a16:creationId xmlns:a16="http://schemas.microsoft.com/office/drawing/2014/main" id="{F30722D2-074F-4A15-8F27-D657B2A0F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025" y="1904250"/>
              <a:ext cx="4225" cy="25"/>
            </a:xfrm>
            <a:custGeom>
              <a:avLst/>
              <a:gdLst>
                <a:gd name="T0" fmla="*/ 2147483646 w 169"/>
                <a:gd name="T1" fmla="*/ 2147483646 h 1"/>
                <a:gd name="T2" fmla="*/ 2147483646 w 169"/>
                <a:gd name="T3" fmla="*/ 2147483646 h 1"/>
                <a:gd name="T4" fmla="*/ 2147483646 w 169"/>
                <a:gd name="T5" fmla="*/ 2147483646 h 1"/>
                <a:gd name="T6" fmla="*/ 2147483646 w 169"/>
                <a:gd name="T7" fmla="*/ 2147483646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9" name="Google Shape;637;p30">
              <a:extLst>
                <a:ext uri="{FF2B5EF4-FFF2-40B4-BE49-F238E27FC236}">
                  <a16:creationId xmlns:a16="http://schemas.microsoft.com/office/drawing/2014/main" id="{D5F3471F-ECCE-4081-9141-37D448906F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025" y="1575725"/>
              <a:ext cx="7600" cy="328550"/>
            </a:xfrm>
            <a:custGeom>
              <a:avLst/>
              <a:gdLst>
                <a:gd name="T0" fmla="*/ 2147483646 w 304"/>
                <a:gd name="T1" fmla="*/ 2147483646 h 13142"/>
                <a:gd name="T2" fmla="*/ 2147483646 w 304"/>
                <a:gd name="T3" fmla="*/ 2147483646 h 13142"/>
                <a:gd name="T4" fmla="*/ 2147483646 w 304"/>
                <a:gd name="T5" fmla="*/ 2147483646 h 13142"/>
                <a:gd name="T6" fmla="*/ 2147483646 w 304"/>
                <a:gd name="T7" fmla="*/ 2147483646 h 13142"/>
                <a:gd name="T8" fmla="*/ 2147483646 w 304"/>
                <a:gd name="T9" fmla="*/ 2147483646 h 13142"/>
                <a:gd name="T10" fmla="*/ 2147483646 w 304"/>
                <a:gd name="T11" fmla="*/ 2147483646 h 13142"/>
                <a:gd name="T12" fmla="*/ 2147483646 w 304"/>
                <a:gd name="T13" fmla="*/ 2147483646 h 13142"/>
                <a:gd name="T14" fmla="*/ 2147483646 w 304"/>
                <a:gd name="T15" fmla="*/ 2147483646 h 131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0" name="Google Shape;638;p30">
              <a:extLst>
                <a:ext uri="{FF2B5EF4-FFF2-40B4-BE49-F238E27FC236}">
                  <a16:creationId xmlns:a16="http://schemas.microsoft.com/office/drawing/2014/main" id="{F359B798-39CA-4B13-B4C0-9028C621A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00" y="1915175"/>
              <a:ext cx="49600" cy="3400"/>
            </a:xfrm>
            <a:custGeom>
              <a:avLst/>
              <a:gdLst>
                <a:gd name="T0" fmla="*/ 2147483646 w 1984"/>
                <a:gd name="T1" fmla="*/ 2147483646 h 136"/>
                <a:gd name="T2" fmla="*/ 2147483646 w 1984"/>
                <a:gd name="T3" fmla="*/ 2147483646 h 136"/>
                <a:gd name="T4" fmla="*/ 2147483646 w 1984"/>
                <a:gd name="T5" fmla="*/ 2147483646 h 136"/>
                <a:gd name="T6" fmla="*/ 2147483646 w 1984"/>
                <a:gd name="T7" fmla="*/ 2147483646 h 136"/>
                <a:gd name="T8" fmla="*/ 2147483646 w 1984"/>
                <a:gd name="T9" fmla="*/ 2147483646 h 136"/>
                <a:gd name="T10" fmla="*/ 2147483646 w 1984"/>
                <a:gd name="T11" fmla="*/ 2147483646 h 136"/>
                <a:gd name="T12" fmla="*/ 2147483646 w 1984"/>
                <a:gd name="T13" fmla="*/ 2147483646 h 1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1" name="Google Shape;639;p30">
              <a:extLst>
                <a:ext uri="{FF2B5EF4-FFF2-40B4-BE49-F238E27FC236}">
                  <a16:creationId xmlns:a16="http://schemas.microsoft.com/office/drawing/2014/main" id="{DB783883-2670-43E4-BCD1-E24C4DCF4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00" y="1533725"/>
              <a:ext cx="73975" cy="384850"/>
            </a:xfrm>
            <a:custGeom>
              <a:avLst/>
              <a:gdLst>
                <a:gd name="T0" fmla="*/ 2147483646 w 2959"/>
                <a:gd name="T1" fmla="*/ 2147483646 h 15394"/>
                <a:gd name="T2" fmla="*/ 2147483646 w 2959"/>
                <a:gd name="T3" fmla="*/ 2147483646 h 15394"/>
                <a:gd name="T4" fmla="*/ 2147483646 w 2959"/>
                <a:gd name="T5" fmla="*/ 2147483646 h 15394"/>
                <a:gd name="T6" fmla="*/ 2147483646 w 2959"/>
                <a:gd name="T7" fmla="*/ 2147483646 h 15394"/>
                <a:gd name="T8" fmla="*/ 2147483646 w 2959"/>
                <a:gd name="T9" fmla="*/ 2147483646 h 15394"/>
                <a:gd name="T10" fmla="*/ 2147483646 w 2959"/>
                <a:gd name="T11" fmla="*/ 2147483646 h 15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2" name="Google Shape;640;p30">
              <a:extLst>
                <a:ext uri="{FF2B5EF4-FFF2-40B4-BE49-F238E27FC236}">
                  <a16:creationId xmlns:a16="http://schemas.microsoft.com/office/drawing/2014/main" id="{C93664DB-8F2D-4E11-8801-9BE9B34BC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2325" y="1519450"/>
              <a:ext cx="3375" cy="14300"/>
            </a:xfrm>
            <a:custGeom>
              <a:avLst/>
              <a:gdLst>
                <a:gd name="T0" fmla="*/ 2147483646 w 135"/>
                <a:gd name="T1" fmla="*/ 0 h 572"/>
                <a:gd name="T2" fmla="*/ 0 w 135"/>
                <a:gd name="T3" fmla="*/ 2147483646 h 572"/>
                <a:gd name="T4" fmla="*/ 2147483646 w 135"/>
                <a:gd name="T5" fmla="*/ 2147483646 h 572"/>
                <a:gd name="T6" fmla="*/ 2147483646 w 135"/>
                <a:gd name="T7" fmla="*/ 0 h 5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3" name="Google Shape;641;p30">
              <a:extLst>
                <a:ext uri="{FF2B5EF4-FFF2-40B4-BE49-F238E27FC236}">
                  <a16:creationId xmlns:a16="http://schemas.microsoft.com/office/drawing/2014/main" id="{8A551863-4BD6-4F41-BD70-D8435D6BD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1225" y="1533725"/>
              <a:ext cx="34475" cy="370550"/>
            </a:xfrm>
            <a:custGeom>
              <a:avLst/>
              <a:gdLst>
                <a:gd name="T0" fmla="*/ 2147483646 w 1379"/>
                <a:gd name="T1" fmla="*/ 2147483646 h 14822"/>
                <a:gd name="T2" fmla="*/ 2147483646 w 1379"/>
                <a:gd name="T3" fmla="*/ 2147483646 h 14822"/>
                <a:gd name="T4" fmla="*/ 2147483646 w 1379"/>
                <a:gd name="T5" fmla="*/ 2147483646 h 14822"/>
                <a:gd name="T6" fmla="*/ 2147483646 w 1379"/>
                <a:gd name="T7" fmla="*/ 2147483646 h 14822"/>
                <a:gd name="T8" fmla="*/ 2147483646 w 1379"/>
                <a:gd name="T9" fmla="*/ 2147483646 h 14822"/>
                <a:gd name="T10" fmla="*/ 2147483646 w 1379"/>
                <a:gd name="T11" fmla="*/ 2147483646 h 148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lnTo>
                    <a:pt x="1244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4" name="Google Shape;642;p30">
              <a:extLst>
                <a:ext uri="{FF2B5EF4-FFF2-40B4-BE49-F238E27FC236}">
                  <a16:creationId xmlns:a16="http://schemas.microsoft.com/office/drawing/2014/main" id="{B9F7508A-F14E-475F-82F8-643BEB529B8D}"/>
                </a:ext>
              </a:extLst>
            </p:cNvPr>
            <p:cNvSpPr/>
            <p:nvPr/>
          </p:nvSpPr>
          <p:spPr>
            <a:xfrm>
              <a:off x="1517750" y="1953787"/>
              <a:ext cx="253089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5" name="Google Shape;643;p30">
              <a:extLst>
                <a:ext uri="{FF2B5EF4-FFF2-40B4-BE49-F238E27FC236}">
                  <a16:creationId xmlns:a16="http://schemas.microsoft.com/office/drawing/2014/main" id="{C54CAFCC-EAB9-485F-BF0F-E9981E8D367E}"/>
                </a:ext>
              </a:extLst>
            </p:cNvPr>
            <p:cNvSpPr/>
            <p:nvPr/>
          </p:nvSpPr>
          <p:spPr>
            <a:xfrm>
              <a:off x="1517750" y="2272402"/>
              <a:ext cx="85843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6" name="Google Shape;644;p30">
              <a:extLst>
                <a:ext uri="{FF2B5EF4-FFF2-40B4-BE49-F238E27FC236}">
                  <a16:creationId xmlns:a16="http://schemas.microsoft.com/office/drawing/2014/main" id="{DD5988B4-D373-4180-BECB-B436BD56B7C8}"/>
                </a:ext>
              </a:extLst>
            </p:cNvPr>
            <p:cNvSpPr/>
            <p:nvPr/>
          </p:nvSpPr>
          <p:spPr>
            <a:xfrm>
              <a:off x="1264661" y="1989353"/>
              <a:ext cx="358173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7" name="Google Shape;645;p30">
              <a:extLst>
                <a:ext uri="{FF2B5EF4-FFF2-40B4-BE49-F238E27FC236}">
                  <a16:creationId xmlns:a16="http://schemas.microsoft.com/office/drawing/2014/main" id="{26902560-C5A0-4F97-8D9B-205787A67C99}"/>
                </a:ext>
              </a:extLst>
            </p:cNvPr>
            <p:cNvSpPr/>
            <p:nvPr/>
          </p:nvSpPr>
          <p:spPr>
            <a:xfrm>
              <a:off x="1273541" y="1873763"/>
              <a:ext cx="42033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8" name="Google Shape;646;p30">
              <a:extLst>
                <a:ext uri="{FF2B5EF4-FFF2-40B4-BE49-F238E27FC236}">
                  <a16:creationId xmlns:a16="http://schemas.microsoft.com/office/drawing/2014/main" id="{15617315-25B3-4A0A-A73A-15E4309F00E1}"/>
                </a:ext>
              </a:extLst>
            </p:cNvPr>
            <p:cNvSpPr/>
            <p:nvPr/>
          </p:nvSpPr>
          <p:spPr>
            <a:xfrm>
              <a:off x="1559192" y="2072341"/>
              <a:ext cx="121364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9" name="Google Shape;647;p30">
              <a:extLst>
                <a:ext uri="{FF2B5EF4-FFF2-40B4-BE49-F238E27FC236}">
                  <a16:creationId xmlns:a16="http://schemas.microsoft.com/office/drawing/2014/main" id="{DE69A215-9501-4107-872B-214DD81CA1A8}"/>
                </a:ext>
              </a:extLst>
            </p:cNvPr>
            <p:cNvSpPr/>
            <p:nvPr/>
          </p:nvSpPr>
          <p:spPr>
            <a:xfrm>
              <a:off x="1494070" y="1995281"/>
              <a:ext cx="111004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0" name="Google Shape;648;p30">
              <a:extLst>
                <a:ext uri="{FF2B5EF4-FFF2-40B4-BE49-F238E27FC236}">
                  <a16:creationId xmlns:a16="http://schemas.microsoft.com/office/drawing/2014/main" id="{78610761-33AE-40B9-B5A5-30C7271F7F56}"/>
                </a:ext>
              </a:extLst>
            </p:cNvPr>
            <p:cNvSpPr/>
            <p:nvPr/>
          </p:nvSpPr>
          <p:spPr>
            <a:xfrm>
              <a:off x="1529591" y="2488764"/>
              <a:ext cx="152445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1" name="Google Shape;649;p30">
              <a:extLst>
                <a:ext uri="{FF2B5EF4-FFF2-40B4-BE49-F238E27FC236}">
                  <a16:creationId xmlns:a16="http://schemas.microsoft.com/office/drawing/2014/main" id="{C19D983A-D876-4DDF-BCB0-BC06E14AD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0650" y="1379125"/>
              <a:ext cx="112625" cy="203350"/>
            </a:xfrm>
            <a:custGeom>
              <a:avLst/>
              <a:gdLst>
                <a:gd name="T0" fmla="*/ 2147483646 w 4505"/>
                <a:gd name="T1" fmla="*/ 2147483646 h 8134"/>
                <a:gd name="T2" fmla="*/ 2147483646 w 4505"/>
                <a:gd name="T3" fmla="*/ 2147483646 h 8134"/>
                <a:gd name="T4" fmla="*/ 2147483646 w 4505"/>
                <a:gd name="T5" fmla="*/ 2147483646 h 8134"/>
                <a:gd name="T6" fmla="*/ 2147483646 w 4505"/>
                <a:gd name="T7" fmla="*/ 2147483646 h 8134"/>
                <a:gd name="T8" fmla="*/ 2147483646 w 4505"/>
                <a:gd name="T9" fmla="*/ 2147483646 h 8134"/>
                <a:gd name="T10" fmla="*/ 2147483646 w 4505"/>
                <a:gd name="T11" fmla="*/ 2147483646 h 8134"/>
                <a:gd name="T12" fmla="*/ 2147483646 w 4505"/>
                <a:gd name="T13" fmla="*/ 2147483646 h 8134"/>
                <a:gd name="T14" fmla="*/ 2147483646 w 4505"/>
                <a:gd name="T15" fmla="*/ 2147483646 h 81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" name="Google Shape;650;p30">
              <a:extLst>
                <a:ext uri="{FF2B5EF4-FFF2-40B4-BE49-F238E27FC236}">
                  <a16:creationId xmlns:a16="http://schemas.microsoft.com/office/drawing/2014/main" id="{1ACD5E34-12E6-4D17-80BC-DB7BC2589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550" y="406000"/>
              <a:ext cx="1015850" cy="1068100"/>
            </a:xfrm>
            <a:custGeom>
              <a:avLst/>
              <a:gdLst>
                <a:gd name="T0" fmla="*/ 2147483646 w 40634"/>
                <a:gd name="T1" fmla="*/ 2147483646 h 42724"/>
                <a:gd name="T2" fmla="*/ 2147483646 w 40634"/>
                <a:gd name="T3" fmla="*/ 2147483646 h 42724"/>
                <a:gd name="T4" fmla="*/ 2147483646 w 40634"/>
                <a:gd name="T5" fmla="*/ 2147483646 h 42724"/>
                <a:gd name="T6" fmla="*/ 2147483646 w 40634"/>
                <a:gd name="T7" fmla="*/ 2147483646 h 42724"/>
                <a:gd name="T8" fmla="*/ 2147483646 w 40634"/>
                <a:gd name="T9" fmla="*/ 2147483646 h 42724"/>
                <a:gd name="T10" fmla="*/ 2147483646 w 40634"/>
                <a:gd name="T11" fmla="*/ 2147483646 h 42724"/>
                <a:gd name="T12" fmla="*/ 2147483646 w 40634"/>
                <a:gd name="T13" fmla="*/ 2147483646 h 42724"/>
                <a:gd name="T14" fmla="*/ 2147483646 w 40634"/>
                <a:gd name="T15" fmla="*/ 2147483646 h 42724"/>
                <a:gd name="T16" fmla="*/ 2147483646 w 40634"/>
                <a:gd name="T17" fmla="*/ 2147483646 h 42724"/>
                <a:gd name="T18" fmla="*/ 2147483646 w 40634"/>
                <a:gd name="T19" fmla="*/ 2147483646 h 42724"/>
                <a:gd name="T20" fmla="*/ 2147483646 w 40634"/>
                <a:gd name="T21" fmla="*/ 2147483646 h 42724"/>
                <a:gd name="T22" fmla="*/ 2147483646 w 40634"/>
                <a:gd name="T23" fmla="*/ 2147483646 h 42724"/>
                <a:gd name="T24" fmla="*/ 2147483646 w 40634"/>
                <a:gd name="T25" fmla="*/ 2147483646 h 427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3" name="Google Shape;651;p30">
              <a:extLst>
                <a:ext uri="{FF2B5EF4-FFF2-40B4-BE49-F238E27FC236}">
                  <a16:creationId xmlns:a16="http://schemas.microsoft.com/office/drawing/2014/main" id="{E32C8C05-1CD6-4AD4-A11A-AED430FDF0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200" y="1176625"/>
              <a:ext cx="651175" cy="297475"/>
            </a:xfrm>
            <a:custGeom>
              <a:avLst/>
              <a:gdLst>
                <a:gd name="T0" fmla="*/ 2147483646 w 26047"/>
                <a:gd name="T1" fmla="*/ 2147483646 h 11899"/>
                <a:gd name="T2" fmla="*/ 2147483646 w 26047"/>
                <a:gd name="T3" fmla="*/ 2147483646 h 11899"/>
                <a:gd name="T4" fmla="*/ 2147483646 w 26047"/>
                <a:gd name="T5" fmla="*/ 2147483646 h 11899"/>
                <a:gd name="T6" fmla="*/ 2147483646 w 26047"/>
                <a:gd name="T7" fmla="*/ 2147483646 h 11899"/>
                <a:gd name="T8" fmla="*/ 2147483646 w 26047"/>
                <a:gd name="T9" fmla="*/ 2147483646 h 11899"/>
                <a:gd name="T10" fmla="*/ 2147483646 w 26047"/>
                <a:gd name="T11" fmla="*/ 2147483646 h 11899"/>
                <a:gd name="T12" fmla="*/ 2147483646 w 26047"/>
                <a:gd name="T13" fmla="*/ 2147483646 h 11899"/>
                <a:gd name="T14" fmla="*/ 0 w 26047"/>
                <a:gd name="T15" fmla="*/ 2147483646 h 11899"/>
                <a:gd name="T16" fmla="*/ 2147483646 w 26047"/>
                <a:gd name="T17" fmla="*/ 2147483646 h 11899"/>
                <a:gd name="T18" fmla="*/ 2147483646 w 26047"/>
                <a:gd name="T19" fmla="*/ 2147483646 h 11899"/>
                <a:gd name="T20" fmla="*/ 2147483646 w 26047"/>
                <a:gd name="T21" fmla="*/ 2147483646 h 11899"/>
                <a:gd name="T22" fmla="*/ 0 w 26047"/>
                <a:gd name="T23" fmla="*/ 2147483646 h 118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4" name="Google Shape;652;p30">
              <a:extLst>
                <a:ext uri="{FF2B5EF4-FFF2-40B4-BE49-F238E27FC236}">
                  <a16:creationId xmlns:a16="http://schemas.microsoft.com/office/drawing/2014/main" id="{E34DE058-38BB-465A-8117-DAD1F2796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0325" y="1467350"/>
              <a:ext cx="48750" cy="3375"/>
            </a:xfrm>
            <a:custGeom>
              <a:avLst/>
              <a:gdLst>
                <a:gd name="T0" fmla="*/ 0 w 1950"/>
                <a:gd name="T1" fmla="*/ 0 h 135"/>
                <a:gd name="T2" fmla="*/ 2147483646 w 1950"/>
                <a:gd name="T3" fmla="*/ 2147483646 h 135"/>
                <a:gd name="T4" fmla="*/ 2147483646 w 1950"/>
                <a:gd name="T5" fmla="*/ 2147483646 h 135"/>
                <a:gd name="T6" fmla="*/ 0 w 1950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5" name="Google Shape;653;p30">
              <a:extLst>
                <a:ext uri="{FF2B5EF4-FFF2-40B4-BE49-F238E27FC236}">
                  <a16:creationId xmlns:a16="http://schemas.microsoft.com/office/drawing/2014/main" id="{F6501B1A-6F4A-4DF3-9F72-F4AF1B3D2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200" y="1078325"/>
              <a:ext cx="651175" cy="395775"/>
            </a:xfrm>
            <a:custGeom>
              <a:avLst/>
              <a:gdLst>
                <a:gd name="T0" fmla="*/ 2147483646 w 26047"/>
                <a:gd name="T1" fmla="*/ 2147483646 h 15831"/>
                <a:gd name="T2" fmla="*/ 2147483646 w 26047"/>
                <a:gd name="T3" fmla="*/ 2147483646 h 15831"/>
                <a:gd name="T4" fmla="*/ 0 w 26047"/>
                <a:gd name="T5" fmla="*/ 2147483646 h 15831"/>
                <a:gd name="T6" fmla="*/ 0 w 26047"/>
                <a:gd name="T7" fmla="*/ 2147483646 h 15831"/>
                <a:gd name="T8" fmla="*/ 2147483646 w 26047"/>
                <a:gd name="T9" fmla="*/ 2147483646 h 15831"/>
                <a:gd name="T10" fmla="*/ 2147483646 w 26047"/>
                <a:gd name="T11" fmla="*/ 2147483646 h 15831"/>
                <a:gd name="T12" fmla="*/ 2147483646 w 26047"/>
                <a:gd name="T13" fmla="*/ 2147483646 h 15831"/>
                <a:gd name="T14" fmla="*/ 2147483646 w 26047"/>
                <a:gd name="T15" fmla="*/ 2147483646 h 15831"/>
                <a:gd name="T16" fmla="*/ 2147483646 w 26047"/>
                <a:gd name="T17" fmla="*/ 2147483646 h 15831"/>
                <a:gd name="T18" fmla="*/ 2147483646 w 26047"/>
                <a:gd name="T19" fmla="*/ 2147483646 h 15831"/>
                <a:gd name="T20" fmla="*/ 2147483646 w 26047"/>
                <a:gd name="T21" fmla="*/ 2147483646 h 15831"/>
                <a:gd name="T22" fmla="*/ 2147483646 w 26047"/>
                <a:gd name="T23" fmla="*/ 2147483646 h 15831"/>
                <a:gd name="T24" fmla="*/ 2147483646 w 26047"/>
                <a:gd name="T25" fmla="*/ 2147483646 h 15831"/>
                <a:gd name="T26" fmla="*/ 2147483646 w 26047"/>
                <a:gd name="T27" fmla="*/ 2147483646 h 15831"/>
                <a:gd name="T28" fmla="*/ 2147483646 w 26047"/>
                <a:gd name="T29" fmla="*/ 2147483646 h 15831"/>
                <a:gd name="T30" fmla="*/ 2147483646 w 26047"/>
                <a:gd name="T31" fmla="*/ 2147483646 h 15831"/>
                <a:gd name="T32" fmla="*/ 2147483646 w 26047"/>
                <a:gd name="T33" fmla="*/ 2147483646 h 158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lnTo>
                    <a:pt x="3798" y="1"/>
                  </a:ln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6" name="Google Shape;654;p30">
              <a:extLst>
                <a:ext uri="{FF2B5EF4-FFF2-40B4-BE49-F238E27FC236}">
                  <a16:creationId xmlns:a16="http://schemas.microsoft.com/office/drawing/2014/main" id="{950E0EFD-8CAA-4945-8D05-72A068B1A195}"/>
                </a:ext>
              </a:extLst>
            </p:cNvPr>
            <p:cNvSpPr/>
            <p:nvPr/>
          </p:nvSpPr>
          <p:spPr>
            <a:xfrm>
              <a:off x="1232100" y="1481052"/>
              <a:ext cx="279731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7" name="Google Shape;655;p30">
              <a:extLst>
                <a:ext uri="{FF2B5EF4-FFF2-40B4-BE49-F238E27FC236}">
                  <a16:creationId xmlns:a16="http://schemas.microsoft.com/office/drawing/2014/main" id="{B02DC53D-5531-4171-9687-25F56C0B6408}"/>
                </a:ext>
              </a:extLst>
            </p:cNvPr>
            <p:cNvSpPr/>
            <p:nvPr/>
          </p:nvSpPr>
          <p:spPr>
            <a:xfrm>
              <a:off x="1235060" y="1481052"/>
              <a:ext cx="273811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8" name="Google Shape;656;p30">
              <a:extLst>
                <a:ext uri="{FF2B5EF4-FFF2-40B4-BE49-F238E27FC236}">
                  <a16:creationId xmlns:a16="http://schemas.microsoft.com/office/drawing/2014/main" id="{8DC52ECA-13B5-49E7-88E4-3AF9CEF896A2}"/>
                </a:ext>
              </a:extLst>
            </p:cNvPr>
            <p:cNvSpPr/>
            <p:nvPr/>
          </p:nvSpPr>
          <p:spPr>
            <a:xfrm>
              <a:off x="1605073" y="1516619"/>
              <a:ext cx="158366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9" name="Google Shape;657;p30">
              <a:extLst>
                <a:ext uri="{FF2B5EF4-FFF2-40B4-BE49-F238E27FC236}">
                  <a16:creationId xmlns:a16="http://schemas.microsoft.com/office/drawing/2014/main" id="{72F4D6E3-13F9-443A-830E-B97635A24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2650" y="1988275"/>
              <a:ext cx="25" cy="56325"/>
            </a:xfrm>
            <a:custGeom>
              <a:avLst/>
              <a:gdLst>
                <a:gd name="T0" fmla="*/ 0 w 1"/>
                <a:gd name="T1" fmla="*/ 2147483646 h 2253"/>
                <a:gd name="T2" fmla="*/ 0 w 1"/>
                <a:gd name="T3" fmla="*/ 2147483646 h 2253"/>
                <a:gd name="T4" fmla="*/ 0 w 1"/>
                <a:gd name="T5" fmla="*/ 2147483646 h 2253"/>
                <a:gd name="T6" fmla="*/ 0 w 1"/>
                <a:gd name="T7" fmla="*/ 2147483646 h 22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0" name="Google Shape;658;p30">
              <a:extLst>
                <a:ext uri="{FF2B5EF4-FFF2-40B4-BE49-F238E27FC236}">
                  <a16:creationId xmlns:a16="http://schemas.microsoft.com/office/drawing/2014/main" id="{F16B13B2-B571-4008-9526-E722B3BB829F}"/>
                </a:ext>
              </a:extLst>
            </p:cNvPr>
            <p:cNvSpPr/>
            <p:nvPr/>
          </p:nvSpPr>
          <p:spPr>
            <a:xfrm>
              <a:off x="1612474" y="1526992"/>
              <a:ext cx="128764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1" name="Google Shape;659;p30">
              <a:extLst>
                <a:ext uri="{FF2B5EF4-FFF2-40B4-BE49-F238E27FC236}">
                  <a16:creationId xmlns:a16="http://schemas.microsoft.com/office/drawing/2014/main" id="{38A46728-8E2A-4879-88D0-0FEC16FD71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2050" y="1203050"/>
              <a:ext cx="133625" cy="120650"/>
            </a:xfrm>
            <a:custGeom>
              <a:avLst/>
              <a:gdLst>
                <a:gd name="T0" fmla="*/ 2147483646 w 5345"/>
                <a:gd name="T1" fmla="*/ 0 h 4826"/>
                <a:gd name="T2" fmla="*/ 2147483646 w 5345"/>
                <a:gd name="T3" fmla="*/ 2147483646 h 4826"/>
                <a:gd name="T4" fmla="*/ 2147483646 w 5345"/>
                <a:gd name="T5" fmla="*/ 2147483646 h 4826"/>
                <a:gd name="T6" fmla="*/ 2147483646 w 5345"/>
                <a:gd name="T7" fmla="*/ 2147483646 h 4826"/>
                <a:gd name="T8" fmla="*/ 2147483646 w 5345"/>
                <a:gd name="T9" fmla="*/ 2147483646 h 4826"/>
                <a:gd name="T10" fmla="*/ 2147483646 w 5345"/>
                <a:gd name="T11" fmla="*/ 2147483646 h 4826"/>
                <a:gd name="T12" fmla="*/ 2147483646 w 5345"/>
                <a:gd name="T13" fmla="*/ 2147483646 h 4826"/>
                <a:gd name="T14" fmla="*/ 2147483646 w 5345"/>
                <a:gd name="T15" fmla="*/ 2147483646 h 4826"/>
                <a:gd name="T16" fmla="*/ 2147483646 w 5345"/>
                <a:gd name="T17" fmla="*/ 2147483646 h 4826"/>
                <a:gd name="T18" fmla="*/ 2147483646 w 5345"/>
                <a:gd name="T19" fmla="*/ 2147483646 h 4826"/>
                <a:gd name="T20" fmla="*/ 2147483646 w 5345"/>
                <a:gd name="T21" fmla="*/ 2147483646 h 4826"/>
                <a:gd name="T22" fmla="*/ 2147483646 w 5345"/>
                <a:gd name="T23" fmla="*/ 2147483646 h 4826"/>
                <a:gd name="T24" fmla="*/ 2147483646 w 5345"/>
                <a:gd name="T25" fmla="*/ 0 h 48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" name="Google Shape;660;p30">
              <a:extLst>
                <a:ext uri="{FF2B5EF4-FFF2-40B4-BE49-F238E27FC236}">
                  <a16:creationId xmlns:a16="http://schemas.microsoft.com/office/drawing/2014/main" id="{BCBE0214-351F-497D-9657-1B10E4A5C2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575" y="981325"/>
              <a:ext cx="189075" cy="169625"/>
            </a:xfrm>
            <a:custGeom>
              <a:avLst/>
              <a:gdLst>
                <a:gd name="T0" fmla="*/ 2147483646 w 7563"/>
                <a:gd name="T1" fmla="*/ 0 h 6785"/>
                <a:gd name="T2" fmla="*/ 2147483646 w 7563"/>
                <a:gd name="T3" fmla="*/ 2147483646 h 6785"/>
                <a:gd name="T4" fmla="*/ 2147483646 w 7563"/>
                <a:gd name="T5" fmla="*/ 2147483646 h 6785"/>
                <a:gd name="T6" fmla="*/ 2147483646 w 7563"/>
                <a:gd name="T7" fmla="*/ 2147483646 h 6785"/>
                <a:gd name="T8" fmla="*/ 2147483646 w 7563"/>
                <a:gd name="T9" fmla="*/ 2147483646 h 6785"/>
                <a:gd name="T10" fmla="*/ 2147483646 w 7563"/>
                <a:gd name="T11" fmla="*/ 2147483646 h 6785"/>
                <a:gd name="T12" fmla="*/ 2147483646 w 7563"/>
                <a:gd name="T13" fmla="*/ 0 h 67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" name="Google Shape;661;p30">
              <a:extLst>
                <a:ext uri="{FF2B5EF4-FFF2-40B4-BE49-F238E27FC236}">
                  <a16:creationId xmlns:a16="http://schemas.microsoft.com/office/drawing/2014/main" id="{31A76203-55C6-4C37-B17E-6AA85F8A8B71}"/>
                </a:ext>
              </a:extLst>
            </p:cNvPr>
            <p:cNvSpPr/>
            <p:nvPr/>
          </p:nvSpPr>
          <p:spPr>
            <a:xfrm>
              <a:off x="1417107" y="1104642"/>
              <a:ext cx="217568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4" name="Google Shape;662;p30">
              <a:extLst>
                <a:ext uri="{FF2B5EF4-FFF2-40B4-BE49-F238E27FC236}">
                  <a16:creationId xmlns:a16="http://schemas.microsoft.com/office/drawing/2014/main" id="{92E7D3B2-36DD-4109-BB25-1C2146EAFB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025" y="1079925"/>
              <a:ext cx="161350" cy="143875"/>
            </a:xfrm>
            <a:custGeom>
              <a:avLst/>
              <a:gdLst>
                <a:gd name="T0" fmla="*/ 2147483646 w 6454"/>
                <a:gd name="T1" fmla="*/ 0 h 5755"/>
                <a:gd name="T2" fmla="*/ 2147483646 w 6454"/>
                <a:gd name="T3" fmla="*/ 2147483646 h 5755"/>
                <a:gd name="T4" fmla="*/ 2147483646 w 6454"/>
                <a:gd name="T5" fmla="*/ 2147483646 h 5755"/>
                <a:gd name="T6" fmla="*/ 2147483646 w 6454"/>
                <a:gd name="T7" fmla="*/ 2147483646 h 5755"/>
                <a:gd name="T8" fmla="*/ 2147483646 w 6454"/>
                <a:gd name="T9" fmla="*/ 2147483646 h 5755"/>
                <a:gd name="T10" fmla="*/ 2147483646 w 6454"/>
                <a:gd name="T11" fmla="*/ 2147483646 h 5755"/>
                <a:gd name="T12" fmla="*/ 2147483646 w 6454"/>
                <a:gd name="T13" fmla="*/ 0 h 57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" name="Google Shape;663;p30">
              <a:extLst>
                <a:ext uri="{FF2B5EF4-FFF2-40B4-BE49-F238E27FC236}">
                  <a16:creationId xmlns:a16="http://schemas.microsoft.com/office/drawing/2014/main" id="{AF976999-0C42-4590-842B-722229282979}"/>
                </a:ext>
              </a:extLst>
            </p:cNvPr>
            <p:cNvSpPr/>
            <p:nvPr/>
          </p:nvSpPr>
          <p:spPr>
            <a:xfrm>
              <a:off x="1861123" y="1212823"/>
              <a:ext cx="131724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6" name="Google Shape;664;p30">
              <a:extLst>
                <a:ext uri="{FF2B5EF4-FFF2-40B4-BE49-F238E27FC236}">
                  <a16:creationId xmlns:a16="http://schemas.microsoft.com/office/drawing/2014/main" id="{8F5D1489-0CC2-4142-A4B0-DC02B0066C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9050" y="1010500"/>
              <a:ext cx="70600" cy="61000"/>
            </a:xfrm>
            <a:custGeom>
              <a:avLst/>
              <a:gdLst>
                <a:gd name="T0" fmla="*/ 2147483646 w 2824"/>
                <a:gd name="T1" fmla="*/ 0 h 2440"/>
                <a:gd name="T2" fmla="*/ 2147483646 w 2824"/>
                <a:gd name="T3" fmla="*/ 2147483646 h 2440"/>
                <a:gd name="T4" fmla="*/ 2147483646 w 2824"/>
                <a:gd name="T5" fmla="*/ 2147483646 h 2440"/>
                <a:gd name="T6" fmla="*/ 2147483646 w 2824"/>
                <a:gd name="T7" fmla="*/ 2147483646 h 2440"/>
                <a:gd name="T8" fmla="*/ 2147483646 w 2824"/>
                <a:gd name="T9" fmla="*/ 2147483646 h 2440"/>
                <a:gd name="T10" fmla="*/ 2147483646 w 2824"/>
                <a:gd name="T11" fmla="*/ 2147483646 h 2440"/>
                <a:gd name="T12" fmla="*/ 2147483646 w 2824"/>
                <a:gd name="T13" fmla="*/ 0 h 24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7" name="Google Shape;665;p30">
              <a:extLst>
                <a:ext uri="{FF2B5EF4-FFF2-40B4-BE49-F238E27FC236}">
                  <a16:creationId xmlns:a16="http://schemas.microsoft.com/office/drawing/2014/main" id="{AAF022CC-BE0D-4800-A174-F046BFBC4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775" y="1096000"/>
              <a:ext cx="70600" cy="61125"/>
            </a:xfrm>
            <a:custGeom>
              <a:avLst/>
              <a:gdLst>
                <a:gd name="T0" fmla="*/ 2147483646 w 2824"/>
                <a:gd name="T1" fmla="*/ 2147483646 h 2445"/>
                <a:gd name="T2" fmla="*/ 2147483646 w 2824"/>
                <a:gd name="T3" fmla="*/ 2147483646 h 2445"/>
                <a:gd name="T4" fmla="*/ 2147483646 w 2824"/>
                <a:gd name="T5" fmla="*/ 2147483646 h 2445"/>
                <a:gd name="T6" fmla="*/ 2147483646 w 2824"/>
                <a:gd name="T7" fmla="*/ 2147483646 h 2445"/>
                <a:gd name="T8" fmla="*/ 2147483646 w 2824"/>
                <a:gd name="T9" fmla="*/ 2147483646 h 2445"/>
                <a:gd name="T10" fmla="*/ 2147483646 w 2824"/>
                <a:gd name="T11" fmla="*/ 2147483646 h 2445"/>
                <a:gd name="T12" fmla="*/ 2147483646 w 2824"/>
                <a:gd name="T13" fmla="*/ 2147483646 h 24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8" name="Google Shape;666;p30">
              <a:extLst>
                <a:ext uri="{FF2B5EF4-FFF2-40B4-BE49-F238E27FC236}">
                  <a16:creationId xmlns:a16="http://schemas.microsoft.com/office/drawing/2014/main" id="{1F35B104-F053-4EA8-A36B-F226911D9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50" y="236825"/>
              <a:ext cx="1222525" cy="946550"/>
            </a:xfrm>
            <a:custGeom>
              <a:avLst/>
              <a:gdLst>
                <a:gd name="T0" fmla="*/ 2147483646 w 48901"/>
                <a:gd name="T1" fmla="*/ 0 h 37862"/>
                <a:gd name="T2" fmla="*/ 2147483646 w 48901"/>
                <a:gd name="T3" fmla="*/ 2147483646 h 37862"/>
                <a:gd name="T4" fmla="*/ 2147483646 w 48901"/>
                <a:gd name="T5" fmla="*/ 2147483646 h 37862"/>
                <a:gd name="T6" fmla="*/ 2147483646 w 48901"/>
                <a:gd name="T7" fmla="*/ 2147483646 h 37862"/>
                <a:gd name="T8" fmla="*/ 2147483646 w 48901"/>
                <a:gd name="T9" fmla="*/ 2147483646 h 37862"/>
                <a:gd name="T10" fmla="*/ 2147483646 w 48901"/>
                <a:gd name="T11" fmla="*/ 2147483646 h 37862"/>
                <a:gd name="T12" fmla="*/ 2147483646 w 48901"/>
                <a:gd name="T13" fmla="*/ 2147483646 h 37862"/>
                <a:gd name="T14" fmla="*/ 2147483646 w 48901"/>
                <a:gd name="T15" fmla="*/ 2147483646 h 37862"/>
                <a:gd name="T16" fmla="*/ 2147483646 w 48901"/>
                <a:gd name="T17" fmla="*/ 2147483646 h 37862"/>
                <a:gd name="T18" fmla="*/ 2147483646 w 48901"/>
                <a:gd name="T19" fmla="*/ 2147483646 h 37862"/>
                <a:gd name="T20" fmla="*/ 2147483646 w 48901"/>
                <a:gd name="T21" fmla="*/ 2147483646 h 37862"/>
                <a:gd name="T22" fmla="*/ 2147483646 w 48901"/>
                <a:gd name="T23" fmla="*/ 2147483646 h 37862"/>
                <a:gd name="T24" fmla="*/ 2147483646 w 48901"/>
                <a:gd name="T25" fmla="*/ 2147483646 h 37862"/>
                <a:gd name="T26" fmla="*/ 2147483646 w 48901"/>
                <a:gd name="T27" fmla="*/ 2147483646 h 37862"/>
                <a:gd name="T28" fmla="*/ 2147483646 w 48901"/>
                <a:gd name="T29" fmla="*/ 2147483646 h 37862"/>
                <a:gd name="T30" fmla="*/ 2147483646 w 48901"/>
                <a:gd name="T31" fmla="*/ 2147483646 h 37862"/>
                <a:gd name="T32" fmla="*/ 2147483646 w 48901"/>
                <a:gd name="T33" fmla="*/ 2147483646 h 37862"/>
                <a:gd name="T34" fmla="*/ 2147483646 w 48901"/>
                <a:gd name="T35" fmla="*/ 2147483646 h 37862"/>
                <a:gd name="T36" fmla="*/ 2147483646 w 48901"/>
                <a:gd name="T37" fmla="*/ 2147483646 h 37862"/>
                <a:gd name="T38" fmla="*/ 2147483646 w 48901"/>
                <a:gd name="T39" fmla="*/ 2147483646 h 37862"/>
                <a:gd name="T40" fmla="*/ 2147483646 w 48901"/>
                <a:gd name="T41" fmla="*/ 2147483646 h 37862"/>
                <a:gd name="T42" fmla="*/ 2147483646 w 48901"/>
                <a:gd name="T43" fmla="*/ 2147483646 h 37862"/>
                <a:gd name="T44" fmla="*/ 2147483646 w 48901"/>
                <a:gd name="T45" fmla="*/ 2147483646 h 37862"/>
                <a:gd name="T46" fmla="*/ 2147483646 w 48901"/>
                <a:gd name="T47" fmla="*/ 2147483646 h 37862"/>
                <a:gd name="T48" fmla="*/ 2147483646 w 48901"/>
                <a:gd name="T49" fmla="*/ 2147483646 h 37862"/>
                <a:gd name="T50" fmla="*/ 2147483646 w 48901"/>
                <a:gd name="T51" fmla="*/ 2147483646 h 37862"/>
                <a:gd name="T52" fmla="*/ 2147483646 w 48901"/>
                <a:gd name="T53" fmla="*/ 2147483646 h 37862"/>
                <a:gd name="T54" fmla="*/ 2147483646 w 48901"/>
                <a:gd name="T55" fmla="*/ 2147483646 h 37862"/>
                <a:gd name="T56" fmla="*/ 2147483646 w 48901"/>
                <a:gd name="T57" fmla="*/ 2147483646 h 37862"/>
                <a:gd name="T58" fmla="*/ 2147483646 w 48901"/>
                <a:gd name="T59" fmla="*/ 2147483646 h 37862"/>
                <a:gd name="T60" fmla="*/ 2147483646 w 48901"/>
                <a:gd name="T61" fmla="*/ 2147483646 h 37862"/>
                <a:gd name="T62" fmla="*/ 2147483646 w 48901"/>
                <a:gd name="T63" fmla="*/ 2147483646 h 37862"/>
                <a:gd name="T64" fmla="*/ 2147483646 w 48901"/>
                <a:gd name="T65" fmla="*/ 2147483646 h 37862"/>
                <a:gd name="T66" fmla="*/ 2147483646 w 48901"/>
                <a:gd name="T67" fmla="*/ 2147483646 h 37862"/>
                <a:gd name="T68" fmla="*/ 2147483646 w 48901"/>
                <a:gd name="T69" fmla="*/ 2147483646 h 37862"/>
                <a:gd name="T70" fmla="*/ 2147483646 w 48901"/>
                <a:gd name="T71" fmla="*/ 2147483646 h 37862"/>
                <a:gd name="T72" fmla="*/ 2147483646 w 48901"/>
                <a:gd name="T73" fmla="*/ 2147483646 h 37862"/>
                <a:gd name="T74" fmla="*/ 2147483646 w 48901"/>
                <a:gd name="T75" fmla="*/ 2147483646 h 37862"/>
                <a:gd name="T76" fmla="*/ 2147483646 w 48901"/>
                <a:gd name="T77" fmla="*/ 2147483646 h 37862"/>
                <a:gd name="T78" fmla="*/ 2147483646 w 48901"/>
                <a:gd name="T79" fmla="*/ 2147483646 h 37862"/>
                <a:gd name="T80" fmla="*/ 2147483646 w 48901"/>
                <a:gd name="T81" fmla="*/ 2147483646 h 37862"/>
                <a:gd name="T82" fmla="*/ 2147483646 w 48901"/>
                <a:gd name="T83" fmla="*/ 2147483646 h 37862"/>
                <a:gd name="T84" fmla="*/ 2147483646 w 48901"/>
                <a:gd name="T85" fmla="*/ 2147483646 h 37862"/>
                <a:gd name="T86" fmla="*/ 2147483646 w 48901"/>
                <a:gd name="T87" fmla="*/ 2147483646 h 37862"/>
                <a:gd name="T88" fmla="*/ 2147483646 w 48901"/>
                <a:gd name="T89" fmla="*/ 2147483646 h 37862"/>
                <a:gd name="T90" fmla="*/ 2147483646 w 48901"/>
                <a:gd name="T91" fmla="*/ 2147483646 h 37862"/>
                <a:gd name="T92" fmla="*/ 2147483646 w 48901"/>
                <a:gd name="T93" fmla="*/ 2147483646 h 37862"/>
                <a:gd name="T94" fmla="*/ 2147483646 w 48901"/>
                <a:gd name="T95" fmla="*/ 2147483646 h 37862"/>
                <a:gd name="T96" fmla="*/ 2147483646 w 48901"/>
                <a:gd name="T97" fmla="*/ 2147483646 h 37862"/>
                <a:gd name="T98" fmla="*/ 2147483646 w 48901"/>
                <a:gd name="T99" fmla="*/ 2147483646 h 37862"/>
                <a:gd name="T100" fmla="*/ 2147483646 w 48901"/>
                <a:gd name="T101" fmla="*/ 2147483646 h 37862"/>
                <a:gd name="T102" fmla="*/ 2147483646 w 48901"/>
                <a:gd name="T103" fmla="*/ 2147483646 h 37862"/>
                <a:gd name="T104" fmla="*/ 2147483646 w 48901"/>
                <a:gd name="T105" fmla="*/ 0 h 3786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9" name="Google Shape;667;p30">
              <a:extLst>
                <a:ext uri="{FF2B5EF4-FFF2-40B4-BE49-F238E27FC236}">
                  <a16:creationId xmlns:a16="http://schemas.microsoft.com/office/drawing/2014/main" id="{600C9E0D-5381-4DF6-8861-6CE8A5BF0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0" y="234750"/>
              <a:ext cx="1193975" cy="706225"/>
            </a:xfrm>
            <a:custGeom>
              <a:avLst/>
              <a:gdLst>
                <a:gd name="T0" fmla="*/ 2147483646 w 47759"/>
                <a:gd name="T1" fmla="*/ 2147483646 h 28249"/>
                <a:gd name="T2" fmla="*/ 2147483646 w 47759"/>
                <a:gd name="T3" fmla="*/ 2147483646 h 28249"/>
                <a:gd name="T4" fmla="*/ 2147483646 w 47759"/>
                <a:gd name="T5" fmla="*/ 2147483646 h 28249"/>
                <a:gd name="T6" fmla="*/ 2147483646 w 47759"/>
                <a:gd name="T7" fmla="*/ 2147483646 h 28249"/>
                <a:gd name="T8" fmla="*/ 2147483646 w 47759"/>
                <a:gd name="T9" fmla="*/ 2147483646 h 28249"/>
                <a:gd name="T10" fmla="*/ 2147483646 w 47759"/>
                <a:gd name="T11" fmla="*/ 2147483646 h 28249"/>
                <a:gd name="T12" fmla="*/ 2147483646 w 47759"/>
                <a:gd name="T13" fmla="*/ 2147483646 h 28249"/>
                <a:gd name="T14" fmla="*/ 2147483646 w 47759"/>
                <a:gd name="T15" fmla="*/ 2147483646 h 28249"/>
                <a:gd name="T16" fmla="*/ 2147483646 w 47759"/>
                <a:gd name="T17" fmla="*/ 2147483646 h 28249"/>
                <a:gd name="T18" fmla="*/ 2147483646 w 47759"/>
                <a:gd name="T19" fmla="*/ 2147483646 h 28249"/>
                <a:gd name="T20" fmla="*/ 2147483646 w 47759"/>
                <a:gd name="T21" fmla="*/ 2147483646 h 28249"/>
                <a:gd name="T22" fmla="*/ 2147483646 w 47759"/>
                <a:gd name="T23" fmla="*/ 2147483646 h 28249"/>
                <a:gd name="T24" fmla="*/ 2147483646 w 47759"/>
                <a:gd name="T25" fmla="*/ 2147483646 h 28249"/>
                <a:gd name="T26" fmla="*/ 2147483646 w 47759"/>
                <a:gd name="T27" fmla="*/ 2147483646 h 28249"/>
                <a:gd name="T28" fmla="*/ 2147483646 w 47759"/>
                <a:gd name="T29" fmla="*/ 2147483646 h 28249"/>
                <a:gd name="T30" fmla="*/ 2147483646 w 47759"/>
                <a:gd name="T31" fmla="*/ 2147483646 h 28249"/>
                <a:gd name="T32" fmla="*/ 2147483646 w 47759"/>
                <a:gd name="T33" fmla="*/ 2147483646 h 28249"/>
                <a:gd name="T34" fmla="*/ 2147483646 w 47759"/>
                <a:gd name="T35" fmla="*/ 2147483646 h 28249"/>
                <a:gd name="T36" fmla="*/ 2147483646 w 47759"/>
                <a:gd name="T37" fmla="*/ 2147483646 h 28249"/>
                <a:gd name="T38" fmla="*/ 2147483646 w 47759"/>
                <a:gd name="T39" fmla="*/ 2147483646 h 28249"/>
                <a:gd name="T40" fmla="*/ 2147483646 w 47759"/>
                <a:gd name="T41" fmla="*/ 2147483646 h 28249"/>
                <a:gd name="T42" fmla="*/ 2147483646 w 47759"/>
                <a:gd name="T43" fmla="*/ 2147483646 h 28249"/>
                <a:gd name="T44" fmla="*/ 2147483646 w 47759"/>
                <a:gd name="T45" fmla="*/ 2147483646 h 28249"/>
                <a:gd name="T46" fmla="*/ 2147483646 w 47759"/>
                <a:gd name="T47" fmla="*/ 2147483646 h 28249"/>
                <a:gd name="T48" fmla="*/ 2147483646 w 47759"/>
                <a:gd name="T49" fmla="*/ 2147483646 h 28249"/>
                <a:gd name="T50" fmla="*/ 2147483646 w 47759"/>
                <a:gd name="T51" fmla="*/ 2147483646 h 28249"/>
                <a:gd name="T52" fmla="*/ 2147483646 w 47759"/>
                <a:gd name="T53" fmla="*/ 2147483646 h 28249"/>
                <a:gd name="T54" fmla="*/ 2147483646 w 47759"/>
                <a:gd name="T55" fmla="*/ 2147483646 h 28249"/>
                <a:gd name="T56" fmla="*/ 2147483646 w 47759"/>
                <a:gd name="T57" fmla="*/ 2147483646 h 28249"/>
                <a:gd name="T58" fmla="*/ 2147483646 w 47759"/>
                <a:gd name="T59" fmla="*/ 2147483646 h 28249"/>
                <a:gd name="T60" fmla="*/ 2147483646 w 47759"/>
                <a:gd name="T61" fmla="*/ 2147483646 h 28249"/>
                <a:gd name="T62" fmla="*/ 2147483646 w 47759"/>
                <a:gd name="T63" fmla="*/ 2147483646 h 28249"/>
                <a:gd name="T64" fmla="*/ 2147483646 w 47759"/>
                <a:gd name="T65" fmla="*/ 2147483646 h 28249"/>
                <a:gd name="T66" fmla="*/ 2147483646 w 47759"/>
                <a:gd name="T67" fmla="*/ 2147483646 h 28249"/>
                <a:gd name="T68" fmla="*/ 2147483646 w 47759"/>
                <a:gd name="T69" fmla="*/ 2147483646 h 28249"/>
                <a:gd name="T70" fmla="*/ 2147483646 w 47759"/>
                <a:gd name="T71" fmla="*/ 2147483646 h 28249"/>
                <a:gd name="T72" fmla="*/ 2147483646 w 47759"/>
                <a:gd name="T73" fmla="*/ 2147483646 h 28249"/>
                <a:gd name="T74" fmla="*/ 2147483646 w 47759"/>
                <a:gd name="T75" fmla="*/ 2147483646 h 28249"/>
                <a:gd name="T76" fmla="*/ 2147483646 w 47759"/>
                <a:gd name="T77" fmla="*/ 2147483646 h 28249"/>
                <a:gd name="T78" fmla="*/ 2147483646 w 47759"/>
                <a:gd name="T79" fmla="*/ 2147483646 h 28249"/>
                <a:gd name="T80" fmla="*/ 2147483646 w 47759"/>
                <a:gd name="T81" fmla="*/ 2147483646 h 28249"/>
                <a:gd name="T82" fmla="*/ 2147483646 w 47759"/>
                <a:gd name="T83" fmla="*/ 2147483646 h 28249"/>
                <a:gd name="T84" fmla="*/ 2147483646 w 47759"/>
                <a:gd name="T85" fmla="*/ 2147483646 h 28249"/>
                <a:gd name="T86" fmla="*/ 2147483646 w 47759"/>
                <a:gd name="T87" fmla="*/ 2147483646 h 28249"/>
                <a:gd name="T88" fmla="*/ 2147483646 w 47759"/>
                <a:gd name="T89" fmla="*/ 2147483646 h 28249"/>
                <a:gd name="T90" fmla="*/ 2147483646 w 47759"/>
                <a:gd name="T91" fmla="*/ 2147483646 h 28249"/>
                <a:gd name="T92" fmla="*/ 2147483646 w 47759"/>
                <a:gd name="T93" fmla="*/ 2147483646 h 28249"/>
                <a:gd name="T94" fmla="*/ 2147483646 w 47759"/>
                <a:gd name="T95" fmla="*/ 2147483646 h 28249"/>
                <a:gd name="T96" fmla="*/ 2147483646 w 47759"/>
                <a:gd name="T97" fmla="*/ 2147483646 h 28249"/>
                <a:gd name="T98" fmla="*/ 2147483646 w 47759"/>
                <a:gd name="T99" fmla="*/ 2147483646 h 28249"/>
                <a:gd name="T100" fmla="*/ 2147483646 w 47759"/>
                <a:gd name="T101" fmla="*/ 2147483646 h 28249"/>
                <a:gd name="T102" fmla="*/ 2147483646 w 47759"/>
                <a:gd name="T103" fmla="*/ 2147483646 h 28249"/>
                <a:gd name="T104" fmla="*/ 2147483646 w 47759"/>
                <a:gd name="T105" fmla="*/ 2147483646 h 2824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0" name="Google Shape;668;p30">
              <a:extLst>
                <a:ext uri="{FF2B5EF4-FFF2-40B4-BE49-F238E27FC236}">
                  <a16:creationId xmlns:a16="http://schemas.microsoft.com/office/drawing/2014/main" id="{0402CC3A-FEA0-4A34-9B6C-642741F04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0" y="238125"/>
              <a:ext cx="1193975" cy="935175"/>
            </a:xfrm>
            <a:custGeom>
              <a:avLst/>
              <a:gdLst>
                <a:gd name="T0" fmla="*/ 2147483646 w 47759"/>
                <a:gd name="T1" fmla="*/ 0 h 37407"/>
                <a:gd name="T2" fmla="*/ 2147483646 w 47759"/>
                <a:gd name="T3" fmla="*/ 2147483646 h 37407"/>
                <a:gd name="T4" fmla="*/ 2147483646 w 47759"/>
                <a:gd name="T5" fmla="*/ 2147483646 h 37407"/>
                <a:gd name="T6" fmla="*/ 2147483646 w 47759"/>
                <a:gd name="T7" fmla="*/ 2147483646 h 37407"/>
                <a:gd name="T8" fmla="*/ 2147483646 w 47759"/>
                <a:gd name="T9" fmla="*/ 2147483646 h 37407"/>
                <a:gd name="T10" fmla="*/ 2147483646 w 47759"/>
                <a:gd name="T11" fmla="*/ 2147483646 h 37407"/>
                <a:gd name="T12" fmla="*/ 2147483646 w 47759"/>
                <a:gd name="T13" fmla="*/ 2147483646 h 37407"/>
                <a:gd name="T14" fmla="*/ 2147483646 w 47759"/>
                <a:gd name="T15" fmla="*/ 2147483646 h 37407"/>
                <a:gd name="T16" fmla="*/ 2147483646 w 47759"/>
                <a:gd name="T17" fmla="*/ 2147483646 h 37407"/>
                <a:gd name="T18" fmla="*/ 2147483646 w 47759"/>
                <a:gd name="T19" fmla="*/ 2147483646 h 37407"/>
                <a:gd name="T20" fmla="*/ 2147483646 w 47759"/>
                <a:gd name="T21" fmla="*/ 2147483646 h 37407"/>
                <a:gd name="T22" fmla="*/ 2147483646 w 47759"/>
                <a:gd name="T23" fmla="*/ 2147483646 h 37407"/>
                <a:gd name="T24" fmla="*/ 2147483646 w 47759"/>
                <a:gd name="T25" fmla="*/ 2147483646 h 37407"/>
                <a:gd name="T26" fmla="*/ 2147483646 w 47759"/>
                <a:gd name="T27" fmla="*/ 2147483646 h 37407"/>
                <a:gd name="T28" fmla="*/ 2147483646 w 47759"/>
                <a:gd name="T29" fmla="*/ 2147483646 h 37407"/>
                <a:gd name="T30" fmla="*/ 2147483646 w 47759"/>
                <a:gd name="T31" fmla="*/ 2147483646 h 37407"/>
                <a:gd name="T32" fmla="*/ 2147483646 w 47759"/>
                <a:gd name="T33" fmla="*/ 2147483646 h 37407"/>
                <a:gd name="T34" fmla="*/ 2147483646 w 47759"/>
                <a:gd name="T35" fmla="*/ 2147483646 h 37407"/>
                <a:gd name="T36" fmla="*/ 2147483646 w 47759"/>
                <a:gd name="T37" fmla="*/ 2147483646 h 37407"/>
                <a:gd name="T38" fmla="*/ 2147483646 w 47759"/>
                <a:gd name="T39" fmla="*/ 2147483646 h 37407"/>
                <a:gd name="T40" fmla="*/ 2147483646 w 47759"/>
                <a:gd name="T41" fmla="*/ 2147483646 h 37407"/>
                <a:gd name="T42" fmla="*/ 2147483646 w 47759"/>
                <a:gd name="T43" fmla="*/ 2147483646 h 37407"/>
                <a:gd name="T44" fmla="*/ 2147483646 w 47759"/>
                <a:gd name="T45" fmla="*/ 2147483646 h 37407"/>
                <a:gd name="T46" fmla="*/ 2147483646 w 47759"/>
                <a:gd name="T47" fmla="*/ 2147483646 h 37407"/>
                <a:gd name="T48" fmla="*/ 2147483646 w 47759"/>
                <a:gd name="T49" fmla="*/ 2147483646 h 37407"/>
                <a:gd name="T50" fmla="*/ 2147483646 w 47759"/>
                <a:gd name="T51" fmla="*/ 2147483646 h 37407"/>
                <a:gd name="T52" fmla="*/ 2147483646 w 47759"/>
                <a:gd name="T53" fmla="*/ 2147483646 h 37407"/>
                <a:gd name="T54" fmla="*/ 2147483646 w 47759"/>
                <a:gd name="T55" fmla="*/ 2147483646 h 37407"/>
                <a:gd name="T56" fmla="*/ 2147483646 w 47759"/>
                <a:gd name="T57" fmla="*/ 2147483646 h 37407"/>
                <a:gd name="T58" fmla="*/ 2147483646 w 47759"/>
                <a:gd name="T59" fmla="*/ 2147483646 h 37407"/>
                <a:gd name="T60" fmla="*/ 2147483646 w 47759"/>
                <a:gd name="T61" fmla="*/ 2147483646 h 37407"/>
                <a:gd name="T62" fmla="*/ 2147483646 w 47759"/>
                <a:gd name="T63" fmla="*/ 2147483646 h 37407"/>
                <a:gd name="T64" fmla="*/ 2147483646 w 47759"/>
                <a:gd name="T65" fmla="*/ 2147483646 h 37407"/>
                <a:gd name="T66" fmla="*/ 2147483646 w 47759"/>
                <a:gd name="T67" fmla="*/ 2147483646 h 37407"/>
                <a:gd name="T68" fmla="*/ 2147483646 w 47759"/>
                <a:gd name="T69" fmla="*/ 2147483646 h 37407"/>
                <a:gd name="T70" fmla="*/ 2147483646 w 47759"/>
                <a:gd name="T71" fmla="*/ 2147483646 h 37407"/>
                <a:gd name="T72" fmla="*/ 2147483646 w 47759"/>
                <a:gd name="T73" fmla="*/ 2147483646 h 37407"/>
                <a:gd name="T74" fmla="*/ 2147483646 w 47759"/>
                <a:gd name="T75" fmla="*/ 2147483646 h 37407"/>
                <a:gd name="T76" fmla="*/ 2147483646 w 47759"/>
                <a:gd name="T77" fmla="*/ 0 h 3740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1" name="Google Shape;669;p30">
              <a:extLst>
                <a:ext uri="{FF2B5EF4-FFF2-40B4-BE49-F238E27FC236}">
                  <a16:creationId xmlns:a16="http://schemas.microsoft.com/office/drawing/2014/main" id="{904C0218-0DAF-40F7-A0A5-4D6ABCF1A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475" y="1736225"/>
              <a:ext cx="244525" cy="252075"/>
            </a:xfrm>
            <a:custGeom>
              <a:avLst/>
              <a:gdLst>
                <a:gd name="T0" fmla="*/ 2147483646 w 9781"/>
                <a:gd name="T1" fmla="*/ 0 h 10083"/>
                <a:gd name="T2" fmla="*/ 2147483646 w 9781"/>
                <a:gd name="T3" fmla="*/ 2147483646 h 10083"/>
                <a:gd name="T4" fmla="*/ 2147483646 w 9781"/>
                <a:gd name="T5" fmla="*/ 2147483646 h 10083"/>
                <a:gd name="T6" fmla="*/ 2147483646 w 9781"/>
                <a:gd name="T7" fmla="*/ 2147483646 h 10083"/>
                <a:gd name="T8" fmla="*/ 2147483646 w 9781"/>
                <a:gd name="T9" fmla="*/ 2147483646 h 10083"/>
                <a:gd name="T10" fmla="*/ 2147483646 w 9781"/>
                <a:gd name="T11" fmla="*/ 2147483646 h 10083"/>
                <a:gd name="T12" fmla="*/ 2147483646 w 9781"/>
                <a:gd name="T13" fmla="*/ 2147483646 h 10083"/>
                <a:gd name="T14" fmla="*/ 2147483646 w 9781"/>
                <a:gd name="T15" fmla="*/ 0 h 100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2" name="Google Shape;670;p30">
              <a:extLst>
                <a:ext uri="{FF2B5EF4-FFF2-40B4-BE49-F238E27FC236}">
                  <a16:creationId xmlns:a16="http://schemas.microsoft.com/office/drawing/2014/main" id="{1A065836-6C02-4FFC-BE46-8C08B7F71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2950" y="1526175"/>
              <a:ext cx="203375" cy="224350"/>
            </a:xfrm>
            <a:custGeom>
              <a:avLst/>
              <a:gdLst>
                <a:gd name="T0" fmla="*/ 2147483646 w 8135"/>
                <a:gd name="T1" fmla="*/ 0 h 8974"/>
                <a:gd name="T2" fmla="*/ 2147483646 w 8135"/>
                <a:gd name="T3" fmla="*/ 2147483646 h 8974"/>
                <a:gd name="T4" fmla="*/ 2147483646 w 8135"/>
                <a:gd name="T5" fmla="*/ 2147483646 h 8974"/>
                <a:gd name="T6" fmla="*/ 2147483646 w 8135"/>
                <a:gd name="T7" fmla="*/ 2147483646 h 8974"/>
                <a:gd name="T8" fmla="*/ 2147483646 w 8135"/>
                <a:gd name="T9" fmla="*/ 2147483646 h 8974"/>
                <a:gd name="T10" fmla="*/ 2147483646 w 8135"/>
                <a:gd name="T11" fmla="*/ 2147483646 h 8974"/>
                <a:gd name="T12" fmla="*/ 2147483646 w 8135"/>
                <a:gd name="T13" fmla="*/ 2147483646 h 8974"/>
                <a:gd name="T14" fmla="*/ 2147483646 w 8135"/>
                <a:gd name="T15" fmla="*/ 2147483646 h 8974"/>
                <a:gd name="T16" fmla="*/ 2147483646 w 8135"/>
                <a:gd name="T17" fmla="*/ 0 h 89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3" name="Google Shape;671;p30">
              <a:extLst>
                <a:ext uri="{FF2B5EF4-FFF2-40B4-BE49-F238E27FC236}">
                  <a16:creationId xmlns:a16="http://schemas.microsoft.com/office/drawing/2014/main" id="{A69DF9A1-0C27-434F-802D-E0A910F370D4}"/>
                </a:ext>
              </a:extLst>
            </p:cNvPr>
            <p:cNvSpPr/>
            <p:nvPr/>
          </p:nvSpPr>
          <p:spPr>
            <a:xfrm>
              <a:off x="1273541" y="1525510"/>
              <a:ext cx="199808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14" name="Google Shape;672;p30">
              <a:extLst>
                <a:ext uri="{FF2B5EF4-FFF2-40B4-BE49-F238E27FC236}">
                  <a16:creationId xmlns:a16="http://schemas.microsoft.com/office/drawing/2014/main" id="{9C07DD67-2262-4752-8E7F-EE5DA71989A8}"/>
                </a:ext>
              </a:extLst>
            </p:cNvPr>
            <p:cNvSpPr/>
            <p:nvPr/>
          </p:nvSpPr>
          <p:spPr>
            <a:xfrm>
              <a:off x="1220259" y="1658884"/>
              <a:ext cx="153926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15" name="Google Shape;211;p3">
            <a:extLst>
              <a:ext uri="{FF2B5EF4-FFF2-40B4-BE49-F238E27FC236}">
                <a16:creationId xmlns:a16="http://schemas.microsoft.com/office/drawing/2014/main" id="{A8059A1D-3127-4607-B92B-097F7FD757F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16" name="Google Shape;212;p3">
              <a:extLst>
                <a:ext uri="{FF2B5EF4-FFF2-40B4-BE49-F238E27FC236}">
                  <a16:creationId xmlns:a16="http://schemas.microsoft.com/office/drawing/2014/main" id="{D3D47471-697E-44D5-AD12-CFBFB2074D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7" name="Google Shape;213;p3">
              <a:extLst>
                <a:ext uri="{FF2B5EF4-FFF2-40B4-BE49-F238E27FC236}">
                  <a16:creationId xmlns:a16="http://schemas.microsoft.com/office/drawing/2014/main" id="{5F0D8935-6E50-4B75-BD6C-E235A9B7755E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18" name="Google Shape;214;p3">
            <a:extLst>
              <a:ext uri="{FF2B5EF4-FFF2-40B4-BE49-F238E27FC236}">
                <a16:creationId xmlns:a16="http://schemas.microsoft.com/office/drawing/2014/main" id="{C68B3C95-5885-446D-9A67-34301D1954C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0050" y="5038725"/>
            <a:ext cx="292100" cy="280988"/>
            <a:chOff x="3243875" y="2372825"/>
            <a:chExt cx="291375" cy="281375"/>
          </a:xfrm>
        </p:grpSpPr>
        <p:sp>
          <p:nvSpPr>
            <p:cNvPr id="119" name="Google Shape;215;p3">
              <a:extLst>
                <a:ext uri="{FF2B5EF4-FFF2-40B4-BE49-F238E27FC236}">
                  <a16:creationId xmlns:a16="http://schemas.microsoft.com/office/drawing/2014/main" id="{03B23BE6-A44D-4C8F-85A5-11299AF0BD9C}"/>
                </a:ext>
              </a:extLst>
            </p:cNvPr>
            <p:cNvSpPr/>
            <p:nvPr/>
          </p:nvSpPr>
          <p:spPr>
            <a:xfrm>
              <a:off x="3286632" y="2403030"/>
              <a:ext cx="205863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0" name="Google Shape;216;p3">
              <a:extLst>
                <a:ext uri="{FF2B5EF4-FFF2-40B4-BE49-F238E27FC236}">
                  <a16:creationId xmlns:a16="http://schemas.microsoft.com/office/drawing/2014/main" id="{63903989-4B66-4798-86CA-C58B54901E56}"/>
                </a:ext>
              </a:extLst>
            </p:cNvPr>
            <p:cNvSpPr/>
            <p:nvPr/>
          </p:nvSpPr>
          <p:spPr>
            <a:xfrm>
              <a:off x="3302467" y="2403030"/>
              <a:ext cx="193194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1" name="Google Shape;217;p3">
              <a:extLst>
                <a:ext uri="{FF2B5EF4-FFF2-40B4-BE49-F238E27FC236}">
                  <a16:creationId xmlns:a16="http://schemas.microsoft.com/office/drawing/2014/main" id="{9871C622-8726-4118-828B-B2A0F97F2E96}"/>
                </a:ext>
              </a:extLst>
            </p:cNvPr>
            <p:cNvSpPr/>
            <p:nvPr/>
          </p:nvSpPr>
          <p:spPr>
            <a:xfrm>
              <a:off x="3395897" y="2372825"/>
              <a:ext cx="1108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2" name="Google Shape;218;p3">
              <a:extLst>
                <a:ext uri="{FF2B5EF4-FFF2-40B4-BE49-F238E27FC236}">
                  <a16:creationId xmlns:a16="http://schemas.microsoft.com/office/drawing/2014/main" id="{E6671E81-061B-4E51-A807-37B4C71900A8}"/>
                </a:ext>
              </a:extLst>
            </p:cNvPr>
            <p:cNvSpPr/>
            <p:nvPr/>
          </p:nvSpPr>
          <p:spPr>
            <a:xfrm>
              <a:off x="3243875" y="2495231"/>
              <a:ext cx="285041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3" name="Google Shape;219;p3">
              <a:extLst>
                <a:ext uri="{FF2B5EF4-FFF2-40B4-BE49-F238E27FC236}">
                  <a16:creationId xmlns:a16="http://schemas.microsoft.com/office/drawing/2014/main" id="{4E2DA559-C896-4272-9990-0D1D4D63EFB8}"/>
                </a:ext>
              </a:extLst>
            </p:cNvPr>
            <p:cNvSpPr/>
            <p:nvPr/>
          </p:nvSpPr>
          <p:spPr>
            <a:xfrm>
              <a:off x="3340473" y="2379184"/>
              <a:ext cx="10451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4" name="Google Shape;220;p3">
              <a:extLst>
                <a:ext uri="{FF2B5EF4-FFF2-40B4-BE49-F238E27FC236}">
                  <a16:creationId xmlns:a16="http://schemas.microsoft.com/office/drawing/2014/main" id="{A07734EC-5E43-4FD5-B492-A2416B220208}"/>
                </a:ext>
              </a:extLst>
            </p:cNvPr>
            <p:cNvSpPr/>
            <p:nvPr/>
          </p:nvSpPr>
          <p:spPr>
            <a:xfrm>
              <a:off x="3267629" y="2458668"/>
              <a:ext cx="267621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5" name="Google Shape;221;p3">
              <a:extLst>
                <a:ext uri="{FF2B5EF4-FFF2-40B4-BE49-F238E27FC236}">
                  <a16:creationId xmlns:a16="http://schemas.microsoft.com/office/drawing/2014/main" id="{C4F682ED-1C04-4AD8-ADFF-D0F795DA9F54}"/>
                </a:ext>
              </a:extLst>
            </p:cNvPr>
            <p:cNvSpPr/>
            <p:nvPr/>
          </p:nvSpPr>
          <p:spPr>
            <a:xfrm>
              <a:off x="3275546" y="2452309"/>
              <a:ext cx="258121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6" name="Google Shape;222;p3">
              <a:extLst>
                <a:ext uri="{FF2B5EF4-FFF2-40B4-BE49-F238E27FC236}">
                  <a16:creationId xmlns:a16="http://schemas.microsoft.com/office/drawing/2014/main" id="{6A0455B8-634F-4FF2-B75E-7C12B28E3083}"/>
                </a:ext>
              </a:extLst>
            </p:cNvPr>
            <p:cNvSpPr/>
            <p:nvPr/>
          </p:nvSpPr>
          <p:spPr>
            <a:xfrm>
              <a:off x="3327804" y="2385542"/>
              <a:ext cx="120351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7" name="Google Shape;223;p3">
              <a:extLst>
                <a:ext uri="{FF2B5EF4-FFF2-40B4-BE49-F238E27FC236}">
                  <a16:creationId xmlns:a16="http://schemas.microsoft.com/office/drawing/2014/main" id="{A445D524-B027-42BE-A7F8-20FF22503C46}"/>
                </a:ext>
              </a:extLst>
            </p:cNvPr>
            <p:cNvSpPr/>
            <p:nvPr/>
          </p:nvSpPr>
          <p:spPr>
            <a:xfrm>
              <a:off x="3327804" y="2438003"/>
              <a:ext cx="133019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8" name="Google Shape;224;p3">
              <a:extLst>
                <a:ext uri="{FF2B5EF4-FFF2-40B4-BE49-F238E27FC236}">
                  <a16:creationId xmlns:a16="http://schemas.microsoft.com/office/drawing/2014/main" id="{3BFD7800-1281-4ED6-954D-52B34269E5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550" y="2469325"/>
              <a:ext cx="72075" cy="71450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29" name="Google Shape;225;p3">
            <a:extLst>
              <a:ext uri="{FF2B5EF4-FFF2-40B4-BE49-F238E27FC236}">
                <a16:creationId xmlns:a16="http://schemas.microsoft.com/office/drawing/2014/main" id="{BAE591C6-83F2-4D16-AFB9-B56FBD7FD86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7538" y="714375"/>
            <a:ext cx="168275" cy="168275"/>
            <a:chOff x="4954425" y="2036375"/>
            <a:chExt cx="166675" cy="168575"/>
          </a:xfrm>
        </p:grpSpPr>
        <p:sp>
          <p:nvSpPr>
            <p:cNvPr id="130" name="Google Shape;226;p3">
              <a:extLst>
                <a:ext uri="{FF2B5EF4-FFF2-40B4-BE49-F238E27FC236}">
                  <a16:creationId xmlns:a16="http://schemas.microsoft.com/office/drawing/2014/main" id="{06B97E42-2D2A-4F57-B13A-CA84B74FF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227;p3">
              <a:extLst>
                <a:ext uri="{FF2B5EF4-FFF2-40B4-BE49-F238E27FC236}">
                  <a16:creationId xmlns:a16="http://schemas.microsoft.com/office/drawing/2014/main" id="{5DAEC5B2-A087-40D8-9A94-8E6F08481BF6}"/>
                </a:ext>
              </a:extLst>
            </p:cNvPr>
            <p:cNvSpPr/>
            <p:nvPr/>
          </p:nvSpPr>
          <p:spPr>
            <a:xfrm>
              <a:off x="5009459" y="2104760"/>
              <a:ext cx="51890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32" name="Google Shape;228;p3">
            <a:extLst>
              <a:ext uri="{FF2B5EF4-FFF2-40B4-BE49-F238E27FC236}">
                <a16:creationId xmlns:a16="http://schemas.microsoft.com/office/drawing/2014/main" id="{51E86785-6448-452D-A43D-D077309C417E}"/>
              </a:ext>
            </a:extLst>
          </p:cNvPr>
          <p:cNvSpPr>
            <a:spLocks/>
          </p:cNvSpPr>
          <p:nvPr userDrawn="1"/>
        </p:nvSpPr>
        <p:spPr bwMode="auto">
          <a:xfrm>
            <a:off x="1576388" y="3597275"/>
            <a:ext cx="119062" cy="80963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133" name="Google Shape;229;p3">
            <a:extLst>
              <a:ext uri="{FF2B5EF4-FFF2-40B4-BE49-F238E27FC236}">
                <a16:creationId xmlns:a16="http://schemas.microsoft.com/office/drawing/2014/main" id="{A18AB611-14D9-4A7E-BBF4-97B39C34CCA9}"/>
              </a:ext>
            </a:extLst>
          </p:cNvPr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34" name="Google Shape;230;p3">
            <a:extLst>
              <a:ext uri="{FF2B5EF4-FFF2-40B4-BE49-F238E27FC236}">
                <a16:creationId xmlns:a16="http://schemas.microsoft.com/office/drawing/2014/main" id="{F1DB9060-D356-4651-AE29-77DB6A7EBDA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35" name="Google Shape;231;p3">
              <a:extLst>
                <a:ext uri="{FF2B5EF4-FFF2-40B4-BE49-F238E27FC236}">
                  <a16:creationId xmlns:a16="http://schemas.microsoft.com/office/drawing/2014/main" id="{ACC10B98-3780-4ABC-8333-266C30BE758C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6" name="Google Shape;232;p3">
              <a:extLst>
                <a:ext uri="{FF2B5EF4-FFF2-40B4-BE49-F238E27FC236}">
                  <a16:creationId xmlns:a16="http://schemas.microsoft.com/office/drawing/2014/main" id="{308FC8B1-6E2E-481A-93A7-9FA0A005533D}"/>
                </a:ext>
              </a:extLst>
            </p:cNvPr>
            <p:cNvSpPr/>
            <p:nvPr/>
          </p:nvSpPr>
          <p:spPr>
            <a:xfrm>
              <a:off x="5009983" y="2104759"/>
              <a:ext cx="52384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41AE324C-13A3-40A0-855A-F393006D7B07}"/>
              </a:ext>
            </a:extLst>
          </p:cNvPr>
          <p:cNvSpPr txBox="1"/>
          <p:nvPr userDrawn="1"/>
        </p:nvSpPr>
        <p:spPr>
          <a:xfrm>
            <a:off x="3557588" y="1522413"/>
            <a:ext cx="4519612" cy="2746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8625" i="0" dirty="0">
                <a:solidFill>
                  <a:srgbClr val="C00000"/>
                </a:solidFill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02768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137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BF71DF9A-5DCB-421F-871A-53794CAF586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D1BCEA40-D581-4151-92CA-67AB19EF47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185" y="219519"/>
              <a:ext cx="8068819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FC495943-AF11-4AEF-BEF9-E699999248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5928F61A-D994-4F16-8528-066EEE3F7D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8B398DF5-9A4F-42D3-9823-DCD888E4A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C86BE9A8-7DA4-45BF-A43B-65E5274CE6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44583686-B418-4EF9-BDF2-EDAA2F3E64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CD0BB474-904A-4D06-BF40-CA57EBE251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E730B74F-1257-46F9-BDC6-B4B4A40ECA95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15117423-9A5F-4B3C-8078-315A937C78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7A3312B5-6DBD-4B8C-8350-E5C469AA6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80597450-1087-4539-9D05-0A243A1C4E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70C4D988-3D86-4151-8B0D-35F62F1C39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0EDC304B-C705-4387-BABE-C3729C45A2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2F881748-694A-4CEC-9681-34210969C8BF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C5D0C88F-65C4-4AD7-A914-224CBEB01B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60025DB4-B490-4C71-94FF-FBB2EA0722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3A31DA7D-A3F1-4082-A93F-A712C28ECA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821179B7-2FB8-47E0-B6ED-B16817561C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4DB1FC1E-FF1A-406B-92CF-74720079C8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61F65B6F-C6FE-4EB5-9A18-221425BB445D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369FE903-9806-4469-B5E2-12C3ECC839D9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85EBB372-912A-46D3-9BB9-A35BE1C40F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E6F9ACDB-4F74-4C00-A029-6A0CBE63579F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EEDD3B2B-D2E0-4CF2-A57F-97491CE15052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06463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79F0DE94-413B-48BA-8CB4-6C2074B279C1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3F2F7A6E-1F2A-4537-B358-539BB5961FB6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603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8C9769F8-AD14-46A6-9651-C462C9D32A0F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7A65DE94-0EA4-45D3-8A4C-17C19AC63D4B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D70ECFAB-9A46-492C-98AE-61034D790A77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A7EE1828-6B8B-40EF-828B-8487C0580002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2193D41D-AB85-4D4A-ADFC-D4442178B654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1562100"/>
            <a:ext cx="47625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A80D315A-D0B9-4892-8F59-2BD5AB5BD92D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1531938"/>
            <a:ext cx="446087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04829F98-28A7-41B3-BFFF-397ED3BAE8B2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3D52113D-EB05-42D0-B289-818F78EE866F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E46C4421-C979-4BBA-ABF9-5352BB97FFA7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66422710-3885-4BCE-B121-D3D22213CCF2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832A0D96-E18D-4A2C-A243-5F8E3E6D1180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D20D9664-22F3-4DC5-AA3B-A242F2B5B044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02C19A0D-8EA5-4E7F-A835-DDC9B79B54C7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ACB63E59-1E07-4339-89F1-E445BC19A60F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A4C7920E-6808-4FAE-83D8-1562F17BC7BB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14B57C23-8A39-4CD6-8E86-33416B140E49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7A0AF402-3B3C-48B9-8B70-A5F44052BE37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3336925"/>
            <a:ext cx="10953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37EF32AC-085F-4F3E-B233-898B2A057D40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50850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D2EC121D-826F-459E-A6B4-AFD563A4408F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3444875"/>
            <a:ext cx="44450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CA31110D-FB42-42DC-9143-739608D9CB4A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E456BEAA-7594-4B21-A460-0173C3C8545D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9510B2C4-1DE0-4939-9B9D-81EA50EABBAF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3951288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CB13B321-6037-4DD9-9CFC-94CD9DF98C5C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76688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37EC1816-E4E5-4BBD-9E52-02D4FFC681C1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7625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DE6BF28E-881C-4711-A648-693FE803D4FD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94CBAE9B-4460-4C90-A094-F63C56C73407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622C3F42-0E92-4FBA-8774-6D55AF71436B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0809193B-9651-4194-A924-8A946F76082E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4589463"/>
            <a:ext cx="450850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C41D5D1B-301B-4361-9343-53223BEC9B77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4672013"/>
            <a:ext cx="46038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FA26645A-AD31-4464-8E8C-33C22AB33F10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630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C1D878B7-2A37-467C-B9B6-34D345C7172C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4600575"/>
            <a:ext cx="44608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AE48F07B-52C3-479B-9E86-C81FFC51F87F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DA5D3461-3F28-4BDB-8822-D5E52C15E624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F6643440-FFB5-436C-958E-1DB49A2F71BF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0B6836F4-8569-4968-A11E-7ECC99B2CA40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7625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881610FD-AEBB-4788-B48D-49AB904FE348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14938"/>
            <a:ext cx="449262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80566F92-F57E-4489-B71B-7692B72B416E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0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0CEAE4FC-F265-4E58-8C62-4486A912CD8D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01220737-1128-4DE1-9B8B-E30528BDB26B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3C3D78F6-F060-45FD-A517-7AD24C810B59}"/>
              </a:ext>
            </a:extLst>
          </p:cNvPr>
          <p:cNvSpPr>
            <a:spLocks/>
          </p:cNvSpPr>
          <p:nvPr userDrawn="1"/>
        </p:nvSpPr>
        <p:spPr bwMode="auto">
          <a:xfrm>
            <a:off x="514350" y="5857875"/>
            <a:ext cx="46038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5EB8363C-341A-405E-B165-F3E5547FEB83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id="{CA04911E-060F-4D73-BD61-C3CE46997F19}"/>
              </a:ext>
            </a:extLst>
          </p:cNvPr>
          <p:cNvSpPr/>
          <p:nvPr userDrawn="1"/>
        </p:nvSpPr>
        <p:spPr>
          <a:xfrm rot="126755">
            <a:off x="3092450" y="1090613"/>
            <a:ext cx="5549900" cy="4730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id="{ADE873F6-F1CE-4C2A-A5E8-292830517F68}"/>
              </a:ext>
            </a:extLst>
          </p:cNvPr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id="{627C1532-89E6-42E6-8D92-872C6F9B8BD7}"/>
              </a:ext>
            </a:extLst>
          </p:cNvPr>
          <p:cNvSpPr/>
          <p:nvPr userDrawn="1"/>
        </p:nvSpPr>
        <p:spPr>
          <a:xfrm rot="4829593">
            <a:off x="7640638" y="1030288"/>
            <a:ext cx="1546225" cy="11080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75"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73" name="Google Shape;939;p32">
            <a:extLst>
              <a:ext uri="{FF2B5EF4-FFF2-40B4-BE49-F238E27FC236}">
                <a16:creationId xmlns:a16="http://schemas.microsoft.com/office/drawing/2014/main" id="{349E2B8E-4D00-4DBD-B7C7-53E1887AE08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203450" y="3949700"/>
            <a:ext cx="1974850" cy="2020888"/>
            <a:chOff x="2718975" y="493050"/>
            <a:chExt cx="2013175" cy="2066600"/>
          </a:xfrm>
        </p:grpSpPr>
        <p:sp>
          <p:nvSpPr>
            <p:cNvPr id="74" name="Google Shape;940;p32">
              <a:extLst>
                <a:ext uri="{FF2B5EF4-FFF2-40B4-BE49-F238E27FC236}">
                  <a16:creationId xmlns:a16="http://schemas.microsoft.com/office/drawing/2014/main" id="{AEBE6E5B-AFBD-4B32-A2DD-07ED5B1936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7025" y="2415950"/>
              <a:ext cx="962925" cy="143700"/>
            </a:xfrm>
            <a:custGeom>
              <a:avLst/>
              <a:gdLst>
                <a:gd name="T0" fmla="*/ 2147483646 w 38517"/>
                <a:gd name="T1" fmla="*/ 2147483646 h 5748"/>
                <a:gd name="T2" fmla="*/ 2147483646 w 38517"/>
                <a:gd name="T3" fmla="*/ 2147483646 h 5748"/>
                <a:gd name="T4" fmla="*/ 2147483646 w 38517"/>
                <a:gd name="T5" fmla="*/ 2147483646 h 5748"/>
                <a:gd name="T6" fmla="*/ 2147483646 w 38517"/>
                <a:gd name="T7" fmla="*/ 2147483646 h 5748"/>
                <a:gd name="T8" fmla="*/ 2147483646 w 38517"/>
                <a:gd name="T9" fmla="*/ 2147483646 h 5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5" name="Google Shape;941;p32">
              <a:extLst>
                <a:ext uri="{FF2B5EF4-FFF2-40B4-BE49-F238E27FC236}">
                  <a16:creationId xmlns:a16="http://schemas.microsoft.com/office/drawing/2014/main" id="{F16A92A9-EB4A-4A7C-81CE-352D76A94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3250" y="2190975"/>
              <a:ext cx="381500" cy="366800"/>
            </a:xfrm>
            <a:custGeom>
              <a:avLst/>
              <a:gdLst>
                <a:gd name="T0" fmla="*/ 2147483646 w 15260"/>
                <a:gd name="T1" fmla="*/ 2147483646 h 14672"/>
                <a:gd name="T2" fmla="*/ 2147483646 w 15260"/>
                <a:gd name="T3" fmla="*/ 2147483646 h 14672"/>
                <a:gd name="T4" fmla="*/ 2147483646 w 15260"/>
                <a:gd name="T5" fmla="*/ 2147483646 h 14672"/>
                <a:gd name="T6" fmla="*/ 2147483646 w 15260"/>
                <a:gd name="T7" fmla="*/ 2147483646 h 14672"/>
                <a:gd name="T8" fmla="*/ 2147483646 w 15260"/>
                <a:gd name="T9" fmla="*/ 2147483646 h 14672"/>
                <a:gd name="T10" fmla="*/ 2147483646 w 15260"/>
                <a:gd name="T11" fmla="*/ 2147483646 h 14672"/>
                <a:gd name="T12" fmla="*/ 2147483646 w 15260"/>
                <a:gd name="T13" fmla="*/ 2147483646 h 14672"/>
                <a:gd name="T14" fmla="*/ 2147483646 w 15260"/>
                <a:gd name="T15" fmla="*/ 2147483646 h 14672"/>
                <a:gd name="T16" fmla="*/ 2147483646 w 15260"/>
                <a:gd name="T17" fmla="*/ 2147483646 h 14672"/>
                <a:gd name="T18" fmla="*/ 2147483646 w 15260"/>
                <a:gd name="T19" fmla="*/ 2147483646 h 14672"/>
                <a:gd name="T20" fmla="*/ 2147483646 w 15260"/>
                <a:gd name="T21" fmla="*/ 2147483646 h 14672"/>
                <a:gd name="T22" fmla="*/ 2147483646 w 15260"/>
                <a:gd name="T23" fmla="*/ 2147483646 h 14672"/>
                <a:gd name="T24" fmla="*/ 2147483646 w 15260"/>
                <a:gd name="T25" fmla="*/ 2147483646 h 14672"/>
                <a:gd name="T26" fmla="*/ 2147483646 w 15260"/>
                <a:gd name="T27" fmla="*/ 2147483646 h 14672"/>
                <a:gd name="T28" fmla="*/ 2147483646 w 15260"/>
                <a:gd name="T29" fmla="*/ 2147483646 h 14672"/>
                <a:gd name="T30" fmla="*/ 2147483646 w 15260"/>
                <a:gd name="T31" fmla="*/ 2147483646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6" name="Google Shape;942;p32">
              <a:extLst>
                <a:ext uri="{FF2B5EF4-FFF2-40B4-BE49-F238E27FC236}">
                  <a16:creationId xmlns:a16="http://schemas.microsoft.com/office/drawing/2014/main" id="{EBBF1F1E-939D-4147-B5A5-691F0D6C00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925" y="2373950"/>
              <a:ext cx="195800" cy="181500"/>
            </a:xfrm>
            <a:custGeom>
              <a:avLst/>
              <a:gdLst>
                <a:gd name="T0" fmla="*/ 2147483646 w 7832"/>
                <a:gd name="T1" fmla="*/ 0 h 7260"/>
                <a:gd name="T2" fmla="*/ 2147483646 w 7832"/>
                <a:gd name="T3" fmla="*/ 2147483646 h 7260"/>
                <a:gd name="T4" fmla="*/ 2147483646 w 7832"/>
                <a:gd name="T5" fmla="*/ 2147483646 h 7260"/>
                <a:gd name="T6" fmla="*/ 2147483646 w 7832"/>
                <a:gd name="T7" fmla="*/ 2147483646 h 7260"/>
                <a:gd name="T8" fmla="*/ 2147483646 w 7832"/>
                <a:gd name="T9" fmla="*/ 2147483646 h 7260"/>
                <a:gd name="T10" fmla="*/ 2147483646 w 7832"/>
                <a:gd name="T11" fmla="*/ 2147483646 h 7260"/>
                <a:gd name="T12" fmla="*/ 2147483646 w 7832"/>
                <a:gd name="T13" fmla="*/ 2147483646 h 7260"/>
                <a:gd name="T14" fmla="*/ 2147483646 w 7832"/>
                <a:gd name="T15" fmla="*/ 2147483646 h 7260"/>
                <a:gd name="T16" fmla="*/ 2147483646 w 7832"/>
                <a:gd name="T17" fmla="*/ 2147483646 h 7260"/>
                <a:gd name="T18" fmla="*/ 2147483646 w 7832"/>
                <a:gd name="T19" fmla="*/ 0 h 72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7" name="Google Shape;943;p32">
              <a:extLst>
                <a:ext uri="{FF2B5EF4-FFF2-40B4-BE49-F238E27FC236}">
                  <a16:creationId xmlns:a16="http://schemas.microsoft.com/office/drawing/2014/main" id="{2364F3C5-6D99-4DCA-9AD0-4FE1062861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6775" y="2190975"/>
              <a:ext cx="381475" cy="366800"/>
            </a:xfrm>
            <a:custGeom>
              <a:avLst/>
              <a:gdLst>
                <a:gd name="T0" fmla="*/ 2147483646 w 15259"/>
                <a:gd name="T1" fmla="*/ 2147483646 h 14672"/>
                <a:gd name="T2" fmla="*/ 2147483646 w 15259"/>
                <a:gd name="T3" fmla="*/ 2147483646 h 14672"/>
                <a:gd name="T4" fmla="*/ 2147483646 w 15259"/>
                <a:gd name="T5" fmla="*/ 2147483646 h 14672"/>
                <a:gd name="T6" fmla="*/ 2147483646 w 15259"/>
                <a:gd name="T7" fmla="*/ 2147483646 h 14672"/>
                <a:gd name="T8" fmla="*/ 2147483646 w 15259"/>
                <a:gd name="T9" fmla="*/ 2147483646 h 14672"/>
                <a:gd name="T10" fmla="*/ 2147483646 w 15259"/>
                <a:gd name="T11" fmla="*/ 2147483646 h 14672"/>
                <a:gd name="T12" fmla="*/ 2147483646 w 15259"/>
                <a:gd name="T13" fmla="*/ 2147483646 h 14672"/>
                <a:gd name="T14" fmla="*/ 2147483646 w 15259"/>
                <a:gd name="T15" fmla="*/ 2147483646 h 14672"/>
                <a:gd name="T16" fmla="*/ 2147483646 w 15259"/>
                <a:gd name="T17" fmla="*/ 2147483646 h 14672"/>
                <a:gd name="T18" fmla="*/ 2147483646 w 15259"/>
                <a:gd name="T19" fmla="*/ 2147483646 h 14672"/>
                <a:gd name="T20" fmla="*/ 2147483646 w 15259"/>
                <a:gd name="T21" fmla="*/ 2147483646 h 14672"/>
                <a:gd name="T22" fmla="*/ 2147483646 w 15259"/>
                <a:gd name="T23" fmla="*/ 2147483646 h 14672"/>
                <a:gd name="T24" fmla="*/ 2147483646 w 15259"/>
                <a:gd name="T25" fmla="*/ 2147483646 h 14672"/>
                <a:gd name="T26" fmla="*/ 2147483646 w 15259"/>
                <a:gd name="T27" fmla="*/ 2147483646 h 14672"/>
                <a:gd name="T28" fmla="*/ 2147483646 w 15259"/>
                <a:gd name="T29" fmla="*/ 2147483646 h 14672"/>
                <a:gd name="T30" fmla="*/ 2147483646 w 15259"/>
                <a:gd name="T31" fmla="*/ 2147483646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8" name="Google Shape;944;p32">
              <a:extLst>
                <a:ext uri="{FF2B5EF4-FFF2-40B4-BE49-F238E27FC236}">
                  <a16:creationId xmlns:a16="http://schemas.microsoft.com/office/drawing/2014/main" id="{A693A51B-FD98-4A42-BBE9-806DA123C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425" y="2377300"/>
              <a:ext cx="199150" cy="178150"/>
            </a:xfrm>
            <a:custGeom>
              <a:avLst/>
              <a:gdLst>
                <a:gd name="T0" fmla="*/ 2147483646 w 7966"/>
                <a:gd name="T1" fmla="*/ 2147483646 h 7126"/>
                <a:gd name="T2" fmla="*/ 2147483646 w 7966"/>
                <a:gd name="T3" fmla="*/ 2147483646 h 7126"/>
                <a:gd name="T4" fmla="*/ 2147483646 w 7966"/>
                <a:gd name="T5" fmla="*/ 2147483646 h 7126"/>
                <a:gd name="T6" fmla="*/ 2147483646 w 7966"/>
                <a:gd name="T7" fmla="*/ 2147483646 h 7126"/>
                <a:gd name="T8" fmla="*/ 2147483646 w 7966"/>
                <a:gd name="T9" fmla="*/ 2147483646 h 7126"/>
                <a:gd name="T10" fmla="*/ 2147483646 w 7966"/>
                <a:gd name="T11" fmla="*/ 2147483646 h 7126"/>
                <a:gd name="T12" fmla="*/ 2147483646 w 7966"/>
                <a:gd name="T13" fmla="*/ 2147483646 h 7126"/>
                <a:gd name="T14" fmla="*/ 2147483646 w 7966"/>
                <a:gd name="T15" fmla="*/ 2147483646 h 7126"/>
                <a:gd name="T16" fmla="*/ 2147483646 w 7966"/>
                <a:gd name="T17" fmla="*/ 2147483646 h 7126"/>
                <a:gd name="T18" fmla="*/ 2147483646 w 7966"/>
                <a:gd name="T19" fmla="*/ 2147483646 h 71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9" name="Google Shape;945;p32">
              <a:extLst>
                <a:ext uri="{FF2B5EF4-FFF2-40B4-BE49-F238E27FC236}">
                  <a16:creationId xmlns:a16="http://schemas.microsoft.com/office/drawing/2014/main" id="{3B78FB08-89F5-4F65-B4DD-2B1C4E54968B}"/>
                </a:ext>
              </a:extLst>
            </p:cNvPr>
            <p:cNvSpPr/>
            <p:nvPr/>
          </p:nvSpPr>
          <p:spPr>
            <a:xfrm>
              <a:off x="3366298" y="2481726"/>
              <a:ext cx="11166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0" name="Google Shape;946;p32">
              <a:extLst>
                <a:ext uri="{FF2B5EF4-FFF2-40B4-BE49-F238E27FC236}">
                  <a16:creationId xmlns:a16="http://schemas.microsoft.com/office/drawing/2014/main" id="{2E4E9D91-9468-43A5-804C-6A56571C026E}"/>
                </a:ext>
              </a:extLst>
            </p:cNvPr>
            <p:cNvSpPr/>
            <p:nvPr/>
          </p:nvSpPr>
          <p:spPr>
            <a:xfrm>
              <a:off x="4123666" y="2481726"/>
              <a:ext cx="110045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1" name="Google Shape;947;p32">
              <a:extLst>
                <a:ext uri="{FF2B5EF4-FFF2-40B4-BE49-F238E27FC236}">
                  <a16:creationId xmlns:a16="http://schemas.microsoft.com/office/drawing/2014/main" id="{54B2CF79-B86B-49AA-B494-75A85A155FAE}"/>
                </a:ext>
              </a:extLst>
            </p:cNvPr>
            <p:cNvSpPr/>
            <p:nvPr/>
          </p:nvSpPr>
          <p:spPr>
            <a:xfrm>
              <a:off x="3558877" y="1746322"/>
              <a:ext cx="474164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2" name="Google Shape;948;p32">
              <a:extLst>
                <a:ext uri="{FF2B5EF4-FFF2-40B4-BE49-F238E27FC236}">
                  <a16:creationId xmlns:a16="http://schemas.microsoft.com/office/drawing/2014/main" id="{314C551B-80B0-4FFB-9C06-60628C1BF9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825" y="2020200"/>
              <a:ext cx="14325" cy="111775"/>
            </a:xfrm>
            <a:custGeom>
              <a:avLst/>
              <a:gdLst>
                <a:gd name="T0" fmla="*/ 2147483646 w 573"/>
                <a:gd name="T1" fmla="*/ 2147483646 h 4471"/>
                <a:gd name="T2" fmla="*/ 2147483646 w 573"/>
                <a:gd name="T3" fmla="*/ 2147483646 h 4471"/>
                <a:gd name="T4" fmla="*/ 2147483646 w 573"/>
                <a:gd name="T5" fmla="*/ 2147483646 h 4471"/>
                <a:gd name="T6" fmla="*/ 2147483646 w 573"/>
                <a:gd name="T7" fmla="*/ 2147483646 h 44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3" name="Google Shape;949;p32">
              <a:extLst>
                <a:ext uri="{FF2B5EF4-FFF2-40B4-BE49-F238E27FC236}">
                  <a16:creationId xmlns:a16="http://schemas.microsoft.com/office/drawing/2014/main" id="{D1480C89-A4A0-4F9F-AB3F-039D3A22A262}"/>
                </a:ext>
              </a:extLst>
            </p:cNvPr>
            <p:cNvSpPr/>
            <p:nvPr/>
          </p:nvSpPr>
          <p:spPr>
            <a:xfrm>
              <a:off x="3594480" y="1907040"/>
              <a:ext cx="6149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4" name="Google Shape;950;p32">
              <a:extLst>
                <a:ext uri="{FF2B5EF4-FFF2-40B4-BE49-F238E27FC236}">
                  <a16:creationId xmlns:a16="http://schemas.microsoft.com/office/drawing/2014/main" id="{F624FE24-7C5E-4AEF-B659-614B75E1A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850" y="1984925"/>
              <a:ext cx="31100" cy="147050"/>
            </a:xfrm>
            <a:custGeom>
              <a:avLst/>
              <a:gdLst>
                <a:gd name="T0" fmla="*/ 0 w 1244"/>
                <a:gd name="T1" fmla="*/ 0 h 5882"/>
                <a:gd name="T2" fmla="*/ 2147483646 w 1244"/>
                <a:gd name="T3" fmla="*/ 2147483646 h 5882"/>
                <a:gd name="T4" fmla="*/ 2147483646 w 1244"/>
                <a:gd name="T5" fmla="*/ 2147483646 h 5882"/>
                <a:gd name="T6" fmla="*/ 2147483646 w 1244"/>
                <a:gd name="T7" fmla="*/ 2147483646 h 5882"/>
                <a:gd name="T8" fmla="*/ 2147483646 w 1244"/>
                <a:gd name="T9" fmla="*/ 2147483646 h 5882"/>
                <a:gd name="T10" fmla="*/ 0 w 1244"/>
                <a:gd name="T11" fmla="*/ 0 h 58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5" name="Google Shape;951;p32">
              <a:extLst>
                <a:ext uri="{FF2B5EF4-FFF2-40B4-BE49-F238E27FC236}">
                  <a16:creationId xmlns:a16="http://schemas.microsoft.com/office/drawing/2014/main" id="{A395DD66-04AD-49AA-8AA0-8214B3CE9BC9}"/>
                </a:ext>
              </a:extLst>
            </p:cNvPr>
            <p:cNvSpPr/>
            <p:nvPr/>
          </p:nvSpPr>
          <p:spPr>
            <a:xfrm>
              <a:off x="3877683" y="1851844"/>
              <a:ext cx="116518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6" name="Google Shape;952;p32">
              <a:extLst>
                <a:ext uri="{FF2B5EF4-FFF2-40B4-BE49-F238E27FC236}">
                  <a16:creationId xmlns:a16="http://schemas.microsoft.com/office/drawing/2014/main" id="{070A9408-DC37-473A-B4E8-2C98397F7E36}"/>
                </a:ext>
              </a:extLst>
            </p:cNvPr>
            <p:cNvSpPr/>
            <p:nvPr/>
          </p:nvSpPr>
          <p:spPr>
            <a:xfrm>
              <a:off x="3487672" y="2127823"/>
              <a:ext cx="6214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7" name="Google Shape;953;p32">
              <a:extLst>
                <a:ext uri="{FF2B5EF4-FFF2-40B4-BE49-F238E27FC236}">
                  <a16:creationId xmlns:a16="http://schemas.microsoft.com/office/drawing/2014/main" id="{2251860E-821D-47CF-B54F-0D79C5C34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075" y="2131950"/>
              <a:ext cx="111775" cy="224375"/>
            </a:xfrm>
            <a:custGeom>
              <a:avLst/>
              <a:gdLst>
                <a:gd name="T0" fmla="*/ 2147483646 w 4471"/>
                <a:gd name="T1" fmla="*/ 2147483646 h 8975"/>
                <a:gd name="T2" fmla="*/ 2147483646 w 4471"/>
                <a:gd name="T3" fmla="*/ 2147483646 h 8975"/>
                <a:gd name="T4" fmla="*/ 2147483646 w 4471"/>
                <a:gd name="T5" fmla="*/ 2147483646 h 8975"/>
                <a:gd name="T6" fmla="*/ 2147483646 w 4471"/>
                <a:gd name="T7" fmla="*/ 2147483646 h 8975"/>
                <a:gd name="T8" fmla="*/ 2147483646 w 4471"/>
                <a:gd name="T9" fmla="*/ 2147483646 h 8975"/>
                <a:gd name="T10" fmla="*/ 2147483646 w 4471"/>
                <a:gd name="T11" fmla="*/ 2147483646 h 8975"/>
                <a:gd name="T12" fmla="*/ 2147483646 w 4471"/>
                <a:gd name="T13" fmla="*/ 2147483646 h 89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8" name="Google Shape;954;p32">
              <a:extLst>
                <a:ext uri="{FF2B5EF4-FFF2-40B4-BE49-F238E27FC236}">
                  <a16:creationId xmlns:a16="http://schemas.microsoft.com/office/drawing/2014/main" id="{2638F061-899F-4CDA-BDC4-DE5250F5B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825" y="2131950"/>
              <a:ext cx="25" cy="25"/>
            </a:xfrm>
            <a:custGeom>
              <a:avLst/>
              <a:gdLst>
                <a:gd name="T0" fmla="*/ 2147483646 w 1"/>
                <a:gd name="T1" fmla="*/ 2147483646 h 1"/>
                <a:gd name="T2" fmla="*/ 2147483646 w 1"/>
                <a:gd name="T3" fmla="*/ 2147483646 h 1"/>
                <a:gd name="T4" fmla="*/ 2147483646 w 1"/>
                <a:gd name="T5" fmla="*/ 2147483646 h 1"/>
                <a:gd name="T6" fmla="*/ 2147483646 w 1"/>
                <a:gd name="T7" fmla="*/ 2147483646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9" name="Google Shape;955;p32">
              <a:extLst>
                <a:ext uri="{FF2B5EF4-FFF2-40B4-BE49-F238E27FC236}">
                  <a16:creationId xmlns:a16="http://schemas.microsoft.com/office/drawing/2014/main" id="{28E001D5-FAD0-489C-8712-88E7A8D9BFA5}"/>
                </a:ext>
              </a:extLst>
            </p:cNvPr>
            <p:cNvSpPr/>
            <p:nvPr/>
          </p:nvSpPr>
          <p:spPr>
            <a:xfrm>
              <a:off x="3487672" y="2132693"/>
              <a:ext cx="158594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0" name="Google Shape;956;p32">
              <a:extLst>
                <a:ext uri="{FF2B5EF4-FFF2-40B4-BE49-F238E27FC236}">
                  <a16:creationId xmlns:a16="http://schemas.microsoft.com/office/drawing/2014/main" id="{C1C4AAA8-0F69-4AC9-A625-D05270CD2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6925" y="2131950"/>
              <a:ext cx="111775" cy="224375"/>
            </a:xfrm>
            <a:custGeom>
              <a:avLst/>
              <a:gdLst>
                <a:gd name="T0" fmla="*/ 2147483646 w 4471"/>
                <a:gd name="T1" fmla="*/ 2147483646 h 8975"/>
                <a:gd name="T2" fmla="*/ 2147483646 w 4471"/>
                <a:gd name="T3" fmla="*/ 2147483646 h 8975"/>
                <a:gd name="T4" fmla="*/ 2147483646 w 4471"/>
                <a:gd name="T5" fmla="*/ 2147483646 h 8975"/>
                <a:gd name="T6" fmla="*/ 2147483646 w 4471"/>
                <a:gd name="T7" fmla="*/ 2147483646 h 8975"/>
                <a:gd name="T8" fmla="*/ 2147483646 w 4471"/>
                <a:gd name="T9" fmla="*/ 2147483646 h 8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1" name="Google Shape;957;p32">
              <a:extLst>
                <a:ext uri="{FF2B5EF4-FFF2-40B4-BE49-F238E27FC236}">
                  <a16:creationId xmlns:a16="http://schemas.microsoft.com/office/drawing/2014/main" id="{7AFA3C39-8677-4DF2-B1B4-723BA3101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3575" y="2128600"/>
              <a:ext cx="3375" cy="3375"/>
            </a:xfrm>
            <a:custGeom>
              <a:avLst/>
              <a:gdLst>
                <a:gd name="T0" fmla="*/ 0 w 135"/>
                <a:gd name="T1" fmla="*/ 0 h 135"/>
                <a:gd name="T2" fmla="*/ 0 w 135"/>
                <a:gd name="T3" fmla="*/ 2147483646 h 135"/>
                <a:gd name="T4" fmla="*/ 2147483646 w 135"/>
                <a:gd name="T5" fmla="*/ 2147483646 h 135"/>
                <a:gd name="T6" fmla="*/ 0 w 135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" name="Google Shape;958;p32">
              <a:extLst>
                <a:ext uri="{FF2B5EF4-FFF2-40B4-BE49-F238E27FC236}">
                  <a16:creationId xmlns:a16="http://schemas.microsoft.com/office/drawing/2014/main" id="{1FAA9D0F-249A-4B7F-B535-B7DF7D398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925" y="2128600"/>
              <a:ext cx="59675" cy="24400"/>
            </a:xfrm>
            <a:custGeom>
              <a:avLst/>
              <a:gdLst>
                <a:gd name="T0" fmla="*/ 2147483646 w 2387"/>
                <a:gd name="T1" fmla="*/ 0 h 976"/>
                <a:gd name="T2" fmla="*/ 2147483646 w 2387"/>
                <a:gd name="T3" fmla="*/ 0 h 976"/>
                <a:gd name="T4" fmla="*/ 2147483646 w 2387"/>
                <a:gd name="T5" fmla="*/ 2147483646 h 976"/>
                <a:gd name="T6" fmla="*/ 2147483646 w 2387"/>
                <a:gd name="T7" fmla="*/ 2147483646 h 976"/>
                <a:gd name="T8" fmla="*/ 2147483646 w 2387"/>
                <a:gd name="T9" fmla="*/ 0 h 976"/>
                <a:gd name="T10" fmla="*/ 2147483646 w 2387"/>
                <a:gd name="T11" fmla="*/ 2147483646 h 976"/>
                <a:gd name="T12" fmla="*/ 2147483646 w 2387"/>
                <a:gd name="T13" fmla="*/ 2147483646 h 976"/>
                <a:gd name="T14" fmla="*/ 0 w 2387"/>
                <a:gd name="T15" fmla="*/ 2147483646 h 976"/>
                <a:gd name="T16" fmla="*/ 2147483646 w 2387"/>
                <a:gd name="T17" fmla="*/ 2147483646 h 9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3" name="Google Shape;959;p32">
              <a:extLst>
                <a:ext uri="{FF2B5EF4-FFF2-40B4-BE49-F238E27FC236}">
                  <a16:creationId xmlns:a16="http://schemas.microsoft.com/office/drawing/2014/main" id="{29FE67CF-A1AA-4B19-AE51-CE0C341275E8}"/>
                </a:ext>
              </a:extLst>
            </p:cNvPr>
            <p:cNvSpPr/>
            <p:nvPr/>
          </p:nvSpPr>
          <p:spPr>
            <a:xfrm>
              <a:off x="3934325" y="2127823"/>
              <a:ext cx="174777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4" name="Google Shape;960;p32">
              <a:extLst>
                <a:ext uri="{FF2B5EF4-FFF2-40B4-BE49-F238E27FC236}">
                  <a16:creationId xmlns:a16="http://schemas.microsoft.com/office/drawing/2014/main" id="{0C147300-F47C-4F72-A0A0-5B2EAC67B3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1175" y="2093300"/>
              <a:ext cx="108400" cy="238650"/>
            </a:xfrm>
            <a:custGeom>
              <a:avLst/>
              <a:gdLst>
                <a:gd name="T0" fmla="*/ 2147483646 w 4336"/>
                <a:gd name="T1" fmla="*/ 2147483646 h 9546"/>
                <a:gd name="T2" fmla="*/ 2147483646 w 4336"/>
                <a:gd name="T3" fmla="*/ 2147483646 h 9546"/>
                <a:gd name="T4" fmla="*/ 0 w 4336"/>
                <a:gd name="T5" fmla="*/ 2147483646 h 9546"/>
                <a:gd name="T6" fmla="*/ 2147483646 w 4336"/>
                <a:gd name="T7" fmla="*/ 2147483646 h 9546"/>
                <a:gd name="T8" fmla="*/ 2147483646 w 4336"/>
                <a:gd name="T9" fmla="*/ 2147483646 h 9546"/>
                <a:gd name="T10" fmla="*/ 2147483646 w 4336"/>
                <a:gd name="T11" fmla="*/ 2147483646 h 9546"/>
                <a:gd name="T12" fmla="*/ 2147483646 w 4336"/>
                <a:gd name="T13" fmla="*/ 2147483646 h 9546"/>
                <a:gd name="T14" fmla="*/ 2147483646 w 4336"/>
                <a:gd name="T15" fmla="*/ 2147483646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5" name="Google Shape;961;p32">
              <a:extLst>
                <a:ext uri="{FF2B5EF4-FFF2-40B4-BE49-F238E27FC236}">
                  <a16:creationId xmlns:a16="http://schemas.microsoft.com/office/drawing/2014/main" id="{A7204A24-29FD-40C2-86A3-1615F1A1E939}"/>
                </a:ext>
              </a:extLst>
            </p:cNvPr>
            <p:cNvSpPr/>
            <p:nvPr/>
          </p:nvSpPr>
          <p:spPr>
            <a:xfrm>
              <a:off x="3814570" y="1806388"/>
              <a:ext cx="147266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6" name="Google Shape;962;p32">
              <a:extLst>
                <a:ext uri="{FF2B5EF4-FFF2-40B4-BE49-F238E27FC236}">
                  <a16:creationId xmlns:a16="http://schemas.microsoft.com/office/drawing/2014/main" id="{FF9D0696-13C5-410F-B362-1A648E10FB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7875" y="2044575"/>
              <a:ext cx="140350" cy="52950"/>
            </a:xfrm>
            <a:custGeom>
              <a:avLst/>
              <a:gdLst>
                <a:gd name="T0" fmla="*/ 2147483646 w 5614"/>
                <a:gd name="T1" fmla="*/ 2147483646 h 2118"/>
                <a:gd name="T2" fmla="*/ 2147483646 w 5614"/>
                <a:gd name="T3" fmla="*/ 2147483646 h 2118"/>
                <a:gd name="T4" fmla="*/ 2147483646 w 5614"/>
                <a:gd name="T5" fmla="*/ 2147483646 h 2118"/>
                <a:gd name="T6" fmla="*/ 2147483646 w 5614"/>
                <a:gd name="T7" fmla="*/ 2147483646 h 2118"/>
                <a:gd name="T8" fmla="*/ 2147483646 w 5614"/>
                <a:gd name="T9" fmla="*/ 2147483646 h 21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7" name="Google Shape;963;p32">
              <a:extLst>
                <a:ext uri="{FF2B5EF4-FFF2-40B4-BE49-F238E27FC236}">
                  <a16:creationId xmlns:a16="http://schemas.microsoft.com/office/drawing/2014/main" id="{021D5BA3-3BFA-4010-9B45-CBFD4AEE0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850" y="2044575"/>
              <a:ext cx="143700" cy="48750"/>
            </a:xfrm>
            <a:custGeom>
              <a:avLst/>
              <a:gdLst>
                <a:gd name="T0" fmla="*/ 0 w 5748"/>
                <a:gd name="T1" fmla="*/ 2147483646 h 1950"/>
                <a:gd name="T2" fmla="*/ 2147483646 w 5748"/>
                <a:gd name="T3" fmla="*/ 2147483646 h 1950"/>
                <a:gd name="T4" fmla="*/ 2147483646 w 5748"/>
                <a:gd name="T5" fmla="*/ 2147483646 h 1950"/>
                <a:gd name="T6" fmla="*/ 2147483646 w 5748"/>
                <a:gd name="T7" fmla="*/ 2147483646 h 1950"/>
                <a:gd name="T8" fmla="*/ 0 w 5748"/>
                <a:gd name="T9" fmla="*/ 2147483646 h 19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8" name="Google Shape;964;p32">
              <a:extLst>
                <a:ext uri="{FF2B5EF4-FFF2-40B4-BE49-F238E27FC236}">
                  <a16:creationId xmlns:a16="http://schemas.microsoft.com/office/drawing/2014/main" id="{1580A8D2-2D25-4A5F-9B6E-0038D98397E5}"/>
                </a:ext>
              </a:extLst>
            </p:cNvPr>
            <p:cNvSpPr/>
            <p:nvPr/>
          </p:nvSpPr>
          <p:spPr>
            <a:xfrm>
              <a:off x="3612281" y="1806388"/>
              <a:ext cx="144030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9" name="Google Shape;965;p32">
              <a:extLst>
                <a:ext uri="{FF2B5EF4-FFF2-40B4-BE49-F238E27FC236}">
                  <a16:creationId xmlns:a16="http://schemas.microsoft.com/office/drawing/2014/main" id="{B03715F3-FA23-4A68-A56D-E66735918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4125" y="2093300"/>
              <a:ext cx="105050" cy="238650"/>
            </a:xfrm>
            <a:custGeom>
              <a:avLst/>
              <a:gdLst>
                <a:gd name="T0" fmla="*/ 2147483646 w 4202"/>
                <a:gd name="T1" fmla="*/ 2147483646 h 9546"/>
                <a:gd name="T2" fmla="*/ 2147483646 w 4202"/>
                <a:gd name="T3" fmla="*/ 2147483646 h 9546"/>
                <a:gd name="T4" fmla="*/ 2147483646 w 4202"/>
                <a:gd name="T5" fmla="*/ 2147483646 h 9546"/>
                <a:gd name="T6" fmla="*/ 2147483646 w 4202"/>
                <a:gd name="T7" fmla="*/ 2147483646 h 9546"/>
                <a:gd name="T8" fmla="*/ 2147483646 w 4202"/>
                <a:gd name="T9" fmla="*/ 2147483646 h 9546"/>
                <a:gd name="T10" fmla="*/ 2147483646 w 4202"/>
                <a:gd name="T11" fmla="*/ 2147483646 h 9546"/>
                <a:gd name="T12" fmla="*/ 2147483646 w 4202"/>
                <a:gd name="T13" fmla="*/ 2147483646 h 9546"/>
                <a:gd name="T14" fmla="*/ 2147483646 w 4202"/>
                <a:gd name="T15" fmla="*/ 2147483646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0" name="Google Shape;966;p32">
              <a:extLst>
                <a:ext uri="{FF2B5EF4-FFF2-40B4-BE49-F238E27FC236}">
                  <a16:creationId xmlns:a16="http://schemas.microsoft.com/office/drawing/2014/main" id="{B15695F6-D95F-403C-87D7-A7250FDDAA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6225" y="1631200"/>
              <a:ext cx="119325" cy="203350"/>
            </a:xfrm>
            <a:custGeom>
              <a:avLst/>
              <a:gdLst>
                <a:gd name="T0" fmla="*/ 2147483646 w 4773"/>
                <a:gd name="T1" fmla="*/ 0 h 8134"/>
                <a:gd name="T2" fmla="*/ 0 w 4773"/>
                <a:gd name="T3" fmla="*/ 2147483646 h 8134"/>
                <a:gd name="T4" fmla="*/ 0 w 4773"/>
                <a:gd name="T5" fmla="*/ 2147483646 h 8134"/>
                <a:gd name="T6" fmla="*/ 2147483646 w 4773"/>
                <a:gd name="T7" fmla="*/ 2147483646 h 8134"/>
                <a:gd name="T8" fmla="*/ 2147483646 w 4773"/>
                <a:gd name="T9" fmla="*/ 2147483646 h 8134"/>
                <a:gd name="T10" fmla="*/ 2147483646 w 4773"/>
                <a:gd name="T11" fmla="*/ 2147483646 h 8134"/>
                <a:gd name="T12" fmla="*/ 2147483646 w 4773"/>
                <a:gd name="T13" fmla="*/ 2147483646 h 8134"/>
                <a:gd name="T14" fmla="*/ 2147483646 w 4773"/>
                <a:gd name="T15" fmla="*/ 2147483646 h 8134"/>
                <a:gd name="T16" fmla="*/ 2147483646 w 4773"/>
                <a:gd name="T17" fmla="*/ 2147483646 h 8134"/>
                <a:gd name="T18" fmla="*/ 2147483646 w 4773"/>
                <a:gd name="T19" fmla="*/ 0 h 81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" name="Google Shape;967;p32">
              <a:extLst>
                <a:ext uri="{FF2B5EF4-FFF2-40B4-BE49-F238E27FC236}">
                  <a16:creationId xmlns:a16="http://schemas.microsoft.com/office/drawing/2014/main" id="{FAD40358-1E7F-4E0A-AF12-F5C56DF55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150" y="1729500"/>
              <a:ext cx="101675" cy="42025"/>
            </a:xfrm>
            <a:custGeom>
              <a:avLst/>
              <a:gdLst>
                <a:gd name="T0" fmla="*/ 2147483646 w 4067"/>
                <a:gd name="T1" fmla="*/ 0 h 1681"/>
                <a:gd name="T2" fmla="*/ 2147483646 w 4067"/>
                <a:gd name="T3" fmla="*/ 2147483646 h 1681"/>
                <a:gd name="T4" fmla="*/ 0 w 4067"/>
                <a:gd name="T5" fmla="*/ 2147483646 h 1681"/>
                <a:gd name="T6" fmla="*/ 2147483646 w 4067"/>
                <a:gd name="T7" fmla="*/ 2147483646 h 1681"/>
                <a:gd name="T8" fmla="*/ 2147483646 w 4067"/>
                <a:gd name="T9" fmla="*/ 2147483646 h 1681"/>
                <a:gd name="T10" fmla="*/ 2147483646 w 4067"/>
                <a:gd name="T11" fmla="*/ 2147483646 h 1681"/>
                <a:gd name="T12" fmla="*/ 2147483646 w 4067"/>
                <a:gd name="T13" fmla="*/ 0 h 16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" name="Google Shape;968;p32">
              <a:extLst>
                <a:ext uri="{FF2B5EF4-FFF2-40B4-BE49-F238E27FC236}">
                  <a16:creationId xmlns:a16="http://schemas.microsoft.com/office/drawing/2014/main" id="{C9D570D8-02BF-4617-BC7E-EBD22E3F6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1900" y="493050"/>
              <a:ext cx="840250" cy="1409575"/>
            </a:xfrm>
            <a:custGeom>
              <a:avLst/>
              <a:gdLst>
                <a:gd name="T0" fmla="*/ 2147483646 w 33610"/>
                <a:gd name="T1" fmla="*/ 2147483646 h 56383"/>
                <a:gd name="T2" fmla="*/ 2147483646 w 33610"/>
                <a:gd name="T3" fmla="*/ 2147483646 h 56383"/>
                <a:gd name="T4" fmla="*/ 2147483646 w 33610"/>
                <a:gd name="T5" fmla="*/ 2147483646 h 56383"/>
                <a:gd name="T6" fmla="*/ 2147483646 w 33610"/>
                <a:gd name="T7" fmla="*/ 2147483646 h 56383"/>
                <a:gd name="T8" fmla="*/ 2147483646 w 33610"/>
                <a:gd name="T9" fmla="*/ 2147483646 h 56383"/>
                <a:gd name="T10" fmla="*/ 2147483646 w 33610"/>
                <a:gd name="T11" fmla="*/ 2147483646 h 56383"/>
                <a:gd name="T12" fmla="*/ 2147483646 w 33610"/>
                <a:gd name="T13" fmla="*/ 2147483646 h 56383"/>
                <a:gd name="T14" fmla="*/ 2147483646 w 33610"/>
                <a:gd name="T15" fmla="*/ 2147483646 h 56383"/>
                <a:gd name="T16" fmla="*/ 2147483646 w 33610"/>
                <a:gd name="T17" fmla="*/ 2147483646 h 56383"/>
                <a:gd name="T18" fmla="*/ 2147483646 w 33610"/>
                <a:gd name="T19" fmla="*/ 2147483646 h 56383"/>
                <a:gd name="T20" fmla="*/ 2147483646 w 33610"/>
                <a:gd name="T21" fmla="*/ 2147483646 h 56383"/>
                <a:gd name="T22" fmla="*/ 2147483646 w 33610"/>
                <a:gd name="T23" fmla="*/ 2147483646 h 56383"/>
                <a:gd name="T24" fmla="*/ 2147483646 w 33610"/>
                <a:gd name="T25" fmla="*/ 2147483646 h 56383"/>
                <a:gd name="T26" fmla="*/ 2147483646 w 33610"/>
                <a:gd name="T27" fmla="*/ 2147483646 h 56383"/>
                <a:gd name="T28" fmla="*/ 2147483646 w 33610"/>
                <a:gd name="T29" fmla="*/ 2147483646 h 56383"/>
                <a:gd name="T30" fmla="*/ 2147483646 w 33610"/>
                <a:gd name="T31" fmla="*/ 2147483646 h 56383"/>
                <a:gd name="T32" fmla="*/ 2147483646 w 33610"/>
                <a:gd name="T33" fmla="*/ 2147483646 h 56383"/>
                <a:gd name="T34" fmla="*/ 2147483646 w 33610"/>
                <a:gd name="T35" fmla="*/ 2147483646 h 56383"/>
                <a:gd name="T36" fmla="*/ 2147483646 w 33610"/>
                <a:gd name="T37" fmla="*/ 2147483646 h 56383"/>
                <a:gd name="T38" fmla="*/ 2147483646 w 33610"/>
                <a:gd name="T39" fmla="*/ 2147483646 h 56383"/>
                <a:gd name="T40" fmla="*/ 2147483646 w 33610"/>
                <a:gd name="T41" fmla="*/ 2147483646 h 56383"/>
                <a:gd name="T42" fmla="*/ 2147483646 w 33610"/>
                <a:gd name="T43" fmla="*/ 2147483646 h 56383"/>
                <a:gd name="T44" fmla="*/ 2147483646 w 33610"/>
                <a:gd name="T45" fmla="*/ 2147483646 h 56383"/>
                <a:gd name="T46" fmla="*/ 2147483646 w 33610"/>
                <a:gd name="T47" fmla="*/ 2147483646 h 56383"/>
                <a:gd name="T48" fmla="*/ 2147483646 w 33610"/>
                <a:gd name="T49" fmla="*/ 2147483646 h 56383"/>
                <a:gd name="T50" fmla="*/ 2147483646 w 33610"/>
                <a:gd name="T51" fmla="*/ 2147483646 h 56383"/>
                <a:gd name="T52" fmla="*/ 2147483646 w 33610"/>
                <a:gd name="T53" fmla="*/ 2147483646 h 56383"/>
                <a:gd name="T54" fmla="*/ 2147483646 w 33610"/>
                <a:gd name="T55" fmla="*/ 2147483646 h 5638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" name="Google Shape;969;p32">
              <a:extLst>
                <a:ext uri="{FF2B5EF4-FFF2-40B4-BE49-F238E27FC236}">
                  <a16:creationId xmlns:a16="http://schemas.microsoft.com/office/drawing/2014/main" id="{B7783EB7-E20C-49E0-9B78-BFB41056D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6600" y="538900"/>
              <a:ext cx="304175" cy="1172975"/>
            </a:xfrm>
            <a:custGeom>
              <a:avLst/>
              <a:gdLst>
                <a:gd name="T0" fmla="*/ 2147483646 w 12167"/>
                <a:gd name="T1" fmla="*/ 2147483646 h 46919"/>
                <a:gd name="T2" fmla="*/ 2147483646 w 12167"/>
                <a:gd name="T3" fmla="*/ 2147483646 h 46919"/>
                <a:gd name="T4" fmla="*/ 0 w 12167"/>
                <a:gd name="T5" fmla="*/ 2147483646 h 46919"/>
                <a:gd name="T6" fmla="*/ 2147483646 w 12167"/>
                <a:gd name="T7" fmla="*/ 2147483646 h 46919"/>
                <a:gd name="T8" fmla="*/ 2147483646 w 12167"/>
                <a:gd name="T9" fmla="*/ 2147483646 h 46919"/>
                <a:gd name="T10" fmla="*/ 2147483646 w 12167"/>
                <a:gd name="T11" fmla="*/ 2147483646 h 46919"/>
                <a:gd name="T12" fmla="*/ 2147483646 w 12167"/>
                <a:gd name="T13" fmla="*/ 2147483646 h 46919"/>
                <a:gd name="T14" fmla="*/ 2147483646 w 12167"/>
                <a:gd name="T15" fmla="*/ 2147483646 h 46919"/>
                <a:gd name="T16" fmla="*/ 2147483646 w 12167"/>
                <a:gd name="T17" fmla="*/ 2147483646 h 46919"/>
                <a:gd name="T18" fmla="*/ 2147483646 w 12167"/>
                <a:gd name="T19" fmla="*/ 2147483646 h 46919"/>
                <a:gd name="T20" fmla="*/ 2147483646 w 12167"/>
                <a:gd name="T21" fmla="*/ 2147483646 h 46919"/>
                <a:gd name="T22" fmla="*/ 2147483646 w 12167"/>
                <a:gd name="T23" fmla="*/ 2147483646 h 46919"/>
                <a:gd name="T24" fmla="*/ 2147483646 w 12167"/>
                <a:gd name="T25" fmla="*/ 2147483646 h 46919"/>
                <a:gd name="T26" fmla="*/ 2147483646 w 12167"/>
                <a:gd name="T27" fmla="*/ 2147483646 h 46919"/>
                <a:gd name="T28" fmla="*/ 2147483646 w 12167"/>
                <a:gd name="T29" fmla="*/ 2147483646 h 46919"/>
                <a:gd name="T30" fmla="*/ 2147483646 w 12167"/>
                <a:gd name="T31" fmla="*/ 2147483646 h 46919"/>
                <a:gd name="T32" fmla="*/ 2147483646 w 12167"/>
                <a:gd name="T33" fmla="*/ 2147483646 h 46919"/>
                <a:gd name="T34" fmla="*/ 2147483646 w 12167"/>
                <a:gd name="T35" fmla="*/ 2147483646 h 46919"/>
                <a:gd name="T36" fmla="*/ 2147483646 w 12167"/>
                <a:gd name="T37" fmla="*/ 2147483646 h 46919"/>
                <a:gd name="T38" fmla="*/ 2147483646 w 12167"/>
                <a:gd name="T39" fmla="*/ 2147483646 h 46919"/>
                <a:gd name="T40" fmla="*/ 2147483646 w 12167"/>
                <a:gd name="T41" fmla="*/ 2147483646 h 46919"/>
                <a:gd name="T42" fmla="*/ 2147483646 w 12167"/>
                <a:gd name="T43" fmla="*/ 2147483646 h 46919"/>
                <a:gd name="T44" fmla="*/ 2147483646 w 12167"/>
                <a:gd name="T45" fmla="*/ 2147483646 h 46919"/>
                <a:gd name="T46" fmla="*/ 2147483646 w 12167"/>
                <a:gd name="T47" fmla="*/ 2147483646 h 46919"/>
                <a:gd name="T48" fmla="*/ 2147483646 w 12167"/>
                <a:gd name="T49" fmla="*/ 2147483646 h 46919"/>
                <a:gd name="T50" fmla="*/ 2147483646 w 12167"/>
                <a:gd name="T51" fmla="*/ 2147483646 h 469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" name="Google Shape;970;p32">
              <a:extLst>
                <a:ext uri="{FF2B5EF4-FFF2-40B4-BE49-F238E27FC236}">
                  <a16:creationId xmlns:a16="http://schemas.microsoft.com/office/drawing/2014/main" id="{803D7343-34AA-4405-86D0-2E26799C0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8975" y="714525"/>
              <a:ext cx="861250" cy="1396700"/>
            </a:xfrm>
            <a:custGeom>
              <a:avLst/>
              <a:gdLst>
                <a:gd name="T0" fmla="*/ 0 w 34450"/>
                <a:gd name="T1" fmla="*/ 2147483646 h 55868"/>
                <a:gd name="T2" fmla="*/ 0 w 34450"/>
                <a:gd name="T3" fmla="*/ 2147483646 h 55868"/>
                <a:gd name="T4" fmla="*/ 2147483646 w 34450"/>
                <a:gd name="T5" fmla="*/ 2147483646 h 55868"/>
                <a:gd name="T6" fmla="*/ 2147483646 w 34450"/>
                <a:gd name="T7" fmla="*/ 2147483646 h 55868"/>
                <a:gd name="T8" fmla="*/ 0 w 34450"/>
                <a:gd name="T9" fmla="*/ 2147483646 h 55868"/>
                <a:gd name="T10" fmla="*/ 2147483646 w 34450"/>
                <a:gd name="T11" fmla="*/ 0 h 55868"/>
                <a:gd name="T12" fmla="*/ 2147483646 w 34450"/>
                <a:gd name="T13" fmla="*/ 2147483646 h 55868"/>
                <a:gd name="T14" fmla="*/ 2147483646 w 34450"/>
                <a:gd name="T15" fmla="*/ 2147483646 h 55868"/>
                <a:gd name="T16" fmla="*/ 2147483646 w 34450"/>
                <a:gd name="T17" fmla="*/ 2147483646 h 55868"/>
                <a:gd name="T18" fmla="*/ 2147483646 w 34450"/>
                <a:gd name="T19" fmla="*/ 2147483646 h 55868"/>
                <a:gd name="T20" fmla="*/ 2147483646 w 34450"/>
                <a:gd name="T21" fmla="*/ 2147483646 h 55868"/>
                <a:gd name="T22" fmla="*/ 2147483646 w 34450"/>
                <a:gd name="T23" fmla="*/ 2147483646 h 55868"/>
                <a:gd name="T24" fmla="*/ 2147483646 w 34450"/>
                <a:gd name="T25" fmla="*/ 2147483646 h 55868"/>
                <a:gd name="T26" fmla="*/ 2147483646 w 34450"/>
                <a:gd name="T27" fmla="*/ 2147483646 h 55868"/>
                <a:gd name="T28" fmla="*/ 2147483646 w 34450"/>
                <a:gd name="T29" fmla="*/ 2147483646 h 55868"/>
                <a:gd name="T30" fmla="*/ 2147483646 w 34450"/>
                <a:gd name="T31" fmla="*/ 2147483646 h 55868"/>
                <a:gd name="T32" fmla="*/ 2147483646 w 34450"/>
                <a:gd name="T33" fmla="*/ 2147483646 h 55868"/>
                <a:gd name="T34" fmla="*/ 2147483646 w 34450"/>
                <a:gd name="T35" fmla="*/ 2147483646 h 55868"/>
                <a:gd name="T36" fmla="*/ 2147483646 w 34450"/>
                <a:gd name="T37" fmla="*/ 2147483646 h 55868"/>
                <a:gd name="T38" fmla="*/ 2147483646 w 34450"/>
                <a:gd name="T39" fmla="*/ 2147483646 h 55868"/>
                <a:gd name="T40" fmla="*/ 2147483646 w 34450"/>
                <a:gd name="T41" fmla="*/ 2147483646 h 55868"/>
                <a:gd name="T42" fmla="*/ 2147483646 w 34450"/>
                <a:gd name="T43" fmla="*/ 2147483646 h 55868"/>
                <a:gd name="T44" fmla="*/ 2147483646 w 34450"/>
                <a:gd name="T45" fmla="*/ 2147483646 h 55868"/>
                <a:gd name="T46" fmla="*/ 2147483646 w 34450"/>
                <a:gd name="T47" fmla="*/ 2147483646 h 55868"/>
                <a:gd name="T48" fmla="*/ 2147483646 w 34450"/>
                <a:gd name="T49" fmla="*/ 2147483646 h 55868"/>
                <a:gd name="T50" fmla="*/ 2147483646 w 34450"/>
                <a:gd name="T51" fmla="*/ 2147483646 h 55868"/>
                <a:gd name="T52" fmla="*/ 2147483646 w 34450"/>
                <a:gd name="T53" fmla="*/ 2147483646 h 55868"/>
                <a:gd name="T54" fmla="*/ 2147483646 w 34450"/>
                <a:gd name="T55" fmla="*/ 2147483646 h 55868"/>
                <a:gd name="T56" fmla="*/ 2147483646 w 34450"/>
                <a:gd name="T57" fmla="*/ 2147483646 h 55868"/>
                <a:gd name="T58" fmla="*/ 2147483646 w 34450"/>
                <a:gd name="T59" fmla="*/ 2147483646 h 55868"/>
                <a:gd name="T60" fmla="*/ 2147483646 w 34450"/>
                <a:gd name="T61" fmla="*/ 2147483646 h 55868"/>
                <a:gd name="T62" fmla="*/ 2147483646 w 34450"/>
                <a:gd name="T63" fmla="*/ 0 h 558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" name="Google Shape;971;p32">
              <a:extLst>
                <a:ext uri="{FF2B5EF4-FFF2-40B4-BE49-F238E27FC236}">
                  <a16:creationId xmlns:a16="http://schemas.microsoft.com/office/drawing/2014/main" id="{3033F43D-A876-49EE-821E-EB4B4076F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725" y="1369050"/>
              <a:ext cx="315100" cy="514225"/>
            </a:xfrm>
            <a:custGeom>
              <a:avLst/>
              <a:gdLst>
                <a:gd name="T0" fmla="*/ 2147483646 w 12604"/>
                <a:gd name="T1" fmla="*/ 0 h 20569"/>
                <a:gd name="T2" fmla="*/ 2147483646 w 12604"/>
                <a:gd name="T3" fmla="*/ 2147483646 h 20569"/>
                <a:gd name="T4" fmla="*/ 0 w 12604"/>
                <a:gd name="T5" fmla="*/ 2147483646 h 20569"/>
                <a:gd name="T6" fmla="*/ 2147483646 w 12604"/>
                <a:gd name="T7" fmla="*/ 2147483646 h 20569"/>
                <a:gd name="T8" fmla="*/ 2147483646 w 12604"/>
                <a:gd name="T9" fmla="*/ 2147483646 h 20569"/>
                <a:gd name="T10" fmla="*/ 2147483646 w 12604"/>
                <a:gd name="T11" fmla="*/ 0 h 20569"/>
                <a:gd name="T12" fmla="*/ 2147483646 w 12604"/>
                <a:gd name="T13" fmla="*/ 2147483646 h 20569"/>
                <a:gd name="T14" fmla="*/ 2147483646 w 12604"/>
                <a:gd name="T15" fmla="*/ 2147483646 h 20569"/>
                <a:gd name="T16" fmla="*/ 2147483646 w 12604"/>
                <a:gd name="T17" fmla="*/ 2147483646 h 20569"/>
                <a:gd name="T18" fmla="*/ 2147483646 w 12604"/>
                <a:gd name="T19" fmla="*/ 2147483646 h 20569"/>
                <a:gd name="T20" fmla="*/ 2147483646 w 12604"/>
                <a:gd name="T21" fmla="*/ 2147483646 h 20569"/>
                <a:gd name="T22" fmla="*/ 2147483646 w 12604"/>
                <a:gd name="T23" fmla="*/ 2147483646 h 20569"/>
                <a:gd name="T24" fmla="*/ 2147483646 w 12604"/>
                <a:gd name="T25" fmla="*/ 2147483646 h 20569"/>
                <a:gd name="T26" fmla="*/ 2147483646 w 12604"/>
                <a:gd name="T27" fmla="*/ 2147483646 h 20569"/>
                <a:gd name="T28" fmla="*/ 2147483646 w 12604"/>
                <a:gd name="T29" fmla="*/ 2147483646 h 20569"/>
                <a:gd name="T30" fmla="*/ 2147483646 w 12604"/>
                <a:gd name="T31" fmla="*/ 2147483646 h 20569"/>
                <a:gd name="T32" fmla="*/ 2147483646 w 12604"/>
                <a:gd name="T33" fmla="*/ 2147483646 h 20569"/>
                <a:gd name="T34" fmla="*/ 2147483646 w 12604"/>
                <a:gd name="T35" fmla="*/ 2147483646 h 20569"/>
                <a:gd name="T36" fmla="*/ 2147483646 w 12604"/>
                <a:gd name="T37" fmla="*/ 2147483646 h 20569"/>
                <a:gd name="T38" fmla="*/ 2147483646 w 12604"/>
                <a:gd name="T39" fmla="*/ 2147483646 h 20569"/>
                <a:gd name="T40" fmla="*/ 2147483646 w 12604"/>
                <a:gd name="T41" fmla="*/ 2147483646 h 20569"/>
                <a:gd name="T42" fmla="*/ 2147483646 w 12604"/>
                <a:gd name="T43" fmla="*/ 2147483646 h 2056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" name="Google Shape;972;p32">
              <a:extLst>
                <a:ext uri="{FF2B5EF4-FFF2-40B4-BE49-F238E27FC236}">
                  <a16:creationId xmlns:a16="http://schemas.microsoft.com/office/drawing/2014/main" id="{4B0AB631-22F3-4411-A5F8-27338422FA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725" y="661575"/>
              <a:ext cx="1124250" cy="1071300"/>
            </a:xfrm>
            <a:custGeom>
              <a:avLst/>
              <a:gdLst>
                <a:gd name="T0" fmla="*/ 2147483646 w 44970"/>
                <a:gd name="T1" fmla="*/ 2147483646 h 42852"/>
                <a:gd name="T2" fmla="*/ 2147483646 w 44970"/>
                <a:gd name="T3" fmla="*/ 2147483646 h 42852"/>
                <a:gd name="T4" fmla="*/ 2147483646 w 44970"/>
                <a:gd name="T5" fmla="*/ 2147483646 h 42852"/>
                <a:gd name="T6" fmla="*/ 2147483646 w 44970"/>
                <a:gd name="T7" fmla="*/ 2147483646 h 42852"/>
                <a:gd name="T8" fmla="*/ 2147483646 w 44970"/>
                <a:gd name="T9" fmla="*/ 2147483646 h 42852"/>
                <a:gd name="T10" fmla="*/ 2147483646 w 44970"/>
                <a:gd name="T11" fmla="*/ 2147483646 h 42852"/>
                <a:gd name="T12" fmla="*/ 2147483646 w 44970"/>
                <a:gd name="T13" fmla="*/ 2147483646 h 42852"/>
                <a:gd name="T14" fmla="*/ 2147483646 w 44970"/>
                <a:gd name="T15" fmla="*/ 2147483646 h 42852"/>
                <a:gd name="T16" fmla="*/ 2147483646 w 44970"/>
                <a:gd name="T17" fmla="*/ 2147483646 h 42852"/>
                <a:gd name="T18" fmla="*/ 2147483646 w 44970"/>
                <a:gd name="T19" fmla="*/ 2147483646 h 42852"/>
                <a:gd name="T20" fmla="*/ 2147483646 w 44970"/>
                <a:gd name="T21" fmla="*/ 2147483646 h 42852"/>
                <a:gd name="T22" fmla="*/ 2147483646 w 44970"/>
                <a:gd name="T23" fmla="*/ 2147483646 h 42852"/>
                <a:gd name="T24" fmla="*/ 2147483646 w 44970"/>
                <a:gd name="T25" fmla="*/ 2147483646 h 428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7" name="Google Shape;973;p32">
              <a:extLst>
                <a:ext uri="{FF2B5EF4-FFF2-40B4-BE49-F238E27FC236}">
                  <a16:creationId xmlns:a16="http://schemas.microsoft.com/office/drawing/2014/main" id="{14515DDC-DD97-447F-B1D3-856C0D5315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500" y="1064050"/>
              <a:ext cx="830150" cy="259650"/>
            </a:xfrm>
            <a:custGeom>
              <a:avLst/>
              <a:gdLst>
                <a:gd name="T0" fmla="*/ 2147483646 w 33206"/>
                <a:gd name="T1" fmla="*/ 0 h 10386"/>
                <a:gd name="T2" fmla="*/ 2147483646 w 33206"/>
                <a:gd name="T3" fmla="*/ 2147483646 h 10386"/>
                <a:gd name="T4" fmla="*/ 2147483646 w 33206"/>
                <a:gd name="T5" fmla="*/ 2147483646 h 10386"/>
                <a:gd name="T6" fmla="*/ 2147483646 w 33206"/>
                <a:gd name="T7" fmla="*/ 2147483646 h 10386"/>
                <a:gd name="T8" fmla="*/ 2147483646 w 33206"/>
                <a:gd name="T9" fmla="*/ 0 h 10386"/>
                <a:gd name="T10" fmla="*/ 0 w 33206"/>
                <a:gd name="T11" fmla="*/ 2147483646 h 10386"/>
                <a:gd name="T12" fmla="*/ 2147483646 w 33206"/>
                <a:gd name="T13" fmla="*/ 2147483646 h 10386"/>
                <a:gd name="T14" fmla="*/ 2147483646 w 33206"/>
                <a:gd name="T15" fmla="*/ 2147483646 h 10386"/>
                <a:gd name="T16" fmla="*/ 0 w 33206"/>
                <a:gd name="T17" fmla="*/ 2147483646 h 10386"/>
                <a:gd name="T18" fmla="*/ 2147483646 w 33206"/>
                <a:gd name="T19" fmla="*/ 2147483646 h 10386"/>
                <a:gd name="T20" fmla="*/ 2147483646 w 33206"/>
                <a:gd name="T21" fmla="*/ 2147483646 h 10386"/>
                <a:gd name="T22" fmla="*/ 2147483646 w 33206"/>
                <a:gd name="T23" fmla="*/ 2147483646 h 10386"/>
                <a:gd name="T24" fmla="*/ 2147483646 w 33206"/>
                <a:gd name="T25" fmla="*/ 2147483646 h 10386"/>
                <a:gd name="T26" fmla="*/ 2147483646 w 33206"/>
                <a:gd name="T27" fmla="*/ 2147483646 h 10386"/>
                <a:gd name="T28" fmla="*/ 2147483646 w 33206"/>
                <a:gd name="T29" fmla="*/ 2147483646 h 10386"/>
                <a:gd name="T30" fmla="*/ 2147483646 w 33206"/>
                <a:gd name="T31" fmla="*/ 2147483646 h 103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8" name="Google Shape;974;p32">
              <a:extLst>
                <a:ext uri="{FF2B5EF4-FFF2-40B4-BE49-F238E27FC236}">
                  <a16:creationId xmlns:a16="http://schemas.microsoft.com/office/drawing/2014/main" id="{4EB185AB-6B5B-41D3-A696-B83660F53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650" y="1267375"/>
              <a:ext cx="56325" cy="94975"/>
            </a:xfrm>
            <a:custGeom>
              <a:avLst/>
              <a:gdLst>
                <a:gd name="T0" fmla="*/ 2147483646 w 2253"/>
                <a:gd name="T1" fmla="*/ 2147483646 h 3799"/>
                <a:gd name="T2" fmla="*/ 2147483646 w 2253"/>
                <a:gd name="T3" fmla="*/ 2147483646 h 3799"/>
                <a:gd name="T4" fmla="*/ 2147483646 w 2253"/>
                <a:gd name="T5" fmla="*/ 2147483646 h 379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9" name="Google Shape;975;p32">
              <a:extLst>
                <a:ext uri="{FF2B5EF4-FFF2-40B4-BE49-F238E27FC236}">
                  <a16:creationId xmlns:a16="http://schemas.microsoft.com/office/drawing/2014/main" id="{A95C41AC-39B7-46D0-878A-2914824621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0350" y="1463150"/>
              <a:ext cx="52950" cy="10950"/>
            </a:xfrm>
            <a:custGeom>
              <a:avLst/>
              <a:gdLst>
                <a:gd name="T0" fmla="*/ 2147483646 w 2118"/>
                <a:gd name="T1" fmla="*/ 2147483646 h 438"/>
                <a:gd name="T2" fmla="*/ 2147483646 w 2118"/>
                <a:gd name="T3" fmla="*/ 2147483646 h 438"/>
                <a:gd name="T4" fmla="*/ 0 w 2118"/>
                <a:gd name="T5" fmla="*/ 2147483646 h 438"/>
                <a:gd name="T6" fmla="*/ 2147483646 w 2118"/>
                <a:gd name="T7" fmla="*/ 2147483646 h 4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0" name="Google Shape;976;p32">
              <a:extLst>
                <a:ext uri="{FF2B5EF4-FFF2-40B4-BE49-F238E27FC236}">
                  <a16:creationId xmlns:a16="http://schemas.microsoft.com/office/drawing/2014/main" id="{80262635-9871-43DE-96FD-67789E005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2700" y="1243000"/>
              <a:ext cx="130275" cy="231100"/>
            </a:xfrm>
            <a:custGeom>
              <a:avLst/>
              <a:gdLst>
                <a:gd name="T0" fmla="*/ 2147483646 w 5211"/>
                <a:gd name="T1" fmla="*/ 2147483646 h 9244"/>
                <a:gd name="T2" fmla="*/ 2147483646 w 5211"/>
                <a:gd name="T3" fmla="*/ 2147483646 h 9244"/>
                <a:gd name="T4" fmla="*/ 2147483646 w 5211"/>
                <a:gd name="T5" fmla="*/ 2147483646 h 9244"/>
                <a:gd name="T6" fmla="*/ 2147483646 w 5211"/>
                <a:gd name="T7" fmla="*/ 2147483646 h 9244"/>
                <a:gd name="T8" fmla="*/ 2147483646 w 5211"/>
                <a:gd name="T9" fmla="*/ 2147483646 h 9244"/>
                <a:gd name="T10" fmla="*/ 2147483646 w 5211"/>
                <a:gd name="T11" fmla="*/ 2147483646 h 9244"/>
                <a:gd name="T12" fmla="*/ 2147483646 w 5211"/>
                <a:gd name="T13" fmla="*/ 2147483646 h 9244"/>
                <a:gd name="T14" fmla="*/ 2147483646 w 5211"/>
                <a:gd name="T15" fmla="*/ 2147483646 h 9244"/>
                <a:gd name="T16" fmla="*/ 2147483646 w 5211"/>
                <a:gd name="T17" fmla="*/ 2147483646 h 92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1" name="Google Shape;977;p32">
              <a:extLst>
                <a:ext uri="{FF2B5EF4-FFF2-40B4-BE49-F238E27FC236}">
                  <a16:creationId xmlns:a16="http://schemas.microsoft.com/office/drawing/2014/main" id="{816366E0-47EF-4E2F-8441-F4ED82520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9650" y="1446350"/>
              <a:ext cx="10100" cy="21025"/>
            </a:xfrm>
            <a:custGeom>
              <a:avLst/>
              <a:gdLst>
                <a:gd name="T0" fmla="*/ 2147483646 w 404"/>
                <a:gd name="T1" fmla="*/ 0 h 841"/>
                <a:gd name="T2" fmla="*/ 2147483646 w 404"/>
                <a:gd name="T3" fmla="*/ 2147483646 h 841"/>
                <a:gd name="T4" fmla="*/ 2147483646 w 404"/>
                <a:gd name="T5" fmla="*/ 2147483646 h 841"/>
                <a:gd name="T6" fmla="*/ 2147483646 w 404"/>
                <a:gd name="T7" fmla="*/ 2147483646 h 841"/>
                <a:gd name="T8" fmla="*/ 2147483646 w 404"/>
                <a:gd name="T9" fmla="*/ 0 h 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2" name="Google Shape;978;p32">
              <a:extLst>
                <a:ext uri="{FF2B5EF4-FFF2-40B4-BE49-F238E27FC236}">
                  <a16:creationId xmlns:a16="http://schemas.microsoft.com/office/drawing/2014/main" id="{3BDBAEE5-73D1-4DDF-9209-CDDBBC5A30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100" y="1421125"/>
              <a:ext cx="38675" cy="83975"/>
            </a:xfrm>
            <a:custGeom>
              <a:avLst/>
              <a:gdLst>
                <a:gd name="T0" fmla="*/ 2147483646 w 1547"/>
                <a:gd name="T1" fmla="*/ 2147483646 h 3359"/>
                <a:gd name="T2" fmla="*/ 2147483646 w 1547"/>
                <a:gd name="T3" fmla="*/ 2147483646 h 3359"/>
                <a:gd name="T4" fmla="*/ 2147483646 w 1547"/>
                <a:gd name="T5" fmla="*/ 2147483646 h 3359"/>
                <a:gd name="T6" fmla="*/ 2147483646 w 1547"/>
                <a:gd name="T7" fmla="*/ 2147483646 h 3359"/>
                <a:gd name="T8" fmla="*/ 2147483646 w 1547"/>
                <a:gd name="T9" fmla="*/ 2147483646 h 3359"/>
                <a:gd name="T10" fmla="*/ 2147483646 w 1547"/>
                <a:gd name="T11" fmla="*/ 2147483646 h 3359"/>
                <a:gd name="T12" fmla="*/ 2147483646 w 1547"/>
                <a:gd name="T13" fmla="*/ 2147483646 h 3359"/>
                <a:gd name="T14" fmla="*/ 2147483646 w 1547"/>
                <a:gd name="T15" fmla="*/ 2147483646 h 3359"/>
                <a:gd name="T16" fmla="*/ 2147483646 w 1547"/>
                <a:gd name="T17" fmla="*/ 2147483646 h 3359"/>
                <a:gd name="T18" fmla="*/ 2147483646 w 1547"/>
                <a:gd name="T19" fmla="*/ 2147483646 h 3359"/>
                <a:gd name="T20" fmla="*/ 2147483646 w 1547"/>
                <a:gd name="T21" fmla="*/ 2147483646 h 3359"/>
                <a:gd name="T22" fmla="*/ 0 w 1547"/>
                <a:gd name="T23" fmla="*/ 2147483646 h 3359"/>
                <a:gd name="T24" fmla="*/ 0 w 1547"/>
                <a:gd name="T25" fmla="*/ 2147483646 h 3359"/>
                <a:gd name="T26" fmla="*/ 2147483646 w 1547"/>
                <a:gd name="T27" fmla="*/ 2147483646 h 335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cubicBezTo>
                    <a:pt x="104" y="2474"/>
                    <a:pt x="232" y="2123"/>
                    <a:pt x="437" y="1849"/>
                  </a:cubicBezTo>
                  <a:lnTo>
                    <a:pt x="303" y="1849"/>
                  </a:ln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3" name="Google Shape;979;p32">
              <a:extLst>
                <a:ext uri="{FF2B5EF4-FFF2-40B4-BE49-F238E27FC236}">
                  <a16:creationId xmlns:a16="http://schemas.microsoft.com/office/drawing/2014/main" id="{6A966A08-6D84-44D6-8FBB-07445A01F3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100" y="1320300"/>
              <a:ext cx="175625" cy="297475"/>
            </a:xfrm>
            <a:custGeom>
              <a:avLst/>
              <a:gdLst>
                <a:gd name="T0" fmla="*/ 2147483646 w 7025"/>
                <a:gd name="T1" fmla="*/ 2147483646 h 11899"/>
                <a:gd name="T2" fmla="*/ 2147483646 w 7025"/>
                <a:gd name="T3" fmla="*/ 2147483646 h 11899"/>
                <a:gd name="T4" fmla="*/ 2147483646 w 7025"/>
                <a:gd name="T5" fmla="*/ 2147483646 h 11899"/>
                <a:gd name="T6" fmla="*/ 2147483646 w 7025"/>
                <a:gd name="T7" fmla="*/ 2147483646 h 11899"/>
                <a:gd name="T8" fmla="*/ 2147483646 w 7025"/>
                <a:gd name="T9" fmla="*/ 2147483646 h 11899"/>
                <a:gd name="T10" fmla="*/ 2147483646 w 7025"/>
                <a:gd name="T11" fmla="*/ 2147483646 h 11899"/>
                <a:gd name="T12" fmla="*/ 2147483646 w 7025"/>
                <a:gd name="T13" fmla="*/ 2147483646 h 11899"/>
                <a:gd name="T14" fmla="*/ 2147483646 w 7025"/>
                <a:gd name="T15" fmla="*/ 2147483646 h 11899"/>
                <a:gd name="T16" fmla="*/ 0 w 7025"/>
                <a:gd name="T17" fmla="*/ 2147483646 h 11899"/>
                <a:gd name="T18" fmla="*/ 2147483646 w 7025"/>
                <a:gd name="T19" fmla="*/ 2147483646 h 11899"/>
                <a:gd name="T20" fmla="*/ 2147483646 w 7025"/>
                <a:gd name="T21" fmla="*/ 2147483646 h 11899"/>
                <a:gd name="T22" fmla="*/ 2147483646 w 7025"/>
                <a:gd name="T23" fmla="*/ 2147483646 h 11899"/>
                <a:gd name="T24" fmla="*/ 2147483646 w 7025"/>
                <a:gd name="T25" fmla="*/ 2147483646 h 11899"/>
                <a:gd name="T26" fmla="*/ 2147483646 w 7025"/>
                <a:gd name="T27" fmla="*/ 2147483646 h 11899"/>
                <a:gd name="T28" fmla="*/ 2147483646 w 7025"/>
                <a:gd name="T29" fmla="*/ 2147483646 h 11899"/>
                <a:gd name="T30" fmla="*/ 2147483646 w 7025"/>
                <a:gd name="T31" fmla="*/ 2147483646 h 1189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4" name="Google Shape;980;p32">
              <a:extLst>
                <a:ext uri="{FF2B5EF4-FFF2-40B4-BE49-F238E27FC236}">
                  <a16:creationId xmlns:a16="http://schemas.microsoft.com/office/drawing/2014/main" id="{299D3E2B-F2FA-4345-A894-96FC5050BC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425" y="530950"/>
              <a:ext cx="1320000" cy="898800"/>
            </a:xfrm>
            <a:custGeom>
              <a:avLst/>
              <a:gdLst>
                <a:gd name="T0" fmla="*/ 2147483646 w 52800"/>
                <a:gd name="T1" fmla="*/ 0 h 35952"/>
                <a:gd name="T2" fmla="*/ 2147483646 w 52800"/>
                <a:gd name="T3" fmla="*/ 2147483646 h 35952"/>
                <a:gd name="T4" fmla="*/ 2147483646 w 52800"/>
                <a:gd name="T5" fmla="*/ 2147483646 h 35952"/>
                <a:gd name="T6" fmla="*/ 2147483646 w 52800"/>
                <a:gd name="T7" fmla="*/ 2147483646 h 35952"/>
                <a:gd name="T8" fmla="*/ 2147483646 w 52800"/>
                <a:gd name="T9" fmla="*/ 2147483646 h 35952"/>
                <a:gd name="T10" fmla="*/ 2147483646 w 52800"/>
                <a:gd name="T11" fmla="*/ 2147483646 h 35952"/>
                <a:gd name="T12" fmla="*/ 2147483646 w 52800"/>
                <a:gd name="T13" fmla="*/ 2147483646 h 35952"/>
                <a:gd name="T14" fmla="*/ 2147483646 w 52800"/>
                <a:gd name="T15" fmla="*/ 2147483646 h 35952"/>
                <a:gd name="T16" fmla="*/ 2147483646 w 52800"/>
                <a:gd name="T17" fmla="*/ 2147483646 h 35952"/>
                <a:gd name="T18" fmla="*/ 2147483646 w 52800"/>
                <a:gd name="T19" fmla="*/ 2147483646 h 35952"/>
                <a:gd name="T20" fmla="*/ 2147483646 w 52800"/>
                <a:gd name="T21" fmla="*/ 2147483646 h 35952"/>
                <a:gd name="T22" fmla="*/ 2147483646 w 52800"/>
                <a:gd name="T23" fmla="*/ 2147483646 h 35952"/>
                <a:gd name="T24" fmla="*/ 0 w 52800"/>
                <a:gd name="T25" fmla="*/ 2147483646 h 35952"/>
                <a:gd name="T26" fmla="*/ 2147483646 w 52800"/>
                <a:gd name="T27" fmla="*/ 2147483646 h 35952"/>
                <a:gd name="T28" fmla="*/ 2147483646 w 52800"/>
                <a:gd name="T29" fmla="*/ 2147483646 h 35952"/>
                <a:gd name="T30" fmla="*/ 2147483646 w 52800"/>
                <a:gd name="T31" fmla="*/ 2147483646 h 35952"/>
                <a:gd name="T32" fmla="*/ 2147483646 w 52800"/>
                <a:gd name="T33" fmla="*/ 2147483646 h 35952"/>
                <a:gd name="T34" fmla="*/ 2147483646 w 52800"/>
                <a:gd name="T35" fmla="*/ 2147483646 h 35952"/>
                <a:gd name="T36" fmla="*/ 2147483646 w 52800"/>
                <a:gd name="T37" fmla="*/ 2147483646 h 35952"/>
                <a:gd name="T38" fmla="*/ 2147483646 w 52800"/>
                <a:gd name="T39" fmla="*/ 2147483646 h 35952"/>
                <a:gd name="T40" fmla="*/ 2147483646 w 52800"/>
                <a:gd name="T41" fmla="*/ 2147483646 h 35952"/>
                <a:gd name="T42" fmla="*/ 2147483646 w 52800"/>
                <a:gd name="T43" fmla="*/ 2147483646 h 35952"/>
                <a:gd name="T44" fmla="*/ 2147483646 w 52800"/>
                <a:gd name="T45" fmla="*/ 2147483646 h 35952"/>
                <a:gd name="T46" fmla="*/ 2147483646 w 52800"/>
                <a:gd name="T47" fmla="*/ 2147483646 h 35952"/>
                <a:gd name="T48" fmla="*/ 2147483646 w 52800"/>
                <a:gd name="T49" fmla="*/ 2147483646 h 35952"/>
                <a:gd name="T50" fmla="*/ 2147483646 w 52800"/>
                <a:gd name="T51" fmla="*/ 2147483646 h 35952"/>
                <a:gd name="T52" fmla="*/ 2147483646 w 52800"/>
                <a:gd name="T53" fmla="*/ 2147483646 h 35952"/>
                <a:gd name="T54" fmla="*/ 2147483646 w 52800"/>
                <a:gd name="T55" fmla="*/ 2147483646 h 35952"/>
                <a:gd name="T56" fmla="*/ 2147483646 w 52800"/>
                <a:gd name="T57" fmla="*/ 2147483646 h 35952"/>
                <a:gd name="T58" fmla="*/ 2147483646 w 52800"/>
                <a:gd name="T59" fmla="*/ 2147483646 h 35952"/>
                <a:gd name="T60" fmla="*/ 2147483646 w 52800"/>
                <a:gd name="T61" fmla="*/ 2147483646 h 35952"/>
                <a:gd name="T62" fmla="*/ 2147483646 w 52800"/>
                <a:gd name="T63" fmla="*/ 2147483646 h 35952"/>
                <a:gd name="T64" fmla="*/ 2147483646 w 52800"/>
                <a:gd name="T65" fmla="*/ 2147483646 h 35952"/>
                <a:gd name="T66" fmla="*/ 2147483646 w 52800"/>
                <a:gd name="T67" fmla="*/ 2147483646 h 35952"/>
                <a:gd name="T68" fmla="*/ 2147483646 w 52800"/>
                <a:gd name="T69" fmla="*/ 2147483646 h 35952"/>
                <a:gd name="T70" fmla="*/ 2147483646 w 52800"/>
                <a:gd name="T71" fmla="*/ 2147483646 h 35952"/>
                <a:gd name="T72" fmla="*/ 2147483646 w 52800"/>
                <a:gd name="T73" fmla="*/ 2147483646 h 35952"/>
                <a:gd name="T74" fmla="*/ 2147483646 w 52800"/>
                <a:gd name="T75" fmla="*/ 2147483646 h 35952"/>
                <a:gd name="T76" fmla="*/ 2147483646 w 52800"/>
                <a:gd name="T77" fmla="*/ 2147483646 h 35952"/>
                <a:gd name="T78" fmla="*/ 2147483646 w 52800"/>
                <a:gd name="T79" fmla="*/ 2147483646 h 35952"/>
                <a:gd name="T80" fmla="*/ 2147483646 w 52800"/>
                <a:gd name="T81" fmla="*/ 2147483646 h 35952"/>
                <a:gd name="T82" fmla="*/ 2147483646 w 52800"/>
                <a:gd name="T83" fmla="*/ 2147483646 h 35952"/>
                <a:gd name="T84" fmla="*/ 2147483646 w 52800"/>
                <a:gd name="T85" fmla="*/ 2147483646 h 35952"/>
                <a:gd name="T86" fmla="*/ 2147483646 w 52800"/>
                <a:gd name="T87" fmla="*/ 2147483646 h 35952"/>
                <a:gd name="T88" fmla="*/ 2147483646 w 52800"/>
                <a:gd name="T89" fmla="*/ 2147483646 h 35952"/>
                <a:gd name="T90" fmla="*/ 2147483646 w 52800"/>
                <a:gd name="T91" fmla="*/ 2147483646 h 35952"/>
                <a:gd name="T92" fmla="*/ 2147483646 w 52800"/>
                <a:gd name="T93" fmla="*/ 2147483646 h 35952"/>
                <a:gd name="T94" fmla="*/ 2147483646 w 52800"/>
                <a:gd name="T95" fmla="*/ 2147483646 h 35952"/>
                <a:gd name="T96" fmla="*/ 2147483646 w 52800"/>
                <a:gd name="T97" fmla="*/ 0 h 3595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5" name="Google Shape;981;p32">
              <a:extLst>
                <a:ext uri="{FF2B5EF4-FFF2-40B4-BE49-F238E27FC236}">
                  <a16:creationId xmlns:a16="http://schemas.microsoft.com/office/drawing/2014/main" id="{1F56A65E-59DD-4E74-AA65-7C80E2C29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650" y="996350"/>
              <a:ext cx="80675" cy="246675"/>
            </a:xfrm>
            <a:custGeom>
              <a:avLst/>
              <a:gdLst>
                <a:gd name="T0" fmla="*/ 2147483646 w 3227"/>
                <a:gd name="T1" fmla="*/ 0 h 9867"/>
                <a:gd name="T2" fmla="*/ 2147483646 w 3227"/>
                <a:gd name="T3" fmla="*/ 2147483646 h 9867"/>
                <a:gd name="T4" fmla="*/ 2147483646 w 3227"/>
                <a:gd name="T5" fmla="*/ 2147483646 h 9867"/>
                <a:gd name="T6" fmla="*/ 2147483646 w 3227"/>
                <a:gd name="T7" fmla="*/ 0 h 9867"/>
                <a:gd name="T8" fmla="*/ 2147483646 w 3227"/>
                <a:gd name="T9" fmla="*/ 2147483646 h 9867"/>
                <a:gd name="T10" fmla="*/ 2147483646 w 3227"/>
                <a:gd name="T11" fmla="*/ 2147483646 h 9867"/>
                <a:gd name="T12" fmla="*/ 0 w 3227"/>
                <a:gd name="T13" fmla="*/ 2147483646 h 9867"/>
                <a:gd name="T14" fmla="*/ 0 w 3227"/>
                <a:gd name="T15" fmla="*/ 2147483646 h 9867"/>
                <a:gd name="T16" fmla="*/ 2147483646 w 3227"/>
                <a:gd name="T17" fmla="*/ 2147483646 h 986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6" name="Google Shape;982;p32">
              <a:extLst>
                <a:ext uri="{FF2B5EF4-FFF2-40B4-BE49-F238E27FC236}">
                  <a16:creationId xmlns:a16="http://schemas.microsoft.com/office/drawing/2014/main" id="{CE91AD7D-EFA0-47B0-9417-42DF0FBDB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7650" y="1162350"/>
              <a:ext cx="24400" cy="48750"/>
            </a:xfrm>
            <a:custGeom>
              <a:avLst/>
              <a:gdLst>
                <a:gd name="T0" fmla="*/ 2147483646 w 976"/>
                <a:gd name="T1" fmla="*/ 2147483646 h 1950"/>
                <a:gd name="T2" fmla="*/ 0 w 976"/>
                <a:gd name="T3" fmla="*/ 2147483646 h 1950"/>
                <a:gd name="T4" fmla="*/ 2147483646 w 976"/>
                <a:gd name="T5" fmla="*/ 2147483646 h 1950"/>
                <a:gd name="T6" fmla="*/ 2147483646 w 976"/>
                <a:gd name="T7" fmla="*/ 2147483646 h 19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7" name="Google Shape;983;p32">
              <a:extLst>
                <a:ext uri="{FF2B5EF4-FFF2-40B4-BE49-F238E27FC236}">
                  <a16:creationId xmlns:a16="http://schemas.microsoft.com/office/drawing/2014/main" id="{FC38FF9B-DE31-4C41-847F-C9686C182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9150" y="1134625"/>
              <a:ext cx="241150" cy="122700"/>
            </a:xfrm>
            <a:custGeom>
              <a:avLst/>
              <a:gdLst>
                <a:gd name="T0" fmla="*/ 2147483646 w 9646"/>
                <a:gd name="T1" fmla="*/ 2147483646 h 4908"/>
                <a:gd name="T2" fmla="*/ 2147483646 w 9646"/>
                <a:gd name="T3" fmla="*/ 2147483646 h 4908"/>
                <a:gd name="T4" fmla="*/ 2147483646 w 9646"/>
                <a:gd name="T5" fmla="*/ 2147483646 h 4908"/>
                <a:gd name="T6" fmla="*/ 2147483646 w 9646"/>
                <a:gd name="T7" fmla="*/ 2147483646 h 4908"/>
                <a:gd name="T8" fmla="*/ 2147483646 w 9646"/>
                <a:gd name="T9" fmla="*/ 2147483646 h 4908"/>
                <a:gd name="T10" fmla="*/ 2147483646 w 9646"/>
                <a:gd name="T11" fmla="*/ 2147483646 h 4908"/>
                <a:gd name="T12" fmla="*/ 2147483646 w 9646"/>
                <a:gd name="T13" fmla="*/ 2147483646 h 4908"/>
                <a:gd name="T14" fmla="*/ 2147483646 w 9646"/>
                <a:gd name="T15" fmla="*/ 0 h 4908"/>
                <a:gd name="T16" fmla="*/ 2147483646 w 9646"/>
                <a:gd name="T17" fmla="*/ 0 h 4908"/>
                <a:gd name="T18" fmla="*/ 2147483646 w 9646"/>
                <a:gd name="T19" fmla="*/ 2147483646 h 4908"/>
                <a:gd name="T20" fmla="*/ 2147483646 w 9646"/>
                <a:gd name="T21" fmla="*/ 0 h 490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8" name="Google Shape;984;p32">
              <a:extLst>
                <a:ext uri="{FF2B5EF4-FFF2-40B4-BE49-F238E27FC236}">
                  <a16:creationId xmlns:a16="http://schemas.microsoft.com/office/drawing/2014/main" id="{2F19A1E9-660D-41DE-BBEE-C4985DA0EF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425" y="1190075"/>
              <a:ext cx="56300" cy="21025"/>
            </a:xfrm>
            <a:custGeom>
              <a:avLst/>
              <a:gdLst>
                <a:gd name="T0" fmla="*/ 2147483646 w 2252"/>
                <a:gd name="T1" fmla="*/ 2147483646 h 841"/>
                <a:gd name="T2" fmla="*/ 0 w 2252"/>
                <a:gd name="T3" fmla="*/ 2147483646 h 841"/>
                <a:gd name="T4" fmla="*/ 2147483646 w 2252"/>
                <a:gd name="T5" fmla="*/ 2147483646 h 841"/>
                <a:gd name="T6" fmla="*/ 2147483646 w 2252"/>
                <a:gd name="T7" fmla="*/ 2147483646 h 8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9" name="Google Shape;985;p32">
              <a:extLst>
                <a:ext uri="{FF2B5EF4-FFF2-40B4-BE49-F238E27FC236}">
                  <a16:creationId xmlns:a16="http://schemas.microsoft.com/office/drawing/2014/main" id="{ED03BA8C-A1CF-4213-AB19-4FA746375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800" y="1239650"/>
              <a:ext cx="87375" cy="27750"/>
            </a:xfrm>
            <a:custGeom>
              <a:avLst/>
              <a:gdLst>
                <a:gd name="T0" fmla="*/ 0 w 3495"/>
                <a:gd name="T1" fmla="*/ 2147483646 h 1110"/>
                <a:gd name="T2" fmla="*/ 0 w 3495"/>
                <a:gd name="T3" fmla="*/ 2147483646 h 1110"/>
                <a:gd name="T4" fmla="*/ 2147483646 w 3495"/>
                <a:gd name="T5" fmla="*/ 2147483646 h 1110"/>
                <a:gd name="T6" fmla="*/ 2147483646 w 3495"/>
                <a:gd name="T7" fmla="*/ 2147483646 h 1110"/>
                <a:gd name="T8" fmla="*/ 0 w 3495"/>
                <a:gd name="T9" fmla="*/ 2147483646 h 1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0" name="Google Shape;986;p32">
              <a:extLst>
                <a:ext uri="{FF2B5EF4-FFF2-40B4-BE49-F238E27FC236}">
                  <a16:creationId xmlns:a16="http://schemas.microsoft.com/office/drawing/2014/main" id="{75A98844-0504-421E-9CBD-23923885B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7075" y="1260650"/>
              <a:ext cx="136975" cy="157150"/>
            </a:xfrm>
            <a:custGeom>
              <a:avLst/>
              <a:gdLst>
                <a:gd name="T0" fmla="*/ 2147483646 w 5479"/>
                <a:gd name="T1" fmla="*/ 2147483646 h 6286"/>
                <a:gd name="T2" fmla="*/ 2147483646 w 5479"/>
                <a:gd name="T3" fmla="*/ 2147483646 h 6286"/>
                <a:gd name="T4" fmla="*/ 2147483646 w 5479"/>
                <a:gd name="T5" fmla="*/ 2147483646 h 6286"/>
                <a:gd name="T6" fmla="*/ 2147483646 w 5479"/>
                <a:gd name="T7" fmla="*/ 2147483646 h 6286"/>
                <a:gd name="T8" fmla="*/ 2147483646 w 5479"/>
                <a:gd name="T9" fmla="*/ 2147483646 h 6286"/>
                <a:gd name="T10" fmla="*/ 0 w 5479"/>
                <a:gd name="T11" fmla="*/ 2147483646 h 6286"/>
                <a:gd name="T12" fmla="*/ 2147483646 w 5479"/>
                <a:gd name="T13" fmla="*/ 2147483646 h 6286"/>
                <a:gd name="T14" fmla="*/ 2147483646 w 5479"/>
                <a:gd name="T15" fmla="*/ 2147483646 h 6286"/>
                <a:gd name="T16" fmla="*/ 2147483646 w 5479"/>
                <a:gd name="T17" fmla="*/ 2147483646 h 6286"/>
                <a:gd name="T18" fmla="*/ 2147483646 w 5479"/>
                <a:gd name="T19" fmla="*/ 2147483646 h 6286"/>
                <a:gd name="T20" fmla="*/ 0 w 5479"/>
                <a:gd name="T21" fmla="*/ 2147483646 h 62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1" name="Google Shape;987;p32">
              <a:extLst>
                <a:ext uri="{FF2B5EF4-FFF2-40B4-BE49-F238E27FC236}">
                  <a16:creationId xmlns:a16="http://schemas.microsoft.com/office/drawing/2014/main" id="{DD23A353-406B-4896-8A44-384C533B9B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025" y="1417775"/>
              <a:ext cx="6750" cy="3375"/>
            </a:xfrm>
            <a:custGeom>
              <a:avLst/>
              <a:gdLst>
                <a:gd name="T0" fmla="*/ 0 w 270"/>
                <a:gd name="T1" fmla="*/ 2147483646 h 135"/>
                <a:gd name="T2" fmla="*/ 2147483646 w 270"/>
                <a:gd name="T3" fmla="*/ 2147483646 h 135"/>
                <a:gd name="T4" fmla="*/ 0 w 270"/>
                <a:gd name="T5" fmla="*/ 2147483646 h 1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2" name="Google Shape;988;p32">
              <a:extLst>
                <a:ext uri="{FF2B5EF4-FFF2-40B4-BE49-F238E27FC236}">
                  <a16:creationId xmlns:a16="http://schemas.microsoft.com/office/drawing/2014/main" id="{B284E85A-573B-4252-A534-604279E307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900" y="1351525"/>
              <a:ext cx="16775" cy="24275"/>
            </a:xfrm>
            <a:custGeom>
              <a:avLst/>
              <a:gdLst>
                <a:gd name="T0" fmla="*/ 2147483646 w 671"/>
                <a:gd name="T1" fmla="*/ 2147483646 h 971"/>
                <a:gd name="T2" fmla="*/ 2147483646 w 671"/>
                <a:gd name="T3" fmla="*/ 2147483646 h 971"/>
                <a:gd name="T4" fmla="*/ 2147483646 w 671"/>
                <a:gd name="T5" fmla="*/ 2147483646 h 971"/>
                <a:gd name="T6" fmla="*/ 2147483646 w 671"/>
                <a:gd name="T7" fmla="*/ 2147483646 h 971"/>
                <a:gd name="T8" fmla="*/ 2147483646 w 671"/>
                <a:gd name="T9" fmla="*/ 2147483646 h 9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3" name="Google Shape;989;p32">
              <a:extLst>
                <a:ext uri="{FF2B5EF4-FFF2-40B4-BE49-F238E27FC236}">
                  <a16:creationId xmlns:a16="http://schemas.microsoft.com/office/drawing/2014/main" id="{2173BD10-578E-4596-A045-2515054827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0300" y="1074975"/>
              <a:ext cx="161350" cy="147050"/>
            </a:xfrm>
            <a:custGeom>
              <a:avLst/>
              <a:gdLst>
                <a:gd name="T0" fmla="*/ 2147483646 w 6454"/>
                <a:gd name="T1" fmla="*/ 2147483646 h 5882"/>
                <a:gd name="T2" fmla="*/ 2147483646 w 6454"/>
                <a:gd name="T3" fmla="*/ 2147483646 h 5882"/>
                <a:gd name="T4" fmla="*/ 0 w 6454"/>
                <a:gd name="T5" fmla="*/ 2147483646 h 5882"/>
                <a:gd name="T6" fmla="*/ 2147483646 w 6454"/>
                <a:gd name="T7" fmla="*/ 2147483646 h 5882"/>
                <a:gd name="T8" fmla="*/ 2147483646 w 6454"/>
                <a:gd name="T9" fmla="*/ 2147483646 h 5882"/>
                <a:gd name="T10" fmla="*/ 2147483646 w 6454"/>
                <a:gd name="T11" fmla="*/ 0 h 5882"/>
                <a:gd name="T12" fmla="*/ 2147483646 w 6454"/>
                <a:gd name="T13" fmla="*/ 2147483646 h 5882"/>
                <a:gd name="T14" fmla="*/ 2147483646 w 6454"/>
                <a:gd name="T15" fmla="*/ 0 h 588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4" name="Google Shape;990;p32">
              <a:extLst>
                <a:ext uri="{FF2B5EF4-FFF2-40B4-BE49-F238E27FC236}">
                  <a16:creationId xmlns:a16="http://schemas.microsoft.com/office/drawing/2014/main" id="{DA9F4615-8CDF-47DD-A8FA-97E51076F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650" y="1239650"/>
              <a:ext cx="25" cy="3375"/>
            </a:xfrm>
            <a:custGeom>
              <a:avLst/>
              <a:gdLst>
                <a:gd name="T0" fmla="*/ 0 w 1"/>
                <a:gd name="T1" fmla="*/ 2147483646 h 135"/>
                <a:gd name="T2" fmla="*/ 0 w 1"/>
                <a:gd name="T3" fmla="*/ 2147483646 h 135"/>
                <a:gd name="T4" fmla="*/ 0 w 1"/>
                <a:gd name="T5" fmla="*/ 2147483646 h 135"/>
                <a:gd name="T6" fmla="*/ 0 w 1"/>
                <a:gd name="T7" fmla="*/ 2147483646 h 135"/>
                <a:gd name="T8" fmla="*/ 0 w 1"/>
                <a:gd name="T9" fmla="*/ 2147483646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5" name="Google Shape;991;p32">
              <a:extLst>
                <a:ext uri="{FF2B5EF4-FFF2-40B4-BE49-F238E27FC236}">
                  <a16:creationId xmlns:a16="http://schemas.microsoft.com/office/drawing/2014/main" id="{D545B230-D7C7-485C-B8B9-6836DEA0C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5100" y="1239650"/>
              <a:ext cx="1001575" cy="126050"/>
            </a:xfrm>
            <a:custGeom>
              <a:avLst/>
              <a:gdLst>
                <a:gd name="T0" fmla="*/ 2147483646 w 40063"/>
                <a:gd name="T1" fmla="*/ 2147483646 h 5042"/>
                <a:gd name="T2" fmla="*/ 2147483646 w 40063"/>
                <a:gd name="T3" fmla="*/ 2147483646 h 5042"/>
                <a:gd name="T4" fmla="*/ 2147483646 w 40063"/>
                <a:gd name="T5" fmla="*/ 2147483646 h 5042"/>
                <a:gd name="T6" fmla="*/ 2147483646 w 40063"/>
                <a:gd name="T7" fmla="*/ 2147483646 h 5042"/>
                <a:gd name="T8" fmla="*/ 2147483646 w 40063"/>
                <a:gd name="T9" fmla="*/ 2147483646 h 5042"/>
                <a:gd name="T10" fmla="*/ 2147483646 w 40063"/>
                <a:gd name="T11" fmla="*/ 2147483646 h 5042"/>
                <a:gd name="T12" fmla="*/ 2147483646 w 40063"/>
                <a:gd name="T13" fmla="*/ 2147483646 h 5042"/>
                <a:gd name="T14" fmla="*/ 2147483646 w 40063"/>
                <a:gd name="T15" fmla="*/ 2147483646 h 5042"/>
                <a:gd name="T16" fmla="*/ 2147483646 w 40063"/>
                <a:gd name="T17" fmla="*/ 2147483646 h 5042"/>
                <a:gd name="T18" fmla="*/ 2147483646 w 40063"/>
                <a:gd name="T19" fmla="*/ 2147483646 h 5042"/>
                <a:gd name="T20" fmla="*/ 2147483646 w 40063"/>
                <a:gd name="T21" fmla="*/ 2147483646 h 5042"/>
                <a:gd name="T22" fmla="*/ 2147483646 w 40063"/>
                <a:gd name="T23" fmla="*/ 2147483646 h 5042"/>
                <a:gd name="T24" fmla="*/ 2147483646 w 40063"/>
                <a:gd name="T25" fmla="*/ 2147483646 h 50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lnTo>
                    <a:pt x="135" y="3227"/>
                  </a:ln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6" name="Google Shape;992;p32">
              <a:extLst>
                <a:ext uri="{FF2B5EF4-FFF2-40B4-BE49-F238E27FC236}">
                  <a16:creationId xmlns:a16="http://schemas.microsoft.com/office/drawing/2014/main" id="{F1C5D662-F946-4129-B4D8-768E1785E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0750" y="1421125"/>
              <a:ext cx="25" cy="4250"/>
            </a:xfrm>
            <a:custGeom>
              <a:avLst/>
              <a:gdLst>
                <a:gd name="T0" fmla="*/ 0 w 1"/>
                <a:gd name="T1" fmla="*/ 2147483646 h 170"/>
                <a:gd name="T2" fmla="*/ 0 w 1"/>
                <a:gd name="T3" fmla="*/ 2147483646 h 170"/>
                <a:gd name="T4" fmla="*/ 0 w 1"/>
                <a:gd name="T5" fmla="*/ 2147483646 h 170"/>
                <a:gd name="T6" fmla="*/ 0 w 1"/>
                <a:gd name="T7" fmla="*/ 2147483646 h 1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7" name="Google Shape;993;p32">
              <a:extLst>
                <a:ext uri="{FF2B5EF4-FFF2-40B4-BE49-F238E27FC236}">
                  <a16:creationId xmlns:a16="http://schemas.microsoft.com/office/drawing/2014/main" id="{57E431C7-B0B6-467F-9C45-94AA6E558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0750" y="1421125"/>
              <a:ext cx="48750" cy="10950"/>
            </a:xfrm>
            <a:custGeom>
              <a:avLst/>
              <a:gdLst>
                <a:gd name="T0" fmla="*/ 0 w 1950"/>
                <a:gd name="T1" fmla="*/ 2147483646 h 438"/>
                <a:gd name="T2" fmla="*/ 0 w 1950"/>
                <a:gd name="T3" fmla="*/ 2147483646 h 438"/>
                <a:gd name="T4" fmla="*/ 2147483646 w 1950"/>
                <a:gd name="T5" fmla="*/ 2147483646 h 438"/>
                <a:gd name="T6" fmla="*/ 0 w 1950"/>
                <a:gd name="T7" fmla="*/ 2147483646 h 438"/>
                <a:gd name="T8" fmla="*/ 2147483646 w 1950"/>
                <a:gd name="T9" fmla="*/ 2147483646 h 438"/>
                <a:gd name="T10" fmla="*/ 2147483646 w 1950"/>
                <a:gd name="T11" fmla="*/ 2147483646 h 438"/>
                <a:gd name="T12" fmla="*/ 2147483646 w 1950"/>
                <a:gd name="T13" fmla="*/ 2147483646 h 438"/>
                <a:gd name="T14" fmla="*/ 2147483646 w 1950"/>
                <a:gd name="T15" fmla="*/ 2147483646 h 4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8" name="Google Shape;994;p32">
              <a:extLst>
                <a:ext uri="{FF2B5EF4-FFF2-40B4-BE49-F238E27FC236}">
                  <a16:creationId xmlns:a16="http://schemas.microsoft.com/office/drawing/2014/main" id="{E96DA9D2-6AD8-43AA-A3C5-70A31BDA0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425" y="819550"/>
              <a:ext cx="1316625" cy="612525"/>
            </a:xfrm>
            <a:custGeom>
              <a:avLst/>
              <a:gdLst>
                <a:gd name="T0" fmla="*/ 2147483646 w 52665"/>
                <a:gd name="T1" fmla="*/ 0 h 24501"/>
                <a:gd name="T2" fmla="*/ 2147483646 w 52665"/>
                <a:gd name="T3" fmla="*/ 2147483646 h 24501"/>
                <a:gd name="T4" fmla="*/ 2147483646 w 52665"/>
                <a:gd name="T5" fmla="*/ 2147483646 h 24501"/>
                <a:gd name="T6" fmla="*/ 2147483646 w 52665"/>
                <a:gd name="T7" fmla="*/ 2147483646 h 24501"/>
                <a:gd name="T8" fmla="*/ 2147483646 w 52665"/>
                <a:gd name="T9" fmla="*/ 2147483646 h 24501"/>
                <a:gd name="T10" fmla="*/ 2147483646 w 52665"/>
                <a:gd name="T11" fmla="*/ 2147483646 h 24501"/>
                <a:gd name="T12" fmla="*/ 2147483646 w 52665"/>
                <a:gd name="T13" fmla="*/ 2147483646 h 24501"/>
                <a:gd name="T14" fmla="*/ 2147483646 w 52665"/>
                <a:gd name="T15" fmla="*/ 2147483646 h 24501"/>
                <a:gd name="T16" fmla="*/ 2147483646 w 52665"/>
                <a:gd name="T17" fmla="*/ 2147483646 h 24501"/>
                <a:gd name="T18" fmla="*/ 2147483646 w 52665"/>
                <a:gd name="T19" fmla="*/ 2147483646 h 24501"/>
                <a:gd name="T20" fmla="*/ 2147483646 w 52665"/>
                <a:gd name="T21" fmla="*/ 2147483646 h 24501"/>
                <a:gd name="T22" fmla="*/ 0 w 52665"/>
                <a:gd name="T23" fmla="*/ 2147483646 h 24501"/>
                <a:gd name="T24" fmla="*/ 2147483646 w 52665"/>
                <a:gd name="T25" fmla="*/ 2147483646 h 24501"/>
                <a:gd name="T26" fmla="*/ 2147483646 w 52665"/>
                <a:gd name="T27" fmla="*/ 2147483646 h 24501"/>
                <a:gd name="T28" fmla="*/ 2147483646 w 52665"/>
                <a:gd name="T29" fmla="*/ 2147483646 h 24501"/>
                <a:gd name="T30" fmla="*/ 2147483646 w 52665"/>
                <a:gd name="T31" fmla="*/ 2147483646 h 24501"/>
                <a:gd name="T32" fmla="*/ 2147483646 w 52665"/>
                <a:gd name="T33" fmla="*/ 2147483646 h 24501"/>
                <a:gd name="T34" fmla="*/ 2147483646 w 52665"/>
                <a:gd name="T35" fmla="*/ 2147483646 h 24501"/>
                <a:gd name="T36" fmla="*/ 2147483646 w 52665"/>
                <a:gd name="T37" fmla="*/ 2147483646 h 24501"/>
                <a:gd name="T38" fmla="*/ 2147483646 w 52665"/>
                <a:gd name="T39" fmla="*/ 2147483646 h 24501"/>
                <a:gd name="T40" fmla="*/ 2147483646 w 52665"/>
                <a:gd name="T41" fmla="*/ 2147483646 h 24501"/>
                <a:gd name="T42" fmla="*/ 2147483646 w 52665"/>
                <a:gd name="T43" fmla="*/ 2147483646 h 24501"/>
                <a:gd name="T44" fmla="*/ 2147483646 w 52665"/>
                <a:gd name="T45" fmla="*/ 2147483646 h 24501"/>
                <a:gd name="T46" fmla="*/ 2147483646 w 52665"/>
                <a:gd name="T47" fmla="*/ 2147483646 h 24501"/>
                <a:gd name="T48" fmla="*/ 2147483646 w 52665"/>
                <a:gd name="T49" fmla="*/ 2147483646 h 24501"/>
                <a:gd name="T50" fmla="*/ 2147483646 w 52665"/>
                <a:gd name="T51" fmla="*/ 2147483646 h 24501"/>
                <a:gd name="T52" fmla="*/ 2147483646 w 52665"/>
                <a:gd name="T53" fmla="*/ 2147483646 h 24501"/>
                <a:gd name="T54" fmla="*/ 2147483646 w 52665"/>
                <a:gd name="T55" fmla="*/ 2147483646 h 24501"/>
                <a:gd name="T56" fmla="*/ 2147483646 w 52665"/>
                <a:gd name="T57" fmla="*/ 2147483646 h 24501"/>
                <a:gd name="T58" fmla="*/ 2147483646 w 52665"/>
                <a:gd name="T59" fmla="*/ 2147483646 h 24501"/>
                <a:gd name="T60" fmla="*/ 2147483646 w 52665"/>
                <a:gd name="T61" fmla="*/ 2147483646 h 24501"/>
                <a:gd name="T62" fmla="*/ 2147483646 w 52665"/>
                <a:gd name="T63" fmla="*/ 2147483646 h 24501"/>
                <a:gd name="T64" fmla="*/ 2147483646 w 52665"/>
                <a:gd name="T65" fmla="*/ 2147483646 h 24501"/>
                <a:gd name="T66" fmla="*/ 2147483646 w 52665"/>
                <a:gd name="T67" fmla="*/ 2147483646 h 24501"/>
                <a:gd name="T68" fmla="*/ 2147483646 w 52665"/>
                <a:gd name="T69" fmla="*/ 2147483646 h 24501"/>
                <a:gd name="T70" fmla="*/ 2147483646 w 52665"/>
                <a:gd name="T71" fmla="*/ 0 h 245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9" name="Google Shape;995;p32">
              <a:extLst>
                <a:ext uri="{FF2B5EF4-FFF2-40B4-BE49-F238E27FC236}">
                  <a16:creationId xmlns:a16="http://schemas.microsoft.com/office/drawing/2014/main" id="{6CC4D8C0-5D69-46BC-82AE-640A24832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4200" y="1449700"/>
              <a:ext cx="175650" cy="115150"/>
            </a:xfrm>
            <a:custGeom>
              <a:avLst/>
              <a:gdLst>
                <a:gd name="T0" fmla="*/ 2147483646 w 7026"/>
                <a:gd name="T1" fmla="*/ 2147483646 h 4606"/>
                <a:gd name="T2" fmla="*/ 2147483646 w 7026"/>
                <a:gd name="T3" fmla="*/ 2147483646 h 4606"/>
                <a:gd name="T4" fmla="*/ 2147483646 w 7026"/>
                <a:gd name="T5" fmla="*/ 2147483646 h 4606"/>
                <a:gd name="T6" fmla="*/ 2147483646 w 7026"/>
                <a:gd name="T7" fmla="*/ 2147483646 h 4606"/>
                <a:gd name="T8" fmla="*/ 2147483646 w 7026"/>
                <a:gd name="T9" fmla="*/ 2147483646 h 4606"/>
                <a:gd name="T10" fmla="*/ 2147483646 w 7026"/>
                <a:gd name="T11" fmla="*/ 2147483646 h 4606"/>
                <a:gd name="T12" fmla="*/ 2147483646 w 7026"/>
                <a:gd name="T13" fmla="*/ 2147483646 h 4606"/>
                <a:gd name="T14" fmla="*/ 2147483646 w 7026"/>
                <a:gd name="T15" fmla="*/ 2147483646 h 4606"/>
                <a:gd name="T16" fmla="*/ 2147483646 w 7026"/>
                <a:gd name="T17" fmla="*/ 2147483646 h 4606"/>
                <a:gd name="T18" fmla="*/ 2147483646 w 7026"/>
                <a:gd name="T19" fmla="*/ 2147483646 h 4606"/>
                <a:gd name="T20" fmla="*/ 2147483646 w 7026"/>
                <a:gd name="T21" fmla="*/ 2147483646 h 460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0" name="Google Shape;996;p32">
              <a:extLst>
                <a:ext uri="{FF2B5EF4-FFF2-40B4-BE49-F238E27FC236}">
                  <a16:creationId xmlns:a16="http://schemas.microsoft.com/office/drawing/2014/main" id="{5BFDC5C0-1673-43B0-B965-A606C49FA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050" y="1294800"/>
              <a:ext cx="231100" cy="168725"/>
            </a:xfrm>
            <a:custGeom>
              <a:avLst/>
              <a:gdLst>
                <a:gd name="T0" fmla="*/ 2147483646 w 9244"/>
                <a:gd name="T1" fmla="*/ 0 h 6749"/>
                <a:gd name="T2" fmla="*/ 2147483646 w 9244"/>
                <a:gd name="T3" fmla="*/ 2147483646 h 6749"/>
                <a:gd name="T4" fmla="*/ 2147483646 w 9244"/>
                <a:gd name="T5" fmla="*/ 2147483646 h 6749"/>
                <a:gd name="T6" fmla="*/ 2147483646 w 9244"/>
                <a:gd name="T7" fmla="*/ 2147483646 h 6749"/>
                <a:gd name="T8" fmla="*/ 2147483646 w 9244"/>
                <a:gd name="T9" fmla="*/ 2147483646 h 6749"/>
                <a:gd name="T10" fmla="*/ 2147483646 w 9244"/>
                <a:gd name="T11" fmla="*/ 2147483646 h 6749"/>
                <a:gd name="T12" fmla="*/ 2147483646 w 9244"/>
                <a:gd name="T13" fmla="*/ 2147483646 h 6749"/>
                <a:gd name="T14" fmla="*/ 2147483646 w 9244"/>
                <a:gd name="T15" fmla="*/ 2147483646 h 6749"/>
                <a:gd name="T16" fmla="*/ 2147483646 w 9244"/>
                <a:gd name="T17" fmla="*/ 2147483646 h 6749"/>
                <a:gd name="T18" fmla="*/ 2147483646 w 9244"/>
                <a:gd name="T19" fmla="*/ 2147483646 h 6749"/>
                <a:gd name="T20" fmla="*/ 2147483646 w 9244"/>
                <a:gd name="T21" fmla="*/ 0 h 67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997;p32">
              <a:extLst>
                <a:ext uri="{FF2B5EF4-FFF2-40B4-BE49-F238E27FC236}">
                  <a16:creationId xmlns:a16="http://schemas.microsoft.com/office/drawing/2014/main" id="{FFD8EF20-444A-4667-A8D2-EF94F52D7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7100" y="1306025"/>
              <a:ext cx="59675" cy="59675"/>
            </a:xfrm>
            <a:custGeom>
              <a:avLst/>
              <a:gdLst>
                <a:gd name="T0" fmla="*/ 2147483646 w 2387"/>
                <a:gd name="T1" fmla="*/ 2147483646 h 2387"/>
                <a:gd name="T2" fmla="*/ 0 w 2387"/>
                <a:gd name="T3" fmla="*/ 2147483646 h 2387"/>
                <a:gd name="T4" fmla="*/ 2147483646 w 2387"/>
                <a:gd name="T5" fmla="*/ 2147483646 h 2387"/>
                <a:gd name="T6" fmla="*/ 2147483646 w 2387"/>
                <a:gd name="T7" fmla="*/ 2147483646 h 2387"/>
                <a:gd name="T8" fmla="*/ 2147483646 w 2387"/>
                <a:gd name="T9" fmla="*/ 2147483646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998;p32">
              <a:extLst>
                <a:ext uri="{FF2B5EF4-FFF2-40B4-BE49-F238E27FC236}">
                  <a16:creationId xmlns:a16="http://schemas.microsoft.com/office/drawing/2014/main" id="{FA5642E9-CA63-4EF0-99B3-F279C144F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7625" y="1246025"/>
              <a:ext cx="227725" cy="168650"/>
            </a:xfrm>
            <a:custGeom>
              <a:avLst/>
              <a:gdLst>
                <a:gd name="T0" fmla="*/ 2147483646 w 9109"/>
                <a:gd name="T1" fmla="*/ 0 h 6746"/>
                <a:gd name="T2" fmla="*/ 2147483646 w 9109"/>
                <a:gd name="T3" fmla="*/ 2147483646 h 6746"/>
                <a:gd name="T4" fmla="*/ 2147483646 w 9109"/>
                <a:gd name="T5" fmla="*/ 2147483646 h 6746"/>
                <a:gd name="T6" fmla="*/ 2147483646 w 9109"/>
                <a:gd name="T7" fmla="*/ 2147483646 h 6746"/>
                <a:gd name="T8" fmla="*/ 2147483646 w 9109"/>
                <a:gd name="T9" fmla="*/ 2147483646 h 6746"/>
                <a:gd name="T10" fmla="*/ 2147483646 w 9109"/>
                <a:gd name="T11" fmla="*/ 2147483646 h 6746"/>
                <a:gd name="T12" fmla="*/ 2147483646 w 9109"/>
                <a:gd name="T13" fmla="*/ 2147483646 h 6746"/>
                <a:gd name="T14" fmla="*/ 2147483646 w 9109"/>
                <a:gd name="T15" fmla="*/ 2147483646 h 6746"/>
                <a:gd name="T16" fmla="*/ 2147483646 w 9109"/>
                <a:gd name="T17" fmla="*/ 2147483646 h 6746"/>
                <a:gd name="T18" fmla="*/ 2147483646 w 9109"/>
                <a:gd name="T19" fmla="*/ 2147483646 h 6746"/>
                <a:gd name="T20" fmla="*/ 2147483646 w 9109"/>
                <a:gd name="T21" fmla="*/ 0 h 67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999;p32">
              <a:extLst>
                <a:ext uri="{FF2B5EF4-FFF2-40B4-BE49-F238E27FC236}">
                  <a16:creationId xmlns:a16="http://schemas.microsoft.com/office/drawing/2014/main" id="{65A97055-11CC-4DF5-852B-39AD98F84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6275" y="1264025"/>
              <a:ext cx="59675" cy="59675"/>
            </a:xfrm>
            <a:custGeom>
              <a:avLst/>
              <a:gdLst>
                <a:gd name="T0" fmla="*/ 2147483646 w 2387"/>
                <a:gd name="T1" fmla="*/ 0 h 2387"/>
                <a:gd name="T2" fmla="*/ 0 w 2387"/>
                <a:gd name="T3" fmla="*/ 2147483646 h 2387"/>
                <a:gd name="T4" fmla="*/ 2147483646 w 2387"/>
                <a:gd name="T5" fmla="*/ 2147483646 h 2387"/>
                <a:gd name="T6" fmla="*/ 2147483646 w 2387"/>
                <a:gd name="T7" fmla="*/ 2147483646 h 2387"/>
                <a:gd name="T8" fmla="*/ 2147483646 w 2387"/>
                <a:gd name="T9" fmla="*/ 0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4" name="Google Shape;1000;p32">
              <a:extLst>
                <a:ext uri="{FF2B5EF4-FFF2-40B4-BE49-F238E27FC236}">
                  <a16:creationId xmlns:a16="http://schemas.microsoft.com/office/drawing/2014/main" id="{D81A957F-F5B8-4F47-8074-F5EC128036E0}"/>
                </a:ext>
              </a:extLst>
            </p:cNvPr>
            <p:cNvSpPr/>
            <p:nvPr/>
          </p:nvSpPr>
          <p:spPr>
            <a:xfrm>
              <a:off x="3372771" y="1445992"/>
              <a:ext cx="207143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5" name="Google Shape;1001;p32">
              <a:extLst>
                <a:ext uri="{FF2B5EF4-FFF2-40B4-BE49-F238E27FC236}">
                  <a16:creationId xmlns:a16="http://schemas.microsoft.com/office/drawing/2014/main" id="{F39B79E8-2A29-4A6A-8FC9-39DB87B9875B}"/>
                </a:ext>
              </a:extLst>
            </p:cNvPr>
            <p:cNvSpPr/>
            <p:nvPr/>
          </p:nvSpPr>
          <p:spPr>
            <a:xfrm>
              <a:off x="3931088" y="1374562"/>
              <a:ext cx="211998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6" name="Google Shape;1002;p32">
              <a:extLst>
                <a:ext uri="{FF2B5EF4-FFF2-40B4-BE49-F238E27FC236}">
                  <a16:creationId xmlns:a16="http://schemas.microsoft.com/office/drawing/2014/main" id="{6591CB35-35E7-4E40-ACBA-886200D906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825" y="2131950"/>
              <a:ext cx="48775" cy="21050"/>
            </a:xfrm>
            <a:custGeom>
              <a:avLst/>
              <a:gdLst>
                <a:gd name="T0" fmla="*/ 2147483646 w 1951"/>
                <a:gd name="T1" fmla="*/ 2147483646 h 842"/>
                <a:gd name="T2" fmla="*/ 2147483646 w 1951"/>
                <a:gd name="T3" fmla="*/ 2147483646 h 842"/>
                <a:gd name="T4" fmla="*/ 2147483646 w 1951"/>
                <a:gd name="T5" fmla="*/ 2147483646 h 842"/>
                <a:gd name="T6" fmla="*/ 2147483646 w 1951"/>
                <a:gd name="T7" fmla="*/ 2147483646 h 842"/>
                <a:gd name="T8" fmla="*/ 2147483646 w 1951"/>
                <a:gd name="T9" fmla="*/ 2147483646 h 842"/>
                <a:gd name="T10" fmla="*/ 2147483646 w 1951"/>
                <a:gd name="T11" fmla="*/ 2147483646 h 842"/>
                <a:gd name="T12" fmla="*/ 2147483646 w 1951"/>
                <a:gd name="T13" fmla="*/ 2147483646 h 8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37" name="Google Shape;211;p3">
            <a:extLst>
              <a:ext uri="{FF2B5EF4-FFF2-40B4-BE49-F238E27FC236}">
                <a16:creationId xmlns:a16="http://schemas.microsoft.com/office/drawing/2014/main" id="{C1F4B354-BF90-4D26-A455-E3850EC2807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38" name="Google Shape;212;p3">
              <a:extLst>
                <a:ext uri="{FF2B5EF4-FFF2-40B4-BE49-F238E27FC236}">
                  <a16:creationId xmlns:a16="http://schemas.microsoft.com/office/drawing/2014/main" id="{EEA4EC66-DAFA-491F-B610-AB77DB25A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" name="Google Shape;213;p3">
              <a:extLst>
                <a:ext uri="{FF2B5EF4-FFF2-40B4-BE49-F238E27FC236}">
                  <a16:creationId xmlns:a16="http://schemas.microsoft.com/office/drawing/2014/main" id="{56AFF074-D314-4358-B25B-ECED6DA02E2A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40" name="Google Shape;214;p3">
            <a:extLst>
              <a:ext uri="{FF2B5EF4-FFF2-40B4-BE49-F238E27FC236}">
                <a16:creationId xmlns:a16="http://schemas.microsoft.com/office/drawing/2014/main" id="{9EC84360-77DA-4589-B8F2-7EEF50276ED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0050" y="5038725"/>
            <a:ext cx="292100" cy="280988"/>
            <a:chOff x="3243875" y="2372825"/>
            <a:chExt cx="291375" cy="281375"/>
          </a:xfrm>
        </p:grpSpPr>
        <p:sp>
          <p:nvSpPr>
            <p:cNvPr id="141" name="Google Shape;215;p3">
              <a:extLst>
                <a:ext uri="{FF2B5EF4-FFF2-40B4-BE49-F238E27FC236}">
                  <a16:creationId xmlns:a16="http://schemas.microsoft.com/office/drawing/2014/main" id="{8AAD2D57-6CB9-404A-BC92-0EF2E2AD907A}"/>
                </a:ext>
              </a:extLst>
            </p:cNvPr>
            <p:cNvSpPr/>
            <p:nvPr/>
          </p:nvSpPr>
          <p:spPr>
            <a:xfrm>
              <a:off x="3286632" y="2403030"/>
              <a:ext cx="205863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2" name="Google Shape;216;p3">
              <a:extLst>
                <a:ext uri="{FF2B5EF4-FFF2-40B4-BE49-F238E27FC236}">
                  <a16:creationId xmlns:a16="http://schemas.microsoft.com/office/drawing/2014/main" id="{F2E3D8CA-54CF-4601-A3D9-EE58311AC11C}"/>
                </a:ext>
              </a:extLst>
            </p:cNvPr>
            <p:cNvSpPr/>
            <p:nvPr/>
          </p:nvSpPr>
          <p:spPr>
            <a:xfrm>
              <a:off x="3302467" y="2403030"/>
              <a:ext cx="193194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3" name="Google Shape;217;p3">
              <a:extLst>
                <a:ext uri="{FF2B5EF4-FFF2-40B4-BE49-F238E27FC236}">
                  <a16:creationId xmlns:a16="http://schemas.microsoft.com/office/drawing/2014/main" id="{AED3CAEB-D9AA-4585-858A-4EEFC09DFB08}"/>
                </a:ext>
              </a:extLst>
            </p:cNvPr>
            <p:cNvSpPr/>
            <p:nvPr/>
          </p:nvSpPr>
          <p:spPr>
            <a:xfrm>
              <a:off x="3395897" y="2372825"/>
              <a:ext cx="1108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4" name="Google Shape;218;p3">
              <a:extLst>
                <a:ext uri="{FF2B5EF4-FFF2-40B4-BE49-F238E27FC236}">
                  <a16:creationId xmlns:a16="http://schemas.microsoft.com/office/drawing/2014/main" id="{7172FF65-7216-489E-88AD-F4C43432FB73}"/>
                </a:ext>
              </a:extLst>
            </p:cNvPr>
            <p:cNvSpPr/>
            <p:nvPr/>
          </p:nvSpPr>
          <p:spPr>
            <a:xfrm>
              <a:off x="3243875" y="2495231"/>
              <a:ext cx="285041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5" name="Google Shape;219;p3">
              <a:extLst>
                <a:ext uri="{FF2B5EF4-FFF2-40B4-BE49-F238E27FC236}">
                  <a16:creationId xmlns:a16="http://schemas.microsoft.com/office/drawing/2014/main" id="{6CCAC17C-41A7-49D8-8D21-66309F91B3C6}"/>
                </a:ext>
              </a:extLst>
            </p:cNvPr>
            <p:cNvSpPr/>
            <p:nvPr/>
          </p:nvSpPr>
          <p:spPr>
            <a:xfrm>
              <a:off x="3340473" y="2379184"/>
              <a:ext cx="10451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6" name="Google Shape;220;p3">
              <a:extLst>
                <a:ext uri="{FF2B5EF4-FFF2-40B4-BE49-F238E27FC236}">
                  <a16:creationId xmlns:a16="http://schemas.microsoft.com/office/drawing/2014/main" id="{73D8E645-CBB1-4AC7-A128-AD4FF1B01988}"/>
                </a:ext>
              </a:extLst>
            </p:cNvPr>
            <p:cNvSpPr/>
            <p:nvPr/>
          </p:nvSpPr>
          <p:spPr>
            <a:xfrm>
              <a:off x="3267629" y="2458668"/>
              <a:ext cx="267621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7" name="Google Shape;221;p3">
              <a:extLst>
                <a:ext uri="{FF2B5EF4-FFF2-40B4-BE49-F238E27FC236}">
                  <a16:creationId xmlns:a16="http://schemas.microsoft.com/office/drawing/2014/main" id="{AB1585D9-A1B3-4E76-950D-08D649D9A439}"/>
                </a:ext>
              </a:extLst>
            </p:cNvPr>
            <p:cNvSpPr/>
            <p:nvPr/>
          </p:nvSpPr>
          <p:spPr>
            <a:xfrm>
              <a:off x="3275546" y="2452309"/>
              <a:ext cx="258121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8" name="Google Shape;222;p3">
              <a:extLst>
                <a:ext uri="{FF2B5EF4-FFF2-40B4-BE49-F238E27FC236}">
                  <a16:creationId xmlns:a16="http://schemas.microsoft.com/office/drawing/2014/main" id="{44FDFCE9-44BF-408D-ABCF-232FA914D61E}"/>
                </a:ext>
              </a:extLst>
            </p:cNvPr>
            <p:cNvSpPr/>
            <p:nvPr/>
          </p:nvSpPr>
          <p:spPr>
            <a:xfrm>
              <a:off x="3327804" y="2385542"/>
              <a:ext cx="120351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9" name="Google Shape;223;p3">
              <a:extLst>
                <a:ext uri="{FF2B5EF4-FFF2-40B4-BE49-F238E27FC236}">
                  <a16:creationId xmlns:a16="http://schemas.microsoft.com/office/drawing/2014/main" id="{9E483E41-455D-41F9-B0CB-087C27BF1600}"/>
                </a:ext>
              </a:extLst>
            </p:cNvPr>
            <p:cNvSpPr/>
            <p:nvPr/>
          </p:nvSpPr>
          <p:spPr>
            <a:xfrm>
              <a:off x="3327804" y="2438003"/>
              <a:ext cx="133019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0" name="Google Shape;224;p3">
              <a:extLst>
                <a:ext uri="{FF2B5EF4-FFF2-40B4-BE49-F238E27FC236}">
                  <a16:creationId xmlns:a16="http://schemas.microsoft.com/office/drawing/2014/main" id="{897A4B84-C177-49F0-A502-51C48666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550" y="2469325"/>
              <a:ext cx="72075" cy="71450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51" name="Google Shape;225;p3">
            <a:extLst>
              <a:ext uri="{FF2B5EF4-FFF2-40B4-BE49-F238E27FC236}">
                <a16:creationId xmlns:a16="http://schemas.microsoft.com/office/drawing/2014/main" id="{B0A679BF-3D17-40F3-A0BD-63D0A1F4EF2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7538" y="714375"/>
            <a:ext cx="168275" cy="168275"/>
            <a:chOff x="4954425" y="2036375"/>
            <a:chExt cx="166675" cy="168575"/>
          </a:xfrm>
        </p:grpSpPr>
        <p:sp>
          <p:nvSpPr>
            <p:cNvPr id="152" name="Google Shape;226;p3">
              <a:extLst>
                <a:ext uri="{FF2B5EF4-FFF2-40B4-BE49-F238E27FC236}">
                  <a16:creationId xmlns:a16="http://schemas.microsoft.com/office/drawing/2014/main" id="{6AD69482-DE37-4168-8C1C-640EBBD713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3" name="Google Shape;227;p3">
              <a:extLst>
                <a:ext uri="{FF2B5EF4-FFF2-40B4-BE49-F238E27FC236}">
                  <a16:creationId xmlns:a16="http://schemas.microsoft.com/office/drawing/2014/main" id="{38E926E4-32AF-4BF5-ADA0-A3B0E67BB01C}"/>
                </a:ext>
              </a:extLst>
            </p:cNvPr>
            <p:cNvSpPr/>
            <p:nvPr/>
          </p:nvSpPr>
          <p:spPr>
            <a:xfrm>
              <a:off x="5009459" y="2104760"/>
              <a:ext cx="51890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54" name="Google Shape;228;p3">
            <a:extLst>
              <a:ext uri="{FF2B5EF4-FFF2-40B4-BE49-F238E27FC236}">
                <a16:creationId xmlns:a16="http://schemas.microsoft.com/office/drawing/2014/main" id="{54ADB667-5D12-44DE-A7D2-A0C4AB74A80F}"/>
              </a:ext>
            </a:extLst>
          </p:cNvPr>
          <p:cNvSpPr>
            <a:spLocks/>
          </p:cNvSpPr>
          <p:nvPr userDrawn="1"/>
        </p:nvSpPr>
        <p:spPr bwMode="auto">
          <a:xfrm>
            <a:off x="1576388" y="3597275"/>
            <a:ext cx="119062" cy="80963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155" name="Google Shape;229;p3">
            <a:extLst>
              <a:ext uri="{FF2B5EF4-FFF2-40B4-BE49-F238E27FC236}">
                <a16:creationId xmlns:a16="http://schemas.microsoft.com/office/drawing/2014/main" id="{CE3B8487-7066-499B-A8D8-16A20E3CA8E6}"/>
              </a:ext>
            </a:extLst>
          </p:cNvPr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56" name="Google Shape;230;p3">
            <a:extLst>
              <a:ext uri="{FF2B5EF4-FFF2-40B4-BE49-F238E27FC236}">
                <a16:creationId xmlns:a16="http://schemas.microsoft.com/office/drawing/2014/main" id="{89F9776B-3391-409A-ABBE-39CC47B2EEB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57" name="Google Shape;231;p3">
              <a:extLst>
                <a:ext uri="{FF2B5EF4-FFF2-40B4-BE49-F238E27FC236}">
                  <a16:creationId xmlns:a16="http://schemas.microsoft.com/office/drawing/2014/main" id="{EFCA1AE0-15F0-4BE5-B658-A10895B51DE8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8" name="Google Shape;232;p3">
              <a:extLst>
                <a:ext uri="{FF2B5EF4-FFF2-40B4-BE49-F238E27FC236}">
                  <a16:creationId xmlns:a16="http://schemas.microsoft.com/office/drawing/2014/main" id="{43885468-179D-4179-B1FE-FF7FC0C6C997}"/>
                </a:ext>
              </a:extLst>
            </p:cNvPr>
            <p:cNvSpPr/>
            <p:nvPr/>
          </p:nvSpPr>
          <p:spPr>
            <a:xfrm>
              <a:off x="5009983" y="2104759"/>
              <a:ext cx="52384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59" name="TextBox 158">
            <a:extLst>
              <a:ext uri="{FF2B5EF4-FFF2-40B4-BE49-F238E27FC236}">
                <a16:creationId xmlns:a16="http://schemas.microsoft.com/office/drawing/2014/main" id="{3328C268-5EA2-44C9-B9F7-7326EC2AB376}"/>
              </a:ext>
            </a:extLst>
          </p:cNvPr>
          <p:cNvSpPr txBox="1"/>
          <p:nvPr userDrawn="1"/>
        </p:nvSpPr>
        <p:spPr>
          <a:xfrm>
            <a:off x="3783013" y="1468438"/>
            <a:ext cx="4514850" cy="2746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8625" i="0" dirty="0">
                <a:solidFill>
                  <a:srgbClr val="002060"/>
                </a:solidFill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86537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159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976676EB-C247-4E43-A876-76C2964A05C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D137549B-6FCB-4C80-A139-C495E2A778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185" y="219519"/>
              <a:ext cx="8068819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F3029E13-C72E-405C-AB12-1429655979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FFD5506A-E9CD-4209-B04A-72274DC574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C73C3385-3901-49F6-B2EB-0679D57964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99E959A8-FBC6-4A5B-BCF0-86C3BF9EF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A94A0D04-7A81-444F-90FA-2E105EC955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D0E8AB09-EC65-446A-B7A1-40956EA0E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77BB2A99-B85E-4604-AA4B-1E2D34AB23D0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A37D8129-3ADF-4517-AFCB-11BEA65C8F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07168D69-6975-459F-BF2D-BCD7060A16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42E82BAC-1262-4894-BB62-EE60BD20CD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A93A00AB-B1A9-4AAF-BCB2-CFB85DF2D2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58843721-670A-4713-B898-CD4C6393C6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C9E0071D-7F52-4395-9401-5FCE2EA53631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D26E43F4-C260-42DE-AD3F-2028AEF684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FEA8CD1F-B2E3-49D4-8BD0-978AEEF25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00E60592-13DD-4D07-B142-5BE9FA7339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2E5CB25B-6215-4F58-8E34-4EEE4086CE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0D806D2A-AAF9-4023-BC4A-E0B7397A20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58D55FE5-BB8F-45E4-9941-98F36DCFA4A8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15AE2DDC-0F37-4F6F-B1B7-F1888163A371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E33B030C-2FB5-454E-BB66-7111ADA23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75ACBB16-1C53-41EF-B947-3F0A53164A3C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2BA9870C-9445-476F-9A0E-C8C5603CDF80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06463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745A44F5-BB87-4F04-8CA2-FC9FCDDEF42C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94E9384B-8CB9-4F33-A579-1D00E2C50F4A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603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DC9211EC-1746-4688-9DF4-BACB045CE867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48B6866C-3B20-46A2-B575-73BCCE27C267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6A922446-8791-4053-BC63-0EEAD3565BEE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B6D0EBA6-104C-40F7-8016-9A02F4DC4603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388C2B5E-05F4-4930-B485-DADC42D86D64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1562100"/>
            <a:ext cx="47625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47E74518-0E14-4B5E-BA21-D675DB4EFDA3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1531938"/>
            <a:ext cx="446087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A4B21367-F607-4B1A-8AA0-55DE4D6381A6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BDFF2497-739D-4464-A13F-8159C8799A58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2148FC0E-9C76-4FB8-98CB-622C38DFCC7E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4FF8E44F-C0F2-46AB-BD57-6B0ECF267162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1B441A65-2A79-4D8F-A4B2-68ADD01EA0D6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6A7D966A-F920-4877-9721-9C9A5E9D368B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0417AB24-9A5D-4B07-A021-9E6DB950C580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93A3EA3F-2239-4B4B-A230-8B96FED697DE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F1887154-FF3F-4DE2-9324-5373F3AB8674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772B1EF2-974F-407F-BA4E-61DE38F0895A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F199ABD1-546F-4BBB-822D-C7190F78B2C7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3336925"/>
            <a:ext cx="10953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335CB23D-4A0E-45C0-8904-92AB181DC5E1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50850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8BE2F352-4B83-45F3-86F7-ED4B76B5F6B0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3444875"/>
            <a:ext cx="44450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708D5F8A-95CB-4615-904B-CB5144CD4E93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59AFA02F-66A6-42A1-BDFC-ACBDA35C3565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809C1C8B-3425-4088-9586-368E5223F2A0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3951288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583BF160-A975-4349-8BB8-86C6112B4A55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76688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89D1AFB2-76FF-4A08-A397-9C31086C4FEA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7625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0EA60CD0-315A-4BB1-B016-5FC9554A5664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6D58E83C-869D-414D-B9FD-2C7721B1EED3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16CB060B-B7B8-4CD1-BA6E-AD970FCD17D1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63259F28-DC69-4592-99C2-E64B5B014691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4589463"/>
            <a:ext cx="450850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743E9CFC-3069-41A4-ABDA-3E88DE5564D9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4672013"/>
            <a:ext cx="46038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E90F088D-4597-4E7D-9D17-FEF6D5657DCA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630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BC18E61B-C74C-4C25-AAB8-DBFBB30E660F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4600575"/>
            <a:ext cx="44608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A4462DD4-7A38-4165-B5B4-F3AF786C8F58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DE366282-54EB-4F93-930C-22FBAA254939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7CB26D0B-C657-4A7F-BE06-25CB955A7CB0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B2E638BF-B866-49A1-8817-76C36FBE2063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7625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FDFFEAB5-5781-4CF9-8EF0-EDC8DB4181B8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14938"/>
            <a:ext cx="449262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417FCFBB-9E36-4FC5-AE60-A621B6EA36E8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0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5F2B1071-90DC-4DC6-BE15-5D2FFA1A44FC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905D8AAB-A5DF-42DD-B4E5-ADD0D817CC28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84EB5DE2-CA08-4A7D-B33B-C886DFC26C0E}"/>
              </a:ext>
            </a:extLst>
          </p:cNvPr>
          <p:cNvSpPr>
            <a:spLocks/>
          </p:cNvSpPr>
          <p:nvPr userDrawn="1"/>
        </p:nvSpPr>
        <p:spPr bwMode="auto">
          <a:xfrm>
            <a:off x="514350" y="5857875"/>
            <a:ext cx="46038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23463C67-E4A9-4BF1-8597-6D85D2F4FF45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483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5057">
            <a:extLst>
              <a:ext uri="{FF2B5EF4-FFF2-40B4-BE49-F238E27FC236}">
                <a16:creationId xmlns:a16="http://schemas.microsoft.com/office/drawing/2014/main" id="{B1A7A991-EF0F-4508-95E5-0A5F90EE5130}"/>
              </a:ext>
            </a:extLst>
          </p:cNvPr>
          <p:cNvGrpSpPr>
            <a:grpSpLocks/>
          </p:cNvGrpSpPr>
          <p:nvPr/>
        </p:nvGrpSpPr>
        <p:grpSpPr bwMode="auto">
          <a:xfrm>
            <a:off x="-8467" y="20638"/>
            <a:ext cx="12192000" cy="6858000"/>
            <a:chOff x="0" y="0"/>
            <a:chExt cx="5760" cy="4320"/>
          </a:xfrm>
        </p:grpSpPr>
        <p:sp>
          <p:nvSpPr>
            <p:cNvPr id="5" name="Freeform 45058">
              <a:extLst>
                <a:ext uri="{FF2B5EF4-FFF2-40B4-BE49-F238E27FC236}">
                  <a16:creationId xmlns:a16="http://schemas.microsoft.com/office/drawing/2014/main" id="{EC64CECC-C175-4FD9-A464-82DA21254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072"/>
              <a:ext cx="5760" cy="1248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6" name="Freeform 45059">
              <a:extLst>
                <a:ext uri="{FF2B5EF4-FFF2-40B4-BE49-F238E27FC236}">
                  <a16:creationId xmlns:a16="http://schemas.microsoft.com/office/drawing/2014/main" id="{AE0E1357-7AD8-4BF2-8C29-1BFE0B92CA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1847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</p:grpSp>
      <p:sp>
        <p:nvSpPr>
          <p:cNvPr id="7" name="Freeform 45060">
            <a:extLst>
              <a:ext uri="{FF2B5EF4-FFF2-40B4-BE49-F238E27FC236}">
                <a16:creationId xmlns:a16="http://schemas.microsoft.com/office/drawing/2014/main" id="{C4249F2F-994B-4AB4-994B-4A084B18F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2733" y="6269038"/>
            <a:ext cx="3860800" cy="609600"/>
          </a:xfrm>
          <a:custGeom>
            <a:avLst/>
            <a:gdLst>
              <a:gd name="T0" fmla="*/ 5748 w 5748"/>
              <a:gd name="T1" fmla="*/ 246 h 246"/>
              <a:gd name="T2" fmla="*/ 0 w 5748"/>
              <a:gd name="T3" fmla="*/ 246 h 246"/>
              <a:gd name="T4" fmla="*/ 0 w 5748"/>
              <a:gd name="T5" fmla="*/ 0 h 246"/>
              <a:gd name="T6" fmla="*/ 5748 w 5748"/>
              <a:gd name="T7" fmla="*/ 0 h 246"/>
              <a:gd name="T8" fmla="*/ 5748 w 5748"/>
              <a:gd name="T9" fmla="*/ 246 h 246"/>
              <a:gd name="T10" fmla="*/ 5748 w 5748"/>
              <a:gd name="T11" fmla="*/ 246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endParaRPr lang="en-US" altLang="zh-CN" sz="32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grpSp>
        <p:nvGrpSpPr>
          <p:cNvPr id="8" name="Group 45061">
            <a:extLst>
              <a:ext uri="{FF2B5EF4-FFF2-40B4-BE49-F238E27FC236}">
                <a16:creationId xmlns:a16="http://schemas.microsoft.com/office/drawing/2014/main" id="{49539B48-879A-4008-977B-D35A935B4FD5}"/>
              </a:ext>
            </a:extLst>
          </p:cNvPr>
          <p:cNvGrpSpPr>
            <a:grpSpLocks/>
          </p:cNvGrpSpPr>
          <p:nvPr/>
        </p:nvGrpSpPr>
        <p:grpSpPr bwMode="auto">
          <a:xfrm>
            <a:off x="-2117" y="6034088"/>
            <a:ext cx="10460568" cy="850900"/>
            <a:chOff x="0" y="3792"/>
            <a:chExt cx="4942" cy="536"/>
          </a:xfrm>
        </p:grpSpPr>
        <p:sp>
          <p:nvSpPr>
            <p:cNvPr id="9" name="Freeform 45062">
              <a:extLst>
                <a:ext uri="{FF2B5EF4-FFF2-40B4-BE49-F238E27FC236}">
                  <a16:creationId xmlns:a16="http://schemas.microsoft.com/office/drawing/2014/main" id="{02705897-1830-483A-960C-C4651E10A37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rgbClr val="847864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grpSp>
          <p:nvGrpSpPr>
            <p:cNvPr id="10" name="Group 45063">
              <a:extLst>
                <a:ext uri="{FF2B5EF4-FFF2-40B4-BE49-F238E27FC236}">
                  <a16:creationId xmlns:a16="http://schemas.microsoft.com/office/drawing/2014/main" id="{0C3B4905-9711-45E4-BFD4-DA1F3FB3F004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45064">
                <a:extLst>
                  <a:ext uri="{FF2B5EF4-FFF2-40B4-BE49-F238E27FC236}">
                    <a16:creationId xmlns:a16="http://schemas.microsoft.com/office/drawing/2014/main" id="{8B09A763-C697-4BD0-85A0-BA906C96D5D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endParaRPr lang="en-US" altLang="zh-CN" sz="3200" dirty="0">
                  <a:latin typeface="Arial" panose="020B0604020202020204" pitchFamily="34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13" name="Freeform 45065">
                <a:extLst>
                  <a:ext uri="{FF2B5EF4-FFF2-40B4-BE49-F238E27FC236}">
                    <a16:creationId xmlns:a16="http://schemas.microsoft.com/office/drawing/2014/main" id="{3B8949AE-9523-4C2E-B371-C326C57BC94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18 h 353"/>
                  <a:gd name="T4" fmla="*/ 24 w 186"/>
                  <a:gd name="T5" fmla="*/ 30 h 353"/>
                  <a:gd name="T6" fmla="*/ 18 w 186"/>
                  <a:gd name="T7" fmla="*/ 66 h 353"/>
                  <a:gd name="T8" fmla="*/ 42 w 186"/>
                  <a:gd name="T9" fmla="*/ 114 h 353"/>
                  <a:gd name="T10" fmla="*/ 48 w 186"/>
                  <a:gd name="T11" fmla="*/ 162 h 353"/>
                  <a:gd name="T12" fmla="*/ 0 w 186"/>
                  <a:gd name="T13" fmla="*/ 353 h 353"/>
                  <a:gd name="T14" fmla="*/ 54 w 186"/>
                  <a:gd name="T15" fmla="*/ 233 h 353"/>
                  <a:gd name="T16" fmla="*/ 84 w 186"/>
                  <a:gd name="T17" fmla="*/ 216 h 353"/>
                  <a:gd name="T18" fmla="*/ 126 w 186"/>
                  <a:gd name="T19" fmla="*/ 126 h 353"/>
                  <a:gd name="T20" fmla="*/ 144 w 186"/>
                  <a:gd name="T21" fmla="*/ 120 h 353"/>
                  <a:gd name="T22" fmla="*/ 144 w 186"/>
                  <a:gd name="T23" fmla="*/ 90 h 353"/>
                  <a:gd name="T24" fmla="*/ 186 w 186"/>
                  <a:gd name="T25" fmla="*/ 66 h 353"/>
                  <a:gd name="T26" fmla="*/ 162 w 186"/>
                  <a:gd name="T27" fmla="*/ 60 h 353"/>
                  <a:gd name="T28" fmla="*/ 36 w 186"/>
                  <a:gd name="T29" fmla="*/ 0 h 353"/>
                  <a:gd name="T30" fmla="*/ 36 w 186"/>
                  <a:gd name="T31" fmla="*/ 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endParaRPr lang="en-US" altLang="zh-CN" sz="3200" dirty="0">
                  <a:latin typeface="Arial" panose="020B0604020202020204" pitchFamily="34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14" name="Freeform 45066">
                <a:extLst>
                  <a:ext uri="{FF2B5EF4-FFF2-40B4-BE49-F238E27FC236}">
                    <a16:creationId xmlns:a16="http://schemas.microsoft.com/office/drawing/2014/main" id="{47736AFA-FDA8-44D5-8761-63085CFECC6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endParaRPr lang="en-US" altLang="zh-CN" sz="3200" dirty="0">
                  <a:latin typeface="Arial" panose="020B0604020202020204" pitchFamily="34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15" name="Freeform 45067">
                <a:extLst>
                  <a:ext uri="{FF2B5EF4-FFF2-40B4-BE49-F238E27FC236}">
                    <a16:creationId xmlns:a16="http://schemas.microsoft.com/office/drawing/2014/main" id="{BDAD2661-C0DE-449F-A75D-70F52DD3787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6 h 66"/>
                  <a:gd name="T8" fmla="*/ 6 w 155"/>
                  <a:gd name="T9" fmla="*/ 18 h 66"/>
                  <a:gd name="T10" fmla="*/ 0 w 155"/>
                  <a:gd name="T11" fmla="*/ 24 h 66"/>
                  <a:gd name="T12" fmla="*/ 78 w 155"/>
                  <a:gd name="T13" fmla="*/ 60 h 66"/>
                  <a:gd name="T14" fmla="*/ 96 w 155"/>
                  <a:gd name="T15" fmla="*/ 42 h 66"/>
                  <a:gd name="T16" fmla="*/ 155 w 155"/>
                  <a:gd name="T17" fmla="*/ 66 h 66"/>
                  <a:gd name="T18" fmla="*/ 126 w 155"/>
                  <a:gd name="T19" fmla="*/ 24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endParaRPr lang="en-US" altLang="zh-CN" sz="3200" dirty="0">
                  <a:latin typeface="Arial" panose="020B0604020202020204" pitchFamily="34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16" name="Freeform 45068">
                <a:extLst>
                  <a:ext uri="{FF2B5EF4-FFF2-40B4-BE49-F238E27FC236}">
                    <a16:creationId xmlns:a16="http://schemas.microsoft.com/office/drawing/2014/main" id="{FCC62A76-FE8C-43C7-BEAD-BD18DE16DA1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36 h 72"/>
                  <a:gd name="T2" fmla="*/ 0 w 42"/>
                  <a:gd name="T3" fmla="*/ 18 h 72"/>
                  <a:gd name="T4" fmla="*/ 12 w 42"/>
                  <a:gd name="T5" fmla="*/ 6 h 72"/>
                  <a:gd name="T6" fmla="*/ 0 w 42"/>
                  <a:gd name="T7" fmla="*/ 6 h 72"/>
                  <a:gd name="T8" fmla="*/ 12 w 42"/>
                  <a:gd name="T9" fmla="*/ 6 h 72"/>
                  <a:gd name="T10" fmla="*/ 24 w 42"/>
                  <a:gd name="T11" fmla="*/ 6 h 72"/>
                  <a:gd name="T12" fmla="*/ 36 w 42"/>
                  <a:gd name="T13" fmla="*/ 6 h 72"/>
                  <a:gd name="T14" fmla="*/ 42 w 42"/>
                  <a:gd name="T15" fmla="*/ 0 h 72"/>
                  <a:gd name="T16" fmla="*/ 30 w 42"/>
                  <a:gd name="T17" fmla="*/ 18 h 72"/>
                  <a:gd name="T18" fmla="*/ 42 w 42"/>
                  <a:gd name="T19" fmla="*/ 48 h 72"/>
                  <a:gd name="T20" fmla="*/ 12 w 42"/>
                  <a:gd name="T21" fmla="*/ 72 h 72"/>
                  <a:gd name="T22" fmla="*/ 6 w 42"/>
                  <a:gd name="T23" fmla="*/ 36 h 72"/>
                  <a:gd name="T24" fmla="*/ 6 w 42"/>
                  <a:gd name="T25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endParaRPr lang="en-US" altLang="zh-CN" sz="3200" dirty="0">
                  <a:latin typeface="Arial" panose="020B0604020202020204" pitchFamily="34" charset="0"/>
                  <a:ea typeface="SimSun" panose="02010600030101010101" pitchFamily="2" charset="-122"/>
                </a:endParaRPr>
              </a:p>
            </p:txBody>
          </p:sp>
        </p:grpSp>
        <p:sp>
          <p:nvSpPr>
            <p:cNvPr id="11" name="Freeform 45069">
              <a:extLst>
                <a:ext uri="{FF2B5EF4-FFF2-40B4-BE49-F238E27FC236}">
                  <a16:creationId xmlns:a16="http://schemas.microsoft.com/office/drawing/2014/main" id="{D74DA967-CB37-4D3A-8423-563BA290786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rgbClr val="73654F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</p:grpSp>
      <p:grpSp>
        <p:nvGrpSpPr>
          <p:cNvPr id="17" name="Group 45070">
            <a:extLst>
              <a:ext uri="{FF2B5EF4-FFF2-40B4-BE49-F238E27FC236}">
                <a16:creationId xmlns:a16="http://schemas.microsoft.com/office/drawing/2014/main" id="{45769C15-5E4A-4158-889E-5A28DBC22B6B}"/>
              </a:ext>
            </a:extLst>
          </p:cNvPr>
          <p:cNvGrpSpPr>
            <a:grpSpLocks/>
          </p:cNvGrpSpPr>
          <p:nvPr/>
        </p:nvGrpSpPr>
        <p:grpSpPr bwMode="auto">
          <a:xfrm>
            <a:off x="836085" y="6021388"/>
            <a:ext cx="7579783" cy="849312"/>
            <a:chOff x="395" y="3793"/>
            <a:chExt cx="3581" cy="535"/>
          </a:xfrm>
        </p:grpSpPr>
        <p:sp>
          <p:nvSpPr>
            <p:cNvPr id="18" name="Freeform 45071">
              <a:extLst>
                <a:ext uri="{FF2B5EF4-FFF2-40B4-BE49-F238E27FC236}">
                  <a16:creationId xmlns:a16="http://schemas.microsoft.com/office/drawing/2014/main" id="{5352B934-12CC-4AE4-98D9-774244F2F3E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0 h 287"/>
                <a:gd name="T4" fmla="*/ 66 w 365"/>
                <a:gd name="T5" fmla="*/ 108 h 287"/>
                <a:gd name="T6" fmla="*/ 143 w 365"/>
                <a:gd name="T7" fmla="*/ 180 h 287"/>
                <a:gd name="T8" fmla="*/ 191 w 365"/>
                <a:gd name="T9" fmla="*/ 168 h 287"/>
                <a:gd name="T10" fmla="*/ 341 w 365"/>
                <a:gd name="T11" fmla="*/ 287 h 287"/>
                <a:gd name="T12" fmla="*/ 305 w 365"/>
                <a:gd name="T13" fmla="*/ 174 h 287"/>
                <a:gd name="T14" fmla="*/ 365 w 365"/>
                <a:gd name="T15" fmla="*/ 132 h 287"/>
                <a:gd name="T16" fmla="*/ 359 w 365"/>
                <a:gd name="T17" fmla="*/ 126 h 287"/>
                <a:gd name="T18" fmla="*/ 335 w 365"/>
                <a:gd name="T19" fmla="*/ 114 h 287"/>
                <a:gd name="T20" fmla="*/ 299 w 365"/>
                <a:gd name="T21" fmla="*/ 90 h 287"/>
                <a:gd name="T22" fmla="*/ 257 w 365"/>
                <a:gd name="T23" fmla="*/ 72 h 287"/>
                <a:gd name="T24" fmla="*/ 215 w 365"/>
                <a:gd name="T25" fmla="*/ 54 h 287"/>
                <a:gd name="T26" fmla="*/ 173 w 365"/>
                <a:gd name="T27" fmla="*/ 36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19" name="Freeform 45072">
              <a:extLst>
                <a:ext uri="{FF2B5EF4-FFF2-40B4-BE49-F238E27FC236}">
                  <a16:creationId xmlns:a16="http://schemas.microsoft.com/office/drawing/2014/main" id="{EA78B749-B6B5-4E03-94BA-0743981430F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0" name="Freeform 45073">
              <a:extLst>
                <a:ext uri="{FF2B5EF4-FFF2-40B4-BE49-F238E27FC236}">
                  <a16:creationId xmlns:a16="http://schemas.microsoft.com/office/drawing/2014/main" id="{42365670-B7B5-460B-BF11-52B51A26DA7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0 h 60"/>
                <a:gd name="T16" fmla="*/ 65 w 71"/>
                <a:gd name="T17" fmla="*/ 42 h 60"/>
                <a:gd name="T18" fmla="*/ 71 w 71"/>
                <a:gd name="T19" fmla="*/ 54 h 60"/>
                <a:gd name="T20" fmla="*/ 71 w 71"/>
                <a:gd name="T21" fmla="*/ 60 h 60"/>
                <a:gd name="T22" fmla="*/ 59 w 71"/>
                <a:gd name="T23" fmla="*/ 54 h 60"/>
                <a:gd name="T24" fmla="*/ 47 w 71"/>
                <a:gd name="T25" fmla="*/ 42 h 60"/>
                <a:gd name="T26" fmla="*/ 23 w 71"/>
                <a:gd name="T27" fmla="*/ 30 h 60"/>
                <a:gd name="T28" fmla="*/ 23 w 71"/>
                <a:gd name="T29" fmla="*/ 36 h 60"/>
                <a:gd name="T30" fmla="*/ 18 w 71"/>
                <a:gd name="T31" fmla="*/ 42 h 60"/>
                <a:gd name="T32" fmla="*/ 12 w 71"/>
                <a:gd name="T33" fmla="*/ 48 h 60"/>
                <a:gd name="T34" fmla="*/ 6 w 71"/>
                <a:gd name="T35" fmla="*/ 48 h 60"/>
                <a:gd name="T36" fmla="*/ 6 w 71"/>
                <a:gd name="T37" fmla="*/ 48 h 60"/>
                <a:gd name="T38" fmla="*/ 6 w 71"/>
                <a:gd name="T39" fmla="*/ 36 h 60"/>
                <a:gd name="T40" fmla="*/ 0 w 71"/>
                <a:gd name="T41" fmla="*/ 18 h 60"/>
                <a:gd name="T42" fmla="*/ 0 w 71"/>
                <a:gd name="T43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1" name="Freeform 45074">
              <a:extLst>
                <a:ext uri="{FF2B5EF4-FFF2-40B4-BE49-F238E27FC236}">
                  <a16:creationId xmlns:a16="http://schemas.microsoft.com/office/drawing/2014/main" id="{306334D8-21CB-4168-ABE0-9790679B257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4 h 162"/>
                <a:gd name="T10" fmla="*/ 96 w 161"/>
                <a:gd name="T11" fmla="*/ 60 h 162"/>
                <a:gd name="T12" fmla="*/ 102 w 161"/>
                <a:gd name="T13" fmla="*/ 72 h 162"/>
                <a:gd name="T14" fmla="*/ 108 w 161"/>
                <a:gd name="T15" fmla="*/ 84 h 162"/>
                <a:gd name="T16" fmla="*/ 120 w 161"/>
                <a:gd name="T17" fmla="*/ 96 h 162"/>
                <a:gd name="T18" fmla="*/ 143 w 161"/>
                <a:gd name="T19" fmla="*/ 114 h 162"/>
                <a:gd name="T20" fmla="*/ 155 w 161"/>
                <a:gd name="T21" fmla="*/ 138 h 162"/>
                <a:gd name="T22" fmla="*/ 161 w 161"/>
                <a:gd name="T23" fmla="*/ 156 h 162"/>
                <a:gd name="T24" fmla="*/ 161 w 161"/>
                <a:gd name="T25" fmla="*/ 162 h 162"/>
                <a:gd name="T26" fmla="*/ 96 w 161"/>
                <a:gd name="T27" fmla="*/ 102 h 162"/>
                <a:gd name="T28" fmla="*/ 30 w 161"/>
                <a:gd name="T29" fmla="*/ 54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2" name="Freeform 45075">
              <a:extLst>
                <a:ext uri="{FF2B5EF4-FFF2-40B4-BE49-F238E27FC236}">
                  <a16:creationId xmlns:a16="http://schemas.microsoft.com/office/drawing/2014/main" id="{C9BF378E-8361-4409-93A1-2767F9833F1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0 h 60"/>
                <a:gd name="T4" fmla="*/ 41 w 59"/>
                <a:gd name="T5" fmla="*/ 36 h 60"/>
                <a:gd name="T6" fmla="*/ 47 w 59"/>
                <a:gd name="T7" fmla="*/ 42 h 60"/>
                <a:gd name="T8" fmla="*/ 53 w 59"/>
                <a:gd name="T9" fmla="*/ 54 h 60"/>
                <a:gd name="T10" fmla="*/ 53 w 59"/>
                <a:gd name="T11" fmla="*/ 60 h 60"/>
                <a:gd name="T12" fmla="*/ 47 w 59"/>
                <a:gd name="T13" fmla="*/ 54 h 60"/>
                <a:gd name="T14" fmla="*/ 35 w 59"/>
                <a:gd name="T15" fmla="*/ 48 h 60"/>
                <a:gd name="T16" fmla="*/ 23 w 59"/>
                <a:gd name="T17" fmla="*/ 36 h 60"/>
                <a:gd name="T18" fmla="*/ 17 w 59"/>
                <a:gd name="T19" fmla="*/ 30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3" name="Freeform 45076">
              <a:extLst>
                <a:ext uri="{FF2B5EF4-FFF2-40B4-BE49-F238E27FC236}">
                  <a16:creationId xmlns:a16="http://schemas.microsoft.com/office/drawing/2014/main" id="{FDDB4466-32B1-405F-8341-2B292CE2B52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6 h 204"/>
                <a:gd name="T2" fmla="*/ 245 w 245"/>
                <a:gd name="T3" fmla="*/ 42 h 204"/>
                <a:gd name="T4" fmla="*/ 209 w 245"/>
                <a:gd name="T5" fmla="*/ 84 h 204"/>
                <a:gd name="T6" fmla="*/ 143 w 245"/>
                <a:gd name="T7" fmla="*/ 132 h 204"/>
                <a:gd name="T8" fmla="*/ 167 w 245"/>
                <a:gd name="T9" fmla="*/ 156 h 204"/>
                <a:gd name="T10" fmla="*/ 179 w 245"/>
                <a:gd name="T11" fmla="*/ 204 h 204"/>
                <a:gd name="T12" fmla="*/ 77 w 245"/>
                <a:gd name="T13" fmla="*/ 132 h 204"/>
                <a:gd name="T14" fmla="*/ 47 w 245"/>
                <a:gd name="T15" fmla="*/ 84 h 204"/>
                <a:gd name="T16" fmla="*/ 89 w 245"/>
                <a:gd name="T17" fmla="*/ 66 h 204"/>
                <a:gd name="T18" fmla="*/ 59 w 245"/>
                <a:gd name="T19" fmla="*/ 36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6 h 204"/>
                <a:gd name="T50" fmla="*/ 233 w 245"/>
                <a:gd name="T51" fmla="*/ 3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</p:grpSp>
      <p:sp>
        <p:nvSpPr>
          <p:cNvPr id="45078" name="Title 45077"/>
          <p:cNvSpPr>
            <a:spLocks noGrp="1"/>
          </p:cNvSpPr>
          <p:nvPr>
            <p:ph type="ctrTitle" sz="quarter"/>
          </p:nvPr>
        </p:nvSpPr>
        <p:spPr>
          <a:xfrm>
            <a:off x="609600" y="1447801"/>
            <a:ext cx="10972800" cy="173672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lvl="0">
              <a:defRPr sz="5400"/>
            </a:lvl1pPr>
          </a:lstStyle>
          <a:p>
            <a:pPr lvl="0"/>
            <a:r>
              <a:rPr noProof="1"/>
              <a:t>Click to edit Master title style</a:t>
            </a:r>
          </a:p>
        </p:txBody>
      </p:sp>
      <p:sp>
        <p:nvSpPr>
          <p:cNvPr id="45079" name="Subtitle 45078"/>
          <p:cNvSpPr>
            <a:spLocks noGrp="1"/>
          </p:cNvSpPr>
          <p:nvPr>
            <p:ph type="subTitle" sz="quarter" idx="1"/>
          </p:nvPr>
        </p:nvSpPr>
        <p:spPr>
          <a:xfrm>
            <a:off x="1828800" y="3429000"/>
            <a:ext cx="8534400" cy="17526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lvl="0" indent="0" algn="ctr">
              <a:buNone/>
              <a:defRPr>
                <a:effectLst>
                  <a:outerShdw blurRad="38100" dist="38100" dir="2700000">
                    <a:srgbClr val="C0C0C0"/>
                  </a:outerShdw>
                </a:effectLst>
              </a:defRPr>
            </a:lvl1pPr>
            <a:lvl2pPr marL="457200" lvl="1" indent="0" algn="ctr">
              <a:buNone/>
              <a:defRPr>
                <a:effectLst>
                  <a:outerShdw blurRad="38100" dist="38100" dir="2700000">
                    <a:srgbClr val="C0C0C0"/>
                  </a:outerShdw>
                </a:effectLst>
              </a:defRPr>
            </a:lvl2pPr>
            <a:lvl3pPr marL="914400" lvl="2" indent="0" algn="ctr">
              <a:buNone/>
              <a:defRPr>
                <a:effectLst>
                  <a:outerShdw blurRad="38100" dist="38100" dir="2700000">
                    <a:srgbClr val="C0C0C0"/>
                  </a:outerShdw>
                </a:effectLst>
              </a:defRPr>
            </a:lvl3pPr>
            <a:lvl4pPr marL="1371600" lvl="3" indent="0" algn="ctr">
              <a:buNone/>
              <a:defRPr>
                <a:effectLst>
                  <a:outerShdw blurRad="38100" dist="38100" dir="2700000">
                    <a:srgbClr val="C0C0C0"/>
                  </a:outerShdw>
                </a:effectLst>
              </a:defRPr>
            </a:lvl4pPr>
            <a:lvl5pPr marL="1828800" lvl="4" indent="0" algn="ctr">
              <a:buNone/>
              <a:defRPr>
                <a:effectLst>
                  <a:outerShdw blurRad="38100" dist="38100" dir="2700000">
                    <a:srgbClr val="C0C0C0"/>
                  </a:outerShdw>
                </a:effectLst>
              </a:defRPr>
            </a:lvl5pPr>
          </a:lstStyle>
          <a:p>
            <a:pPr lvl="0"/>
            <a:r>
              <a:rPr noProof="1"/>
              <a:t>Click to edit Master subtitle style</a:t>
            </a:r>
          </a:p>
        </p:txBody>
      </p:sp>
      <p:sp>
        <p:nvSpPr>
          <p:cNvPr id="24" name="Date Placeholder 45079">
            <a:extLst>
              <a:ext uri="{FF2B5EF4-FFF2-40B4-BE49-F238E27FC236}">
                <a16:creationId xmlns:a16="http://schemas.microsoft.com/office/drawing/2014/main" id="{DE9A9A57-282C-493F-9F31-8ED9F1D62EC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5" name="Slide Number Placeholder 45080">
            <a:extLst>
              <a:ext uri="{FF2B5EF4-FFF2-40B4-BE49-F238E27FC236}">
                <a16:creationId xmlns:a16="http://schemas.microsoft.com/office/drawing/2014/main" id="{50166797-DE7B-4C91-9F1F-9275C5B1EC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9242AA1-18E9-4858-914F-FF89F9ED7AAE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26" name="Footer Placeholder 45081">
            <a:extLst>
              <a:ext uri="{FF2B5EF4-FFF2-40B4-BE49-F238E27FC236}">
                <a16:creationId xmlns:a16="http://schemas.microsoft.com/office/drawing/2014/main" id="{6DB69589-53CC-43FC-98CD-355A0C6EE2D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44722838"/>
      </p:ext>
    </p:extLst>
  </p:cSld>
  <p:clrMapOvr>
    <a:masterClrMapping/>
  </p:clrMapOvr>
  <p:transition>
    <p:pull dir="d"/>
  </p:transition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44055">
            <a:extLst>
              <a:ext uri="{FF2B5EF4-FFF2-40B4-BE49-F238E27FC236}">
                <a16:creationId xmlns:a16="http://schemas.microsoft.com/office/drawing/2014/main" id="{84ED731A-CA6B-4445-AEC7-ECD98ED7E0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4056">
            <a:extLst>
              <a:ext uri="{FF2B5EF4-FFF2-40B4-BE49-F238E27FC236}">
                <a16:creationId xmlns:a16="http://schemas.microsoft.com/office/drawing/2014/main" id="{AC2C0415-BC89-437C-8BC9-65E201E91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44057">
            <a:extLst>
              <a:ext uri="{FF2B5EF4-FFF2-40B4-BE49-F238E27FC236}">
                <a16:creationId xmlns:a16="http://schemas.microsoft.com/office/drawing/2014/main" id="{8D67BADD-F31C-4740-AED3-8C8436C15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DB6529-445E-412B-90F2-7FFF3EE1F13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54860465"/>
      </p:ext>
    </p:extLst>
  </p:cSld>
  <p:clrMapOvr>
    <a:masterClrMapping/>
  </p:clrMapOvr>
  <p:transition>
    <p:pull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44055">
            <a:extLst>
              <a:ext uri="{FF2B5EF4-FFF2-40B4-BE49-F238E27FC236}">
                <a16:creationId xmlns:a16="http://schemas.microsoft.com/office/drawing/2014/main" id="{088A4DBA-9FF2-494F-887F-298FE8F1F9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4056">
            <a:extLst>
              <a:ext uri="{FF2B5EF4-FFF2-40B4-BE49-F238E27FC236}">
                <a16:creationId xmlns:a16="http://schemas.microsoft.com/office/drawing/2014/main" id="{4A41B184-98B1-4BA7-B0A5-907A614D3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44057">
            <a:extLst>
              <a:ext uri="{FF2B5EF4-FFF2-40B4-BE49-F238E27FC236}">
                <a16:creationId xmlns:a16="http://schemas.microsoft.com/office/drawing/2014/main" id="{1B356AE9-2079-4BAA-9693-5F688309F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83BCF7-FE86-438D-A348-365AB464079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57086761"/>
      </p:ext>
    </p:extLst>
  </p:cSld>
  <p:clrMapOvr>
    <a:masterClrMapping/>
  </p:clrMapOvr>
  <p:transition>
    <p:pull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C7568F-3D81-4E3F-8238-15327A34F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B1059A2A-8E7B-4F9C-A56D-EB686CDF2C4E}" type="datetimeFigureOut">
              <a:rPr lang="en-US"/>
              <a:pPr>
                <a:defRPr/>
              </a:pPr>
              <a:t>11/28/2021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546DD6-C535-4A5D-A462-8E4E8AB6B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78A05E-E4B7-4E14-B855-7230C296A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2D81637C-0FC4-4643-BB58-24D1CC681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2205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495800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495800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44055">
            <a:extLst>
              <a:ext uri="{FF2B5EF4-FFF2-40B4-BE49-F238E27FC236}">
                <a16:creationId xmlns:a16="http://schemas.microsoft.com/office/drawing/2014/main" id="{087E2D13-FC63-4924-9F0A-4F8C53C27E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4056">
            <a:extLst>
              <a:ext uri="{FF2B5EF4-FFF2-40B4-BE49-F238E27FC236}">
                <a16:creationId xmlns:a16="http://schemas.microsoft.com/office/drawing/2014/main" id="{D798F2C4-0A01-441B-B37E-A7CF80FDD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44057">
            <a:extLst>
              <a:ext uri="{FF2B5EF4-FFF2-40B4-BE49-F238E27FC236}">
                <a16:creationId xmlns:a16="http://schemas.microsoft.com/office/drawing/2014/main" id="{3602D8A2-8DE3-4E53-A6AE-9E9FA5B63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A8347D-BA93-4E9F-88B3-489B8217085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84132271"/>
      </p:ext>
    </p:extLst>
  </p:cSld>
  <p:clrMapOvr>
    <a:masterClrMapping/>
  </p:clrMapOvr>
  <p:transition>
    <p:pull dir="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44055">
            <a:extLst>
              <a:ext uri="{FF2B5EF4-FFF2-40B4-BE49-F238E27FC236}">
                <a16:creationId xmlns:a16="http://schemas.microsoft.com/office/drawing/2014/main" id="{DEA363C8-3741-4E3F-9465-F2F8A3F4F1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Footer Placeholder 44056">
            <a:extLst>
              <a:ext uri="{FF2B5EF4-FFF2-40B4-BE49-F238E27FC236}">
                <a16:creationId xmlns:a16="http://schemas.microsoft.com/office/drawing/2014/main" id="{D25D939D-484D-4FA7-922D-DB5C6D3B2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44057">
            <a:extLst>
              <a:ext uri="{FF2B5EF4-FFF2-40B4-BE49-F238E27FC236}">
                <a16:creationId xmlns:a16="http://schemas.microsoft.com/office/drawing/2014/main" id="{40DED1FD-0A45-49C1-A70B-22372F09A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22E58F-5744-46E4-B056-7DD13156109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08994773"/>
      </p:ext>
    </p:extLst>
  </p:cSld>
  <p:clrMapOvr>
    <a:masterClrMapping/>
  </p:clrMapOvr>
  <p:transition>
    <p:pull dir="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44055">
            <a:extLst>
              <a:ext uri="{FF2B5EF4-FFF2-40B4-BE49-F238E27FC236}">
                <a16:creationId xmlns:a16="http://schemas.microsoft.com/office/drawing/2014/main" id="{11B264AB-9DE5-4C08-B4A1-06641C21C8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Footer Placeholder 44056">
            <a:extLst>
              <a:ext uri="{FF2B5EF4-FFF2-40B4-BE49-F238E27FC236}">
                <a16:creationId xmlns:a16="http://schemas.microsoft.com/office/drawing/2014/main" id="{E6682000-F725-4FE0-8C10-268818DC2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4057">
            <a:extLst>
              <a:ext uri="{FF2B5EF4-FFF2-40B4-BE49-F238E27FC236}">
                <a16:creationId xmlns:a16="http://schemas.microsoft.com/office/drawing/2014/main" id="{6A168C34-AA58-46D4-A72D-CB432DE1B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818FBE-E83B-47EA-B92E-5FD584AF396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50971701"/>
      </p:ext>
    </p:extLst>
  </p:cSld>
  <p:clrMapOvr>
    <a:masterClrMapping/>
  </p:clrMapOvr>
  <p:transition>
    <p:pull dir="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4055">
            <a:extLst>
              <a:ext uri="{FF2B5EF4-FFF2-40B4-BE49-F238E27FC236}">
                <a16:creationId xmlns:a16="http://schemas.microsoft.com/office/drawing/2014/main" id="{9E0268EC-2B83-4D80-A828-2BE34433E4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Footer Placeholder 44056">
            <a:extLst>
              <a:ext uri="{FF2B5EF4-FFF2-40B4-BE49-F238E27FC236}">
                <a16:creationId xmlns:a16="http://schemas.microsoft.com/office/drawing/2014/main" id="{B79753F5-20CE-4391-AB22-E55204172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44057">
            <a:extLst>
              <a:ext uri="{FF2B5EF4-FFF2-40B4-BE49-F238E27FC236}">
                <a16:creationId xmlns:a16="http://schemas.microsoft.com/office/drawing/2014/main" id="{FE71AC4D-C8DF-45FD-85D2-6F55E0218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3FBE4D-B78C-4B7A-84F8-170D8DAB67B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52963363"/>
      </p:ext>
    </p:extLst>
  </p:cSld>
  <p:clrMapOvr>
    <a:masterClrMapping/>
  </p:clrMapOvr>
  <p:transition>
    <p:pull dir="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44055">
            <a:extLst>
              <a:ext uri="{FF2B5EF4-FFF2-40B4-BE49-F238E27FC236}">
                <a16:creationId xmlns:a16="http://schemas.microsoft.com/office/drawing/2014/main" id="{FE7F034F-8BE0-4F82-9E7C-45367FFFD7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4056">
            <a:extLst>
              <a:ext uri="{FF2B5EF4-FFF2-40B4-BE49-F238E27FC236}">
                <a16:creationId xmlns:a16="http://schemas.microsoft.com/office/drawing/2014/main" id="{DC86D964-27FE-4404-8F3B-5129CE105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44057">
            <a:extLst>
              <a:ext uri="{FF2B5EF4-FFF2-40B4-BE49-F238E27FC236}">
                <a16:creationId xmlns:a16="http://schemas.microsoft.com/office/drawing/2014/main" id="{02F9FA84-77CF-4FF6-BD31-178B7920E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C56379-03B3-4629-9465-E97E3CA463E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70596735"/>
      </p:ext>
    </p:extLst>
  </p:cSld>
  <p:clrMapOvr>
    <a:masterClrMapping/>
  </p:clrMapOvr>
  <p:transition>
    <p:pull dir="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44055">
            <a:extLst>
              <a:ext uri="{FF2B5EF4-FFF2-40B4-BE49-F238E27FC236}">
                <a16:creationId xmlns:a16="http://schemas.microsoft.com/office/drawing/2014/main" id="{EB57A537-C858-491C-B8DB-F1741CF135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4056">
            <a:extLst>
              <a:ext uri="{FF2B5EF4-FFF2-40B4-BE49-F238E27FC236}">
                <a16:creationId xmlns:a16="http://schemas.microsoft.com/office/drawing/2014/main" id="{D193F382-C5AE-43F2-99EA-A01C3FB36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44057">
            <a:extLst>
              <a:ext uri="{FF2B5EF4-FFF2-40B4-BE49-F238E27FC236}">
                <a16:creationId xmlns:a16="http://schemas.microsoft.com/office/drawing/2014/main" id="{C1806DD2-4549-4FD3-839C-F03BF5BDE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6D3C4E-FED7-4B09-AD6A-AD98E19BB98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64489292"/>
      </p:ext>
    </p:extLst>
  </p:cSld>
  <p:clrMapOvr>
    <a:masterClrMapping/>
  </p:clrMapOvr>
  <p:transition>
    <p:pull dir="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44055">
            <a:extLst>
              <a:ext uri="{FF2B5EF4-FFF2-40B4-BE49-F238E27FC236}">
                <a16:creationId xmlns:a16="http://schemas.microsoft.com/office/drawing/2014/main" id="{1590DC74-5769-4C0B-A0B1-1A6E1CE04D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4056">
            <a:extLst>
              <a:ext uri="{FF2B5EF4-FFF2-40B4-BE49-F238E27FC236}">
                <a16:creationId xmlns:a16="http://schemas.microsoft.com/office/drawing/2014/main" id="{7A21E7D7-B67A-47F1-AD97-497AE0DA0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44057">
            <a:extLst>
              <a:ext uri="{FF2B5EF4-FFF2-40B4-BE49-F238E27FC236}">
                <a16:creationId xmlns:a16="http://schemas.microsoft.com/office/drawing/2014/main" id="{DBE6B2CB-CE6A-45E8-867D-90BD3705D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90B113-FCC2-4CC0-BAE2-ECE3E91E43A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84531534"/>
      </p:ext>
    </p:extLst>
  </p:cSld>
  <p:clrMapOvr>
    <a:masterClrMapping/>
  </p:clrMapOvr>
  <p:transition>
    <p:pull dir="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5867400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70573" cy="5867400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44055">
            <a:extLst>
              <a:ext uri="{FF2B5EF4-FFF2-40B4-BE49-F238E27FC236}">
                <a16:creationId xmlns:a16="http://schemas.microsoft.com/office/drawing/2014/main" id="{FD02DFD6-9399-47F2-B544-1BB1D59463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4056">
            <a:extLst>
              <a:ext uri="{FF2B5EF4-FFF2-40B4-BE49-F238E27FC236}">
                <a16:creationId xmlns:a16="http://schemas.microsoft.com/office/drawing/2014/main" id="{CDB28E63-2F5D-4C82-89E9-43F125FE9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44057">
            <a:extLst>
              <a:ext uri="{FF2B5EF4-FFF2-40B4-BE49-F238E27FC236}">
                <a16:creationId xmlns:a16="http://schemas.microsoft.com/office/drawing/2014/main" id="{777EBB9A-04DB-45A0-BC94-3163A69BA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4E48FA-BA7A-4091-9E30-689B18860A7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80262512"/>
      </p:ext>
    </p:extLst>
  </p:cSld>
  <p:clrMapOvr>
    <a:masterClrMapping/>
  </p:clrMapOvr>
  <p:transition>
    <p:pull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72200" y="1825626"/>
            <a:ext cx="5181600" cy="2098675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72200" y="4076701"/>
            <a:ext cx="5181600" cy="21002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6" name="Date Placeholder 44055">
            <a:extLst>
              <a:ext uri="{FF2B5EF4-FFF2-40B4-BE49-F238E27FC236}">
                <a16:creationId xmlns:a16="http://schemas.microsoft.com/office/drawing/2014/main" id="{F0108BF9-2E89-46E3-A8FB-0B9FD2DC3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Footer Placeholder 44056">
            <a:extLst>
              <a:ext uri="{FF2B5EF4-FFF2-40B4-BE49-F238E27FC236}">
                <a16:creationId xmlns:a16="http://schemas.microsoft.com/office/drawing/2014/main" id="{28E36745-9AB0-4E07-A6FF-2EA126CB1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Slide Number Placeholder 44057">
            <a:extLst>
              <a:ext uri="{FF2B5EF4-FFF2-40B4-BE49-F238E27FC236}">
                <a16:creationId xmlns:a16="http://schemas.microsoft.com/office/drawing/2014/main" id="{5F230213-91C0-4C40-B889-83E881D1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9B0570-0DD2-469A-9584-C2FC80AE7EC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14863775"/>
      </p:ext>
    </p:extLst>
  </p:cSld>
  <p:clrMapOvr>
    <a:masterClrMapping/>
  </p:clrMapOvr>
  <p:transition>
    <p:pull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28600"/>
            <a:ext cx="10972800" cy="5867400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3" name="Date Placeholder 44055">
            <a:extLst>
              <a:ext uri="{FF2B5EF4-FFF2-40B4-BE49-F238E27FC236}">
                <a16:creationId xmlns:a16="http://schemas.microsoft.com/office/drawing/2014/main" id="{F2626CCE-2032-4647-A4BB-F39447901A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Footer Placeholder 44056">
            <a:extLst>
              <a:ext uri="{FF2B5EF4-FFF2-40B4-BE49-F238E27FC236}">
                <a16:creationId xmlns:a16="http://schemas.microsoft.com/office/drawing/2014/main" id="{70B88708-80A3-434E-83A3-60C1FF7EF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4057">
            <a:extLst>
              <a:ext uri="{FF2B5EF4-FFF2-40B4-BE49-F238E27FC236}">
                <a16:creationId xmlns:a16="http://schemas.microsoft.com/office/drawing/2014/main" id="{04877C30-101D-48D6-B2E5-4386FBFA2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46F9D4-2379-40D9-B09B-23376258A0F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11828227"/>
      </p:ext>
    </p:extLst>
  </p:cSld>
  <p:clrMapOvr>
    <a:masterClrMapping/>
  </p:clrMapOvr>
  <p:transition>
    <p:pull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D093EF-CB30-4047-A66E-F0719B481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5E6DE574-8DD5-474C-A340-360D89262A75}" type="datetimeFigureOut">
              <a:rPr lang="en-US"/>
              <a:pPr>
                <a:defRPr/>
              </a:pPr>
              <a:t>11/28/2021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1BB588-ACE6-4C70-83D7-28E9090CF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BB59E9-A32C-4DA3-A59F-46C439DF2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DE1C0BC9-8946-41A1-A151-642A7BCEB1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844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D2201562-F793-4019-937A-7128D9A4C15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5725826C-6AE2-48CE-914F-65BED5C0B41A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B7FC5630-8092-4E65-ABC5-A2E0B3643B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D0550EF1-9E79-45EC-AC35-2A5E1AF6CB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CDBFDCD3-8F4B-4776-B487-16B04E4D0A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397771CF-1684-44AE-9222-29101495CF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6C102836-079C-4834-A4BA-F224728ED3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D43A2B74-0322-44E4-A09A-6AAD4BC07A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5C56CBDF-AF85-49CE-ADB7-2DC862E7BB4E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A2018CEB-008D-4A2F-AE33-75B1F25268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455FB50E-A9E7-4D88-A16A-998F5D62D8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61FF6442-1DE0-422D-9E61-2506D8CEC8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49262387-5ABF-4933-BDB9-813F614822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BE03873A-4A71-4127-8BCD-B28ABFC05B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D505E021-82C8-4630-8219-893B6847A95C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3219DFDE-2C32-4CFF-9E23-819965666A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89369B0E-0000-4F85-A3CE-5E0D164FD0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3AE907FC-D387-48E4-94DD-C79AE8B6EE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C000A83D-CBA2-4D45-96E1-B45C8251EC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087739CE-D261-42AE-A3A2-4BB4944BF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87B00FD4-BDBB-4BE0-9524-9D6DABCD726B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DD82F94B-7A7F-41A8-9DAE-771A21867CE0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93F93EB7-C19C-4B1D-88E3-68D9868863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5" name="Google Shape;1016;p14">
            <a:extLst>
              <a:ext uri="{FF2B5EF4-FFF2-40B4-BE49-F238E27FC236}">
                <a16:creationId xmlns:a16="http://schemas.microsoft.com/office/drawing/2014/main" id="{31466358-3C29-4F84-9527-9B019C509E8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989013" y="5645150"/>
            <a:ext cx="615950" cy="536575"/>
            <a:chOff x="2495125" y="2142250"/>
            <a:chExt cx="444275" cy="398525"/>
          </a:xfrm>
        </p:grpSpPr>
        <p:sp>
          <p:nvSpPr>
            <p:cNvPr id="26" name="Google Shape;1017;p14">
              <a:extLst>
                <a:ext uri="{FF2B5EF4-FFF2-40B4-BE49-F238E27FC236}">
                  <a16:creationId xmlns:a16="http://schemas.microsoft.com/office/drawing/2014/main" id="{2174C10B-791C-4F5C-985C-1E4687901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1018;p14">
              <a:extLst>
                <a:ext uri="{FF2B5EF4-FFF2-40B4-BE49-F238E27FC236}">
                  <a16:creationId xmlns:a16="http://schemas.microsoft.com/office/drawing/2014/main" id="{3899AC28-89C1-4A9A-8C4D-E43E835B9E41}"/>
                </a:ext>
              </a:extLst>
            </p:cNvPr>
            <p:cNvSpPr/>
            <p:nvPr/>
          </p:nvSpPr>
          <p:spPr>
            <a:xfrm>
              <a:off x="2655430" y="2307320"/>
              <a:ext cx="95038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8" name="Google Shape;1019;p14">
            <a:extLst>
              <a:ext uri="{FF2B5EF4-FFF2-40B4-BE49-F238E27FC236}">
                <a16:creationId xmlns:a16="http://schemas.microsoft.com/office/drawing/2014/main" id="{E747EE7F-9D3C-4E40-8C46-FCBC316E7EB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177463" y="427038"/>
            <a:ext cx="403225" cy="379412"/>
            <a:chOff x="3243875" y="2372825"/>
            <a:chExt cx="291375" cy="281375"/>
          </a:xfrm>
        </p:grpSpPr>
        <p:sp>
          <p:nvSpPr>
            <p:cNvPr id="29" name="Google Shape;1020;p14">
              <a:extLst>
                <a:ext uri="{FF2B5EF4-FFF2-40B4-BE49-F238E27FC236}">
                  <a16:creationId xmlns:a16="http://schemas.microsoft.com/office/drawing/2014/main" id="{E5FDD614-4077-4306-AD10-F494733948DC}"/>
                </a:ext>
              </a:extLst>
            </p:cNvPr>
            <p:cNvSpPr/>
            <p:nvPr/>
          </p:nvSpPr>
          <p:spPr>
            <a:xfrm>
              <a:off x="3286319" y="2403435"/>
              <a:ext cx="206486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1021;p14">
              <a:extLst>
                <a:ext uri="{FF2B5EF4-FFF2-40B4-BE49-F238E27FC236}">
                  <a16:creationId xmlns:a16="http://schemas.microsoft.com/office/drawing/2014/main" id="{1A79D358-0A5F-43D4-A86C-B6CD70267B8D}"/>
                </a:ext>
              </a:extLst>
            </p:cNvPr>
            <p:cNvSpPr/>
            <p:nvPr/>
          </p:nvSpPr>
          <p:spPr>
            <a:xfrm>
              <a:off x="3303527" y="2403435"/>
              <a:ext cx="191573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1022;p14">
              <a:extLst>
                <a:ext uri="{FF2B5EF4-FFF2-40B4-BE49-F238E27FC236}">
                  <a16:creationId xmlns:a16="http://schemas.microsoft.com/office/drawing/2014/main" id="{709F41C9-5568-4DA0-81D8-C85481393736}"/>
                </a:ext>
              </a:extLst>
            </p:cNvPr>
            <p:cNvSpPr/>
            <p:nvPr/>
          </p:nvSpPr>
          <p:spPr>
            <a:xfrm>
              <a:off x="3396445" y="2372825"/>
              <a:ext cx="1032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1023;p14">
              <a:extLst>
                <a:ext uri="{FF2B5EF4-FFF2-40B4-BE49-F238E27FC236}">
                  <a16:creationId xmlns:a16="http://schemas.microsoft.com/office/drawing/2014/main" id="{EFFF5CF7-48D7-4717-86CD-0FD7E0D59A64}"/>
                </a:ext>
              </a:extLst>
            </p:cNvPr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3" name="Google Shape;1024;p14">
              <a:extLst>
                <a:ext uri="{FF2B5EF4-FFF2-40B4-BE49-F238E27FC236}">
                  <a16:creationId xmlns:a16="http://schemas.microsoft.com/office/drawing/2014/main" id="{20E10FBA-D31F-4EE4-95C9-17F8F25A0600}"/>
                </a:ext>
              </a:extLst>
            </p:cNvPr>
            <p:cNvSpPr/>
            <p:nvPr/>
          </p:nvSpPr>
          <p:spPr>
            <a:xfrm>
              <a:off x="3340235" y="2378711"/>
              <a:ext cx="105537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1025;p14">
              <a:extLst>
                <a:ext uri="{FF2B5EF4-FFF2-40B4-BE49-F238E27FC236}">
                  <a16:creationId xmlns:a16="http://schemas.microsoft.com/office/drawing/2014/main" id="{1DFA4FFD-355D-44BE-8538-0E40BD0859DA}"/>
                </a:ext>
              </a:extLst>
            </p:cNvPr>
            <p:cNvSpPr/>
            <p:nvPr/>
          </p:nvSpPr>
          <p:spPr>
            <a:xfrm>
              <a:off x="3266818" y="2458768"/>
              <a:ext cx="26843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1026;p14">
              <a:extLst>
                <a:ext uri="{FF2B5EF4-FFF2-40B4-BE49-F238E27FC236}">
                  <a16:creationId xmlns:a16="http://schemas.microsoft.com/office/drawing/2014/main" id="{B16A3567-EF37-4617-9598-EC2845DB5FF5}"/>
                </a:ext>
              </a:extLst>
            </p:cNvPr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6" name="Google Shape;1027;p14">
              <a:extLst>
                <a:ext uri="{FF2B5EF4-FFF2-40B4-BE49-F238E27FC236}">
                  <a16:creationId xmlns:a16="http://schemas.microsoft.com/office/drawing/2014/main" id="{B96FB541-3569-42ED-BA9F-775D9F4C9E9B}"/>
                </a:ext>
              </a:extLst>
            </p:cNvPr>
            <p:cNvSpPr/>
            <p:nvPr/>
          </p:nvSpPr>
          <p:spPr>
            <a:xfrm>
              <a:off x="3328764" y="2385775"/>
              <a:ext cx="121597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7" name="Google Shape;1028;p14">
              <a:extLst>
                <a:ext uri="{FF2B5EF4-FFF2-40B4-BE49-F238E27FC236}">
                  <a16:creationId xmlns:a16="http://schemas.microsoft.com/office/drawing/2014/main" id="{68DF7490-DEBF-4FFA-B573-FF2C93F18B02}"/>
                </a:ext>
              </a:extLst>
            </p:cNvPr>
            <p:cNvSpPr/>
            <p:nvPr/>
          </p:nvSpPr>
          <p:spPr>
            <a:xfrm>
              <a:off x="3327616" y="2438754"/>
              <a:ext cx="13421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8" name="Google Shape;1029;p14">
              <a:extLst>
                <a:ext uri="{FF2B5EF4-FFF2-40B4-BE49-F238E27FC236}">
                  <a16:creationId xmlns:a16="http://schemas.microsoft.com/office/drawing/2014/main" id="{A44E9157-C4C8-4AD2-BB08-17F93DB59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550" y="2469325"/>
              <a:ext cx="72075" cy="71450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39" name="Google Shape;1030;p14">
            <a:extLst>
              <a:ext uri="{FF2B5EF4-FFF2-40B4-BE49-F238E27FC236}">
                <a16:creationId xmlns:a16="http://schemas.microsoft.com/office/drawing/2014/main" id="{711421E9-D5EE-46DA-80BE-F31D277EC6A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004550" y="1042988"/>
            <a:ext cx="230188" cy="227012"/>
            <a:chOff x="4954425" y="2036375"/>
            <a:chExt cx="166675" cy="168575"/>
          </a:xfrm>
        </p:grpSpPr>
        <p:sp>
          <p:nvSpPr>
            <p:cNvPr id="40" name="Google Shape;1031;p14">
              <a:extLst>
                <a:ext uri="{FF2B5EF4-FFF2-40B4-BE49-F238E27FC236}">
                  <a16:creationId xmlns:a16="http://schemas.microsoft.com/office/drawing/2014/main" id="{5FEDDEAF-B871-4A3E-8062-D03351536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" name="Google Shape;1032;p14">
              <a:extLst>
                <a:ext uri="{FF2B5EF4-FFF2-40B4-BE49-F238E27FC236}">
                  <a16:creationId xmlns:a16="http://schemas.microsoft.com/office/drawing/2014/main" id="{9878A8C1-554A-4F17-849A-AEBDCDD6086E}"/>
                </a:ext>
              </a:extLst>
            </p:cNvPr>
            <p:cNvSpPr/>
            <p:nvPr/>
          </p:nvSpPr>
          <p:spPr>
            <a:xfrm>
              <a:off x="5009600" y="2104748"/>
              <a:ext cx="51727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42" name="Google Shape;1033;p14">
            <a:extLst>
              <a:ext uri="{FF2B5EF4-FFF2-40B4-BE49-F238E27FC236}">
                <a16:creationId xmlns:a16="http://schemas.microsoft.com/office/drawing/2014/main" id="{9B2143AC-161F-4A15-8B20-2FF765670B80}"/>
              </a:ext>
            </a:extLst>
          </p:cNvPr>
          <p:cNvSpPr>
            <a:spLocks/>
          </p:cNvSpPr>
          <p:nvPr userDrawn="1"/>
        </p:nvSpPr>
        <p:spPr bwMode="auto">
          <a:xfrm>
            <a:off x="2055813" y="6264275"/>
            <a:ext cx="165100" cy="109538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3" name="Google Shape;1034;p14">
            <a:extLst>
              <a:ext uri="{FF2B5EF4-FFF2-40B4-BE49-F238E27FC236}">
                <a16:creationId xmlns:a16="http://schemas.microsoft.com/office/drawing/2014/main" id="{91268308-42D1-4A9D-8760-C608FC307262}"/>
              </a:ext>
            </a:extLst>
          </p:cNvPr>
          <p:cNvSpPr/>
          <p:nvPr userDrawn="1"/>
        </p:nvSpPr>
        <p:spPr>
          <a:xfrm>
            <a:off x="10996613" y="6181725"/>
            <a:ext cx="120650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i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44" name="Google Shape;1035;p14">
            <a:extLst>
              <a:ext uri="{FF2B5EF4-FFF2-40B4-BE49-F238E27FC236}">
                <a16:creationId xmlns:a16="http://schemas.microsoft.com/office/drawing/2014/main" id="{B8A73015-8CA0-4780-811C-E134D4D17EE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17563" y="5192713"/>
            <a:ext cx="230187" cy="225425"/>
            <a:chOff x="4954425" y="2036375"/>
            <a:chExt cx="166675" cy="168575"/>
          </a:xfrm>
        </p:grpSpPr>
        <p:sp>
          <p:nvSpPr>
            <p:cNvPr id="45" name="Google Shape;1036;p14">
              <a:extLst>
                <a:ext uri="{FF2B5EF4-FFF2-40B4-BE49-F238E27FC236}">
                  <a16:creationId xmlns:a16="http://schemas.microsoft.com/office/drawing/2014/main" id="{7E9A0C25-3E1B-47EF-A443-21E2B8E495F1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6" name="Google Shape;1037;p14">
              <a:extLst>
                <a:ext uri="{FF2B5EF4-FFF2-40B4-BE49-F238E27FC236}">
                  <a16:creationId xmlns:a16="http://schemas.microsoft.com/office/drawing/2014/main" id="{3BB569E2-809A-4A6D-AF03-209ED3526F8F}"/>
                </a:ext>
              </a:extLst>
            </p:cNvPr>
            <p:cNvSpPr/>
            <p:nvPr/>
          </p:nvSpPr>
          <p:spPr>
            <a:xfrm>
              <a:off x="5009600" y="2105230"/>
              <a:ext cx="5172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47" name="Google Shape;1082;p14">
            <a:extLst>
              <a:ext uri="{FF2B5EF4-FFF2-40B4-BE49-F238E27FC236}">
                <a16:creationId xmlns:a16="http://schemas.microsoft.com/office/drawing/2014/main" id="{48CC8CA2-F6C1-4FA0-AACC-3E87D48F1D0F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8" name="Google Shape;1083;p14">
            <a:extLst>
              <a:ext uri="{FF2B5EF4-FFF2-40B4-BE49-F238E27FC236}">
                <a16:creationId xmlns:a16="http://schemas.microsoft.com/office/drawing/2014/main" id="{E90C5B4B-877A-456A-8CFC-06E197BC42FF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06463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49" name="Google Shape;1084;p14">
            <a:extLst>
              <a:ext uri="{FF2B5EF4-FFF2-40B4-BE49-F238E27FC236}">
                <a16:creationId xmlns:a16="http://schemas.microsoft.com/office/drawing/2014/main" id="{BA24DA19-AAD1-4C95-B51E-C89E192F47E5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0" name="Google Shape;1085;p14">
            <a:extLst>
              <a:ext uri="{FF2B5EF4-FFF2-40B4-BE49-F238E27FC236}">
                <a16:creationId xmlns:a16="http://schemas.microsoft.com/office/drawing/2014/main" id="{03EA0750-7167-443E-8FD2-6700E7F4CBAA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603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1" name="Google Shape;1086;p14">
            <a:extLst>
              <a:ext uri="{FF2B5EF4-FFF2-40B4-BE49-F238E27FC236}">
                <a16:creationId xmlns:a16="http://schemas.microsoft.com/office/drawing/2014/main" id="{5C9FB34C-19E2-4733-B802-E81B643E17FE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28909093-CEBB-4D0C-BD3C-8379C597540B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5425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93F6AF75-5245-41FD-8326-6D75EE0167BF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53EDBEC9-B8BC-4E65-9DD9-8D41BFF2207F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A42DFAF-B5C9-4A7D-A28C-0B35115AB8C2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1562100"/>
            <a:ext cx="47625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47B63B8D-AB57-4619-A953-E7ADD63E3B1D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1531938"/>
            <a:ext cx="446087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66543161-5D6B-43B8-9E3D-73EE03328449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4E47CA79-1B54-46DD-AC69-9DD1EA468623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8A815B89-074F-436C-B41D-BB902972001A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47709467-B4A6-4836-89A1-F473F841C1C5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C249948B-6807-4015-9846-30927530A8E9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D6B6F2E2-30D9-4459-9914-36A00F620B68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B09F3F0C-73E9-4318-A808-5952ABE93ABA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B4E8B0C4-67A1-44BE-9B42-F6457046B10D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A23C8F74-4F04-4EE2-9BDA-E5EBB853E71C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5D4CC1B7-4562-4FC6-8268-47B89378B593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DE3FC1A-ED38-4F29-8373-D6CC244CEB38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3336925"/>
            <a:ext cx="10953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9AD250FB-C64C-4D74-8684-CCE5B17943B5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50850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534D9ACF-1174-462C-B7AC-8940AE4FAEEF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3444875"/>
            <a:ext cx="44450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C6F484AE-DEC2-4FD9-AB2B-CEFBC5AE0115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7BBE9C54-69EA-4185-A237-9CC634E30278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926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CAF059C8-C1FA-4D03-8ABA-C492BDD586EC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3951288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F67765BD-7C62-4FD8-B47C-89779F470484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76688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C86E2311-325E-47E2-BCB9-7EFB0007AAD4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7625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5BFBBE78-BC1A-492D-9E9C-AEECF0CD5893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DA9A9EEA-0B90-4A42-BE0E-A462DEBEFEF5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00DD50B3-235D-4360-94D8-7E55EFE2CC88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24A7C22A-7112-4CBA-A281-7C2106B269DF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4589463"/>
            <a:ext cx="450850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F6DF18FD-2C8E-4095-A7CC-9554DF45BA9C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4672013"/>
            <a:ext cx="46038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781B5132-4EE9-4B77-848C-D3F807A3A95F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630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37C03A4F-6A07-476D-B672-116C62994FCF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4600575"/>
            <a:ext cx="44608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A655FEBC-A89F-4199-8036-8094BB805257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C5675C73-DD21-4621-8C4E-87BEAD4834A7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B2B5494D-E93A-4867-A23C-397CCD6DE411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A541650D-A36F-4BD3-9B08-4119D24BCECC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7625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C47851D5-592E-497E-BE05-9C7F2E3EA489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14938"/>
            <a:ext cx="449262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9E79BCFB-195A-4A97-8AAB-3EACE1D37DB6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0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DC1AF256-A5FC-43B0-8653-600BC0BF22D7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CF92D95-8A36-4E18-A6FF-FEE8FDCAC795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3C631A79-F761-4B10-9AB5-8B27C9078A53}"/>
              </a:ext>
            </a:extLst>
          </p:cNvPr>
          <p:cNvSpPr>
            <a:spLocks/>
          </p:cNvSpPr>
          <p:nvPr userDrawn="1"/>
        </p:nvSpPr>
        <p:spPr bwMode="auto">
          <a:xfrm>
            <a:off x="514350" y="5857875"/>
            <a:ext cx="46038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F60FBE5C-58D3-4A18-8A11-08B745EABAF7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grpSp>
        <p:nvGrpSpPr>
          <p:cNvPr id="92" name="Google Shape;2356;p30">
            <a:extLst>
              <a:ext uri="{FF2B5EF4-FFF2-40B4-BE49-F238E27FC236}">
                <a16:creationId xmlns:a16="http://schemas.microsoft.com/office/drawing/2014/main" id="{0F1133D3-3BAB-4645-8330-CDD0B80CB99C}"/>
              </a:ext>
            </a:extLst>
          </p:cNvPr>
          <p:cNvGrpSpPr/>
          <p:nvPr userDrawn="1"/>
        </p:nvGrpSpPr>
        <p:grpSpPr>
          <a:xfrm>
            <a:off x="745413" y="1491606"/>
            <a:ext cx="9867487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93" name="Google Shape;2357;p30">
              <a:extLst>
                <a:ext uri="{FF2B5EF4-FFF2-40B4-BE49-F238E27FC236}">
                  <a16:creationId xmlns:a16="http://schemas.microsoft.com/office/drawing/2014/main" id="{7CFEE871-09CD-48B9-81EB-5B336876FA18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4" name="Google Shape;2358;p30">
              <a:extLst>
                <a:ext uri="{FF2B5EF4-FFF2-40B4-BE49-F238E27FC236}">
                  <a16:creationId xmlns:a16="http://schemas.microsoft.com/office/drawing/2014/main" id="{957AE4DF-5855-4225-9BDE-06060174A472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>
                <a:extLst>
                  <a:ext uri="{FF2B5EF4-FFF2-40B4-BE49-F238E27FC236}">
                    <a16:creationId xmlns:a16="http://schemas.microsoft.com/office/drawing/2014/main" id="{B1030D0D-D987-4AD4-9D04-60F1FCE20029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6" name="Google Shape;2360;p30">
                <a:extLst>
                  <a:ext uri="{FF2B5EF4-FFF2-40B4-BE49-F238E27FC236}">
                    <a16:creationId xmlns:a16="http://schemas.microsoft.com/office/drawing/2014/main" id="{5A00D2C8-7E47-454F-9154-1876F66CC37A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7" name="Google Shape;2361;p30">
                <a:extLst>
                  <a:ext uri="{FF2B5EF4-FFF2-40B4-BE49-F238E27FC236}">
                    <a16:creationId xmlns:a16="http://schemas.microsoft.com/office/drawing/2014/main" id="{3DD4E1DC-7C3E-432F-BCE6-028A079C4B65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i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  <p:grpSp>
        <p:nvGrpSpPr>
          <p:cNvPr id="98" name="Google Shape;447;p27">
            <a:extLst>
              <a:ext uri="{FF2B5EF4-FFF2-40B4-BE49-F238E27FC236}">
                <a16:creationId xmlns:a16="http://schemas.microsoft.com/office/drawing/2014/main" id="{EBD0270E-2F5D-4885-903E-7638B95B9D5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393113" y="4048125"/>
            <a:ext cx="2300287" cy="1593850"/>
            <a:chOff x="4799733" y="3457797"/>
            <a:chExt cx="2301388" cy="1593766"/>
          </a:xfrm>
        </p:grpSpPr>
        <p:sp>
          <p:nvSpPr>
            <p:cNvPr id="99" name="Google Shape;448;p27">
              <a:extLst>
                <a:ext uri="{FF2B5EF4-FFF2-40B4-BE49-F238E27FC236}">
                  <a16:creationId xmlns:a16="http://schemas.microsoft.com/office/drawing/2014/main" id="{64ACB484-090C-4065-BCDB-D82327295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2937" y="4441437"/>
              <a:ext cx="134693" cy="122202"/>
            </a:xfrm>
            <a:custGeom>
              <a:avLst/>
              <a:gdLst>
                <a:gd name="T0" fmla="*/ 2147483646 w 2437"/>
                <a:gd name="T1" fmla="*/ 2147483646 h 2211"/>
                <a:gd name="T2" fmla="*/ 2147483646 w 2437"/>
                <a:gd name="T3" fmla="*/ 2147483646 h 2211"/>
                <a:gd name="T4" fmla="*/ 2147483646 w 2437"/>
                <a:gd name="T5" fmla="*/ 2147483646 h 2211"/>
                <a:gd name="T6" fmla="*/ 2147483646 w 2437"/>
                <a:gd name="T7" fmla="*/ 2147483646 h 2211"/>
                <a:gd name="T8" fmla="*/ 2147483646 w 2437"/>
                <a:gd name="T9" fmla="*/ 2147483646 h 2211"/>
                <a:gd name="T10" fmla="*/ 2147483646 w 2437"/>
                <a:gd name="T11" fmla="*/ 2147483646 h 22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0" name="Google Shape;449;p27">
              <a:extLst>
                <a:ext uri="{FF2B5EF4-FFF2-40B4-BE49-F238E27FC236}">
                  <a16:creationId xmlns:a16="http://schemas.microsoft.com/office/drawing/2014/main" id="{48E125FE-428B-48F3-86AE-20150401F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1673" y="4450943"/>
              <a:ext cx="91527" cy="79091"/>
            </a:xfrm>
            <a:custGeom>
              <a:avLst/>
              <a:gdLst>
                <a:gd name="T0" fmla="*/ 2147483646 w 1656"/>
                <a:gd name="T1" fmla="*/ 2147483646 h 1431"/>
                <a:gd name="T2" fmla="*/ 2147483646 w 1656"/>
                <a:gd name="T3" fmla="*/ 2147483646 h 1431"/>
                <a:gd name="T4" fmla="*/ 2147483646 w 1656"/>
                <a:gd name="T5" fmla="*/ 2147483646 h 1431"/>
                <a:gd name="T6" fmla="*/ 2147483646 w 1656"/>
                <a:gd name="T7" fmla="*/ 2147483646 h 1431"/>
                <a:gd name="T8" fmla="*/ 2147483646 w 1656"/>
                <a:gd name="T9" fmla="*/ 2147483646 h 14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" name="Google Shape;450;p27">
              <a:extLst>
                <a:ext uri="{FF2B5EF4-FFF2-40B4-BE49-F238E27FC236}">
                  <a16:creationId xmlns:a16="http://schemas.microsoft.com/office/drawing/2014/main" id="{835CA874-B7B2-4F5B-80A4-7597C83FAE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0236" y="4448014"/>
              <a:ext cx="92246" cy="80528"/>
            </a:xfrm>
            <a:custGeom>
              <a:avLst/>
              <a:gdLst>
                <a:gd name="T0" fmla="*/ 2147483646 w 1669"/>
                <a:gd name="T1" fmla="*/ 2147483646 h 1457"/>
                <a:gd name="T2" fmla="*/ 2147483646 w 1669"/>
                <a:gd name="T3" fmla="*/ 2147483646 h 1457"/>
                <a:gd name="T4" fmla="*/ 2147483646 w 1669"/>
                <a:gd name="T5" fmla="*/ 2147483646 h 1457"/>
                <a:gd name="T6" fmla="*/ 2147483646 w 1669"/>
                <a:gd name="T7" fmla="*/ 2147483646 h 1457"/>
                <a:gd name="T8" fmla="*/ 2147483646 w 1669"/>
                <a:gd name="T9" fmla="*/ 2147483646 h 1457"/>
                <a:gd name="T10" fmla="*/ 2147483646 w 1669"/>
                <a:gd name="T11" fmla="*/ 2147483646 h 1457"/>
                <a:gd name="T12" fmla="*/ 2147483646 w 1669"/>
                <a:gd name="T13" fmla="*/ 2147483646 h 1457"/>
                <a:gd name="T14" fmla="*/ 2147483646 w 1669"/>
                <a:gd name="T15" fmla="*/ 2147483646 h 1457"/>
                <a:gd name="T16" fmla="*/ 2147483646 w 1669"/>
                <a:gd name="T17" fmla="*/ 2147483646 h 1457"/>
                <a:gd name="T18" fmla="*/ 2147483646 w 1669"/>
                <a:gd name="T19" fmla="*/ 2147483646 h 1457"/>
                <a:gd name="T20" fmla="*/ 2147483646 w 1669"/>
                <a:gd name="T21" fmla="*/ 2147483646 h 1457"/>
                <a:gd name="T22" fmla="*/ 2147483646 w 1669"/>
                <a:gd name="T23" fmla="*/ 2147483646 h 1457"/>
                <a:gd name="T24" fmla="*/ 2147483646 w 1669"/>
                <a:gd name="T25" fmla="*/ 2147483646 h 1457"/>
                <a:gd name="T26" fmla="*/ 2147483646 w 1669"/>
                <a:gd name="T27" fmla="*/ 2147483646 h 1457"/>
                <a:gd name="T28" fmla="*/ 2147483646 w 1669"/>
                <a:gd name="T29" fmla="*/ 2147483646 h 1457"/>
                <a:gd name="T30" fmla="*/ 2147483646 w 1669"/>
                <a:gd name="T31" fmla="*/ 2147483646 h 1457"/>
                <a:gd name="T32" fmla="*/ 2147483646 w 1669"/>
                <a:gd name="T33" fmla="*/ 2147483646 h 1457"/>
                <a:gd name="T34" fmla="*/ 2147483646 w 1669"/>
                <a:gd name="T35" fmla="*/ 2147483646 h 1457"/>
                <a:gd name="T36" fmla="*/ 2147483646 w 1669"/>
                <a:gd name="T37" fmla="*/ 2147483646 h 1457"/>
                <a:gd name="T38" fmla="*/ 2147483646 w 1669"/>
                <a:gd name="T39" fmla="*/ 2147483646 h 1457"/>
                <a:gd name="T40" fmla="*/ 2147483646 w 1669"/>
                <a:gd name="T41" fmla="*/ 2147483646 h 1457"/>
                <a:gd name="T42" fmla="*/ 2147483646 w 1669"/>
                <a:gd name="T43" fmla="*/ 2147483646 h 1457"/>
                <a:gd name="T44" fmla="*/ 2147483646 w 1669"/>
                <a:gd name="T45" fmla="*/ 2147483646 h 1457"/>
                <a:gd name="T46" fmla="*/ 2147483646 w 1669"/>
                <a:gd name="T47" fmla="*/ 2147483646 h 1457"/>
                <a:gd name="T48" fmla="*/ 2147483646 w 1669"/>
                <a:gd name="T49" fmla="*/ 2147483646 h 1457"/>
                <a:gd name="T50" fmla="*/ 2147483646 w 1669"/>
                <a:gd name="T51" fmla="*/ 2147483646 h 1457"/>
                <a:gd name="T52" fmla="*/ 2147483646 w 1669"/>
                <a:gd name="T53" fmla="*/ 2147483646 h 1457"/>
                <a:gd name="T54" fmla="*/ 2147483646 w 1669"/>
                <a:gd name="T55" fmla="*/ 2147483646 h 1457"/>
                <a:gd name="T56" fmla="*/ 2147483646 w 1669"/>
                <a:gd name="T57" fmla="*/ 2147483646 h 1457"/>
                <a:gd name="T58" fmla="*/ 2147483646 w 1669"/>
                <a:gd name="T59" fmla="*/ 2147483646 h 1457"/>
                <a:gd name="T60" fmla="*/ 2147483646 w 1669"/>
                <a:gd name="T61" fmla="*/ 2147483646 h 1457"/>
                <a:gd name="T62" fmla="*/ 2147483646 w 1669"/>
                <a:gd name="T63" fmla="*/ 2147483646 h 1457"/>
                <a:gd name="T64" fmla="*/ 2147483646 w 1669"/>
                <a:gd name="T65" fmla="*/ 2147483646 h 1457"/>
                <a:gd name="T66" fmla="*/ 2147483646 w 1669"/>
                <a:gd name="T67" fmla="*/ 2147483646 h 1457"/>
                <a:gd name="T68" fmla="*/ 2147483646 w 1669"/>
                <a:gd name="T69" fmla="*/ 2147483646 h 1457"/>
                <a:gd name="T70" fmla="*/ 2147483646 w 1669"/>
                <a:gd name="T71" fmla="*/ 2147483646 h 1457"/>
                <a:gd name="T72" fmla="*/ 2147483646 w 1669"/>
                <a:gd name="T73" fmla="*/ 2147483646 h 1457"/>
                <a:gd name="T74" fmla="*/ 2147483646 w 1669"/>
                <a:gd name="T75" fmla="*/ 2147483646 h 1457"/>
                <a:gd name="T76" fmla="*/ 2147483646 w 1669"/>
                <a:gd name="T77" fmla="*/ 2147483646 h 1457"/>
                <a:gd name="T78" fmla="*/ 2147483646 w 1669"/>
                <a:gd name="T79" fmla="*/ 2147483646 h 1457"/>
                <a:gd name="T80" fmla="*/ 2147483646 w 1669"/>
                <a:gd name="T81" fmla="*/ 2147483646 h 145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" name="Google Shape;451;p27">
              <a:extLst>
                <a:ext uri="{FF2B5EF4-FFF2-40B4-BE49-F238E27FC236}">
                  <a16:creationId xmlns:a16="http://schemas.microsoft.com/office/drawing/2014/main" id="{E9EA45D2-5ADE-4F6A-B635-AAEE60B1CB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8799" y="4448014"/>
              <a:ext cx="100260" cy="84895"/>
            </a:xfrm>
            <a:custGeom>
              <a:avLst/>
              <a:gdLst>
                <a:gd name="T0" fmla="*/ 2147483646 w 1814"/>
                <a:gd name="T1" fmla="*/ 2147483646 h 1536"/>
                <a:gd name="T2" fmla="*/ 2147483646 w 1814"/>
                <a:gd name="T3" fmla="*/ 2147483646 h 1536"/>
                <a:gd name="T4" fmla="*/ 2147483646 w 1814"/>
                <a:gd name="T5" fmla="*/ 2147483646 h 1536"/>
                <a:gd name="T6" fmla="*/ 2147483646 w 1814"/>
                <a:gd name="T7" fmla="*/ 2147483646 h 1536"/>
                <a:gd name="T8" fmla="*/ 2147483646 w 1814"/>
                <a:gd name="T9" fmla="*/ 2147483646 h 1536"/>
                <a:gd name="T10" fmla="*/ 2147483646 w 1814"/>
                <a:gd name="T11" fmla="*/ 2147483646 h 1536"/>
                <a:gd name="T12" fmla="*/ 2147483646 w 1814"/>
                <a:gd name="T13" fmla="*/ 2147483646 h 1536"/>
                <a:gd name="T14" fmla="*/ 2147483646 w 1814"/>
                <a:gd name="T15" fmla="*/ 2147483646 h 1536"/>
                <a:gd name="T16" fmla="*/ 2147483646 w 1814"/>
                <a:gd name="T17" fmla="*/ 2147483646 h 1536"/>
                <a:gd name="T18" fmla="*/ 2147483646 w 1814"/>
                <a:gd name="T19" fmla="*/ 2147483646 h 1536"/>
                <a:gd name="T20" fmla="*/ 2147483646 w 1814"/>
                <a:gd name="T21" fmla="*/ 2147483646 h 1536"/>
                <a:gd name="T22" fmla="*/ 2147483646 w 1814"/>
                <a:gd name="T23" fmla="*/ 2147483646 h 1536"/>
                <a:gd name="T24" fmla="*/ 2147483646 w 1814"/>
                <a:gd name="T25" fmla="*/ 2147483646 h 1536"/>
                <a:gd name="T26" fmla="*/ 2147483646 w 1814"/>
                <a:gd name="T27" fmla="*/ 2147483646 h 1536"/>
                <a:gd name="T28" fmla="*/ 2147483646 w 1814"/>
                <a:gd name="T29" fmla="*/ 2147483646 h 1536"/>
                <a:gd name="T30" fmla="*/ 2147483646 w 1814"/>
                <a:gd name="T31" fmla="*/ 2147483646 h 1536"/>
                <a:gd name="T32" fmla="*/ 2147483646 w 1814"/>
                <a:gd name="T33" fmla="*/ 2147483646 h 1536"/>
                <a:gd name="T34" fmla="*/ 2147483646 w 1814"/>
                <a:gd name="T35" fmla="*/ 2147483646 h 1536"/>
                <a:gd name="T36" fmla="*/ 2147483646 w 1814"/>
                <a:gd name="T37" fmla="*/ 2147483646 h 1536"/>
                <a:gd name="T38" fmla="*/ 2147483646 w 1814"/>
                <a:gd name="T39" fmla="*/ 2147483646 h 1536"/>
                <a:gd name="T40" fmla="*/ 2147483646 w 1814"/>
                <a:gd name="T41" fmla="*/ 2147483646 h 1536"/>
                <a:gd name="T42" fmla="*/ 2147483646 w 1814"/>
                <a:gd name="T43" fmla="*/ 2147483646 h 1536"/>
                <a:gd name="T44" fmla="*/ 2147483646 w 1814"/>
                <a:gd name="T45" fmla="*/ 2147483646 h 1536"/>
                <a:gd name="T46" fmla="*/ 2147483646 w 1814"/>
                <a:gd name="T47" fmla="*/ 2147483646 h 1536"/>
                <a:gd name="T48" fmla="*/ 2147483646 w 1814"/>
                <a:gd name="T49" fmla="*/ 2147483646 h 1536"/>
                <a:gd name="T50" fmla="*/ 2147483646 w 1814"/>
                <a:gd name="T51" fmla="*/ 2147483646 h 1536"/>
                <a:gd name="T52" fmla="*/ 2147483646 w 1814"/>
                <a:gd name="T53" fmla="*/ 2147483646 h 1536"/>
                <a:gd name="T54" fmla="*/ 2147483646 w 1814"/>
                <a:gd name="T55" fmla="*/ 2147483646 h 1536"/>
                <a:gd name="T56" fmla="*/ 2147483646 w 1814"/>
                <a:gd name="T57" fmla="*/ 2147483646 h 1536"/>
                <a:gd name="T58" fmla="*/ 2147483646 w 1814"/>
                <a:gd name="T59" fmla="*/ 2147483646 h 1536"/>
                <a:gd name="T60" fmla="*/ 2147483646 w 1814"/>
                <a:gd name="T61" fmla="*/ 2147483646 h 1536"/>
                <a:gd name="T62" fmla="*/ 2147483646 w 1814"/>
                <a:gd name="T63" fmla="*/ 2147483646 h 1536"/>
                <a:gd name="T64" fmla="*/ 2147483646 w 1814"/>
                <a:gd name="T65" fmla="*/ 2147483646 h 1536"/>
                <a:gd name="T66" fmla="*/ 2147483646 w 1814"/>
                <a:gd name="T67" fmla="*/ 2147483646 h 1536"/>
                <a:gd name="T68" fmla="*/ 2147483646 w 1814"/>
                <a:gd name="T69" fmla="*/ 2147483646 h 1536"/>
                <a:gd name="T70" fmla="*/ 2147483646 w 1814"/>
                <a:gd name="T71" fmla="*/ 2147483646 h 1536"/>
                <a:gd name="T72" fmla="*/ 2147483646 w 1814"/>
                <a:gd name="T73" fmla="*/ 2147483646 h 1536"/>
                <a:gd name="T74" fmla="*/ 2147483646 w 1814"/>
                <a:gd name="T75" fmla="*/ 2147483646 h 1536"/>
                <a:gd name="T76" fmla="*/ 2147483646 w 1814"/>
                <a:gd name="T77" fmla="*/ 2147483646 h 1536"/>
                <a:gd name="T78" fmla="*/ 2147483646 w 1814"/>
                <a:gd name="T79" fmla="*/ 2147483646 h 1536"/>
                <a:gd name="T80" fmla="*/ 2147483646 w 1814"/>
                <a:gd name="T81" fmla="*/ 2147483646 h 1536"/>
                <a:gd name="T82" fmla="*/ 2147483646 w 1814"/>
                <a:gd name="T83" fmla="*/ 2147483646 h 1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lnTo>
                    <a:pt x="768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" name="Google Shape;452;p27">
              <a:extLst>
                <a:ext uri="{FF2B5EF4-FFF2-40B4-BE49-F238E27FC236}">
                  <a16:creationId xmlns:a16="http://schemas.microsoft.com/office/drawing/2014/main" id="{800F14D6-5E77-4E9C-A868-AE0BB455C3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9733" y="3864528"/>
              <a:ext cx="1237772" cy="1187034"/>
            </a:xfrm>
            <a:custGeom>
              <a:avLst/>
              <a:gdLst>
                <a:gd name="T0" fmla="*/ 2147483646 w 22395"/>
                <a:gd name="T1" fmla="*/ 2147483646 h 21477"/>
                <a:gd name="T2" fmla="*/ 2147483646 w 22395"/>
                <a:gd name="T3" fmla="*/ 2147483646 h 21477"/>
                <a:gd name="T4" fmla="*/ 2147483646 w 22395"/>
                <a:gd name="T5" fmla="*/ 2147483646 h 21477"/>
                <a:gd name="T6" fmla="*/ 2147483646 w 22395"/>
                <a:gd name="T7" fmla="*/ 2147483646 h 21477"/>
                <a:gd name="T8" fmla="*/ 2147483646 w 22395"/>
                <a:gd name="T9" fmla="*/ 2147483646 h 21477"/>
                <a:gd name="T10" fmla="*/ 2147483646 w 22395"/>
                <a:gd name="T11" fmla="*/ 2147483646 h 21477"/>
                <a:gd name="T12" fmla="*/ 2147483646 w 22395"/>
                <a:gd name="T13" fmla="*/ 2147483646 h 21477"/>
                <a:gd name="T14" fmla="*/ 2147483646 w 22395"/>
                <a:gd name="T15" fmla="*/ 2147483646 h 21477"/>
                <a:gd name="T16" fmla="*/ 2147483646 w 22395"/>
                <a:gd name="T17" fmla="*/ 2147483646 h 21477"/>
                <a:gd name="T18" fmla="*/ 2147483646 w 22395"/>
                <a:gd name="T19" fmla="*/ 2147483646 h 21477"/>
                <a:gd name="T20" fmla="*/ 2147483646 w 22395"/>
                <a:gd name="T21" fmla="*/ 2147483646 h 21477"/>
                <a:gd name="T22" fmla="*/ 2147483646 w 22395"/>
                <a:gd name="T23" fmla="*/ 2147483646 h 21477"/>
                <a:gd name="T24" fmla="*/ 2147483646 w 22395"/>
                <a:gd name="T25" fmla="*/ 2147483646 h 21477"/>
                <a:gd name="T26" fmla="*/ 2147483646 w 22395"/>
                <a:gd name="T27" fmla="*/ 2147483646 h 21477"/>
                <a:gd name="T28" fmla="*/ 2147483646 w 22395"/>
                <a:gd name="T29" fmla="*/ 2147483646 h 21477"/>
                <a:gd name="T30" fmla="*/ 2147483646 w 22395"/>
                <a:gd name="T31" fmla="*/ 2147483646 h 21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" name="Google Shape;453;p27">
              <a:extLst>
                <a:ext uri="{FF2B5EF4-FFF2-40B4-BE49-F238E27FC236}">
                  <a16:creationId xmlns:a16="http://schemas.microsoft.com/office/drawing/2014/main" id="{BBE92501-37DF-493E-8E8E-BCA5C8797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5828" y="3874532"/>
              <a:ext cx="1027082" cy="1046648"/>
            </a:xfrm>
            <a:custGeom>
              <a:avLst/>
              <a:gdLst>
                <a:gd name="T0" fmla="*/ 2147483646 w 18583"/>
                <a:gd name="T1" fmla="*/ 0 h 18937"/>
                <a:gd name="T2" fmla="*/ 2147483646 w 18583"/>
                <a:gd name="T3" fmla="*/ 2147483646 h 18937"/>
                <a:gd name="T4" fmla="*/ 2147483646 w 18583"/>
                <a:gd name="T5" fmla="*/ 2147483646 h 18937"/>
                <a:gd name="T6" fmla="*/ 0 w 18583"/>
                <a:gd name="T7" fmla="*/ 2147483646 h 18937"/>
                <a:gd name="T8" fmla="*/ 0 w 18583"/>
                <a:gd name="T9" fmla="*/ 2147483646 h 18937"/>
                <a:gd name="T10" fmla="*/ 2147483646 w 18583"/>
                <a:gd name="T11" fmla="*/ 2147483646 h 18937"/>
                <a:gd name="T12" fmla="*/ 2147483646 w 18583"/>
                <a:gd name="T13" fmla="*/ 2147483646 h 18937"/>
                <a:gd name="T14" fmla="*/ 2147483646 w 18583"/>
                <a:gd name="T15" fmla="*/ 2147483646 h 18937"/>
                <a:gd name="T16" fmla="*/ 2147483646 w 18583"/>
                <a:gd name="T17" fmla="*/ 0 h 189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" name="Google Shape;454;p27">
              <a:extLst>
                <a:ext uri="{FF2B5EF4-FFF2-40B4-BE49-F238E27FC236}">
                  <a16:creationId xmlns:a16="http://schemas.microsoft.com/office/drawing/2014/main" id="{DB827C09-6FB4-44F6-851C-E11277544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8028" y="3941796"/>
              <a:ext cx="76107" cy="67374"/>
            </a:xfrm>
            <a:custGeom>
              <a:avLst/>
              <a:gdLst>
                <a:gd name="T0" fmla="*/ 0 w 1377"/>
                <a:gd name="T1" fmla="*/ 2147483646 h 1219"/>
                <a:gd name="T2" fmla="*/ 0 w 1377"/>
                <a:gd name="T3" fmla="*/ 2147483646 h 1219"/>
                <a:gd name="T4" fmla="*/ 2147483646 w 1377"/>
                <a:gd name="T5" fmla="*/ 2147483646 h 1219"/>
                <a:gd name="T6" fmla="*/ 2147483646 w 1377"/>
                <a:gd name="T7" fmla="*/ 2147483646 h 1219"/>
                <a:gd name="T8" fmla="*/ 2147483646 w 1377"/>
                <a:gd name="T9" fmla="*/ 2147483646 h 1219"/>
                <a:gd name="T10" fmla="*/ 2147483646 w 1377"/>
                <a:gd name="T11" fmla="*/ 2147483646 h 1219"/>
                <a:gd name="T12" fmla="*/ 0 w 1377"/>
                <a:gd name="T13" fmla="*/ 2147483646 h 12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" name="Google Shape;455;p27">
              <a:extLst>
                <a:ext uri="{FF2B5EF4-FFF2-40B4-BE49-F238E27FC236}">
                  <a16:creationId xmlns:a16="http://schemas.microsoft.com/office/drawing/2014/main" id="{22E9FA64-046E-4A0E-891C-119798409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7575" y="4112967"/>
              <a:ext cx="76107" cy="69585"/>
            </a:xfrm>
            <a:custGeom>
              <a:avLst/>
              <a:gdLst>
                <a:gd name="T0" fmla="*/ 2147483646 w 1377"/>
                <a:gd name="T1" fmla="*/ 2147483646 h 1259"/>
                <a:gd name="T2" fmla="*/ 2147483646 w 1377"/>
                <a:gd name="T3" fmla="*/ 2147483646 h 1259"/>
                <a:gd name="T4" fmla="*/ 2147483646 w 1377"/>
                <a:gd name="T5" fmla="*/ 2147483646 h 1259"/>
                <a:gd name="T6" fmla="*/ 2147483646 w 1377"/>
                <a:gd name="T7" fmla="*/ 2147483646 h 1259"/>
                <a:gd name="T8" fmla="*/ 2147483646 w 1377"/>
                <a:gd name="T9" fmla="*/ 2147483646 h 1259"/>
                <a:gd name="T10" fmla="*/ 2147483646 w 1377"/>
                <a:gd name="T11" fmla="*/ 2147483646 h 1259"/>
                <a:gd name="T12" fmla="*/ 2147483646 w 1377"/>
                <a:gd name="T13" fmla="*/ 2147483646 h 1259"/>
                <a:gd name="T14" fmla="*/ 2147483646 w 1377"/>
                <a:gd name="T15" fmla="*/ 2147483646 h 12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7" name="Google Shape;456;p27">
              <a:extLst>
                <a:ext uri="{FF2B5EF4-FFF2-40B4-BE49-F238E27FC236}">
                  <a16:creationId xmlns:a16="http://schemas.microsoft.com/office/drawing/2014/main" id="{90AE1AA1-6629-4DAF-AF42-06F2C53F9D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5580" y="3984243"/>
              <a:ext cx="54883" cy="49080"/>
            </a:xfrm>
            <a:custGeom>
              <a:avLst/>
              <a:gdLst>
                <a:gd name="T0" fmla="*/ 2147483646 w 993"/>
                <a:gd name="T1" fmla="*/ 2147483646 h 888"/>
                <a:gd name="T2" fmla="*/ 2147483646 w 993"/>
                <a:gd name="T3" fmla="*/ 2147483646 h 888"/>
                <a:gd name="T4" fmla="*/ 2147483646 w 993"/>
                <a:gd name="T5" fmla="*/ 2147483646 h 888"/>
                <a:gd name="T6" fmla="*/ 2147483646 w 993"/>
                <a:gd name="T7" fmla="*/ 2147483646 h 888"/>
                <a:gd name="T8" fmla="*/ 2147483646 w 993"/>
                <a:gd name="T9" fmla="*/ 2147483646 h 888"/>
                <a:gd name="T10" fmla="*/ 2147483646 w 993"/>
                <a:gd name="T11" fmla="*/ 2147483646 h 888"/>
                <a:gd name="T12" fmla="*/ 2147483646 w 993"/>
                <a:gd name="T13" fmla="*/ 2147483646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8" name="Google Shape;457;p27">
              <a:extLst>
                <a:ext uri="{FF2B5EF4-FFF2-40B4-BE49-F238E27FC236}">
                  <a16:creationId xmlns:a16="http://schemas.microsoft.com/office/drawing/2014/main" id="{F277C098-EFA8-4E5B-99E2-0BC5EE61D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6062" y="4024646"/>
              <a:ext cx="54938" cy="50351"/>
            </a:xfrm>
            <a:custGeom>
              <a:avLst/>
              <a:gdLst>
                <a:gd name="T0" fmla="*/ 2147483646 w 994"/>
                <a:gd name="T1" fmla="*/ 2147483646 h 911"/>
                <a:gd name="T2" fmla="*/ 2147483646 w 994"/>
                <a:gd name="T3" fmla="*/ 2147483646 h 911"/>
                <a:gd name="T4" fmla="*/ 2147483646 w 994"/>
                <a:gd name="T5" fmla="*/ 214748364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2147483646 w 994"/>
                <a:gd name="T15" fmla="*/ 2147483646 h 911"/>
                <a:gd name="T16" fmla="*/ 2147483646 w 994"/>
                <a:gd name="T17" fmla="*/ 2147483646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9" name="Google Shape;458;p27">
              <a:extLst>
                <a:ext uri="{FF2B5EF4-FFF2-40B4-BE49-F238E27FC236}">
                  <a16:creationId xmlns:a16="http://schemas.microsoft.com/office/drawing/2014/main" id="{93B586EB-FDAF-4D9F-81AA-E567CFF90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5826" y="4066927"/>
              <a:ext cx="54938" cy="48306"/>
            </a:xfrm>
            <a:custGeom>
              <a:avLst/>
              <a:gdLst>
                <a:gd name="T0" fmla="*/ 2147483646 w 994"/>
                <a:gd name="T1" fmla="*/ 0 h 874"/>
                <a:gd name="T2" fmla="*/ 2147483646 w 994"/>
                <a:gd name="T3" fmla="*/ 2147483646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2147483646 w 994"/>
                <a:gd name="T11" fmla="*/ 0 h 874"/>
                <a:gd name="T12" fmla="*/ 2147483646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0" name="Google Shape;459;p27">
              <a:extLst>
                <a:ext uri="{FF2B5EF4-FFF2-40B4-BE49-F238E27FC236}">
                  <a16:creationId xmlns:a16="http://schemas.microsoft.com/office/drawing/2014/main" id="{228CB793-A455-40C9-9D74-7F1E76C5C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409" y="4158344"/>
              <a:ext cx="54883" cy="48361"/>
            </a:xfrm>
            <a:custGeom>
              <a:avLst/>
              <a:gdLst>
                <a:gd name="T0" fmla="*/ 2147483646 w 993"/>
                <a:gd name="T1" fmla="*/ 2147483646 h 875"/>
                <a:gd name="T2" fmla="*/ 2147483646 w 993"/>
                <a:gd name="T3" fmla="*/ 2147483646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2147483646 w 993"/>
                <a:gd name="T11" fmla="*/ 2147483646 h 875"/>
                <a:gd name="T12" fmla="*/ 2147483646 w 993"/>
                <a:gd name="T13" fmla="*/ 2147483646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1" name="Google Shape;460;p27">
              <a:extLst>
                <a:ext uri="{FF2B5EF4-FFF2-40B4-BE49-F238E27FC236}">
                  <a16:creationId xmlns:a16="http://schemas.microsoft.com/office/drawing/2014/main" id="{654A23BF-941A-4C34-9F3F-7392A05322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4891" y="4198580"/>
              <a:ext cx="54938" cy="50517"/>
            </a:xfrm>
            <a:custGeom>
              <a:avLst/>
              <a:gdLst>
                <a:gd name="T0" fmla="*/ 2147483646 w 994"/>
                <a:gd name="T1" fmla="*/ 2147483646 h 914"/>
                <a:gd name="T2" fmla="*/ 2147483646 w 994"/>
                <a:gd name="T3" fmla="*/ 2147483646 h 914"/>
                <a:gd name="T4" fmla="*/ 2147483646 w 994"/>
                <a:gd name="T5" fmla="*/ 2147483646 h 914"/>
                <a:gd name="T6" fmla="*/ 2147483646 w 994"/>
                <a:gd name="T7" fmla="*/ 2147483646 h 914"/>
                <a:gd name="T8" fmla="*/ 2147483646 w 994"/>
                <a:gd name="T9" fmla="*/ 2147483646 h 914"/>
                <a:gd name="T10" fmla="*/ 2147483646 w 994"/>
                <a:gd name="T11" fmla="*/ 2147483646 h 914"/>
                <a:gd name="T12" fmla="*/ 2147483646 w 994"/>
                <a:gd name="T13" fmla="*/ 2147483646 h 914"/>
                <a:gd name="T14" fmla="*/ 2147483646 w 994"/>
                <a:gd name="T15" fmla="*/ 2147483646 h 914"/>
                <a:gd name="T16" fmla="*/ 2147483646 w 994"/>
                <a:gd name="T17" fmla="*/ 2147483646 h 9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2" name="Google Shape;461;p27">
              <a:extLst>
                <a:ext uri="{FF2B5EF4-FFF2-40B4-BE49-F238E27FC236}">
                  <a16:creationId xmlns:a16="http://schemas.microsoft.com/office/drawing/2014/main" id="{9924AC87-DFE2-4AE5-8982-5B53C9FDB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5373" y="4240254"/>
              <a:ext cx="54938" cy="49080"/>
            </a:xfrm>
            <a:custGeom>
              <a:avLst/>
              <a:gdLst>
                <a:gd name="T0" fmla="*/ 2147483646 w 994"/>
                <a:gd name="T1" fmla="*/ 2147483646 h 888"/>
                <a:gd name="T2" fmla="*/ 2147483646 w 994"/>
                <a:gd name="T3" fmla="*/ 2147483646 h 888"/>
                <a:gd name="T4" fmla="*/ 2147483646 w 994"/>
                <a:gd name="T5" fmla="*/ 2147483646 h 888"/>
                <a:gd name="T6" fmla="*/ 2147483646 w 994"/>
                <a:gd name="T7" fmla="*/ 2147483646 h 888"/>
                <a:gd name="T8" fmla="*/ 2147483646 w 994"/>
                <a:gd name="T9" fmla="*/ 2147483646 h 888"/>
                <a:gd name="T10" fmla="*/ 2147483646 w 994"/>
                <a:gd name="T11" fmla="*/ 2147483646 h 888"/>
                <a:gd name="T12" fmla="*/ 2147483646 w 994"/>
                <a:gd name="T13" fmla="*/ 2147483646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3" name="Google Shape;462;p27">
              <a:extLst>
                <a:ext uri="{FF2B5EF4-FFF2-40B4-BE49-F238E27FC236}">
                  <a16:creationId xmlns:a16="http://schemas.microsoft.com/office/drawing/2014/main" id="{DDA6391D-0A97-46A1-ADCC-0CAD4FCB9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3956" y="4331726"/>
              <a:ext cx="57868" cy="49080"/>
            </a:xfrm>
            <a:custGeom>
              <a:avLst/>
              <a:gdLst>
                <a:gd name="T0" fmla="*/ 2147483646 w 1047"/>
                <a:gd name="T1" fmla="*/ 0 h 888"/>
                <a:gd name="T2" fmla="*/ 2147483646 w 1047"/>
                <a:gd name="T3" fmla="*/ 2147483646 h 888"/>
                <a:gd name="T4" fmla="*/ 2147483646 w 1047"/>
                <a:gd name="T5" fmla="*/ 2147483646 h 888"/>
                <a:gd name="T6" fmla="*/ 2147483646 w 1047"/>
                <a:gd name="T7" fmla="*/ 2147483646 h 888"/>
                <a:gd name="T8" fmla="*/ 2147483646 w 1047"/>
                <a:gd name="T9" fmla="*/ 2147483646 h 888"/>
                <a:gd name="T10" fmla="*/ 2147483646 w 1047"/>
                <a:gd name="T11" fmla="*/ 0 h 888"/>
                <a:gd name="T12" fmla="*/ 2147483646 w 1047"/>
                <a:gd name="T13" fmla="*/ 0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4" name="Google Shape;463;p27">
              <a:extLst>
                <a:ext uri="{FF2B5EF4-FFF2-40B4-BE49-F238E27FC236}">
                  <a16:creationId xmlns:a16="http://schemas.microsoft.com/office/drawing/2014/main" id="{514A70ED-EB31-48BE-B610-DBE400FF8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4438" y="4372128"/>
              <a:ext cx="54938" cy="50351"/>
            </a:xfrm>
            <a:custGeom>
              <a:avLst/>
              <a:gdLst>
                <a:gd name="T0" fmla="*/ 2147483646 w 994"/>
                <a:gd name="T1" fmla="*/ 2147483646 h 911"/>
                <a:gd name="T2" fmla="*/ 2147483646 w 994"/>
                <a:gd name="T3" fmla="*/ 2147483646 h 911"/>
                <a:gd name="T4" fmla="*/ 2147483646 w 994"/>
                <a:gd name="T5" fmla="*/ 214748364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2147483646 w 994"/>
                <a:gd name="T15" fmla="*/ 2147483646 h 911"/>
                <a:gd name="T16" fmla="*/ 2147483646 w 994"/>
                <a:gd name="T17" fmla="*/ 2147483646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5" name="Google Shape;464;p27">
              <a:extLst>
                <a:ext uri="{FF2B5EF4-FFF2-40B4-BE49-F238E27FC236}">
                  <a16:creationId xmlns:a16="http://schemas.microsoft.com/office/drawing/2014/main" id="{13924963-3CDE-44EF-8507-5DC6856CE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4975" y="4414354"/>
              <a:ext cx="54883" cy="48361"/>
            </a:xfrm>
            <a:custGeom>
              <a:avLst/>
              <a:gdLst>
                <a:gd name="T0" fmla="*/ 0 w 993"/>
                <a:gd name="T1" fmla="*/ 2147483646 h 875"/>
                <a:gd name="T2" fmla="*/ 2147483646 w 993"/>
                <a:gd name="T3" fmla="*/ 2147483646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2147483646 w 993"/>
                <a:gd name="T11" fmla="*/ 2147483646 h 875"/>
                <a:gd name="T12" fmla="*/ 0 w 993"/>
                <a:gd name="T13" fmla="*/ 2147483646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6" name="Google Shape;465;p27">
              <a:extLst>
                <a:ext uri="{FF2B5EF4-FFF2-40B4-BE49-F238E27FC236}">
                  <a16:creationId xmlns:a16="http://schemas.microsoft.com/office/drawing/2014/main" id="{2D313934-B480-4067-A13E-8D03B9E612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6433" y="4505826"/>
              <a:ext cx="54938" cy="48306"/>
            </a:xfrm>
            <a:custGeom>
              <a:avLst/>
              <a:gdLst>
                <a:gd name="T0" fmla="*/ 2147483646 w 994"/>
                <a:gd name="T1" fmla="*/ 0 h 874"/>
                <a:gd name="T2" fmla="*/ 2147483646 w 994"/>
                <a:gd name="T3" fmla="*/ 2147483646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2147483646 w 994"/>
                <a:gd name="T11" fmla="*/ 0 h 874"/>
                <a:gd name="T12" fmla="*/ 2147483646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7" name="Google Shape;466;p27">
              <a:extLst>
                <a:ext uri="{FF2B5EF4-FFF2-40B4-BE49-F238E27FC236}">
                  <a16:creationId xmlns:a16="http://schemas.microsoft.com/office/drawing/2014/main" id="{EF53324F-AD8C-4575-AC22-290CA2C7DD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3986" y="4546063"/>
              <a:ext cx="57868" cy="50517"/>
            </a:xfrm>
            <a:custGeom>
              <a:avLst/>
              <a:gdLst>
                <a:gd name="T0" fmla="*/ 2147483646 w 1047"/>
                <a:gd name="T1" fmla="*/ 0 h 914"/>
                <a:gd name="T2" fmla="*/ 2147483646 w 1047"/>
                <a:gd name="T3" fmla="*/ 2147483646 h 914"/>
                <a:gd name="T4" fmla="*/ 2147483646 w 1047"/>
                <a:gd name="T5" fmla="*/ 2147483646 h 914"/>
                <a:gd name="T6" fmla="*/ 2147483646 w 1047"/>
                <a:gd name="T7" fmla="*/ 2147483646 h 914"/>
                <a:gd name="T8" fmla="*/ 2147483646 w 1047"/>
                <a:gd name="T9" fmla="*/ 2147483646 h 914"/>
                <a:gd name="T10" fmla="*/ 2147483646 w 1047"/>
                <a:gd name="T11" fmla="*/ 2147483646 h 914"/>
                <a:gd name="T12" fmla="*/ 2147483646 w 1047"/>
                <a:gd name="T13" fmla="*/ 2147483646 h 914"/>
                <a:gd name="T14" fmla="*/ 2147483646 w 1047"/>
                <a:gd name="T15" fmla="*/ 2147483646 h 914"/>
                <a:gd name="T16" fmla="*/ 2147483646 w 1047"/>
                <a:gd name="T17" fmla="*/ 0 h 9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8" name="Google Shape;467;p27">
              <a:extLst>
                <a:ext uri="{FF2B5EF4-FFF2-40B4-BE49-F238E27FC236}">
                  <a16:creationId xmlns:a16="http://schemas.microsoft.com/office/drawing/2014/main" id="{A56F9D50-76B5-4DBA-AFD4-DA746CB02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804" y="4587736"/>
              <a:ext cx="54883" cy="49080"/>
            </a:xfrm>
            <a:custGeom>
              <a:avLst/>
              <a:gdLst>
                <a:gd name="T0" fmla="*/ 2147483646 w 993"/>
                <a:gd name="T1" fmla="*/ 2147483646 h 888"/>
                <a:gd name="T2" fmla="*/ 2147483646 w 993"/>
                <a:gd name="T3" fmla="*/ 2147483646 h 888"/>
                <a:gd name="T4" fmla="*/ 2147483646 w 993"/>
                <a:gd name="T5" fmla="*/ 2147483646 h 888"/>
                <a:gd name="T6" fmla="*/ 2147483646 w 993"/>
                <a:gd name="T7" fmla="*/ 2147483646 h 888"/>
                <a:gd name="T8" fmla="*/ 2147483646 w 993"/>
                <a:gd name="T9" fmla="*/ 2147483646 h 888"/>
                <a:gd name="T10" fmla="*/ 2147483646 w 993"/>
                <a:gd name="T11" fmla="*/ 2147483646 h 888"/>
                <a:gd name="T12" fmla="*/ 2147483646 w 993"/>
                <a:gd name="T13" fmla="*/ 2147483646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9" name="Google Shape;468;p27">
              <a:extLst>
                <a:ext uri="{FF2B5EF4-FFF2-40B4-BE49-F238E27FC236}">
                  <a16:creationId xmlns:a16="http://schemas.microsoft.com/office/drawing/2014/main" id="{AF37CF99-933D-4BC7-AF5E-706D0938A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5980" y="4679208"/>
              <a:ext cx="54938" cy="49024"/>
            </a:xfrm>
            <a:custGeom>
              <a:avLst/>
              <a:gdLst>
                <a:gd name="T0" fmla="*/ 2147483646 w 994"/>
                <a:gd name="T1" fmla="*/ 0 h 887"/>
                <a:gd name="T2" fmla="*/ 2147483646 w 994"/>
                <a:gd name="T3" fmla="*/ 2147483646 h 887"/>
                <a:gd name="T4" fmla="*/ 2147483646 w 994"/>
                <a:gd name="T5" fmla="*/ 2147483646 h 887"/>
                <a:gd name="T6" fmla="*/ 2147483646 w 994"/>
                <a:gd name="T7" fmla="*/ 2147483646 h 887"/>
                <a:gd name="T8" fmla="*/ 2147483646 w 994"/>
                <a:gd name="T9" fmla="*/ 2147483646 h 887"/>
                <a:gd name="T10" fmla="*/ 2147483646 w 994"/>
                <a:gd name="T11" fmla="*/ 0 h 887"/>
                <a:gd name="T12" fmla="*/ 2147483646 w 994"/>
                <a:gd name="T13" fmla="*/ 0 h 8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0" name="Google Shape;469;p27">
              <a:extLst>
                <a:ext uri="{FF2B5EF4-FFF2-40B4-BE49-F238E27FC236}">
                  <a16:creationId xmlns:a16="http://schemas.microsoft.com/office/drawing/2014/main" id="{B53C7090-0385-4C63-AC7F-5DC5B92F29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5744" y="4719611"/>
              <a:ext cx="54938" cy="50351"/>
            </a:xfrm>
            <a:custGeom>
              <a:avLst/>
              <a:gdLst>
                <a:gd name="T0" fmla="*/ 2147483646 w 994"/>
                <a:gd name="T1" fmla="*/ 0 h 911"/>
                <a:gd name="T2" fmla="*/ 2147483646 w 994"/>
                <a:gd name="T3" fmla="*/ 2147483646 h 911"/>
                <a:gd name="T4" fmla="*/ 2147483646 w 994"/>
                <a:gd name="T5" fmla="*/ 214748364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2147483646 w 994"/>
                <a:gd name="T15" fmla="*/ 2147483646 h 911"/>
                <a:gd name="T16" fmla="*/ 2147483646 w 994"/>
                <a:gd name="T17" fmla="*/ 0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1" name="Google Shape;470;p27">
              <a:extLst>
                <a:ext uri="{FF2B5EF4-FFF2-40B4-BE49-F238E27FC236}">
                  <a16:creationId xmlns:a16="http://schemas.microsoft.com/office/drawing/2014/main" id="{11574CA1-9CC7-48F1-8624-30F20A19DA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352" y="4761837"/>
              <a:ext cx="54883" cy="48361"/>
            </a:xfrm>
            <a:custGeom>
              <a:avLst/>
              <a:gdLst>
                <a:gd name="T0" fmla="*/ 2147483646 w 993"/>
                <a:gd name="T1" fmla="*/ 2147483646 h 875"/>
                <a:gd name="T2" fmla="*/ 2147483646 w 993"/>
                <a:gd name="T3" fmla="*/ 2147483646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2147483646 w 993"/>
                <a:gd name="T11" fmla="*/ 2147483646 h 875"/>
                <a:gd name="T12" fmla="*/ 2147483646 w 993"/>
                <a:gd name="T13" fmla="*/ 2147483646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2" name="Google Shape;471;p27">
              <a:extLst>
                <a:ext uri="{FF2B5EF4-FFF2-40B4-BE49-F238E27FC236}">
                  <a16:creationId xmlns:a16="http://schemas.microsoft.com/office/drawing/2014/main" id="{A6BB5ACE-7BA8-42AE-B4BE-9724D00CCA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4809" y="4853309"/>
              <a:ext cx="54938" cy="48306"/>
            </a:xfrm>
            <a:custGeom>
              <a:avLst/>
              <a:gdLst>
                <a:gd name="T0" fmla="*/ 2147483646 w 994"/>
                <a:gd name="T1" fmla="*/ 0 h 874"/>
                <a:gd name="T2" fmla="*/ 2147483646 w 994"/>
                <a:gd name="T3" fmla="*/ 2147483646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2147483646 w 994"/>
                <a:gd name="T11" fmla="*/ 0 h 874"/>
                <a:gd name="T12" fmla="*/ 2147483646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3" name="Google Shape;472;p27">
              <a:extLst>
                <a:ext uri="{FF2B5EF4-FFF2-40B4-BE49-F238E27FC236}">
                  <a16:creationId xmlns:a16="http://schemas.microsoft.com/office/drawing/2014/main" id="{2C6DFE2A-8FC3-4B9B-B7AF-2FACF7241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5346" y="4893490"/>
              <a:ext cx="54883" cy="51291"/>
            </a:xfrm>
            <a:custGeom>
              <a:avLst/>
              <a:gdLst>
                <a:gd name="T0" fmla="*/ 2147483646 w 993"/>
                <a:gd name="T1" fmla="*/ 2147483646 h 928"/>
                <a:gd name="T2" fmla="*/ 0 w 993"/>
                <a:gd name="T3" fmla="*/ 2147483646 h 928"/>
                <a:gd name="T4" fmla="*/ 0 w 993"/>
                <a:gd name="T5" fmla="*/ 2147483646 h 928"/>
                <a:gd name="T6" fmla="*/ 2147483646 w 993"/>
                <a:gd name="T7" fmla="*/ 2147483646 h 928"/>
                <a:gd name="T8" fmla="*/ 2147483646 w 993"/>
                <a:gd name="T9" fmla="*/ 2147483646 h 928"/>
                <a:gd name="T10" fmla="*/ 2147483646 w 993"/>
                <a:gd name="T11" fmla="*/ 2147483646 h 928"/>
                <a:gd name="T12" fmla="*/ 2147483646 w 993"/>
                <a:gd name="T13" fmla="*/ 2147483646 h 928"/>
                <a:gd name="T14" fmla="*/ 2147483646 w 993"/>
                <a:gd name="T15" fmla="*/ 2147483646 h 9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4" name="Google Shape;473;p27">
              <a:extLst>
                <a:ext uri="{FF2B5EF4-FFF2-40B4-BE49-F238E27FC236}">
                  <a16:creationId xmlns:a16="http://schemas.microsoft.com/office/drawing/2014/main" id="{CBC52AC0-F07D-47E1-9E51-D5BCADC6E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0051" y="4287068"/>
              <a:ext cx="76107" cy="68645"/>
            </a:xfrm>
            <a:custGeom>
              <a:avLst/>
              <a:gdLst>
                <a:gd name="T0" fmla="*/ 2147483646 w 1377"/>
                <a:gd name="T1" fmla="*/ 2147483646 h 1242"/>
                <a:gd name="T2" fmla="*/ 0 w 1377"/>
                <a:gd name="T3" fmla="*/ 2147483646 h 1242"/>
                <a:gd name="T4" fmla="*/ 0 w 1377"/>
                <a:gd name="T5" fmla="*/ 2147483646 h 1242"/>
                <a:gd name="T6" fmla="*/ 2147483646 w 1377"/>
                <a:gd name="T7" fmla="*/ 2147483646 h 1242"/>
                <a:gd name="T8" fmla="*/ 2147483646 w 1377"/>
                <a:gd name="T9" fmla="*/ 2147483646 h 1242"/>
                <a:gd name="T10" fmla="*/ 2147483646 w 1377"/>
                <a:gd name="T11" fmla="*/ 2147483646 h 1242"/>
                <a:gd name="T12" fmla="*/ 2147483646 w 1377"/>
                <a:gd name="T13" fmla="*/ 2147483646 h 1242"/>
                <a:gd name="T14" fmla="*/ 2147483646 w 1377"/>
                <a:gd name="T15" fmla="*/ 2147483646 h 1242"/>
                <a:gd name="T16" fmla="*/ 2147483646 w 1377"/>
                <a:gd name="T17" fmla="*/ 2147483646 h 12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5" name="Google Shape;474;p27">
              <a:extLst>
                <a:ext uri="{FF2B5EF4-FFF2-40B4-BE49-F238E27FC236}">
                  <a16:creationId xmlns:a16="http://schemas.microsoft.com/office/drawing/2014/main" id="{1888A958-5B2E-4C72-8A7B-70829374A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8880" y="4459731"/>
              <a:ext cx="76107" cy="69530"/>
            </a:xfrm>
            <a:custGeom>
              <a:avLst/>
              <a:gdLst>
                <a:gd name="T0" fmla="*/ 2147483646 w 1377"/>
                <a:gd name="T1" fmla="*/ 0 h 1258"/>
                <a:gd name="T2" fmla="*/ 2147483646 w 1377"/>
                <a:gd name="T3" fmla="*/ 2147483646 h 1258"/>
                <a:gd name="T4" fmla="*/ 2147483646 w 1377"/>
                <a:gd name="T5" fmla="*/ 2147483646 h 1258"/>
                <a:gd name="T6" fmla="*/ 2147483646 w 1377"/>
                <a:gd name="T7" fmla="*/ 2147483646 h 1258"/>
                <a:gd name="T8" fmla="*/ 2147483646 w 1377"/>
                <a:gd name="T9" fmla="*/ 2147483646 h 1258"/>
                <a:gd name="T10" fmla="*/ 2147483646 w 1377"/>
                <a:gd name="T11" fmla="*/ 2147483646 h 1258"/>
                <a:gd name="T12" fmla="*/ 2147483646 w 1377"/>
                <a:gd name="T13" fmla="*/ 0 h 1258"/>
                <a:gd name="T14" fmla="*/ 2147483646 w 1377"/>
                <a:gd name="T15" fmla="*/ 0 h 125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6" name="Google Shape;475;p27">
              <a:extLst>
                <a:ext uri="{FF2B5EF4-FFF2-40B4-BE49-F238E27FC236}">
                  <a16:creationId xmlns:a16="http://schemas.microsoft.com/office/drawing/2014/main" id="{B43CEE60-3C4D-404A-B653-08074FA9C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8428" y="4631621"/>
              <a:ext cx="79036" cy="68811"/>
            </a:xfrm>
            <a:custGeom>
              <a:avLst/>
              <a:gdLst>
                <a:gd name="T0" fmla="*/ 2147483646 w 1430"/>
                <a:gd name="T1" fmla="*/ 2147483646 h 1245"/>
                <a:gd name="T2" fmla="*/ 2147483646 w 1430"/>
                <a:gd name="T3" fmla="*/ 2147483646 h 1245"/>
                <a:gd name="T4" fmla="*/ 2147483646 w 1430"/>
                <a:gd name="T5" fmla="*/ 2147483646 h 1245"/>
                <a:gd name="T6" fmla="*/ 2147483646 w 1430"/>
                <a:gd name="T7" fmla="*/ 2147483646 h 1245"/>
                <a:gd name="T8" fmla="*/ 2147483646 w 1430"/>
                <a:gd name="T9" fmla="*/ 2147483646 h 1245"/>
                <a:gd name="T10" fmla="*/ 2147483646 w 1430"/>
                <a:gd name="T11" fmla="*/ 2147483646 h 1245"/>
                <a:gd name="T12" fmla="*/ 2147483646 w 1430"/>
                <a:gd name="T13" fmla="*/ 2147483646 h 1245"/>
                <a:gd name="T14" fmla="*/ 2147483646 w 1430"/>
                <a:gd name="T15" fmla="*/ 2147483646 h 12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7" name="Google Shape;476;p27">
              <a:extLst>
                <a:ext uri="{FF2B5EF4-FFF2-40B4-BE49-F238E27FC236}">
                  <a16:creationId xmlns:a16="http://schemas.microsoft.com/office/drawing/2014/main" id="{505E6597-ED3F-4E12-9C31-0128CD57C4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0904" y="4805003"/>
              <a:ext cx="76107" cy="68811"/>
            </a:xfrm>
            <a:custGeom>
              <a:avLst/>
              <a:gdLst>
                <a:gd name="T0" fmla="*/ 2147483646 w 1377"/>
                <a:gd name="T1" fmla="*/ 2147483646 h 1245"/>
                <a:gd name="T2" fmla="*/ 2147483646 w 1377"/>
                <a:gd name="T3" fmla="*/ 2147483646 h 1245"/>
                <a:gd name="T4" fmla="*/ 2147483646 w 1377"/>
                <a:gd name="T5" fmla="*/ 2147483646 h 1245"/>
                <a:gd name="T6" fmla="*/ 2147483646 w 1377"/>
                <a:gd name="T7" fmla="*/ 2147483646 h 1245"/>
                <a:gd name="T8" fmla="*/ 2147483646 w 1377"/>
                <a:gd name="T9" fmla="*/ 2147483646 h 1245"/>
                <a:gd name="T10" fmla="*/ 2147483646 w 1377"/>
                <a:gd name="T11" fmla="*/ 2147483646 h 1245"/>
                <a:gd name="T12" fmla="*/ 2147483646 w 1377"/>
                <a:gd name="T13" fmla="*/ 2147483646 h 1245"/>
                <a:gd name="T14" fmla="*/ 2147483646 w 1377"/>
                <a:gd name="T15" fmla="*/ 2147483646 h 1245"/>
                <a:gd name="T16" fmla="*/ 2147483646 w 1377"/>
                <a:gd name="T17" fmla="*/ 2147483646 h 12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8" name="Google Shape;477;p27">
              <a:extLst>
                <a:ext uri="{FF2B5EF4-FFF2-40B4-BE49-F238E27FC236}">
                  <a16:creationId xmlns:a16="http://schemas.microsoft.com/office/drawing/2014/main" id="{C1582A58-74CD-4761-9C6C-A52F49F21CBC}"/>
                </a:ext>
              </a:extLst>
            </p:cNvPr>
            <p:cNvSpPr/>
            <p:nvPr/>
          </p:nvSpPr>
          <p:spPr>
            <a:xfrm>
              <a:off x="5817807" y="4746779"/>
              <a:ext cx="1122900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9" name="Google Shape;478;p27">
              <a:extLst>
                <a:ext uri="{FF2B5EF4-FFF2-40B4-BE49-F238E27FC236}">
                  <a16:creationId xmlns:a16="http://schemas.microsoft.com/office/drawing/2014/main" id="{41C5ABAD-EB0C-4F71-94CD-61918100004E}"/>
                </a:ext>
              </a:extLst>
            </p:cNvPr>
            <p:cNvSpPr/>
            <p:nvPr/>
          </p:nvSpPr>
          <p:spPr>
            <a:xfrm>
              <a:off x="5978222" y="4746779"/>
              <a:ext cx="1122899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0" name="Google Shape;479;p27">
              <a:extLst>
                <a:ext uri="{FF2B5EF4-FFF2-40B4-BE49-F238E27FC236}">
                  <a16:creationId xmlns:a16="http://schemas.microsoft.com/office/drawing/2014/main" id="{5176648A-C66A-4C77-8433-B9CAF74F30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2814" y="4807214"/>
              <a:ext cx="1011717" cy="182944"/>
            </a:xfrm>
            <a:custGeom>
              <a:avLst/>
              <a:gdLst>
                <a:gd name="T0" fmla="*/ 2147483646 w 18305"/>
                <a:gd name="T1" fmla="*/ 0 h 3310"/>
                <a:gd name="T2" fmla="*/ 2147483646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2147483646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480;p27">
              <a:extLst>
                <a:ext uri="{FF2B5EF4-FFF2-40B4-BE49-F238E27FC236}">
                  <a16:creationId xmlns:a16="http://schemas.microsoft.com/office/drawing/2014/main" id="{965418A1-6BD3-4B5B-9996-4B2FFBB97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2814" y="4898630"/>
              <a:ext cx="1011717" cy="91527"/>
            </a:xfrm>
            <a:custGeom>
              <a:avLst/>
              <a:gdLst>
                <a:gd name="T0" fmla="*/ 2147483646 w 18305"/>
                <a:gd name="T1" fmla="*/ 2147483646 h 1656"/>
                <a:gd name="T2" fmla="*/ 2147483646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2147483646 h 1656"/>
                <a:gd name="T10" fmla="*/ 2147483646 w 18305"/>
                <a:gd name="T11" fmla="*/ 2147483646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481;p27">
              <a:extLst>
                <a:ext uri="{FF2B5EF4-FFF2-40B4-BE49-F238E27FC236}">
                  <a16:creationId xmlns:a16="http://schemas.microsoft.com/office/drawing/2014/main" id="{82300443-AA1D-450D-B4C1-D5181401C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8028" y="4137120"/>
              <a:ext cx="1121428" cy="304372"/>
            </a:xfrm>
            <a:custGeom>
              <a:avLst/>
              <a:gdLst>
                <a:gd name="T0" fmla="*/ 2147483646 w 20290"/>
                <a:gd name="T1" fmla="*/ 2147483646 h 5507"/>
                <a:gd name="T2" fmla="*/ 0 w 20290"/>
                <a:gd name="T3" fmla="*/ 2147483646 h 5507"/>
                <a:gd name="T4" fmla="*/ 0 w 20290"/>
                <a:gd name="T5" fmla="*/ 2147483646 h 5507"/>
                <a:gd name="T6" fmla="*/ 2147483646 w 20290"/>
                <a:gd name="T7" fmla="*/ 2147483646 h 5507"/>
                <a:gd name="T8" fmla="*/ 2147483646 w 20290"/>
                <a:gd name="T9" fmla="*/ 2147483646 h 5507"/>
                <a:gd name="T10" fmla="*/ 2147483646 w 20290"/>
                <a:gd name="T11" fmla="*/ 2147483646 h 5507"/>
                <a:gd name="T12" fmla="*/ 2147483646 w 20290"/>
                <a:gd name="T13" fmla="*/ 2147483646 h 5507"/>
                <a:gd name="T14" fmla="*/ 2147483646 w 20290"/>
                <a:gd name="T15" fmla="*/ 2147483646 h 5507"/>
                <a:gd name="T16" fmla="*/ 2147483646 w 20290"/>
                <a:gd name="T17" fmla="*/ 2147483646 h 55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lnTo>
                    <a:pt x="231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482;p27">
              <a:extLst>
                <a:ext uri="{FF2B5EF4-FFF2-40B4-BE49-F238E27FC236}">
                  <a16:creationId xmlns:a16="http://schemas.microsoft.com/office/drawing/2014/main" id="{A55C15A9-FA97-4BAC-98DE-79ECD92B0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9692" y="4137120"/>
              <a:ext cx="1121428" cy="304372"/>
            </a:xfrm>
            <a:custGeom>
              <a:avLst/>
              <a:gdLst>
                <a:gd name="T0" fmla="*/ 2147483646 w 20290"/>
                <a:gd name="T1" fmla="*/ 2147483646 h 5507"/>
                <a:gd name="T2" fmla="*/ 0 w 20290"/>
                <a:gd name="T3" fmla="*/ 2147483646 h 5507"/>
                <a:gd name="T4" fmla="*/ 0 w 20290"/>
                <a:gd name="T5" fmla="*/ 2147483646 h 5507"/>
                <a:gd name="T6" fmla="*/ 2147483646 w 20290"/>
                <a:gd name="T7" fmla="*/ 2147483646 h 5507"/>
                <a:gd name="T8" fmla="*/ 2147483646 w 20290"/>
                <a:gd name="T9" fmla="*/ 2147483646 h 5507"/>
                <a:gd name="T10" fmla="*/ 2147483646 w 20290"/>
                <a:gd name="T11" fmla="*/ 2147483646 h 5507"/>
                <a:gd name="T12" fmla="*/ 2147483646 w 20290"/>
                <a:gd name="T13" fmla="*/ 2147483646 h 5507"/>
                <a:gd name="T14" fmla="*/ 2147483646 w 20290"/>
                <a:gd name="T15" fmla="*/ 2147483646 h 5507"/>
                <a:gd name="T16" fmla="*/ 2147483646 w 20290"/>
                <a:gd name="T17" fmla="*/ 2147483646 h 5507"/>
                <a:gd name="T18" fmla="*/ 2147483646 w 20290"/>
                <a:gd name="T19" fmla="*/ 2147483646 h 5507"/>
                <a:gd name="T20" fmla="*/ 2147483646 w 20290"/>
                <a:gd name="T21" fmla="*/ 2147483646 h 5507"/>
                <a:gd name="T22" fmla="*/ 2147483646 w 20290"/>
                <a:gd name="T23" fmla="*/ 2147483646 h 5507"/>
                <a:gd name="T24" fmla="*/ 2147483646 w 20290"/>
                <a:gd name="T25" fmla="*/ 2147483646 h 55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lnTo>
                    <a:pt x="22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4" name="Google Shape;483;p27">
              <a:extLst>
                <a:ext uri="{FF2B5EF4-FFF2-40B4-BE49-F238E27FC236}">
                  <a16:creationId xmlns:a16="http://schemas.microsoft.com/office/drawing/2014/main" id="{074EC34E-46C4-4A3C-A48B-D01A92F425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2814" y="4197862"/>
              <a:ext cx="1011717" cy="182944"/>
            </a:xfrm>
            <a:custGeom>
              <a:avLst/>
              <a:gdLst>
                <a:gd name="T0" fmla="*/ 2147483646 w 18305"/>
                <a:gd name="T1" fmla="*/ 0 h 3310"/>
                <a:gd name="T2" fmla="*/ 2147483646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2147483646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" name="Google Shape;484;p27">
              <a:extLst>
                <a:ext uri="{FF2B5EF4-FFF2-40B4-BE49-F238E27FC236}">
                  <a16:creationId xmlns:a16="http://schemas.microsoft.com/office/drawing/2014/main" id="{9E1DAD5E-0945-4B83-9E81-807C8806C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2814" y="4289278"/>
              <a:ext cx="1011717" cy="91527"/>
            </a:xfrm>
            <a:custGeom>
              <a:avLst/>
              <a:gdLst>
                <a:gd name="T0" fmla="*/ 2147483646 w 18305"/>
                <a:gd name="T1" fmla="*/ 2147483646 h 1656"/>
                <a:gd name="T2" fmla="*/ 2147483646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2147483646 h 1656"/>
                <a:gd name="T10" fmla="*/ 2147483646 w 18305"/>
                <a:gd name="T11" fmla="*/ 2147483646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" name="Google Shape;485;p27">
              <a:extLst>
                <a:ext uri="{FF2B5EF4-FFF2-40B4-BE49-F238E27FC236}">
                  <a16:creationId xmlns:a16="http://schemas.microsoft.com/office/drawing/2014/main" id="{525765AE-BB28-4317-918F-2329A7A340F1}"/>
                </a:ext>
              </a:extLst>
            </p:cNvPr>
            <p:cNvSpPr/>
            <p:nvPr/>
          </p:nvSpPr>
          <p:spPr>
            <a:xfrm>
              <a:off x="5879750" y="4441995"/>
              <a:ext cx="1121311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7" name="Google Shape;486;p27">
              <a:extLst>
                <a:ext uri="{FF2B5EF4-FFF2-40B4-BE49-F238E27FC236}">
                  <a16:creationId xmlns:a16="http://schemas.microsoft.com/office/drawing/2014/main" id="{C2CE8CDC-3BB9-45BD-B9EE-C20676712F0E}"/>
                </a:ext>
              </a:extLst>
            </p:cNvPr>
            <p:cNvSpPr/>
            <p:nvPr/>
          </p:nvSpPr>
          <p:spPr>
            <a:xfrm>
              <a:off x="5722511" y="4441995"/>
              <a:ext cx="1122900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8" name="Google Shape;487;p27">
              <a:extLst>
                <a:ext uri="{FF2B5EF4-FFF2-40B4-BE49-F238E27FC236}">
                  <a16:creationId xmlns:a16="http://schemas.microsoft.com/office/drawing/2014/main" id="{BBE54EF7-276B-45AF-92E8-7A6D1412D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215" y="4502897"/>
              <a:ext cx="1011717" cy="182944"/>
            </a:xfrm>
            <a:custGeom>
              <a:avLst/>
              <a:gdLst>
                <a:gd name="T0" fmla="*/ 0 w 18305"/>
                <a:gd name="T1" fmla="*/ 0 h 3310"/>
                <a:gd name="T2" fmla="*/ 0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0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" name="Google Shape;488;p27">
              <a:extLst>
                <a:ext uri="{FF2B5EF4-FFF2-40B4-BE49-F238E27FC236}">
                  <a16:creationId xmlns:a16="http://schemas.microsoft.com/office/drawing/2014/main" id="{7BA8F15B-D389-4897-ADC9-B3A8B3404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215" y="4594314"/>
              <a:ext cx="1011717" cy="91527"/>
            </a:xfrm>
            <a:custGeom>
              <a:avLst/>
              <a:gdLst>
                <a:gd name="T0" fmla="*/ 0 w 18305"/>
                <a:gd name="T1" fmla="*/ 2147483646 h 1656"/>
                <a:gd name="T2" fmla="*/ 0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2147483646 h 1656"/>
                <a:gd name="T10" fmla="*/ 0 w 18305"/>
                <a:gd name="T11" fmla="*/ 2147483646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0" name="Google Shape;489;p27">
              <a:extLst>
                <a:ext uri="{FF2B5EF4-FFF2-40B4-BE49-F238E27FC236}">
                  <a16:creationId xmlns:a16="http://schemas.microsoft.com/office/drawing/2014/main" id="{7E1D3539-FBE5-4E35-93D6-3184833CC1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5910" y="4847726"/>
              <a:ext cx="200077" cy="203836"/>
            </a:xfrm>
            <a:custGeom>
              <a:avLst/>
              <a:gdLst>
                <a:gd name="T0" fmla="*/ 2147483646 w 3620"/>
                <a:gd name="T1" fmla="*/ 0 h 3688"/>
                <a:gd name="T2" fmla="*/ 0 w 3620"/>
                <a:gd name="T3" fmla="*/ 2147483646 h 3688"/>
                <a:gd name="T4" fmla="*/ 2147483646 w 3620"/>
                <a:gd name="T5" fmla="*/ 2147483646 h 3688"/>
                <a:gd name="T6" fmla="*/ 2147483646 w 3620"/>
                <a:gd name="T7" fmla="*/ 2147483646 h 3688"/>
                <a:gd name="T8" fmla="*/ 2147483646 w 3620"/>
                <a:gd name="T9" fmla="*/ 0 h 36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" name="Google Shape;490;p27">
              <a:extLst>
                <a:ext uri="{FF2B5EF4-FFF2-40B4-BE49-F238E27FC236}">
                  <a16:creationId xmlns:a16="http://schemas.microsoft.com/office/drawing/2014/main" id="{3A19A8BD-2145-46B3-BBBE-A100FED302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8302" y="4988168"/>
              <a:ext cx="64445" cy="63395"/>
            </a:xfrm>
            <a:custGeom>
              <a:avLst/>
              <a:gdLst>
                <a:gd name="T0" fmla="*/ 2147483646 w 1166"/>
                <a:gd name="T1" fmla="*/ 0 h 1147"/>
                <a:gd name="T2" fmla="*/ 2147483646 w 1166"/>
                <a:gd name="T3" fmla="*/ 2147483646 h 1147"/>
                <a:gd name="T4" fmla="*/ 2147483646 w 1166"/>
                <a:gd name="T5" fmla="*/ 2147483646 h 1147"/>
                <a:gd name="T6" fmla="*/ 2147483646 w 1166"/>
                <a:gd name="T7" fmla="*/ 2147483646 h 1147"/>
                <a:gd name="T8" fmla="*/ 2147483646 w 1166"/>
                <a:gd name="T9" fmla="*/ 2147483646 h 1147"/>
                <a:gd name="T10" fmla="*/ 2147483646 w 1166"/>
                <a:gd name="T11" fmla="*/ 0 h 11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" name="Google Shape;491;p27">
              <a:extLst>
                <a:ext uri="{FF2B5EF4-FFF2-40B4-BE49-F238E27FC236}">
                  <a16:creationId xmlns:a16="http://schemas.microsoft.com/office/drawing/2014/main" id="{9BB0743F-BEFC-4BA3-97EA-924FB6517BA6}"/>
                </a:ext>
              </a:extLst>
            </p:cNvPr>
            <p:cNvSpPr/>
            <p:nvPr/>
          </p:nvSpPr>
          <p:spPr>
            <a:xfrm>
              <a:off x="5644687" y="4084827"/>
              <a:ext cx="228709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3" name="Google Shape;492;p27">
              <a:extLst>
                <a:ext uri="{FF2B5EF4-FFF2-40B4-BE49-F238E27FC236}">
                  <a16:creationId xmlns:a16="http://schemas.microsoft.com/office/drawing/2014/main" id="{45C50CD9-D3B8-46F6-8C57-7799175AB88F}"/>
                </a:ext>
              </a:extLst>
            </p:cNvPr>
            <p:cNvSpPr/>
            <p:nvPr/>
          </p:nvSpPr>
          <p:spPr>
            <a:xfrm>
              <a:off x="5646275" y="4137211"/>
              <a:ext cx="216003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4" name="Google Shape;493;p27">
              <a:extLst>
                <a:ext uri="{FF2B5EF4-FFF2-40B4-BE49-F238E27FC236}">
                  <a16:creationId xmlns:a16="http://schemas.microsoft.com/office/drawing/2014/main" id="{E5BC08E1-07AF-4A09-A97C-FF4DF1A863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280" y="4231521"/>
              <a:ext cx="209971" cy="688388"/>
            </a:xfrm>
            <a:custGeom>
              <a:avLst/>
              <a:gdLst>
                <a:gd name="T0" fmla="*/ 2147483646 w 3799"/>
                <a:gd name="T1" fmla="*/ 0 h 12455"/>
                <a:gd name="T2" fmla="*/ 0 w 3799"/>
                <a:gd name="T3" fmla="*/ 2147483646 h 12455"/>
                <a:gd name="T4" fmla="*/ 2147483646 w 3799"/>
                <a:gd name="T5" fmla="*/ 2147483646 h 12455"/>
                <a:gd name="T6" fmla="*/ 2147483646 w 3799"/>
                <a:gd name="T7" fmla="*/ 2147483646 h 12455"/>
                <a:gd name="T8" fmla="*/ 2147483646 w 3799"/>
                <a:gd name="T9" fmla="*/ 0 h 12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5" name="Google Shape;494;p27">
              <a:extLst>
                <a:ext uri="{FF2B5EF4-FFF2-40B4-BE49-F238E27FC236}">
                  <a16:creationId xmlns:a16="http://schemas.microsoft.com/office/drawing/2014/main" id="{73C22B77-45CD-4294-A740-9D93562485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9032" y="4216156"/>
              <a:ext cx="222462" cy="685459"/>
            </a:xfrm>
            <a:custGeom>
              <a:avLst/>
              <a:gdLst>
                <a:gd name="T0" fmla="*/ 2147483646 w 4025"/>
                <a:gd name="T1" fmla="*/ 0 h 12402"/>
                <a:gd name="T2" fmla="*/ 2147483646 w 4025"/>
                <a:gd name="T3" fmla="*/ 2147483646 h 12402"/>
                <a:gd name="T4" fmla="*/ 2147483646 w 4025"/>
                <a:gd name="T5" fmla="*/ 2147483646 h 12402"/>
                <a:gd name="T6" fmla="*/ 2147483646 w 4025"/>
                <a:gd name="T7" fmla="*/ 2147483646 h 12402"/>
                <a:gd name="T8" fmla="*/ 2147483646 w 4025"/>
                <a:gd name="T9" fmla="*/ 2147483646 h 12402"/>
                <a:gd name="T10" fmla="*/ 2147483646 w 4025"/>
                <a:gd name="T11" fmla="*/ 0 h 124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6" name="Google Shape;495;p27">
              <a:extLst>
                <a:ext uri="{FF2B5EF4-FFF2-40B4-BE49-F238E27FC236}">
                  <a16:creationId xmlns:a16="http://schemas.microsoft.com/office/drawing/2014/main" id="{885192FB-382B-442A-B845-E97F7010E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5910" y="4200791"/>
              <a:ext cx="225336" cy="673741"/>
            </a:xfrm>
            <a:custGeom>
              <a:avLst/>
              <a:gdLst>
                <a:gd name="T0" fmla="*/ 2147483646 w 4077"/>
                <a:gd name="T1" fmla="*/ 0 h 12190"/>
                <a:gd name="T2" fmla="*/ 0 w 4077"/>
                <a:gd name="T3" fmla="*/ 2147483646 h 12190"/>
                <a:gd name="T4" fmla="*/ 0 w 4077"/>
                <a:gd name="T5" fmla="*/ 2147483646 h 12190"/>
                <a:gd name="T6" fmla="*/ 2147483646 w 4077"/>
                <a:gd name="T7" fmla="*/ 2147483646 h 12190"/>
                <a:gd name="T8" fmla="*/ 2147483646 w 4077"/>
                <a:gd name="T9" fmla="*/ 2147483646 h 12190"/>
                <a:gd name="T10" fmla="*/ 2147483646 w 4077"/>
                <a:gd name="T11" fmla="*/ 0 h 121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7" name="Google Shape;496;p27">
              <a:extLst>
                <a:ext uri="{FF2B5EF4-FFF2-40B4-BE49-F238E27FC236}">
                  <a16:creationId xmlns:a16="http://schemas.microsoft.com/office/drawing/2014/main" id="{2590C3C9-A24C-42BA-8686-5904924EA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845" y="4167132"/>
              <a:ext cx="240701" cy="161720"/>
            </a:xfrm>
            <a:custGeom>
              <a:avLst/>
              <a:gdLst>
                <a:gd name="T0" fmla="*/ 2147483646 w 4355"/>
                <a:gd name="T1" fmla="*/ 0 h 2926"/>
                <a:gd name="T2" fmla="*/ 2147483646 w 4355"/>
                <a:gd name="T3" fmla="*/ 2147483646 h 2926"/>
                <a:gd name="T4" fmla="*/ 2147483646 w 4355"/>
                <a:gd name="T5" fmla="*/ 2147483646 h 2926"/>
                <a:gd name="T6" fmla="*/ 2147483646 w 4355"/>
                <a:gd name="T7" fmla="*/ 2147483646 h 2926"/>
                <a:gd name="T8" fmla="*/ 2147483646 w 4355"/>
                <a:gd name="T9" fmla="*/ 2147483646 h 2926"/>
                <a:gd name="T10" fmla="*/ 2147483646 w 4355"/>
                <a:gd name="T11" fmla="*/ 2147483646 h 2926"/>
                <a:gd name="T12" fmla="*/ 2147483646 w 4355"/>
                <a:gd name="T13" fmla="*/ 2147483646 h 2926"/>
                <a:gd name="T14" fmla="*/ 2147483646 w 4355"/>
                <a:gd name="T15" fmla="*/ 2147483646 h 2926"/>
                <a:gd name="T16" fmla="*/ 2147483646 w 4355"/>
                <a:gd name="T17" fmla="*/ 2147483646 h 2926"/>
                <a:gd name="T18" fmla="*/ 2147483646 w 4355"/>
                <a:gd name="T19" fmla="*/ 2147483646 h 2926"/>
                <a:gd name="T20" fmla="*/ 2147483646 w 4355"/>
                <a:gd name="T21" fmla="*/ 2147483646 h 2926"/>
                <a:gd name="T22" fmla="*/ 2147483646 w 4355"/>
                <a:gd name="T23" fmla="*/ 0 h 292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8" name="Google Shape;497;p27">
              <a:extLst>
                <a:ext uri="{FF2B5EF4-FFF2-40B4-BE49-F238E27FC236}">
                  <a16:creationId xmlns:a16="http://schemas.microsoft.com/office/drawing/2014/main" id="{B02175C9-65A5-4123-87FE-849D2947C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280" y="4167132"/>
              <a:ext cx="228265" cy="106837"/>
            </a:xfrm>
            <a:custGeom>
              <a:avLst/>
              <a:gdLst>
                <a:gd name="T0" fmla="*/ 2147483646 w 4130"/>
                <a:gd name="T1" fmla="*/ 0 h 1933"/>
                <a:gd name="T2" fmla="*/ 2147483646 w 4130"/>
                <a:gd name="T3" fmla="*/ 2147483646 h 1933"/>
                <a:gd name="T4" fmla="*/ 2147483646 w 4130"/>
                <a:gd name="T5" fmla="*/ 2147483646 h 1933"/>
                <a:gd name="T6" fmla="*/ 0 w 4130"/>
                <a:gd name="T7" fmla="*/ 2147483646 h 1933"/>
                <a:gd name="T8" fmla="*/ 2147483646 w 4130"/>
                <a:gd name="T9" fmla="*/ 2147483646 h 1933"/>
                <a:gd name="T10" fmla="*/ 2147483646 w 4130"/>
                <a:gd name="T11" fmla="*/ 2147483646 h 1933"/>
                <a:gd name="T12" fmla="*/ 2147483646 w 4130"/>
                <a:gd name="T13" fmla="*/ 2147483646 h 1933"/>
                <a:gd name="T14" fmla="*/ 2147483646 w 4130"/>
                <a:gd name="T15" fmla="*/ 2147483646 h 1933"/>
                <a:gd name="T16" fmla="*/ 2147483646 w 4130"/>
                <a:gd name="T17" fmla="*/ 2147483646 h 1933"/>
                <a:gd name="T18" fmla="*/ 2147483646 w 4130"/>
                <a:gd name="T19" fmla="*/ 0 h 1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9" name="Google Shape;498;p27">
              <a:extLst>
                <a:ext uri="{FF2B5EF4-FFF2-40B4-BE49-F238E27FC236}">
                  <a16:creationId xmlns:a16="http://schemas.microsoft.com/office/drawing/2014/main" id="{66F36E5A-BA73-474B-89D4-73C2FCC32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6351" y="4160499"/>
              <a:ext cx="243630" cy="80584"/>
            </a:xfrm>
            <a:custGeom>
              <a:avLst/>
              <a:gdLst>
                <a:gd name="T0" fmla="*/ 2147483646 w 4408"/>
                <a:gd name="T1" fmla="*/ 0 h 1458"/>
                <a:gd name="T2" fmla="*/ 2147483646 w 4408"/>
                <a:gd name="T3" fmla="*/ 2147483646 h 1458"/>
                <a:gd name="T4" fmla="*/ 2147483646 w 4408"/>
                <a:gd name="T5" fmla="*/ 2147483646 h 1458"/>
                <a:gd name="T6" fmla="*/ 2147483646 w 4408"/>
                <a:gd name="T7" fmla="*/ 2147483646 h 1458"/>
                <a:gd name="T8" fmla="*/ 2147483646 w 4408"/>
                <a:gd name="T9" fmla="*/ 2147483646 h 1458"/>
                <a:gd name="T10" fmla="*/ 2147483646 w 4408"/>
                <a:gd name="T11" fmla="*/ 2147483646 h 1458"/>
                <a:gd name="T12" fmla="*/ 2147483646 w 4408"/>
                <a:gd name="T13" fmla="*/ 2147483646 h 1458"/>
                <a:gd name="T14" fmla="*/ 2147483646 w 4408"/>
                <a:gd name="T15" fmla="*/ 2147483646 h 1458"/>
                <a:gd name="T16" fmla="*/ 2147483646 w 4408"/>
                <a:gd name="T17" fmla="*/ 0 h 14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0" name="Google Shape;499;p27">
              <a:extLst>
                <a:ext uri="{FF2B5EF4-FFF2-40B4-BE49-F238E27FC236}">
                  <a16:creationId xmlns:a16="http://schemas.microsoft.com/office/drawing/2014/main" id="{FFF2F355-E205-4B82-BACA-0A142181E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409" y="4254476"/>
              <a:ext cx="244349" cy="79865"/>
            </a:xfrm>
            <a:custGeom>
              <a:avLst/>
              <a:gdLst>
                <a:gd name="T0" fmla="*/ 2147483646 w 4421"/>
                <a:gd name="T1" fmla="*/ 2147483646 h 1445"/>
                <a:gd name="T2" fmla="*/ 2147483646 w 4421"/>
                <a:gd name="T3" fmla="*/ 2147483646 h 1445"/>
                <a:gd name="T4" fmla="*/ 2147483646 w 4421"/>
                <a:gd name="T5" fmla="*/ 2147483646 h 1445"/>
                <a:gd name="T6" fmla="*/ 2147483646 w 4421"/>
                <a:gd name="T7" fmla="*/ 2147483646 h 1445"/>
                <a:gd name="T8" fmla="*/ 2147483646 w 4421"/>
                <a:gd name="T9" fmla="*/ 2147483646 h 1445"/>
                <a:gd name="T10" fmla="*/ 2147483646 w 4421"/>
                <a:gd name="T11" fmla="*/ 2147483646 h 1445"/>
                <a:gd name="T12" fmla="*/ 2147483646 w 4421"/>
                <a:gd name="T13" fmla="*/ 2147483646 h 1445"/>
                <a:gd name="T14" fmla="*/ 2147483646 w 4421"/>
                <a:gd name="T15" fmla="*/ 2147483646 h 14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1" name="Google Shape;500;p27">
              <a:extLst>
                <a:ext uri="{FF2B5EF4-FFF2-40B4-BE49-F238E27FC236}">
                  <a16:creationId xmlns:a16="http://schemas.microsoft.com/office/drawing/2014/main" id="{542C8A84-E25C-4211-9EFA-ACE889F6B4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6144" y="3457797"/>
              <a:ext cx="158072" cy="233903"/>
            </a:xfrm>
            <a:custGeom>
              <a:avLst/>
              <a:gdLst>
                <a:gd name="T0" fmla="*/ 2147483646 w 2860"/>
                <a:gd name="T1" fmla="*/ 0 h 4232"/>
                <a:gd name="T2" fmla="*/ 2147483646 w 2860"/>
                <a:gd name="T3" fmla="*/ 2147483646 h 4232"/>
                <a:gd name="T4" fmla="*/ 2147483646 w 2860"/>
                <a:gd name="T5" fmla="*/ 2147483646 h 4232"/>
                <a:gd name="T6" fmla="*/ 2147483646 w 2860"/>
                <a:gd name="T7" fmla="*/ 2147483646 h 4232"/>
                <a:gd name="T8" fmla="*/ 2147483646 w 2860"/>
                <a:gd name="T9" fmla="*/ 2147483646 h 4232"/>
                <a:gd name="T10" fmla="*/ 2147483646 w 2860"/>
                <a:gd name="T11" fmla="*/ 2147483646 h 4232"/>
                <a:gd name="T12" fmla="*/ 2147483646 w 2860"/>
                <a:gd name="T13" fmla="*/ 2147483646 h 4232"/>
                <a:gd name="T14" fmla="*/ 2147483646 w 2860"/>
                <a:gd name="T15" fmla="*/ 2147483646 h 4232"/>
                <a:gd name="T16" fmla="*/ 2147483646 w 2860"/>
                <a:gd name="T17" fmla="*/ 0 h 42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2" name="Google Shape;501;p27">
              <a:extLst>
                <a:ext uri="{FF2B5EF4-FFF2-40B4-BE49-F238E27FC236}">
                  <a16:creationId xmlns:a16="http://schemas.microsoft.com/office/drawing/2014/main" id="{1C89FEC2-9378-40F5-A1C3-538B4A7FFB01}"/>
                </a:ext>
              </a:extLst>
            </p:cNvPr>
            <p:cNvSpPr/>
            <p:nvPr/>
          </p:nvSpPr>
          <p:spPr>
            <a:xfrm>
              <a:off x="6179930" y="3610189"/>
              <a:ext cx="527302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3" name="Google Shape;502;p27">
              <a:extLst>
                <a:ext uri="{FF2B5EF4-FFF2-40B4-BE49-F238E27FC236}">
                  <a16:creationId xmlns:a16="http://schemas.microsoft.com/office/drawing/2014/main" id="{391C5290-5F5D-42A5-819D-054F8E8F6E14}"/>
                </a:ext>
              </a:extLst>
            </p:cNvPr>
            <p:cNvSpPr/>
            <p:nvPr/>
          </p:nvSpPr>
          <p:spPr>
            <a:xfrm>
              <a:off x="6241873" y="3659399"/>
              <a:ext cx="206474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4" name="Google Shape;503;p27">
              <a:extLst>
                <a:ext uri="{FF2B5EF4-FFF2-40B4-BE49-F238E27FC236}">
                  <a16:creationId xmlns:a16="http://schemas.microsoft.com/office/drawing/2014/main" id="{5F05BF33-664C-4DAC-9D10-460E6F27B2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608" y="3719445"/>
              <a:ext cx="518709" cy="417731"/>
            </a:xfrm>
            <a:custGeom>
              <a:avLst/>
              <a:gdLst>
                <a:gd name="T0" fmla="*/ 2147483646 w 9385"/>
                <a:gd name="T1" fmla="*/ 0 h 7558"/>
                <a:gd name="T2" fmla="*/ 2147483646 w 9385"/>
                <a:gd name="T3" fmla="*/ 0 h 7558"/>
                <a:gd name="T4" fmla="*/ 2147483646 w 9385"/>
                <a:gd name="T5" fmla="*/ 2147483646 h 7558"/>
                <a:gd name="T6" fmla="*/ 2147483646 w 9385"/>
                <a:gd name="T7" fmla="*/ 2147483646 h 7558"/>
                <a:gd name="T8" fmla="*/ 2147483646 w 9385"/>
                <a:gd name="T9" fmla="*/ 2147483646 h 7558"/>
                <a:gd name="T10" fmla="*/ 2147483646 w 9385"/>
                <a:gd name="T11" fmla="*/ 2147483646 h 7558"/>
                <a:gd name="T12" fmla="*/ 2147483646 w 9385"/>
                <a:gd name="T13" fmla="*/ 2147483646 h 7558"/>
                <a:gd name="T14" fmla="*/ 2147483646 w 9385"/>
                <a:gd name="T15" fmla="*/ 2147483646 h 7558"/>
                <a:gd name="T16" fmla="*/ 2147483646 w 9385"/>
                <a:gd name="T17" fmla="*/ 0 h 75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6349128E-0BE3-4E86-8A22-032CFC83414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598613" y="3608388"/>
            <a:ext cx="2203450" cy="2017712"/>
            <a:chOff x="1598355" y="3608289"/>
            <a:chExt cx="2204156" cy="2018295"/>
          </a:xfrm>
        </p:grpSpPr>
        <p:grpSp>
          <p:nvGrpSpPr>
            <p:cNvPr id="156" name="Google Shape;505;p27">
              <a:extLst>
                <a:ext uri="{FF2B5EF4-FFF2-40B4-BE49-F238E27FC236}">
                  <a16:creationId xmlns:a16="http://schemas.microsoft.com/office/drawing/2014/main" id="{6E32CD3F-DBE2-4625-B177-8869522620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02" name="Google Shape;506;p27">
                <a:extLst>
                  <a:ext uri="{FF2B5EF4-FFF2-40B4-BE49-F238E27FC236}">
                    <a16:creationId xmlns:a16="http://schemas.microsoft.com/office/drawing/2014/main" id="{58AEDD55-2383-47BB-8B48-4A4764FEF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6476" y="3795496"/>
                <a:ext cx="868347" cy="1256066"/>
              </a:xfrm>
              <a:custGeom>
                <a:avLst/>
                <a:gdLst>
                  <a:gd name="T0" fmla="*/ 2147483646 w 15711"/>
                  <a:gd name="T1" fmla="*/ 2147483646 h 22726"/>
                  <a:gd name="T2" fmla="*/ 2147483646 w 15711"/>
                  <a:gd name="T3" fmla="*/ 2147483646 h 22726"/>
                  <a:gd name="T4" fmla="*/ 2147483646 w 15711"/>
                  <a:gd name="T5" fmla="*/ 2147483646 h 22726"/>
                  <a:gd name="T6" fmla="*/ 2147483646 w 15711"/>
                  <a:gd name="T7" fmla="*/ 2147483646 h 22726"/>
                  <a:gd name="T8" fmla="*/ 2147483646 w 15711"/>
                  <a:gd name="T9" fmla="*/ 2147483646 h 22726"/>
                  <a:gd name="T10" fmla="*/ 2147483646 w 15711"/>
                  <a:gd name="T11" fmla="*/ 2147483646 h 22726"/>
                  <a:gd name="T12" fmla="*/ 2147483646 w 15711"/>
                  <a:gd name="T13" fmla="*/ 2147483646 h 22726"/>
                  <a:gd name="T14" fmla="*/ 2147483646 w 15711"/>
                  <a:gd name="T15" fmla="*/ 2147483646 h 22726"/>
                  <a:gd name="T16" fmla="*/ 2147483646 w 15711"/>
                  <a:gd name="T17" fmla="*/ 2147483646 h 227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lnTo>
                      <a:pt x="109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grpSp>
            <p:nvGrpSpPr>
              <p:cNvPr id="203" name="Google Shape;507;p27">
                <a:extLst>
                  <a:ext uri="{FF2B5EF4-FFF2-40B4-BE49-F238E27FC236}">
                    <a16:creationId xmlns:a16="http://schemas.microsoft.com/office/drawing/2014/main" id="{D132F5E0-622C-41B9-AAA7-0138583606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04" name="Google Shape;508;p27">
                  <a:extLst>
                    <a:ext uri="{FF2B5EF4-FFF2-40B4-BE49-F238E27FC236}">
                      <a16:creationId xmlns:a16="http://schemas.microsoft.com/office/drawing/2014/main" id="{3257C071-8938-463D-BFE9-7CC5190EFB56}"/>
                    </a:ext>
                  </a:extLst>
                </p:cNvPr>
                <p:cNvSpPr/>
                <p:nvPr/>
              </p:nvSpPr>
              <p:spPr>
                <a:xfrm>
                  <a:off x="3235834" y="3793899"/>
                  <a:ext cx="827352" cy="389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i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05" name="Google Shape;509;p27">
                  <a:extLst>
                    <a:ext uri="{FF2B5EF4-FFF2-40B4-BE49-F238E27FC236}">
                      <a16:creationId xmlns:a16="http://schemas.microsoft.com/office/drawing/2014/main" id="{4584C682-FD34-48FC-91BE-55517273D9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6725" y="3905262"/>
                  <a:ext cx="719118" cy="182888"/>
                </a:xfrm>
                <a:custGeom>
                  <a:avLst/>
                  <a:gdLst>
                    <a:gd name="T0" fmla="*/ 2147483646 w 13011"/>
                    <a:gd name="T1" fmla="*/ 0 h 3309"/>
                    <a:gd name="T2" fmla="*/ 0 w 13011"/>
                    <a:gd name="T3" fmla="*/ 2147483646 h 3309"/>
                    <a:gd name="T4" fmla="*/ 0 w 13011"/>
                    <a:gd name="T5" fmla="*/ 2147483646 h 3309"/>
                    <a:gd name="T6" fmla="*/ 2147483646 w 13011"/>
                    <a:gd name="T7" fmla="*/ 2147483646 h 3309"/>
                    <a:gd name="T8" fmla="*/ 2147483646 w 13011"/>
                    <a:gd name="T9" fmla="*/ 2147483646 h 3309"/>
                    <a:gd name="T10" fmla="*/ 2147483646 w 13011"/>
                    <a:gd name="T11" fmla="*/ 2147483646 h 3309"/>
                    <a:gd name="T12" fmla="*/ 2147483646 w 13011"/>
                    <a:gd name="T13" fmla="*/ 2147483646 h 3309"/>
                    <a:gd name="T14" fmla="*/ 2147483646 w 13011"/>
                    <a:gd name="T15" fmla="*/ 0 h 3309"/>
                    <a:gd name="T16" fmla="*/ 2147483646 w 13011"/>
                    <a:gd name="T17" fmla="*/ 0 h 330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lnTo>
                        <a:pt x="662" y="0"/>
                      </a:ln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06" name="Google Shape;510;p27">
                  <a:extLst>
                    <a:ext uri="{FF2B5EF4-FFF2-40B4-BE49-F238E27FC236}">
                      <a16:creationId xmlns:a16="http://schemas.microsoft.com/office/drawing/2014/main" id="{EAA262C5-53D9-4533-A2D4-07EF7A121C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654" y="4261478"/>
                  <a:ext cx="146355" cy="143426"/>
                </a:xfrm>
                <a:custGeom>
                  <a:avLst/>
                  <a:gdLst>
                    <a:gd name="T0" fmla="*/ 2147483646 w 2648"/>
                    <a:gd name="T1" fmla="*/ 2147483646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2147483646 h 2595"/>
                    <a:gd name="T16" fmla="*/ 2147483646 w 2648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lnTo>
                        <a:pt x="556" y="1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07" name="Google Shape;511;p27">
                  <a:extLst>
                    <a:ext uri="{FF2B5EF4-FFF2-40B4-BE49-F238E27FC236}">
                      <a16:creationId xmlns:a16="http://schemas.microsoft.com/office/drawing/2014/main" id="{1B7564CD-44BA-4764-A527-2CAE0657D6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1275" y="4261478"/>
                  <a:ext cx="143426" cy="14342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lnTo>
                        <a:pt x="557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08" name="Google Shape;512;p27">
                  <a:extLst>
                    <a:ext uri="{FF2B5EF4-FFF2-40B4-BE49-F238E27FC236}">
                      <a16:creationId xmlns:a16="http://schemas.microsoft.com/office/drawing/2014/main" id="{9300D6BF-34D8-4385-9E6B-581ED5C2E3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670" y="4261478"/>
                  <a:ext cx="143426" cy="14342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lnTo>
                        <a:pt x="490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09" name="Google Shape;513;p27">
                  <a:extLst>
                    <a:ext uri="{FF2B5EF4-FFF2-40B4-BE49-F238E27FC236}">
                      <a16:creationId xmlns:a16="http://schemas.microsoft.com/office/drawing/2014/main" id="{980E797B-844F-419D-8023-9BC0730803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654" y="4453872"/>
                  <a:ext cx="146355" cy="143426"/>
                </a:xfrm>
                <a:custGeom>
                  <a:avLst/>
                  <a:gdLst>
                    <a:gd name="T0" fmla="*/ 2147483646 w 2648"/>
                    <a:gd name="T1" fmla="*/ 2147483646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2147483646 h 2595"/>
                    <a:gd name="T16" fmla="*/ 2147483646 w 2648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lnTo>
                        <a:pt x="556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0" name="Google Shape;514;p27">
                  <a:extLst>
                    <a:ext uri="{FF2B5EF4-FFF2-40B4-BE49-F238E27FC236}">
                      <a16:creationId xmlns:a16="http://schemas.microsoft.com/office/drawing/2014/main" id="{7E3D1FFF-491D-4B3E-8D0F-6DA7470142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1275" y="4453872"/>
                  <a:ext cx="143426" cy="14342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lnTo>
                        <a:pt x="557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1" name="Google Shape;515;p27">
                  <a:extLst>
                    <a:ext uri="{FF2B5EF4-FFF2-40B4-BE49-F238E27FC236}">
                      <a16:creationId xmlns:a16="http://schemas.microsoft.com/office/drawing/2014/main" id="{231659BF-AAAA-4450-A204-1860AD1BBD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670" y="4453872"/>
                  <a:ext cx="143426" cy="14342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lnTo>
                        <a:pt x="490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2" name="Google Shape;516;p27">
                  <a:extLst>
                    <a:ext uri="{FF2B5EF4-FFF2-40B4-BE49-F238E27FC236}">
                      <a16:creationId xmlns:a16="http://schemas.microsoft.com/office/drawing/2014/main" id="{94C86FA2-9736-4256-9D33-B973995927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654" y="4645549"/>
                  <a:ext cx="146355" cy="146355"/>
                </a:xfrm>
                <a:custGeom>
                  <a:avLst/>
                  <a:gdLst>
                    <a:gd name="T0" fmla="*/ 2147483646 w 2648"/>
                    <a:gd name="T1" fmla="*/ 0 h 2648"/>
                    <a:gd name="T2" fmla="*/ 0 w 2648"/>
                    <a:gd name="T3" fmla="*/ 2147483646 h 2648"/>
                    <a:gd name="T4" fmla="*/ 0 w 2648"/>
                    <a:gd name="T5" fmla="*/ 2147483646 h 2648"/>
                    <a:gd name="T6" fmla="*/ 2147483646 w 2648"/>
                    <a:gd name="T7" fmla="*/ 2147483646 h 2648"/>
                    <a:gd name="T8" fmla="*/ 2147483646 w 2648"/>
                    <a:gd name="T9" fmla="*/ 2147483646 h 2648"/>
                    <a:gd name="T10" fmla="*/ 2147483646 w 2648"/>
                    <a:gd name="T11" fmla="*/ 2147483646 h 2648"/>
                    <a:gd name="T12" fmla="*/ 2147483646 w 2648"/>
                    <a:gd name="T13" fmla="*/ 2147483646 h 2648"/>
                    <a:gd name="T14" fmla="*/ 2147483646 w 2648"/>
                    <a:gd name="T15" fmla="*/ 0 h 2648"/>
                    <a:gd name="T16" fmla="*/ 2147483646 w 2648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lnTo>
                        <a:pt x="556" y="0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3" name="Google Shape;517;p27">
                  <a:extLst>
                    <a:ext uri="{FF2B5EF4-FFF2-40B4-BE49-F238E27FC236}">
                      <a16:creationId xmlns:a16="http://schemas.microsoft.com/office/drawing/2014/main" id="{D8DB2B6F-8B3B-4967-99A7-DEA3EF53CD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1275" y="4645549"/>
                  <a:ext cx="143426" cy="146355"/>
                </a:xfrm>
                <a:custGeom>
                  <a:avLst/>
                  <a:gdLst>
                    <a:gd name="T0" fmla="*/ 2147483646 w 2595"/>
                    <a:gd name="T1" fmla="*/ 0 h 2648"/>
                    <a:gd name="T2" fmla="*/ 2147483646 w 2595"/>
                    <a:gd name="T3" fmla="*/ 2147483646 h 2648"/>
                    <a:gd name="T4" fmla="*/ 2147483646 w 2595"/>
                    <a:gd name="T5" fmla="*/ 2147483646 h 2648"/>
                    <a:gd name="T6" fmla="*/ 2147483646 w 2595"/>
                    <a:gd name="T7" fmla="*/ 2147483646 h 2648"/>
                    <a:gd name="T8" fmla="*/ 2147483646 w 2595"/>
                    <a:gd name="T9" fmla="*/ 2147483646 h 2648"/>
                    <a:gd name="T10" fmla="*/ 2147483646 w 2595"/>
                    <a:gd name="T11" fmla="*/ 2147483646 h 2648"/>
                    <a:gd name="T12" fmla="*/ 2147483646 w 2595"/>
                    <a:gd name="T13" fmla="*/ 2147483646 h 2648"/>
                    <a:gd name="T14" fmla="*/ 2147483646 w 2595"/>
                    <a:gd name="T15" fmla="*/ 0 h 2648"/>
                    <a:gd name="T16" fmla="*/ 2147483646 w 2595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lnTo>
                        <a:pt x="557" y="0"/>
                      </a:ln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4" name="Google Shape;518;p27">
                  <a:extLst>
                    <a:ext uri="{FF2B5EF4-FFF2-40B4-BE49-F238E27FC236}">
                      <a16:creationId xmlns:a16="http://schemas.microsoft.com/office/drawing/2014/main" id="{0C06AFD5-C213-4BCB-B7FF-3178429801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670" y="4645549"/>
                  <a:ext cx="143426" cy="146355"/>
                </a:xfrm>
                <a:custGeom>
                  <a:avLst/>
                  <a:gdLst>
                    <a:gd name="T0" fmla="*/ 2147483646 w 2595"/>
                    <a:gd name="T1" fmla="*/ 0 h 2648"/>
                    <a:gd name="T2" fmla="*/ 2147483646 w 2595"/>
                    <a:gd name="T3" fmla="*/ 2147483646 h 2648"/>
                    <a:gd name="T4" fmla="*/ 2147483646 w 2595"/>
                    <a:gd name="T5" fmla="*/ 2147483646 h 2648"/>
                    <a:gd name="T6" fmla="*/ 2147483646 w 2595"/>
                    <a:gd name="T7" fmla="*/ 2147483646 h 2648"/>
                    <a:gd name="T8" fmla="*/ 2147483646 w 2595"/>
                    <a:gd name="T9" fmla="*/ 2147483646 h 2648"/>
                    <a:gd name="T10" fmla="*/ 2147483646 w 2595"/>
                    <a:gd name="T11" fmla="*/ 2147483646 h 2648"/>
                    <a:gd name="T12" fmla="*/ 2147483646 w 2595"/>
                    <a:gd name="T13" fmla="*/ 2147483646 h 2648"/>
                    <a:gd name="T14" fmla="*/ 2147483646 w 2595"/>
                    <a:gd name="T15" fmla="*/ 0 h 2648"/>
                    <a:gd name="T16" fmla="*/ 2147483646 w 2595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lnTo>
                        <a:pt x="490" y="0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5" name="Google Shape;519;p27">
                  <a:extLst>
                    <a:ext uri="{FF2B5EF4-FFF2-40B4-BE49-F238E27FC236}">
                      <a16:creationId xmlns:a16="http://schemas.microsoft.com/office/drawing/2014/main" id="{0DD55EC4-F4DC-4361-ABD2-2F7CDCAF65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654" y="4840873"/>
                  <a:ext cx="146355" cy="143426"/>
                </a:xfrm>
                <a:custGeom>
                  <a:avLst/>
                  <a:gdLst>
                    <a:gd name="T0" fmla="*/ 2147483646 w 2648"/>
                    <a:gd name="T1" fmla="*/ 0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0 h 2595"/>
                    <a:gd name="T16" fmla="*/ 2147483646 w 2648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lnTo>
                        <a:pt x="556" y="0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6" name="Google Shape;520;p27">
                  <a:extLst>
                    <a:ext uri="{FF2B5EF4-FFF2-40B4-BE49-F238E27FC236}">
                      <a16:creationId xmlns:a16="http://schemas.microsoft.com/office/drawing/2014/main" id="{76B91403-929E-4095-8705-4B7EC22C3D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1275" y="4840873"/>
                  <a:ext cx="143426" cy="143426"/>
                </a:xfrm>
                <a:custGeom>
                  <a:avLst/>
                  <a:gdLst>
                    <a:gd name="T0" fmla="*/ 2147483646 w 2595"/>
                    <a:gd name="T1" fmla="*/ 0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0 h 2595"/>
                    <a:gd name="T16" fmla="*/ 2147483646 w 2595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lnTo>
                        <a:pt x="557" y="0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7" name="Google Shape;521;p27">
                  <a:extLst>
                    <a:ext uri="{FF2B5EF4-FFF2-40B4-BE49-F238E27FC236}">
                      <a16:creationId xmlns:a16="http://schemas.microsoft.com/office/drawing/2014/main" id="{18E9DD33-0DBC-4E04-AAD9-BC86CF1480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670" y="4840873"/>
                  <a:ext cx="143426" cy="143426"/>
                </a:xfrm>
                <a:custGeom>
                  <a:avLst/>
                  <a:gdLst>
                    <a:gd name="T0" fmla="*/ 2147483646 w 2595"/>
                    <a:gd name="T1" fmla="*/ 0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0 h 2595"/>
                    <a:gd name="T16" fmla="*/ 2147483646 w 2595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lnTo>
                        <a:pt x="490" y="0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8" name="Google Shape;522;p27">
                  <a:extLst>
                    <a:ext uri="{FF2B5EF4-FFF2-40B4-BE49-F238E27FC236}">
                      <a16:creationId xmlns:a16="http://schemas.microsoft.com/office/drawing/2014/main" id="{0820E6DC-D5EF-45DF-9D56-0604388858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5335" y="4185426"/>
                  <a:ext cx="243685" cy="866136"/>
                </a:xfrm>
                <a:custGeom>
                  <a:avLst/>
                  <a:gdLst>
                    <a:gd name="T0" fmla="*/ 2147483646 w 4409"/>
                    <a:gd name="T1" fmla="*/ 2147483646 h 15671"/>
                    <a:gd name="T2" fmla="*/ 2147483646 w 4409"/>
                    <a:gd name="T3" fmla="*/ 2147483646 h 15671"/>
                    <a:gd name="T4" fmla="*/ 2147483646 w 4409"/>
                    <a:gd name="T5" fmla="*/ 2147483646 h 15671"/>
                    <a:gd name="T6" fmla="*/ 2147483646 w 4409"/>
                    <a:gd name="T7" fmla="*/ 2147483646 h 15671"/>
                    <a:gd name="T8" fmla="*/ 2147483646 w 4409"/>
                    <a:gd name="T9" fmla="*/ 2147483646 h 15671"/>
                    <a:gd name="T10" fmla="*/ 2147483646 w 4409"/>
                    <a:gd name="T11" fmla="*/ 2147483646 h 15671"/>
                    <a:gd name="T12" fmla="*/ 2147483646 w 4409"/>
                    <a:gd name="T13" fmla="*/ 2147483646 h 15671"/>
                    <a:gd name="T14" fmla="*/ 2147483646 w 4409"/>
                    <a:gd name="T15" fmla="*/ 2147483646 h 15671"/>
                    <a:gd name="T16" fmla="*/ 2147483646 w 4409"/>
                    <a:gd name="T17" fmla="*/ 2147483646 h 15671"/>
                    <a:gd name="T18" fmla="*/ 2147483646 w 4409"/>
                    <a:gd name="T19" fmla="*/ 2147483646 h 15671"/>
                    <a:gd name="T20" fmla="*/ 2147483646 w 4409"/>
                    <a:gd name="T21" fmla="*/ 2147483646 h 15671"/>
                    <a:gd name="T22" fmla="*/ 2147483646 w 4409"/>
                    <a:gd name="T23" fmla="*/ 2147483646 h 15671"/>
                    <a:gd name="T24" fmla="*/ 2147483646 w 4409"/>
                    <a:gd name="T25" fmla="*/ 2147483646 h 15671"/>
                    <a:gd name="T26" fmla="*/ 2147483646 w 4409"/>
                    <a:gd name="T27" fmla="*/ 2147483646 h 15671"/>
                    <a:gd name="T28" fmla="*/ 2147483646 w 4409"/>
                    <a:gd name="T29" fmla="*/ 2147483646 h 15671"/>
                    <a:gd name="T30" fmla="*/ 2147483646 w 4409"/>
                    <a:gd name="T31" fmla="*/ 2147483646 h 15671"/>
                    <a:gd name="T32" fmla="*/ 2147483646 w 4409"/>
                    <a:gd name="T33" fmla="*/ 2147483646 h 15671"/>
                    <a:gd name="T34" fmla="*/ 2147483646 w 4409"/>
                    <a:gd name="T35" fmla="*/ 2147483646 h 15671"/>
                    <a:gd name="T36" fmla="*/ 2147483646 w 4409"/>
                    <a:gd name="T37" fmla="*/ 2147483646 h 15671"/>
                    <a:gd name="T38" fmla="*/ 2147483646 w 4409"/>
                    <a:gd name="T39" fmla="*/ 2147483646 h 15671"/>
                    <a:gd name="T40" fmla="*/ 2147483646 w 4409"/>
                    <a:gd name="T41" fmla="*/ 2147483646 h 15671"/>
                    <a:gd name="T42" fmla="*/ 2147483646 w 4409"/>
                    <a:gd name="T43" fmla="*/ 2147483646 h 15671"/>
                    <a:gd name="T44" fmla="*/ 2147483646 w 4409"/>
                    <a:gd name="T45" fmla="*/ 2147483646 h 15671"/>
                    <a:gd name="T46" fmla="*/ 2147483646 w 4409"/>
                    <a:gd name="T47" fmla="*/ 2147483646 h 15671"/>
                    <a:gd name="T48" fmla="*/ 2147483646 w 4409"/>
                    <a:gd name="T49" fmla="*/ 2147483646 h 15671"/>
                    <a:gd name="T50" fmla="*/ 2147483646 w 4409"/>
                    <a:gd name="T51" fmla="*/ 2147483646 h 15671"/>
                    <a:gd name="T52" fmla="*/ 2147483646 w 4409"/>
                    <a:gd name="T53" fmla="*/ 2147483646 h 15671"/>
                    <a:gd name="T54" fmla="*/ 2147483646 w 4409"/>
                    <a:gd name="T55" fmla="*/ 0 h 15671"/>
                    <a:gd name="T56" fmla="*/ 2147483646 w 4409"/>
                    <a:gd name="T57" fmla="*/ 2147483646 h 15671"/>
                    <a:gd name="T58" fmla="*/ 2147483646 w 4409"/>
                    <a:gd name="T59" fmla="*/ 2147483646 h 15671"/>
                    <a:gd name="T60" fmla="*/ 2147483646 w 4409"/>
                    <a:gd name="T61" fmla="*/ 2147483646 h 15671"/>
                    <a:gd name="T62" fmla="*/ 2147483646 w 4409"/>
                    <a:gd name="T63" fmla="*/ 2147483646 h 15671"/>
                    <a:gd name="T64" fmla="*/ 2147483646 w 4409"/>
                    <a:gd name="T65" fmla="*/ 0 h 15671"/>
                    <a:gd name="T66" fmla="*/ 2147483646 w 4409"/>
                    <a:gd name="T67" fmla="*/ 0 h 1567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lnTo>
                        <a:pt x="2595" y="1377"/>
                      </a:ln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lnTo>
                        <a:pt x="2595" y="4858"/>
                      </a:ln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lnTo>
                        <a:pt x="2595" y="8325"/>
                      </a:ln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9" name="Google Shape;523;p27">
                  <a:extLst>
                    <a:ext uri="{FF2B5EF4-FFF2-40B4-BE49-F238E27FC236}">
                      <a16:creationId xmlns:a16="http://schemas.microsoft.com/office/drawing/2014/main" id="{97C9FF2B-A667-40B9-A15D-EEBA781AE586}"/>
                    </a:ext>
                  </a:extLst>
                </p:cNvPr>
                <p:cNvSpPr/>
                <p:nvPr/>
              </p:nvSpPr>
              <p:spPr>
                <a:xfrm>
                  <a:off x="3828161" y="3793899"/>
                  <a:ext cx="233438" cy="389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i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220" name="Google Shape;524;p27">
                  <a:extLst>
                    <a:ext uri="{FF2B5EF4-FFF2-40B4-BE49-F238E27FC236}">
                      <a16:creationId xmlns:a16="http://schemas.microsoft.com/office/drawing/2014/main" id="{82FC10A2-CDE8-4CA1-A06B-23DCDEBCE7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5335" y="3905262"/>
                  <a:ext cx="170508" cy="182888"/>
                </a:xfrm>
                <a:custGeom>
                  <a:avLst/>
                  <a:gdLst>
                    <a:gd name="T0" fmla="*/ 2147483646 w 3085"/>
                    <a:gd name="T1" fmla="*/ 0 h 3309"/>
                    <a:gd name="T2" fmla="*/ 2147483646 w 3085"/>
                    <a:gd name="T3" fmla="*/ 2147483646 h 3309"/>
                    <a:gd name="T4" fmla="*/ 2147483646 w 3085"/>
                    <a:gd name="T5" fmla="*/ 2147483646 h 3309"/>
                    <a:gd name="T6" fmla="*/ 2147483646 w 3085"/>
                    <a:gd name="T7" fmla="*/ 2147483646 h 3309"/>
                    <a:gd name="T8" fmla="*/ 2147483646 w 3085"/>
                    <a:gd name="T9" fmla="*/ 2147483646 h 3309"/>
                    <a:gd name="T10" fmla="*/ 2147483646 w 3085"/>
                    <a:gd name="T11" fmla="*/ 2147483646 h 3309"/>
                    <a:gd name="T12" fmla="*/ 2147483646 w 3085"/>
                    <a:gd name="T13" fmla="*/ 2147483646 h 3309"/>
                    <a:gd name="T14" fmla="*/ 2147483646 w 3085"/>
                    <a:gd name="T15" fmla="*/ 2147483646 h 3309"/>
                    <a:gd name="T16" fmla="*/ 2147483646 w 3085"/>
                    <a:gd name="T17" fmla="*/ 2147483646 h 3309"/>
                    <a:gd name="T18" fmla="*/ 2147483646 w 3085"/>
                    <a:gd name="T19" fmla="*/ 0 h 3309"/>
                    <a:gd name="T20" fmla="*/ 2147483646 w 3085"/>
                    <a:gd name="T21" fmla="*/ 0 h 330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1" name="Google Shape;525;p27">
                  <a:extLst>
                    <a:ext uri="{FF2B5EF4-FFF2-40B4-BE49-F238E27FC236}">
                      <a16:creationId xmlns:a16="http://schemas.microsoft.com/office/drawing/2014/main" id="{8E63D8F0-E80B-4695-A795-1735F1C9BD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3681" y="3945499"/>
                  <a:ext cx="35870" cy="100260"/>
                </a:xfrm>
                <a:custGeom>
                  <a:avLst/>
                  <a:gdLst>
                    <a:gd name="T0" fmla="*/ 2147483646 w 649"/>
                    <a:gd name="T1" fmla="*/ 0 h 1814"/>
                    <a:gd name="T2" fmla="*/ 2147483646 w 649"/>
                    <a:gd name="T3" fmla="*/ 2147483646 h 1814"/>
                    <a:gd name="T4" fmla="*/ 0 w 649"/>
                    <a:gd name="T5" fmla="*/ 2147483646 h 1814"/>
                    <a:gd name="T6" fmla="*/ 2147483646 w 649"/>
                    <a:gd name="T7" fmla="*/ 2147483646 h 1814"/>
                    <a:gd name="T8" fmla="*/ 2147483646 w 649"/>
                    <a:gd name="T9" fmla="*/ 2147483646 h 1814"/>
                    <a:gd name="T10" fmla="*/ 2147483646 w 649"/>
                    <a:gd name="T11" fmla="*/ 2147483646 h 1814"/>
                    <a:gd name="T12" fmla="*/ 2147483646 w 649"/>
                    <a:gd name="T13" fmla="*/ 2147483646 h 1814"/>
                    <a:gd name="T14" fmla="*/ 2147483646 w 649"/>
                    <a:gd name="T15" fmla="*/ 2147483646 h 1814"/>
                    <a:gd name="T16" fmla="*/ 2147483646 w 649"/>
                    <a:gd name="T17" fmla="*/ 2147483646 h 1814"/>
                    <a:gd name="T18" fmla="*/ 2147483646 w 649"/>
                    <a:gd name="T19" fmla="*/ 2147483646 h 1814"/>
                    <a:gd name="T20" fmla="*/ 2147483646 w 649"/>
                    <a:gd name="T21" fmla="*/ 2147483646 h 1814"/>
                    <a:gd name="T22" fmla="*/ 2147483646 w 649"/>
                    <a:gd name="T23" fmla="*/ 2147483646 h 1814"/>
                    <a:gd name="T24" fmla="*/ 2147483646 w 649"/>
                    <a:gd name="T25" fmla="*/ 2147483646 h 1814"/>
                    <a:gd name="T26" fmla="*/ 2147483646 w 649"/>
                    <a:gd name="T27" fmla="*/ 2147483646 h 1814"/>
                    <a:gd name="T28" fmla="*/ 2147483646 w 649"/>
                    <a:gd name="T29" fmla="*/ 2147483646 h 1814"/>
                    <a:gd name="T30" fmla="*/ 2147483646 w 649"/>
                    <a:gd name="T31" fmla="*/ 2147483646 h 1814"/>
                    <a:gd name="T32" fmla="*/ 2147483646 w 649"/>
                    <a:gd name="T33" fmla="*/ 2147483646 h 1814"/>
                    <a:gd name="T34" fmla="*/ 2147483646 w 649"/>
                    <a:gd name="T35" fmla="*/ 2147483646 h 1814"/>
                    <a:gd name="T36" fmla="*/ 2147483646 w 649"/>
                    <a:gd name="T37" fmla="*/ 2147483646 h 1814"/>
                    <a:gd name="T38" fmla="*/ 2147483646 w 649"/>
                    <a:gd name="T39" fmla="*/ 2147483646 h 1814"/>
                    <a:gd name="T40" fmla="*/ 2147483646 w 649"/>
                    <a:gd name="T41" fmla="*/ 2147483646 h 1814"/>
                    <a:gd name="T42" fmla="*/ 2147483646 w 649"/>
                    <a:gd name="T43" fmla="*/ 2147483646 h 1814"/>
                    <a:gd name="T44" fmla="*/ 0 w 649"/>
                    <a:gd name="T45" fmla="*/ 2147483646 h 1814"/>
                    <a:gd name="T46" fmla="*/ 2147483646 w 649"/>
                    <a:gd name="T47" fmla="*/ 2147483646 h 1814"/>
                    <a:gd name="T48" fmla="*/ 2147483646 w 649"/>
                    <a:gd name="T49" fmla="*/ 2147483646 h 1814"/>
                    <a:gd name="T50" fmla="*/ 2147483646 w 649"/>
                    <a:gd name="T51" fmla="*/ 2147483646 h 1814"/>
                    <a:gd name="T52" fmla="*/ 2147483646 w 649"/>
                    <a:gd name="T53" fmla="*/ 2147483646 h 1814"/>
                    <a:gd name="T54" fmla="*/ 2147483646 w 649"/>
                    <a:gd name="T55" fmla="*/ 2147483646 h 1814"/>
                    <a:gd name="T56" fmla="*/ 2147483646 w 649"/>
                    <a:gd name="T57" fmla="*/ 2147483646 h 1814"/>
                    <a:gd name="T58" fmla="*/ 2147483646 w 649"/>
                    <a:gd name="T59" fmla="*/ 2147483646 h 1814"/>
                    <a:gd name="T60" fmla="*/ 2147483646 w 649"/>
                    <a:gd name="T61" fmla="*/ 2147483646 h 1814"/>
                    <a:gd name="T62" fmla="*/ 2147483646 w 649"/>
                    <a:gd name="T63" fmla="*/ 2147483646 h 1814"/>
                    <a:gd name="T64" fmla="*/ 2147483646 w 649"/>
                    <a:gd name="T65" fmla="*/ 2147483646 h 1814"/>
                    <a:gd name="T66" fmla="*/ 2147483646 w 649"/>
                    <a:gd name="T67" fmla="*/ 0 h 1814"/>
                    <a:gd name="T68" fmla="*/ 2147483646 w 649"/>
                    <a:gd name="T69" fmla="*/ 0 h 181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2" name="Google Shape;526;p27">
                  <a:extLst>
                    <a:ext uri="{FF2B5EF4-FFF2-40B4-BE49-F238E27FC236}">
                      <a16:creationId xmlns:a16="http://schemas.microsoft.com/office/drawing/2014/main" id="{89BB812C-ECAD-4D6C-A1B9-4DC94FB851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4636" y="3944007"/>
                  <a:ext cx="63671" cy="102471"/>
                </a:xfrm>
                <a:custGeom>
                  <a:avLst/>
                  <a:gdLst>
                    <a:gd name="T0" fmla="*/ 2147483646 w 1152"/>
                    <a:gd name="T1" fmla="*/ 2147483646 h 1854"/>
                    <a:gd name="T2" fmla="*/ 2147483646 w 1152"/>
                    <a:gd name="T3" fmla="*/ 2147483646 h 1854"/>
                    <a:gd name="T4" fmla="*/ 2147483646 w 1152"/>
                    <a:gd name="T5" fmla="*/ 2147483646 h 1854"/>
                    <a:gd name="T6" fmla="*/ 2147483646 w 1152"/>
                    <a:gd name="T7" fmla="*/ 2147483646 h 1854"/>
                    <a:gd name="T8" fmla="*/ 2147483646 w 1152"/>
                    <a:gd name="T9" fmla="*/ 2147483646 h 1854"/>
                    <a:gd name="T10" fmla="*/ 2147483646 w 1152"/>
                    <a:gd name="T11" fmla="*/ 2147483646 h 1854"/>
                    <a:gd name="T12" fmla="*/ 2147483646 w 1152"/>
                    <a:gd name="T13" fmla="*/ 2147483646 h 1854"/>
                    <a:gd name="T14" fmla="*/ 2147483646 w 1152"/>
                    <a:gd name="T15" fmla="*/ 2147483646 h 1854"/>
                    <a:gd name="T16" fmla="*/ 2147483646 w 1152"/>
                    <a:gd name="T17" fmla="*/ 2147483646 h 1854"/>
                    <a:gd name="T18" fmla="*/ 2147483646 w 1152"/>
                    <a:gd name="T19" fmla="*/ 2147483646 h 1854"/>
                    <a:gd name="T20" fmla="*/ 2147483646 w 1152"/>
                    <a:gd name="T21" fmla="*/ 2147483646 h 1854"/>
                    <a:gd name="T22" fmla="*/ 2147483646 w 1152"/>
                    <a:gd name="T23" fmla="*/ 2147483646 h 1854"/>
                    <a:gd name="T24" fmla="*/ 2147483646 w 1152"/>
                    <a:gd name="T25" fmla="*/ 2147483646 h 1854"/>
                    <a:gd name="T26" fmla="*/ 2147483646 w 1152"/>
                    <a:gd name="T27" fmla="*/ 2147483646 h 1854"/>
                    <a:gd name="T28" fmla="*/ 2147483646 w 1152"/>
                    <a:gd name="T29" fmla="*/ 2147483646 h 1854"/>
                    <a:gd name="T30" fmla="*/ 2147483646 w 1152"/>
                    <a:gd name="T31" fmla="*/ 2147483646 h 1854"/>
                    <a:gd name="T32" fmla="*/ 2147483646 w 1152"/>
                    <a:gd name="T33" fmla="*/ 2147483646 h 1854"/>
                    <a:gd name="T34" fmla="*/ 2147483646 w 1152"/>
                    <a:gd name="T35" fmla="*/ 2147483646 h 1854"/>
                    <a:gd name="T36" fmla="*/ 2147483646 w 1152"/>
                    <a:gd name="T37" fmla="*/ 2147483646 h 1854"/>
                    <a:gd name="T38" fmla="*/ 2147483646 w 1152"/>
                    <a:gd name="T39" fmla="*/ 2147483646 h 1854"/>
                    <a:gd name="T40" fmla="*/ 2147483646 w 1152"/>
                    <a:gd name="T41" fmla="*/ 2147483646 h 1854"/>
                    <a:gd name="T42" fmla="*/ 2147483646 w 1152"/>
                    <a:gd name="T43" fmla="*/ 2147483646 h 1854"/>
                    <a:gd name="T44" fmla="*/ 2147483646 w 1152"/>
                    <a:gd name="T45" fmla="*/ 2147483646 h 1854"/>
                    <a:gd name="T46" fmla="*/ 2147483646 w 1152"/>
                    <a:gd name="T47" fmla="*/ 2147483646 h 1854"/>
                    <a:gd name="T48" fmla="*/ 2147483646 w 1152"/>
                    <a:gd name="T49" fmla="*/ 2147483646 h 1854"/>
                    <a:gd name="T50" fmla="*/ 2147483646 w 1152"/>
                    <a:gd name="T51" fmla="*/ 2147483646 h 1854"/>
                    <a:gd name="T52" fmla="*/ 2147483646 w 1152"/>
                    <a:gd name="T53" fmla="*/ 2147483646 h 1854"/>
                    <a:gd name="T54" fmla="*/ 2147483646 w 1152"/>
                    <a:gd name="T55" fmla="*/ 2147483646 h 1854"/>
                    <a:gd name="T56" fmla="*/ 2147483646 w 1152"/>
                    <a:gd name="T57" fmla="*/ 2147483646 h 1854"/>
                    <a:gd name="T58" fmla="*/ 2147483646 w 1152"/>
                    <a:gd name="T59" fmla="*/ 2147483646 h 1854"/>
                    <a:gd name="T60" fmla="*/ 2147483646 w 1152"/>
                    <a:gd name="T61" fmla="*/ 2147483646 h 1854"/>
                    <a:gd name="T62" fmla="*/ 2147483646 w 1152"/>
                    <a:gd name="T63" fmla="*/ 2147483646 h 1854"/>
                    <a:gd name="T64" fmla="*/ 2147483646 w 1152"/>
                    <a:gd name="T65" fmla="*/ 2147483646 h 1854"/>
                    <a:gd name="T66" fmla="*/ 2147483646 w 1152"/>
                    <a:gd name="T67" fmla="*/ 2147483646 h 1854"/>
                    <a:gd name="T68" fmla="*/ 2147483646 w 1152"/>
                    <a:gd name="T69" fmla="*/ 2147483646 h 1854"/>
                    <a:gd name="T70" fmla="*/ 2147483646 w 1152"/>
                    <a:gd name="T71" fmla="*/ 2147483646 h 1854"/>
                    <a:gd name="T72" fmla="*/ 2147483646 w 1152"/>
                    <a:gd name="T73" fmla="*/ 2147483646 h 1854"/>
                    <a:gd name="T74" fmla="*/ 2147483646 w 1152"/>
                    <a:gd name="T75" fmla="*/ 2147483646 h 1854"/>
                    <a:gd name="T76" fmla="*/ 2147483646 w 1152"/>
                    <a:gd name="T77" fmla="*/ 2147483646 h 1854"/>
                    <a:gd name="T78" fmla="*/ 2147483646 w 1152"/>
                    <a:gd name="T79" fmla="*/ 2147483646 h 1854"/>
                    <a:gd name="T80" fmla="*/ 2147483646 w 1152"/>
                    <a:gd name="T81" fmla="*/ 2147483646 h 1854"/>
                    <a:gd name="T82" fmla="*/ 2147483646 w 1152"/>
                    <a:gd name="T83" fmla="*/ 2147483646 h 1854"/>
                    <a:gd name="T84" fmla="*/ 2147483646 w 1152"/>
                    <a:gd name="T85" fmla="*/ 2147483646 h 1854"/>
                    <a:gd name="T86" fmla="*/ 2147483646 w 1152"/>
                    <a:gd name="T87" fmla="*/ 2147483646 h 1854"/>
                    <a:gd name="T88" fmla="*/ 2147483646 w 1152"/>
                    <a:gd name="T89" fmla="*/ 2147483646 h 1854"/>
                    <a:gd name="T90" fmla="*/ 2147483646 w 1152"/>
                    <a:gd name="T91" fmla="*/ 2147483646 h 1854"/>
                    <a:gd name="T92" fmla="*/ 2147483646 w 1152"/>
                    <a:gd name="T93" fmla="*/ 2147483646 h 1854"/>
                    <a:gd name="T94" fmla="*/ 2147483646 w 1152"/>
                    <a:gd name="T95" fmla="*/ 2147483646 h 1854"/>
                    <a:gd name="T96" fmla="*/ 2147483646 w 1152"/>
                    <a:gd name="T97" fmla="*/ 2147483646 h 1854"/>
                    <a:gd name="T98" fmla="*/ 2147483646 w 1152"/>
                    <a:gd name="T99" fmla="*/ 2147483646 h 1854"/>
                    <a:gd name="T100" fmla="*/ 2147483646 w 1152"/>
                    <a:gd name="T101" fmla="*/ 2147483646 h 1854"/>
                    <a:gd name="T102" fmla="*/ 2147483646 w 1152"/>
                    <a:gd name="T103" fmla="*/ 2147483646 h 1854"/>
                    <a:gd name="T104" fmla="*/ 2147483646 w 1152"/>
                    <a:gd name="T105" fmla="*/ 2147483646 h 1854"/>
                    <a:gd name="T106" fmla="*/ 2147483646 w 1152"/>
                    <a:gd name="T107" fmla="*/ 2147483646 h 1854"/>
                    <a:gd name="T108" fmla="*/ 2147483646 w 1152"/>
                    <a:gd name="T109" fmla="*/ 2147483646 h 1854"/>
                    <a:gd name="T110" fmla="*/ 2147483646 w 1152"/>
                    <a:gd name="T111" fmla="*/ 2147483646 h 1854"/>
                    <a:gd name="T112" fmla="*/ 2147483646 w 1152"/>
                    <a:gd name="T113" fmla="*/ 2147483646 h 1854"/>
                    <a:gd name="T114" fmla="*/ 2147483646 w 1152"/>
                    <a:gd name="T115" fmla="*/ 2147483646 h 1854"/>
                    <a:gd name="T116" fmla="*/ 2147483646 w 1152"/>
                    <a:gd name="T117" fmla="*/ 2147483646 h 1854"/>
                    <a:gd name="T118" fmla="*/ 2147483646 w 1152"/>
                    <a:gd name="T119" fmla="*/ 2147483646 h 1854"/>
                    <a:gd name="T120" fmla="*/ 2147483646 w 1152"/>
                    <a:gd name="T121" fmla="*/ 2147483646 h 185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3" name="Google Shape;527;p27">
                  <a:extLst>
                    <a:ext uri="{FF2B5EF4-FFF2-40B4-BE49-F238E27FC236}">
                      <a16:creationId xmlns:a16="http://schemas.microsoft.com/office/drawing/2014/main" id="{0FEB5D42-6DD1-4FE0-BE8C-C3140498D6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9745" y="3991539"/>
                  <a:ext cx="65882" cy="57149"/>
                </a:xfrm>
                <a:custGeom>
                  <a:avLst/>
                  <a:gdLst>
                    <a:gd name="T0" fmla="*/ 2147483646 w 1192"/>
                    <a:gd name="T1" fmla="*/ 2147483646 h 1034"/>
                    <a:gd name="T2" fmla="*/ 2147483646 w 1192"/>
                    <a:gd name="T3" fmla="*/ 2147483646 h 1034"/>
                    <a:gd name="T4" fmla="*/ 2147483646 w 1192"/>
                    <a:gd name="T5" fmla="*/ 2147483646 h 1034"/>
                    <a:gd name="T6" fmla="*/ 2147483646 w 1192"/>
                    <a:gd name="T7" fmla="*/ 2147483646 h 1034"/>
                    <a:gd name="T8" fmla="*/ 2147483646 w 1192"/>
                    <a:gd name="T9" fmla="*/ 2147483646 h 1034"/>
                    <a:gd name="T10" fmla="*/ 2147483646 w 1192"/>
                    <a:gd name="T11" fmla="*/ 2147483646 h 1034"/>
                    <a:gd name="T12" fmla="*/ 2147483646 w 1192"/>
                    <a:gd name="T13" fmla="*/ 2147483646 h 1034"/>
                    <a:gd name="T14" fmla="*/ 2147483646 w 1192"/>
                    <a:gd name="T15" fmla="*/ 2147483646 h 1034"/>
                    <a:gd name="T16" fmla="*/ 2147483646 w 1192"/>
                    <a:gd name="T17" fmla="*/ 2147483646 h 1034"/>
                    <a:gd name="T18" fmla="*/ 2147483646 w 1192"/>
                    <a:gd name="T19" fmla="*/ 2147483646 h 1034"/>
                    <a:gd name="T20" fmla="*/ 2147483646 w 1192"/>
                    <a:gd name="T21" fmla="*/ 2147483646 h 1034"/>
                    <a:gd name="T22" fmla="*/ 2147483646 w 1192"/>
                    <a:gd name="T23" fmla="*/ 2147483646 h 1034"/>
                    <a:gd name="T24" fmla="*/ 2147483646 w 1192"/>
                    <a:gd name="T25" fmla="*/ 2147483646 h 1034"/>
                    <a:gd name="T26" fmla="*/ 2147483646 w 1192"/>
                    <a:gd name="T27" fmla="*/ 2147483646 h 1034"/>
                    <a:gd name="T28" fmla="*/ 2147483646 w 1192"/>
                    <a:gd name="T29" fmla="*/ 2147483646 h 1034"/>
                    <a:gd name="T30" fmla="*/ 2147483646 w 1192"/>
                    <a:gd name="T31" fmla="*/ 2147483646 h 1034"/>
                    <a:gd name="T32" fmla="*/ 2147483646 w 1192"/>
                    <a:gd name="T33" fmla="*/ 2147483646 h 1034"/>
                    <a:gd name="T34" fmla="*/ 2147483646 w 1192"/>
                    <a:gd name="T35" fmla="*/ 2147483646 h 1034"/>
                    <a:gd name="T36" fmla="*/ 2147483646 w 1192"/>
                    <a:gd name="T37" fmla="*/ 2147483646 h 1034"/>
                    <a:gd name="T38" fmla="*/ 2147483646 w 1192"/>
                    <a:gd name="T39" fmla="*/ 2147483646 h 1034"/>
                    <a:gd name="T40" fmla="*/ 2147483646 w 1192"/>
                    <a:gd name="T41" fmla="*/ 2147483646 h 1034"/>
                    <a:gd name="T42" fmla="*/ 2147483646 w 1192"/>
                    <a:gd name="T43" fmla="*/ 2147483646 h 1034"/>
                    <a:gd name="T44" fmla="*/ 2147483646 w 1192"/>
                    <a:gd name="T45" fmla="*/ 2147483646 h 1034"/>
                    <a:gd name="T46" fmla="*/ 2147483646 w 1192"/>
                    <a:gd name="T47" fmla="*/ 2147483646 h 1034"/>
                    <a:gd name="T48" fmla="*/ 2147483646 w 1192"/>
                    <a:gd name="T49" fmla="*/ 2147483646 h 1034"/>
                    <a:gd name="T50" fmla="*/ 2147483646 w 1192"/>
                    <a:gd name="T51" fmla="*/ 2147483646 h 1034"/>
                    <a:gd name="T52" fmla="*/ 2147483646 w 1192"/>
                    <a:gd name="T53" fmla="*/ 2147483646 h 1034"/>
                    <a:gd name="T54" fmla="*/ 2147483646 w 1192"/>
                    <a:gd name="T55" fmla="*/ 2147483646 h 1034"/>
                    <a:gd name="T56" fmla="*/ 2147483646 w 1192"/>
                    <a:gd name="T57" fmla="*/ 2147483646 h 1034"/>
                    <a:gd name="T58" fmla="*/ 2147483646 w 1192"/>
                    <a:gd name="T59" fmla="*/ 2147483646 h 1034"/>
                    <a:gd name="T60" fmla="*/ 2147483646 w 1192"/>
                    <a:gd name="T61" fmla="*/ 2147483646 h 1034"/>
                    <a:gd name="T62" fmla="*/ 2147483646 w 1192"/>
                    <a:gd name="T63" fmla="*/ 2147483646 h 1034"/>
                    <a:gd name="T64" fmla="*/ 2147483646 w 1192"/>
                    <a:gd name="T65" fmla="*/ 2147483646 h 1034"/>
                    <a:gd name="T66" fmla="*/ 2147483646 w 1192"/>
                    <a:gd name="T67" fmla="*/ 2147483646 h 1034"/>
                    <a:gd name="T68" fmla="*/ 2147483646 w 1192"/>
                    <a:gd name="T69" fmla="*/ 2147483646 h 1034"/>
                    <a:gd name="T70" fmla="*/ 2147483646 w 1192"/>
                    <a:gd name="T71" fmla="*/ 2147483646 h 1034"/>
                    <a:gd name="T72" fmla="*/ 2147483646 w 1192"/>
                    <a:gd name="T73" fmla="*/ 2147483646 h 1034"/>
                    <a:gd name="T74" fmla="*/ 2147483646 w 1192"/>
                    <a:gd name="T75" fmla="*/ 2147483646 h 1034"/>
                    <a:gd name="T76" fmla="*/ 2147483646 w 1192"/>
                    <a:gd name="T77" fmla="*/ 2147483646 h 1034"/>
                    <a:gd name="T78" fmla="*/ 2147483646 w 1192"/>
                    <a:gd name="T79" fmla="*/ 2147483646 h 103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lnTo>
                        <a:pt x="173" y="1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4" name="Google Shape;528;p27">
                  <a:extLst>
                    <a:ext uri="{FF2B5EF4-FFF2-40B4-BE49-F238E27FC236}">
                      <a16:creationId xmlns:a16="http://schemas.microsoft.com/office/drawing/2014/main" id="{3437C3F0-D9A7-4818-BA70-7DDC3C086C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1430" y="3946218"/>
                  <a:ext cx="60023" cy="100260"/>
                </a:xfrm>
                <a:custGeom>
                  <a:avLst/>
                  <a:gdLst>
                    <a:gd name="T0" fmla="*/ 2147483646 w 1086"/>
                    <a:gd name="T1" fmla="*/ 2147483646 h 1814"/>
                    <a:gd name="T2" fmla="*/ 2147483646 w 1086"/>
                    <a:gd name="T3" fmla="*/ 2147483646 h 1814"/>
                    <a:gd name="T4" fmla="*/ 2147483646 w 1086"/>
                    <a:gd name="T5" fmla="*/ 2147483646 h 1814"/>
                    <a:gd name="T6" fmla="*/ 2147483646 w 1086"/>
                    <a:gd name="T7" fmla="*/ 2147483646 h 1814"/>
                    <a:gd name="T8" fmla="*/ 2147483646 w 1086"/>
                    <a:gd name="T9" fmla="*/ 2147483646 h 1814"/>
                    <a:gd name="T10" fmla="*/ 2147483646 w 1086"/>
                    <a:gd name="T11" fmla="*/ 2147483646 h 1814"/>
                    <a:gd name="T12" fmla="*/ 2147483646 w 1086"/>
                    <a:gd name="T13" fmla="*/ 2147483646 h 1814"/>
                    <a:gd name="T14" fmla="*/ 2147483646 w 1086"/>
                    <a:gd name="T15" fmla="*/ 2147483646 h 1814"/>
                    <a:gd name="T16" fmla="*/ 2147483646 w 1086"/>
                    <a:gd name="T17" fmla="*/ 2147483646 h 1814"/>
                    <a:gd name="T18" fmla="*/ 2147483646 w 1086"/>
                    <a:gd name="T19" fmla="*/ 2147483646 h 1814"/>
                    <a:gd name="T20" fmla="*/ 2147483646 w 1086"/>
                    <a:gd name="T21" fmla="*/ 2147483646 h 1814"/>
                    <a:gd name="T22" fmla="*/ 2147483646 w 1086"/>
                    <a:gd name="T23" fmla="*/ 2147483646 h 1814"/>
                    <a:gd name="T24" fmla="*/ 2147483646 w 1086"/>
                    <a:gd name="T25" fmla="*/ 2147483646 h 1814"/>
                    <a:gd name="T26" fmla="*/ 2147483646 w 1086"/>
                    <a:gd name="T27" fmla="*/ 2147483646 h 1814"/>
                    <a:gd name="T28" fmla="*/ 2147483646 w 1086"/>
                    <a:gd name="T29" fmla="*/ 2147483646 h 1814"/>
                    <a:gd name="T30" fmla="*/ 2147483646 w 1086"/>
                    <a:gd name="T31" fmla="*/ 2147483646 h 1814"/>
                    <a:gd name="T32" fmla="*/ 2147483646 w 1086"/>
                    <a:gd name="T33" fmla="*/ 2147483646 h 1814"/>
                    <a:gd name="T34" fmla="*/ 2147483646 w 1086"/>
                    <a:gd name="T35" fmla="*/ 2147483646 h 1814"/>
                    <a:gd name="T36" fmla="*/ 2147483646 w 1086"/>
                    <a:gd name="T37" fmla="*/ 2147483646 h 1814"/>
                    <a:gd name="T38" fmla="*/ 2147483646 w 1086"/>
                    <a:gd name="T39" fmla="*/ 2147483646 h 1814"/>
                    <a:gd name="T40" fmla="*/ 2147483646 w 1086"/>
                    <a:gd name="T41" fmla="*/ 2147483646 h 1814"/>
                    <a:gd name="T42" fmla="*/ 2147483646 w 1086"/>
                    <a:gd name="T43" fmla="*/ 2147483646 h 1814"/>
                    <a:gd name="T44" fmla="*/ 2147483646 w 1086"/>
                    <a:gd name="T45" fmla="*/ 2147483646 h 1814"/>
                    <a:gd name="T46" fmla="*/ 2147483646 w 1086"/>
                    <a:gd name="T47" fmla="*/ 2147483646 h 1814"/>
                    <a:gd name="T48" fmla="*/ 2147483646 w 1086"/>
                    <a:gd name="T49" fmla="*/ 2147483646 h 1814"/>
                    <a:gd name="T50" fmla="*/ 2147483646 w 1086"/>
                    <a:gd name="T51" fmla="*/ 2147483646 h 1814"/>
                    <a:gd name="T52" fmla="*/ 2147483646 w 1086"/>
                    <a:gd name="T53" fmla="*/ 2147483646 h 1814"/>
                    <a:gd name="T54" fmla="*/ 2147483646 w 1086"/>
                    <a:gd name="T55" fmla="*/ 2147483646 h 1814"/>
                    <a:gd name="T56" fmla="*/ 2147483646 w 1086"/>
                    <a:gd name="T57" fmla="*/ 2147483646 h 1814"/>
                    <a:gd name="T58" fmla="*/ 2147483646 w 1086"/>
                    <a:gd name="T59" fmla="*/ 2147483646 h 1814"/>
                    <a:gd name="T60" fmla="*/ 2147483646 w 1086"/>
                    <a:gd name="T61" fmla="*/ 2147483646 h 1814"/>
                    <a:gd name="T62" fmla="*/ 2147483646 w 1086"/>
                    <a:gd name="T63" fmla="*/ 0 h 1814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5" name="Google Shape;529;p27">
                  <a:extLst>
                    <a:ext uri="{FF2B5EF4-FFF2-40B4-BE49-F238E27FC236}">
                      <a16:creationId xmlns:a16="http://schemas.microsoft.com/office/drawing/2014/main" id="{6F8C9C68-CCDC-41AE-AC92-9BB4119C7E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5346" y="4261478"/>
                  <a:ext cx="143426" cy="14342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0 w 2595"/>
                    <a:gd name="T3" fmla="*/ 2147483646 h 2595"/>
                    <a:gd name="T4" fmla="*/ 0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lnTo>
                        <a:pt x="503" y="1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6" name="Google Shape;530;p27">
                  <a:extLst>
                    <a:ext uri="{FF2B5EF4-FFF2-40B4-BE49-F238E27FC236}">
                      <a16:creationId xmlns:a16="http://schemas.microsoft.com/office/drawing/2014/main" id="{7D5089CD-5663-43E1-B04F-5A6B8EC7CD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5346" y="4453872"/>
                  <a:ext cx="143426" cy="14342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0 w 2595"/>
                    <a:gd name="T3" fmla="*/ 2147483646 h 2595"/>
                    <a:gd name="T4" fmla="*/ 0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lnTo>
                        <a:pt x="503" y="1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7" name="Google Shape;531;p27">
                  <a:extLst>
                    <a:ext uri="{FF2B5EF4-FFF2-40B4-BE49-F238E27FC236}">
                      <a16:creationId xmlns:a16="http://schemas.microsoft.com/office/drawing/2014/main" id="{E308114F-1FBB-4DDF-9A68-156D48DC81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5346" y="4645549"/>
                  <a:ext cx="143426" cy="338750"/>
                </a:xfrm>
                <a:custGeom>
                  <a:avLst/>
                  <a:gdLst>
                    <a:gd name="T0" fmla="*/ 2147483646 w 2595"/>
                    <a:gd name="T1" fmla="*/ 0 h 6129"/>
                    <a:gd name="T2" fmla="*/ 0 w 2595"/>
                    <a:gd name="T3" fmla="*/ 2147483646 h 6129"/>
                    <a:gd name="T4" fmla="*/ 0 w 2595"/>
                    <a:gd name="T5" fmla="*/ 2147483646 h 6129"/>
                    <a:gd name="T6" fmla="*/ 2147483646 w 2595"/>
                    <a:gd name="T7" fmla="*/ 2147483646 h 6129"/>
                    <a:gd name="T8" fmla="*/ 2147483646 w 2595"/>
                    <a:gd name="T9" fmla="*/ 2147483646 h 6129"/>
                    <a:gd name="T10" fmla="*/ 2147483646 w 2595"/>
                    <a:gd name="T11" fmla="*/ 2147483646 h 6129"/>
                    <a:gd name="T12" fmla="*/ 2147483646 w 2595"/>
                    <a:gd name="T13" fmla="*/ 2147483646 h 6129"/>
                    <a:gd name="T14" fmla="*/ 2147483646 w 2595"/>
                    <a:gd name="T15" fmla="*/ 0 h 6129"/>
                    <a:gd name="T16" fmla="*/ 2147483646 w 2595"/>
                    <a:gd name="T17" fmla="*/ 0 h 612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lnTo>
                        <a:pt x="503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57" name="Google Shape;532;p27">
              <a:extLst>
                <a:ext uri="{FF2B5EF4-FFF2-40B4-BE49-F238E27FC236}">
                  <a16:creationId xmlns:a16="http://schemas.microsoft.com/office/drawing/2014/main" id="{B2CA1B08-C262-4512-A470-2E9A7A3E83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5510" y="3608289"/>
              <a:ext cx="278008" cy="1899077"/>
            </a:xfrm>
            <a:custGeom>
              <a:avLst/>
              <a:gdLst>
                <a:gd name="T0" fmla="*/ 2147483646 w 5030"/>
                <a:gd name="T1" fmla="*/ 2147483646 h 34360"/>
                <a:gd name="T2" fmla="*/ 2147483646 w 5030"/>
                <a:gd name="T3" fmla="*/ 2147483646 h 34360"/>
                <a:gd name="T4" fmla="*/ 2147483646 w 5030"/>
                <a:gd name="T5" fmla="*/ 2147483646 h 34360"/>
                <a:gd name="T6" fmla="*/ 2147483646 w 5030"/>
                <a:gd name="T7" fmla="*/ 2147483646 h 34360"/>
                <a:gd name="T8" fmla="*/ 2147483646 w 5030"/>
                <a:gd name="T9" fmla="*/ 2147483646 h 34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" name="Google Shape;533;p27">
              <a:extLst>
                <a:ext uri="{FF2B5EF4-FFF2-40B4-BE49-F238E27FC236}">
                  <a16:creationId xmlns:a16="http://schemas.microsoft.com/office/drawing/2014/main" id="{F0B19F87-549D-41B0-9620-A032C74C7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3282" y="3608289"/>
              <a:ext cx="40237" cy="1899077"/>
            </a:xfrm>
            <a:custGeom>
              <a:avLst/>
              <a:gdLst>
                <a:gd name="T0" fmla="*/ 0 w 728"/>
                <a:gd name="T1" fmla="*/ 2147483646 h 34360"/>
                <a:gd name="T2" fmla="*/ 0 w 728"/>
                <a:gd name="T3" fmla="*/ 2147483646 h 34360"/>
                <a:gd name="T4" fmla="*/ 2147483646 w 728"/>
                <a:gd name="T5" fmla="*/ 2147483646 h 34360"/>
                <a:gd name="T6" fmla="*/ 2147483646 w 728"/>
                <a:gd name="T7" fmla="*/ 2147483646 h 34360"/>
                <a:gd name="T8" fmla="*/ 0 w 728"/>
                <a:gd name="T9" fmla="*/ 2147483646 h 34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9" name="Google Shape;534;p27">
              <a:extLst>
                <a:ext uri="{FF2B5EF4-FFF2-40B4-BE49-F238E27FC236}">
                  <a16:creationId xmlns:a16="http://schemas.microsoft.com/office/drawing/2014/main" id="{790DAFFC-79DC-49F0-A6C1-C32A5D1498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630" y="3669749"/>
              <a:ext cx="182888" cy="8843"/>
            </a:xfrm>
            <a:custGeom>
              <a:avLst/>
              <a:gdLst>
                <a:gd name="T0" fmla="*/ 0 w 3309"/>
                <a:gd name="T1" fmla="*/ 2147483646 h 160"/>
                <a:gd name="T2" fmla="*/ 0 w 3309"/>
                <a:gd name="T3" fmla="*/ 2147483646 h 160"/>
                <a:gd name="T4" fmla="*/ 2147483646 w 3309"/>
                <a:gd name="T5" fmla="*/ 2147483646 h 160"/>
                <a:gd name="T6" fmla="*/ 2147483646 w 3309"/>
                <a:gd name="T7" fmla="*/ 2147483646 h 160"/>
                <a:gd name="T8" fmla="*/ 0 w 3309"/>
                <a:gd name="T9" fmla="*/ 2147483646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" name="Google Shape;535;p27">
              <a:extLst>
                <a:ext uri="{FF2B5EF4-FFF2-40B4-BE49-F238E27FC236}">
                  <a16:creationId xmlns:a16="http://schemas.microsoft.com/office/drawing/2014/main" id="{73E73333-FABC-4040-A0D2-DAFEA0900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3745856"/>
              <a:ext cx="122202" cy="8788"/>
            </a:xfrm>
            <a:custGeom>
              <a:avLst/>
              <a:gdLst>
                <a:gd name="T0" fmla="*/ 2147483646 w 2211"/>
                <a:gd name="T1" fmla="*/ 0 h 159"/>
                <a:gd name="T2" fmla="*/ 2147483646 w 2211"/>
                <a:gd name="T3" fmla="*/ 2147483646 h 159"/>
                <a:gd name="T4" fmla="*/ 2147483646 w 2211"/>
                <a:gd name="T5" fmla="*/ 2147483646 h 159"/>
                <a:gd name="T6" fmla="*/ 2147483646 w 2211"/>
                <a:gd name="T7" fmla="*/ 0 h 159"/>
                <a:gd name="T8" fmla="*/ 2147483646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" name="Google Shape;536;p27">
              <a:extLst>
                <a:ext uri="{FF2B5EF4-FFF2-40B4-BE49-F238E27FC236}">
                  <a16:creationId xmlns:a16="http://schemas.microsoft.com/office/drawing/2014/main" id="{8A046CB7-603F-48D0-8161-A162BCB246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3848990"/>
              <a:ext cx="122202" cy="12491"/>
            </a:xfrm>
            <a:custGeom>
              <a:avLst/>
              <a:gdLst>
                <a:gd name="T0" fmla="*/ 2147483646 w 2211"/>
                <a:gd name="T1" fmla="*/ 0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0 h 226"/>
                <a:gd name="T8" fmla="*/ 2147483646 w 2211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" name="Google Shape;537;p27">
              <a:extLst>
                <a:ext uri="{FF2B5EF4-FFF2-40B4-BE49-F238E27FC236}">
                  <a16:creationId xmlns:a16="http://schemas.microsoft.com/office/drawing/2014/main" id="{604D3A56-7DAB-4195-92F9-782EA19F0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3955771"/>
              <a:ext cx="122202" cy="9562"/>
            </a:xfrm>
            <a:custGeom>
              <a:avLst/>
              <a:gdLst>
                <a:gd name="T0" fmla="*/ 2147483646 w 2211"/>
                <a:gd name="T1" fmla="*/ 2147483646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2147483646 h 173"/>
                <a:gd name="T8" fmla="*/ 2147483646 w 2211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" name="Google Shape;538;p27">
              <a:extLst>
                <a:ext uri="{FF2B5EF4-FFF2-40B4-BE49-F238E27FC236}">
                  <a16:creationId xmlns:a16="http://schemas.microsoft.com/office/drawing/2014/main" id="{56986B3F-1F71-4526-9E60-B07856835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120365"/>
              <a:ext cx="122202" cy="9562"/>
            </a:xfrm>
            <a:custGeom>
              <a:avLst/>
              <a:gdLst>
                <a:gd name="T0" fmla="*/ 2147483646 w 2211"/>
                <a:gd name="T1" fmla="*/ 0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0 h 173"/>
                <a:gd name="T8" fmla="*/ 2147483646 w 2211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4" name="Google Shape;539;p27">
              <a:extLst>
                <a:ext uri="{FF2B5EF4-FFF2-40B4-BE49-F238E27FC236}">
                  <a16:creationId xmlns:a16="http://schemas.microsoft.com/office/drawing/2014/main" id="{BB1FB34A-8C47-42CC-870E-28CF4DED4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227147"/>
              <a:ext cx="122202" cy="9562"/>
            </a:xfrm>
            <a:custGeom>
              <a:avLst/>
              <a:gdLst>
                <a:gd name="T0" fmla="*/ 2147483646 w 2211"/>
                <a:gd name="T1" fmla="*/ 2147483646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2147483646 h 173"/>
                <a:gd name="T8" fmla="*/ 2147483646 w 2211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" name="Google Shape;540;p27">
              <a:extLst>
                <a:ext uri="{FF2B5EF4-FFF2-40B4-BE49-F238E27FC236}">
                  <a16:creationId xmlns:a16="http://schemas.microsoft.com/office/drawing/2014/main" id="{5DCFCE94-D150-4BE5-8479-378B498FF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333984"/>
              <a:ext cx="122202" cy="8788"/>
            </a:xfrm>
            <a:custGeom>
              <a:avLst/>
              <a:gdLst>
                <a:gd name="T0" fmla="*/ 2147483646 w 2211"/>
                <a:gd name="T1" fmla="*/ 0 h 159"/>
                <a:gd name="T2" fmla="*/ 2147483646 w 2211"/>
                <a:gd name="T3" fmla="*/ 2147483646 h 159"/>
                <a:gd name="T4" fmla="*/ 2147483646 w 2211"/>
                <a:gd name="T5" fmla="*/ 2147483646 h 159"/>
                <a:gd name="T6" fmla="*/ 2147483646 w 2211"/>
                <a:gd name="T7" fmla="*/ 0 h 159"/>
                <a:gd name="T8" fmla="*/ 2147483646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6" name="Google Shape;541;p27">
              <a:extLst>
                <a:ext uri="{FF2B5EF4-FFF2-40B4-BE49-F238E27FC236}">
                  <a16:creationId xmlns:a16="http://schemas.microsoft.com/office/drawing/2014/main" id="{384E375C-BFE4-4C98-A5FD-F2EC3D70EE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495649"/>
              <a:ext cx="122202" cy="8788"/>
            </a:xfrm>
            <a:custGeom>
              <a:avLst/>
              <a:gdLst>
                <a:gd name="T0" fmla="*/ 2147483646 w 2211"/>
                <a:gd name="T1" fmla="*/ 0 h 159"/>
                <a:gd name="T2" fmla="*/ 2147483646 w 2211"/>
                <a:gd name="T3" fmla="*/ 2147483646 h 159"/>
                <a:gd name="T4" fmla="*/ 2147483646 w 2211"/>
                <a:gd name="T5" fmla="*/ 2147483646 h 159"/>
                <a:gd name="T6" fmla="*/ 2147483646 w 2211"/>
                <a:gd name="T7" fmla="*/ 0 h 159"/>
                <a:gd name="T8" fmla="*/ 2147483646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7" name="Google Shape;542;p27">
              <a:extLst>
                <a:ext uri="{FF2B5EF4-FFF2-40B4-BE49-F238E27FC236}">
                  <a16:creationId xmlns:a16="http://schemas.microsoft.com/office/drawing/2014/main" id="{4802B730-34F8-4BED-9D56-C603EFEA5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598782"/>
              <a:ext cx="122202" cy="12491"/>
            </a:xfrm>
            <a:custGeom>
              <a:avLst/>
              <a:gdLst>
                <a:gd name="T0" fmla="*/ 2147483646 w 2211"/>
                <a:gd name="T1" fmla="*/ 0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0 h 226"/>
                <a:gd name="T8" fmla="*/ 2147483646 w 2211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8" name="Google Shape;543;p27">
              <a:extLst>
                <a:ext uri="{FF2B5EF4-FFF2-40B4-BE49-F238E27FC236}">
                  <a16:creationId xmlns:a16="http://schemas.microsoft.com/office/drawing/2014/main" id="{9CB0ED78-D7C9-4C65-9815-F8C7E42DC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705564"/>
              <a:ext cx="122202" cy="9562"/>
            </a:xfrm>
            <a:custGeom>
              <a:avLst/>
              <a:gdLst>
                <a:gd name="T0" fmla="*/ 2147483646 w 2211"/>
                <a:gd name="T1" fmla="*/ 2147483646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2147483646 h 173"/>
                <a:gd name="T8" fmla="*/ 2147483646 w 2211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9" name="Google Shape;544;p27">
              <a:extLst>
                <a:ext uri="{FF2B5EF4-FFF2-40B4-BE49-F238E27FC236}">
                  <a16:creationId xmlns:a16="http://schemas.microsoft.com/office/drawing/2014/main" id="{8B4403CE-CD63-44E2-8E2E-E7D80328F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867229"/>
              <a:ext cx="122202" cy="12491"/>
            </a:xfrm>
            <a:custGeom>
              <a:avLst/>
              <a:gdLst>
                <a:gd name="T0" fmla="*/ 2147483646 w 2211"/>
                <a:gd name="T1" fmla="*/ 2147483646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2147483646 h 226"/>
                <a:gd name="T8" fmla="*/ 2147483646 w 2211"/>
                <a:gd name="T9" fmla="*/ 2147483646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0" name="Google Shape;545;p27">
              <a:extLst>
                <a:ext uri="{FF2B5EF4-FFF2-40B4-BE49-F238E27FC236}">
                  <a16:creationId xmlns:a16="http://schemas.microsoft.com/office/drawing/2014/main" id="{5CC9A093-FD70-46FE-AC95-A4A7971DC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974010"/>
              <a:ext cx="122202" cy="8843"/>
            </a:xfrm>
            <a:custGeom>
              <a:avLst/>
              <a:gdLst>
                <a:gd name="T0" fmla="*/ 2147483646 w 2211"/>
                <a:gd name="T1" fmla="*/ 2147483646 h 160"/>
                <a:gd name="T2" fmla="*/ 2147483646 w 2211"/>
                <a:gd name="T3" fmla="*/ 2147483646 h 160"/>
                <a:gd name="T4" fmla="*/ 2147483646 w 2211"/>
                <a:gd name="T5" fmla="*/ 2147483646 h 160"/>
                <a:gd name="T6" fmla="*/ 2147483646 w 2211"/>
                <a:gd name="T7" fmla="*/ 2147483646 h 160"/>
                <a:gd name="T8" fmla="*/ 2147483646 w 2211"/>
                <a:gd name="T9" fmla="*/ 2147483646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1" name="Google Shape;546;p27">
              <a:extLst>
                <a:ext uri="{FF2B5EF4-FFF2-40B4-BE49-F238E27FC236}">
                  <a16:creationId xmlns:a16="http://schemas.microsoft.com/office/drawing/2014/main" id="{CDCCF94F-6178-45B8-96BA-0135C00BC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5080847"/>
              <a:ext cx="122202" cy="8843"/>
            </a:xfrm>
            <a:custGeom>
              <a:avLst/>
              <a:gdLst>
                <a:gd name="T0" fmla="*/ 2147483646 w 2211"/>
                <a:gd name="T1" fmla="*/ 0 h 160"/>
                <a:gd name="T2" fmla="*/ 2147483646 w 2211"/>
                <a:gd name="T3" fmla="*/ 2147483646 h 160"/>
                <a:gd name="T4" fmla="*/ 2147483646 w 2211"/>
                <a:gd name="T5" fmla="*/ 2147483646 h 160"/>
                <a:gd name="T6" fmla="*/ 2147483646 w 2211"/>
                <a:gd name="T7" fmla="*/ 0 h 160"/>
                <a:gd name="T8" fmla="*/ 2147483646 w 2211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2" name="Google Shape;547;p27">
              <a:extLst>
                <a:ext uri="{FF2B5EF4-FFF2-40B4-BE49-F238E27FC236}">
                  <a16:creationId xmlns:a16="http://schemas.microsoft.com/office/drawing/2014/main" id="{6F4EA8B3-4DD6-4D75-BFA5-7D247AD162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5242512"/>
              <a:ext cx="122202" cy="8843"/>
            </a:xfrm>
            <a:custGeom>
              <a:avLst/>
              <a:gdLst>
                <a:gd name="T0" fmla="*/ 2147483646 w 2211"/>
                <a:gd name="T1" fmla="*/ 0 h 160"/>
                <a:gd name="T2" fmla="*/ 2147483646 w 2211"/>
                <a:gd name="T3" fmla="*/ 2147483646 h 160"/>
                <a:gd name="T4" fmla="*/ 2147483646 w 2211"/>
                <a:gd name="T5" fmla="*/ 2147483646 h 160"/>
                <a:gd name="T6" fmla="*/ 2147483646 w 2211"/>
                <a:gd name="T7" fmla="*/ 0 h 160"/>
                <a:gd name="T8" fmla="*/ 2147483646 w 2211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3" name="Google Shape;548;p27">
              <a:extLst>
                <a:ext uri="{FF2B5EF4-FFF2-40B4-BE49-F238E27FC236}">
                  <a16:creationId xmlns:a16="http://schemas.microsoft.com/office/drawing/2014/main" id="{91200678-4D50-4C0A-9CF8-1F424764F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5348575"/>
              <a:ext cx="122202" cy="9562"/>
            </a:xfrm>
            <a:custGeom>
              <a:avLst/>
              <a:gdLst>
                <a:gd name="T0" fmla="*/ 2147483646 w 2211"/>
                <a:gd name="T1" fmla="*/ 0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0 h 173"/>
                <a:gd name="T8" fmla="*/ 2147483646 w 2211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4" name="Google Shape;549;p27">
              <a:extLst>
                <a:ext uri="{FF2B5EF4-FFF2-40B4-BE49-F238E27FC236}">
                  <a16:creationId xmlns:a16="http://schemas.microsoft.com/office/drawing/2014/main" id="{595CB602-A80D-4421-9DCB-715539E66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5452427"/>
              <a:ext cx="122202" cy="12491"/>
            </a:xfrm>
            <a:custGeom>
              <a:avLst/>
              <a:gdLst>
                <a:gd name="T0" fmla="*/ 2147483646 w 2211"/>
                <a:gd name="T1" fmla="*/ 2147483646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2147483646 h 226"/>
                <a:gd name="T8" fmla="*/ 2147483646 w 2211"/>
                <a:gd name="T9" fmla="*/ 2147483646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5" name="Google Shape;550;p27">
              <a:extLst>
                <a:ext uri="{FF2B5EF4-FFF2-40B4-BE49-F238E27FC236}">
                  <a16:creationId xmlns:a16="http://schemas.microsoft.com/office/drawing/2014/main" id="{DF801510-53F5-4A44-9549-C39B7B29BD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630" y="4041384"/>
              <a:ext cx="182888" cy="12491"/>
            </a:xfrm>
            <a:custGeom>
              <a:avLst/>
              <a:gdLst>
                <a:gd name="T0" fmla="*/ 0 w 3309"/>
                <a:gd name="T1" fmla="*/ 0 h 226"/>
                <a:gd name="T2" fmla="*/ 0 w 3309"/>
                <a:gd name="T3" fmla="*/ 2147483646 h 226"/>
                <a:gd name="T4" fmla="*/ 2147483646 w 3309"/>
                <a:gd name="T5" fmla="*/ 2147483646 h 226"/>
                <a:gd name="T6" fmla="*/ 2147483646 w 3309"/>
                <a:gd name="T7" fmla="*/ 0 h 226"/>
                <a:gd name="T8" fmla="*/ 0 w 3309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" name="Google Shape;551;p27">
              <a:extLst>
                <a:ext uri="{FF2B5EF4-FFF2-40B4-BE49-F238E27FC236}">
                  <a16:creationId xmlns:a16="http://schemas.microsoft.com/office/drawing/2014/main" id="{26DA8979-7E4B-48D8-A7AA-6E9CFE833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630" y="4415894"/>
              <a:ext cx="182888" cy="9562"/>
            </a:xfrm>
            <a:custGeom>
              <a:avLst/>
              <a:gdLst>
                <a:gd name="T0" fmla="*/ 0 w 3309"/>
                <a:gd name="T1" fmla="*/ 0 h 173"/>
                <a:gd name="T2" fmla="*/ 0 w 3309"/>
                <a:gd name="T3" fmla="*/ 2147483646 h 173"/>
                <a:gd name="T4" fmla="*/ 2147483646 w 3309"/>
                <a:gd name="T5" fmla="*/ 2147483646 h 173"/>
                <a:gd name="T6" fmla="*/ 2147483646 w 3309"/>
                <a:gd name="T7" fmla="*/ 0 h 173"/>
                <a:gd name="T8" fmla="*/ 0 w 3309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7" name="Google Shape;552;p27">
              <a:extLst>
                <a:ext uri="{FF2B5EF4-FFF2-40B4-BE49-F238E27FC236}">
                  <a16:creationId xmlns:a16="http://schemas.microsoft.com/office/drawing/2014/main" id="{31F8BB29-B5FA-4BC1-A49E-A0648A922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630" y="4788248"/>
              <a:ext cx="182888" cy="8843"/>
            </a:xfrm>
            <a:custGeom>
              <a:avLst/>
              <a:gdLst>
                <a:gd name="T0" fmla="*/ 0 w 3309"/>
                <a:gd name="T1" fmla="*/ 0 h 160"/>
                <a:gd name="T2" fmla="*/ 0 w 3309"/>
                <a:gd name="T3" fmla="*/ 2147483646 h 160"/>
                <a:gd name="T4" fmla="*/ 2147483646 w 3309"/>
                <a:gd name="T5" fmla="*/ 2147483646 h 160"/>
                <a:gd name="T6" fmla="*/ 2147483646 w 3309"/>
                <a:gd name="T7" fmla="*/ 0 h 160"/>
                <a:gd name="T8" fmla="*/ 0 w 3309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" name="Google Shape;553;p27">
              <a:extLst>
                <a:ext uri="{FF2B5EF4-FFF2-40B4-BE49-F238E27FC236}">
                  <a16:creationId xmlns:a16="http://schemas.microsoft.com/office/drawing/2014/main" id="{628C292C-8F4E-4BF4-81F0-7F8536C2B1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630" y="5162757"/>
              <a:ext cx="182888" cy="9562"/>
            </a:xfrm>
            <a:custGeom>
              <a:avLst/>
              <a:gdLst>
                <a:gd name="T0" fmla="*/ 0 w 3309"/>
                <a:gd name="T1" fmla="*/ 2147483646 h 173"/>
                <a:gd name="T2" fmla="*/ 0 w 3309"/>
                <a:gd name="T3" fmla="*/ 2147483646 h 173"/>
                <a:gd name="T4" fmla="*/ 2147483646 w 3309"/>
                <a:gd name="T5" fmla="*/ 2147483646 h 173"/>
                <a:gd name="T6" fmla="*/ 2147483646 w 3309"/>
                <a:gd name="T7" fmla="*/ 2147483646 h 173"/>
                <a:gd name="T8" fmla="*/ 0 w 3309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" name="Google Shape;554;p27">
              <a:extLst>
                <a:ext uri="{FF2B5EF4-FFF2-40B4-BE49-F238E27FC236}">
                  <a16:creationId xmlns:a16="http://schemas.microsoft.com/office/drawing/2014/main" id="{90434C6F-FFB2-4AAD-AD7F-AAB1BA59B0A2}"/>
                </a:ext>
              </a:extLst>
            </p:cNvPr>
            <p:cNvSpPr/>
            <p:nvPr/>
          </p:nvSpPr>
          <p:spPr>
            <a:xfrm>
              <a:off x="2597212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0" name="Google Shape;555;p27">
              <a:extLst>
                <a:ext uri="{FF2B5EF4-FFF2-40B4-BE49-F238E27FC236}">
                  <a16:creationId xmlns:a16="http://schemas.microsoft.com/office/drawing/2014/main" id="{C43806F7-76DA-463A-A182-FAC5C070C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7905" y="4617077"/>
              <a:ext cx="286796" cy="744266"/>
            </a:xfrm>
            <a:custGeom>
              <a:avLst/>
              <a:gdLst>
                <a:gd name="T0" fmla="*/ 0 w 5189"/>
                <a:gd name="T1" fmla="*/ 0 h 13466"/>
                <a:gd name="T2" fmla="*/ 2147483646 w 5189"/>
                <a:gd name="T3" fmla="*/ 2147483646 h 13466"/>
                <a:gd name="T4" fmla="*/ 2147483646 w 5189"/>
                <a:gd name="T5" fmla="*/ 2147483646 h 13466"/>
                <a:gd name="T6" fmla="*/ 2147483646 w 5189"/>
                <a:gd name="T7" fmla="*/ 2147483646 h 13466"/>
                <a:gd name="T8" fmla="*/ 2147483646 w 5189"/>
                <a:gd name="T9" fmla="*/ 2147483646 h 13466"/>
                <a:gd name="T10" fmla="*/ 2147483646 w 5189"/>
                <a:gd name="T11" fmla="*/ 2147483646 h 13466"/>
                <a:gd name="T12" fmla="*/ 2147483646 w 5189"/>
                <a:gd name="T13" fmla="*/ 2147483646 h 13466"/>
                <a:gd name="T14" fmla="*/ 0 w 5189"/>
                <a:gd name="T15" fmla="*/ 0 h 134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" name="Google Shape;556;p27">
              <a:extLst>
                <a:ext uri="{FF2B5EF4-FFF2-40B4-BE49-F238E27FC236}">
                  <a16:creationId xmlns:a16="http://schemas.microsoft.com/office/drawing/2014/main" id="{1B9FB536-3610-4EB0-8652-DC5BFD191341}"/>
                </a:ext>
              </a:extLst>
            </p:cNvPr>
            <p:cNvSpPr/>
            <p:nvPr/>
          </p:nvSpPr>
          <p:spPr>
            <a:xfrm>
              <a:off x="2722665" y="4414972"/>
              <a:ext cx="101633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2" name="Google Shape;557;p27">
              <a:extLst>
                <a:ext uri="{FF2B5EF4-FFF2-40B4-BE49-F238E27FC236}">
                  <a16:creationId xmlns:a16="http://schemas.microsoft.com/office/drawing/2014/main" id="{40EF7524-491D-4817-ADF0-7477001DC203}"/>
                </a:ext>
              </a:extLst>
            </p:cNvPr>
            <p:cNvSpPr/>
            <p:nvPr/>
          </p:nvSpPr>
          <p:spPr>
            <a:xfrm>
              <a:off x="2525752" y="3916353"/>
              <a:ext cx="395414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3" name="Google Shape;558;p27">
              <a:extLst>
                <a:ext uri="{FF2B5EF4-FFF2-40B4-BE49-F238E27FC236}">
                  <a16:creationId xmlns:a16="http://schemas.microsoft.com/office/drawing/2014/main" id="{BD12D049-1F43-4CEE-825F-385B6A9A5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387" y="4063935"/>
              <a:ext cx="246559" cy="224009"/>
            </a:xfrm>
            <a:custGeom>
              <a:avLst/>
              <a:gdLst>
                <a:gd name="T0" fmla="*/ 2147483646 w 4461"/>
                <a:gd name="T1" fmla="*/ 0 h 4053"/>
                <a:gd name="T2" fmla="*/ 2147483646 w 4461"/>
                <a:gd name="T3" fmla="*/ 2147483646 h 4053"/>
                <a:gd name="T4" fmla="*/ 2147483646 w 4461"/>
                <a:gd name="T5" fmla="*/ 2147483646 h 4053"/>
                <a:gd name="T6" fmla="*/ 2147483646 w 4461"/>
                <a:gd name="T7" fmla="*/ 2147483646 h 4053"/>
                <a:gd name="T8" fmla="*/ 2147483646 w 4461"/>
                <a:gd name="T9" fmla="*/ 2147483646 h 4053"/>
                <a:gd name="T10" fmla="*/ 2147483646 w 4461"/>
                <a:gd name="T11" fmla="*/ 2147483646 h 4053"/>
                <a:gd name="T12" fmla="*/ 2147483646 w 4461"/>
                <a:gd name="T13" fmla="*/ 2147483646 h 4053"/>
                <a:gd name="T14" fmla="*/ 2147483646 w 4461"/>
                <a:gd name="T15" fmla="*/ 2147483646 h 4053"/>
                <a:gd name="T16" fmla="*/ 2147483646 w 4461"/>
                <a:gd name="T17" fmla="*/ 2147483646 h 4053"/>
                <a:gd name="T18" fmla="*/ 2147483646 w 4461"/>
                <a:gd name="T19" fmla="*/ 2147483646 h 4053"/>
                <a:gd name="T20" fmla="*/ 2147483646 w 4461"/>
                <a:gd name="T21" fmla="*/ 2147483646 h 4053"/>
                <a:gd name="T22" fmla="*/ 2147483646 w 4461"/>
                <a:gd name="T23" fmla="*/ 2147483646 h 4053"/>
                <a:gd name="T24" fmla="*/ 2147483646 w 4461"/>
                <a:gd name="T25" fmla="*/ 2147483646 h 4053"/>
                <a:gd name="T26" fmla="*/ 2147483646 w 4461"/>
                <a:gd name="T27" fmla="*/ 0 h 40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" name="Google Shape;559;p27">
              <a:extLst>
                <a:ext uri="{FF2B5EF4-FFF2-40B4-BE49-F238E27FC236}">
                  <a16:creationId xmlns:a16="http://schemas.microsoft.com/office/drawing/2014/main" id="{C45E21E5-16B1-4F9B-8913-84C0D4C789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6681" y="4259646"/>
              <a:ext cx="216603" cy="130382"/>
            </a:xfrm>
            <a:custGeom>
              <a:avLst/>
              <a:gdLst>
                <a:gd name="T0" fmla="*/ 2147483646 w 3919"/>
                <a:gd name="T1" fmla="*/ 2147483646 h 2359"/>
                <a:gd name="T2" fmla="*/ 2147483646 w 3919"/>
                <a:gd name="T3" fmla="*/ 2147483646 h 2359"/>
                <a:gd name="T4" fmla="*/ 2147483646 w 3919"/>
                <a:gd name="T5" fmla="*/ 2147483646 h 2359"/>
                <a:gd name="T6" fmla="*/ 2147483646 w 3919"/>
                <a:gd name="T7" fmla="*/ 2147483646 h 2359"/>
                <a:gd name="T8" fmla="*/ 2147483646 w 3919"/>
                <a:gd name="T9" fmla="*/ 2147483646 h 2359"/>
                <a:gd name="T10" fmla="*/ 2147483646 w 3919"/>
                <a:gd name="T11" fmla="*/ 2147483646 h 2359"/>
                <a:gd name="T12" fmla="*/ 2147483646 w 3919"/>
                <a:gd name="T13" fmla="*/ 2147483646 h 2359"/>
                <a:gd name="T14" fmla="*/ 2147483646 w 3919"/>
                <a:gd name="T15" fmla="*/ 2147483646 h 2359"/>
                <a:gd name="T16" fmla="*/ 2147483646 w 3919"/>
                <a:gd name="T17" fmla="*/ 2147483646 h 2359"/>
                <a:gd name="T18" fmla="*/ 2147483646 w 3919"/>
                <a:gd name="T19" fmla="*/ 2147483646 h 2359"/>
                <a:gd name="T20" fmla="*/ 2147483646 w 3919"/>
                <a:gd name="T21" fmla="*/ 2147483646 h 23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5" name="Google Shape;560;p27">
              <a:extLst>
                <a:ext uri="{FF2B5EF4-FFF2-40B4-BE49-F238E27FC236}">
                  <a16:creationId xmlns:a16="http://schemas.microsoft.com/office/drawing/2014/main" id="{93836C8F-CE4A-4C91-ADDB-C87B6103D5D9}"/>
                </a:ext>
              </a:extLst>
            </p:cNvPr>
            <p:cNvSpPr>
              <a:spLocks/>
            </p:cNvSpPr>
            <p:nvPr/>
          </p:nvSpPr>
          <p:spPr bwMode="auto">
            <a:xfrm rot="41933">
              <a:off x="2590197" y="4314548"/>
              <a:ext cx="215526" cy="77273"/>
            </a:xfrm>
            <a:custGeom>
              <a:avLst/>
              <a:gdLst>
                <a:gd name="T0" fmla="*/ 2147483646 w 3866"/>
                <a:gd name="T1" fmla="*/ 0 h 1398"/>
                <a:gd name="T2" fmla="*/ 2147483646 w 3866"/>
                <a:gd name="T3" fmla="*/ 2147483646 h 1398"/>
                <a:gd name="T4" fmla="*/ 2147483646 w 3866"/>
                <a:gd name="T5" fmla="*/ 2147483646 h 1398"/>
                <a:gd name="T6" fmla="*/ 2147483646 w 3866"/>
                <a:gd name="T7" fmla="*/ 2147483646 h 1398"/>
                <a:gd name="T8" fmla="*/ 2147483646 w 3866"/>
                <a:gd name="T9" fmla="*/ 2147483646 h 1398"/>
                <a:gd name="T10" fmla="*/ 2147483646 w 3866"/>
                <a:gd name="T11" fmla="*/ 2147483646 h 1398"/>
                <a:gd name="T12" fmla="*/ 2147483646 w 3866"/>
                <a:gd name="T13" fmla="*/ 2147483646 h 1398"/>
                <a:gd name="T14" fmla="*/ 2147483646 w 3866"/>
                <a:gd name="T15" fmla="*/ 0 h 13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6" name="Google Shape;561;p27">
              <a:extLst>
                <a:ext uri="{FF2B5EF4-FFF2-40B4-BE49-F238E27FC236}">
                  <a16:creationId xmlns:a16="http://schemas.microsoft.com/office/drawing/2014/main" id="{4F492D89-4A53-402B-A00D-47F44B14F0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4193" y="5007670"/>
              <a:ext cx="239982" cy="242138"/>
            </a:xfrm>
            <a:custGeom>
              <a:avLst/>
              <a:gdLst>
                <a:gd name="T0" fmla="*/ 2147483646 w 4342"/>
                <a:gd name="T1" fmla="*/ 2147483646 h 4381"/>
                <a:gd name="T2" fmla="*/ 2147483646 w 4342"/>
                <a:gd name="T3" fmla="*/ 2147483646 h 4381"/>
                <a:gd name="T4" fmla="*/ 2147483646 w 4342"/>
                <a:gd name="T5" fmla="*/ 2147483646 h 4381"/>
                <a:gd name="T6" fmla="*/ 2147483646 w 4342"/>
                <a:gd name="T7" fmla="*/ 2147483646 h 4381"/>
                <a:gd name="T8" fmla="*/ 2147483646 w 4342"/>
                <a:gd name="T9" fmla="*/ 2147483646 h 43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7" name="Google Shape;562;p27">
              <a:extLst>
                <a:ext uri="{FF2B5EF4-FFF2-40B4-BE49-F238E27FC236}">
                  <a16:creationId xmlns:a16="http://schemas.microsoft.com/office/drawing/2014/main" id="{E30F43D1-CB36-4152-974A-6866DFE0C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052" y="4358081"/>
              <a:ext cx="356326" cy="853756"/>
            </a:xfrm>
            <a:custGeom>
              <a:avLst/>
              <a:gdLst>
                <a:gd name="T0" fmla="*/ 2147483646 w 6447"/>
                <a:gd name="T1" fmla="*/ 2147483646 h 15447"/>
                <a:gd name="T2" fmla="*/ 2147483646 w 6447"/>
                <a:gd name="T3" fmla="*/ 2147483646 h 15447"/>
                <a:gd name="T4" fmla="*/ 2147483646 w 6447"/>
                <a:gd name="T5" fmla="*/ 2147483646 h 15447"/>
                <a:gd name="T6" fmla="*/ 2147483646 w 6447"/>
                <a:gd name="T7" fmla="*/ 2147483646 h 15447"/>
                <a:gd name="T8" fmla="*/ 2147483646 w 6447"/>
                <a:gd name="T9" fmla="*/ 2147483646 h 154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8" name="Google Shape;563;p27">
              <a:extLst>
                <a:ext uri="{FF2B5EF4-FFF2-40B4-BE49-F238E27FC236}">
                  <a16:creationId xmlns:a16="http://schemas.microsoft.com/office/drawing/2014/main" id="{C3FA0C28-7287-4DF3-AC6A-05990B193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2692" y="4373447"/>
              <a:ext cx="243685" cy="838391"/>
            </a:xfrm>
            <a:custGeom>
              <a:avLst/>
              <a:gdLst>
                <a:gd name="T0" fmla="*/ 2147483646 w 4409"/>
                <a:gd name="T1" fmla="*/ 2147483646 h 15169"/>
                <a:gd name="T2" fmla="*/ 2147483646 w 4409"/>
                <a:gd name="T3" fmla="*/ 2147483646 h 15169"/>
                <a:gd name="T4" fmla="*/ 2147483646 w 4409"/>
                <a:gd name="T5" fmla="*/ 2147483646 h 15169"/>
                <a:gd name="T6" fmla="*/ 2147483646 w 4409"/>
                <a:gd name="T7" fmla="*/ 2147483646 h 15169"/>
                <a:gd name="T8" fmla="*/ 2147483646 w 4409"/>
                <a:gd name="T9" fmla="*/ 2147483646 h 151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9" name="Google Shape;564;p27">
              <a:extLst>
                <a:ext uri="{FF2B5EF4-FFF2-40B4-BE49-F238E27FC236}">
                  <a16:creationId xmlns:a16="http://schemas.microsoft.com/office/drawing/2014/main" id="{57E5FC88-98FD-4FB0-A87C-E199D891AB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6063" y="4187684"/>
              <a:ext cx="240314" cy="242083"/>
            </a:xfrm>
            <a:custGeom>
              <a:avLst/>
              <a:gdLst>
                <a:gd name="T0" fmla="*/ 2147483646 w 4348"/>
                <a:gd name="T1" fmla="*/ 0 h 4380"/>
                <a:gd name="T2" fmla="*/ 2147483646 w 4348"/>
                <a:gd name="T3" fmla="*/ 2147483646 h 4380"/>
                <a:gd name="T4" fmla="*/ 2147483646 w 4348"/>
                <a:gd name="T5" fmla="*/ 2147483646 h 4380"/>
                <a:gd name="T6" fmla="*/ 2147483646 w 4348"/>
                <a:gd name="T7" fmla="*/ 2147483646 h 4380"/>
                <a:gd name="T8" fmla="*/ 2147483646 w 4348"/>
                <a:gd name="T9" fmla="*/ 0 h 43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0" name="Google Shape;565;p27">
              <a:extLst>
                <a:ext uri="{FF2B5EF4-FFF2-40B4-BE49-F238E27FC236}">
                  <a16:creationId xmlns:a16="http://schemas.microsoft.com/office/drawing/2014/main" id="{18773446-35E7-4C75-93DB-B832B3926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2952" y="4186493"/>
              <a:ext cx="79755" cy="77267"/>
            </a:xfrm>
            <a:custGeom>
              <a:avLst/>
              <a:gdLst>
                <a:gd name="T0" fmla="*/ 2147483646 w 1443"/>
                <a:gd name="T1" fmla="*/ 0 h 1398"/>
                <a:gd name="T2" fmla="*/ 0 w 1443"/>
                <a:gd name="T3" fmla="*/ 2147483646 h 1398"/>
                <a:gd name="T4" fmla="*/ 2147483646 w 1443"/>
                <a:gd name="T5" fmla="*/ 2147483646 h 1398"/>
                <a:gd name="T6" fmla="*/ 2147483646 w 1443"/>
                <a:gd name="T7" fmla="*/ 2147483646 h 1398"/>
                <a:gd name="T8" fmla="*/ 2147483646 w 1443"/>
                <a:gd name="T9" fmla="*/ 2147483646 h 1398"/>
                <a:gd name="T10" fmla="*/ 2147483646 w 1443"/>
                <a:gd name="T11" fmla="*/ 0 h 13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1" name="Google Shape;566;p27">
              <a:extLst>
                <a:ext uri="{FF2B5EF4-FFF2-40B4-BE49-F238E27FC236}">
                  <a16:creationId xmlns:a16="http://schemas.microsoft.com/office/drawing/2014/main" id="{199D043F-55E0-43DA-A28C-A3E0CDCA2B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9458" y="4663117"/>
              <a:ext cx="777649" cy="963467"/>
            </a:xfrm>
            <a:custGeom>
              <a:avLst/>
              <a:gdLst>
                <a:gd name="T0" fmla="*/ 0 w 14070"/>
                <a:gd name="T1" fmla="*/ 2147483646 h 17432"/>
                <a:gd name="T2" fmla="*/ 0 w 14070"/>
                <a:gd name="T3" fmla="*/ 2147483646 h 17432"/>
                <a:gd name="T4" fmla="*/ 2147483646 w 14070"/>
                <a:gd name="T5" fmla="*/ 2147483646 h 17432"/>
                <a:gd name="T6" fmla="*/ 2147483646 w 14070"/>
                <a:gd name="T7" fmla="*/ 2147483646 h 17432"/>
                <a:gd name="T8" fmla="*/ 2147483646 w 14070"/>
                <a:gd name="T9" fmla="*/ 2147483646 h 17432"/>
                <a:gd name="T10" fmla="*/ 2147483646 w 14070"/>
                <a:gd name="T11" fmla="*/ 2147483646 h 17432"/>
                <a:gd name="T12" fmla="*/ 0 w 14070"/>
                <a:gd name="T13" fmla="*/ 2147483646 h 174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2" name="Google Shape;567;p27">
              <a:extLst>
                <a:ext uri="{FF2B5EF4-FFF2-40B4-BE49-F238E27FC236}">
                  <a16:creationId xmlns:a16="http://schemas.microsoft.com/office/drawing/2014/main" id="{AC804ECB-3C2F-418A-90C1-CFF3A1F8B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5983" y="4821897"/>
              <a:ext cx="741115" cy="804661"/>
            </a:xfrm>
            <a:custGeom>
              <a:avLst/>
              <a:gdLst>
                <a:gd name="T0" fmla="*/ 2147483646 w 13409"/>
                <a:gd name="T1" fmla="*/ 2147483646 h 17432"/>
                <a:gd name="T2" fmla="*/ 2147483646 w 13409"/>
                <a:gd name="T3" fmla="*/ 2147483646 h 17432"/>
                <a:gd name="T4" fmla="*/ 2147483646 w 13409"/>
                <a:gd name="T5" fmla="*/ 2147483646 h 17432"/>
                <a:gd name="T6" fmla="*/ 2147483646 w 13409"/>
                <a:gd name="T7" fmla="*/ 2147483646 h 17432"/>
                <a:gd name="T8" fmla="*/ 2147483646 w 13409"/>
                <a:gd name="T9" fmla="*/ 2147483646 h 17432"/>
                <a:gd name="T10" fmla="*/ 2147483646 w 13409"/>
                <a:gd name="T11" fmla="*/ 2147483646 h 17432"/>
                <a:gd name="T12" fmla="*/ 2147483646 w 13409"/>
                <a:gd name="T13" fmla="*/ 2147483646 h 17432"/>
                <a:gd name="T14" fmla="*/ 2147483646 w 13409"/>
                <a:gd name="T15" fmla="*/ 2147483646 h 17432"/>
                <a:gd name="T16" fmla="*/ 2147483646 w 13409"/>
                <a:gd name="T17" fmla="*/ 2147483646 h 17432"/>
                <a:gd name="T18" fmla="*/ 2147483646 w 13409"/>
                <a:gd name="T19" fmla="*/ 2147483646 h 17432"/>
                <a:gd name="T20" fmla="*/ 2147483646 w 13409"/>
                <a:gd name="T21" fmla="*/ 2147483646 h 17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lnTo>
                    <a:pt x="11701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3" name="Google Shape;568;p27">
              <a:extLst>
                <a:ext uri="{FF2B5EF4-FFF2-40B4-BE49-F238E27FC236}">
                  <a16:creationId xmlns:a16="http://schemas.microsoft.com/office/drawing/2014/main" id="{F44988D7-AF02-463F-97CB-8BFA75E5896A}"/>
                </a:ext>
              </a:extLst>
            </p:cNvPr>
            <p:cNvSpPr/>
            <p:nvPr/>
          </p:nvSpPr>
          <p:spPr>
            <a:xfrm>
              <a:off x="2435235" y="4872304"/>
              <a:ext cx="458935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4" name="Google Shape;569;p27">
              <a:extLst>
                <a:ext uri="{FF2B5EF4-FFF2-40B4-BE49-F238E27FC236}">
                  <a16:creationId xmlns:a16="http://schemas.microsoft.com/office/drawing/2014/main" id="{901E8AC1-8961-414A-AFEC-E81665452260}"/>
                </a:ext>
              </a:extLst>
            </p:cNvPr>
            <p:cNvSpPr/>
            <p:nvPr/>
          </p:nvSpPr>
          <p:spPr>
            <a:xfrm>
              <a:off x="3376925" y="4937410"/>
              <a:ext cx="425586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i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5" name="Google Shape;570;p27">
              <a:extLst>
                <a:ext uri="{FF2B5EF4-FFF2-40B4-BE49-F238E27FC236}">
                  <a16:creationId xmlns:a16="http://schemas.microsoft.com/office/drawing/2014/main" id="{6C2B4E69-A5FC-4B43-BC04-38C551D155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4646" y="4821907"/>
              <a:ext cx="658432" cy="768142"/>
            </a:xfrm>
            <a:custGeom>
              <a:avLst/>
              <a:gdLst>
                <a:gd name="T0" fmla="*/ 2147483646 w 11913"/>
                <a:gd name="T1" fmla="*/ 0 h 13898"/>
                <a:gd name="T2" fmla="*/ 2147483646 w 11913"/>
                <a:gd name="T3" fmla="*/ 2147483646 h 13898"/>
                <a:gd name="T4" fmla="*/ 2147483646 w 11913"/>
                <a:gd name="T5" fmla="*/ 2147483646 h 13898"/>
                <a:gd name="T6" fmla="*/ 2147483646 w 11913"/>
                <a:gd name="T7" fmla="*/ 2147483646 h 13898"/>
                <a:gd name="T8" fmla="*/ 2147483646 w 11913"/>
                <a:gd name="T9" fmla="*/ 2147483646 h 13898"/>
                <a:gd name="T10" fmla="*/ 2147483646 w 11913"/>
                <a:gd name="T11" fmla="*/ 0 h 13898"/>
                <a:gd name="T12" fmla="*/ 2147483646 w 11913"/>
                <a:gd name="T13" fmla="*/ 0 h 138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6" name="Google Shape;571;p27">
              <a:extLst>
                <a:ext uri="{FF2B5EF4-FFF2-40B4-BE49-F238E27FC236}">
                  <a16:creationId xmlns:a16="http://schemas.microsoft.com/office/drawing/2014/main" id="{5DD1B64B-FA8E-405A-9B7A-3EE97D10D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7587" y="4821907"/>
              <a:ext cx="625491" cy="768142"/>
            </a:xfrm>
            <a:custGeom>
              <a:avLst/>
              <a:gdLst>
                <a:gd name="T0" fmla="*/ 2147483646 w 11317"/>
                <a:gd name="T1" fmla="*/ 0 h 13898"/>
                <a:gd name="T2" fmla="*/ 2147483646 w 11317"/>
                <a:gd name="T3" fmla="*/ 2147483646 h 13898"/>
                <a:gd name="T4" fmla="*/ 2147483646 w 11317"/>
                <a:gd name="T5" fmla="*/ 2147483646 h 13898"/>
                <a:gd name="T6" fmla="*/ 2147483646 w 11317"/>
                <a:gd name="T7" fmla="*/ 2147483646 h 13898"/>
                <a:gd name="T8" fmla="*/ 0 w 11317"/>
                <a:gd name="T9" fmla="*/ 2147483646 h 13898"/>
                <a:gd name="T10" fmla="*/ 0 w 11317"/>
                <a:gd name="T11" fmla="*/ 2147483646 h 13898"/>
                <a:gd name="T12" fmla="*/ 2147483646 w 11317"/>
                <a:gd name="T13" fmla="*/ 2147483646 h 13898"/>
                <a:gd name="T14" fmla="*/ 2147483646 w 11317"/>
                <a:gd name="T15" fmla="*/ 2147483646 h 13898"/>
                <a:gd name="T16" fmla="*/ 2147483646 w 11317"/>
                <a:gd name="T17" fmla="*/ 2147483646 h 13898"/>
                <a:gd name="T18" fmla="*/ 2147483646 w 11317"/>
                <a:gd name="T19" fmla="*/ 0 h 13898"/>
                <a:gd name="T20" fmla="*/ 2147483646 w 11317"/>
                <a:gd name="T21" fmla="*/ 0 h 138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lnTo>
                    <a:pt x="97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197" name="Google Shape;572;p27">
              <a:extLst>
                <a:ext uri="{FF2B5EF4-FFF2-40B4-BE49-F238E27FC236}">
                  <a16:creationId xmlns:a16="http://schemas.microsoft.com/office/drawing/2014/main" id="{C315B36A-B92B-47EE-A5E5-3C9DF9DA3E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199" name="Google Shape;573;p27">
                <a:extLst>
                  <a:ext uri="{FF2B5EF4-FFF2-40B4-BE49-F238E27FC236}">
                    <a16:creationId xmlns:a16="http://schemas.microsoft.com/office/drawing/2014/main" id="{8CA1E8BB-BC7B-4CBC-B38E-53883615B2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4143" y="4562865"/>
                <a:ext cx="112751" cy="98104"/>
              </a:xfrm>
              <a:custGeom>
                <a:avLst/>
                <a:gdLst>
                  <a:gd name="T0" fmla="*/ 2147483646 w 2040"/>
                  <a:gd name="T1" fmla="*/ 2147483646 h 1775"/>
                  <a:gd name="T2" fmla="*/ 2147483646 w 2040"/>
                  <a:gd name="T3" fmla="*/ 2147483646 h 1775"/>
                  <a:gd name="T4" fmla="*/ 2147483646 w 2040"/>
                  <a:gd name="T5" fmla="*/ 2147483646 h 1775"/>
                  <a:gd name="T6" fmla="*/ 2147483646 w 2040"/>
                  <a:gd name="T7" fmla="*/ 2147483646 h 1775"/>
                  <a:gd name="T8" fmla="*/ 2147483646 w 2040"/>
                  <a:gd name="T9" fmla="*/ 2147483646 h 1775"/>
                  <a:gd name="T10" fmla="*/ 2147483646 w 2040"/>
                  <a:gd name="T11" fmla="*/ 2147483646 h 1775"/>
                  <a:gd name="T12" fmla="*/ 2147483646 w 2040"/>
                  <a:gd name="T13" fmla="*/ 2147483646 h 1775"/>
                  <a:gd name="T14" fmla="*/ 2147483646 w 2040"/>
                  <a:gd name="T15" fmla="*/ 2147483646 h 1775"/>
                  <a:gd name="T16" fmla="*/ 2147483646 w 2040"/>
                  <a:gd name="T17" fmla="*/ 2147483646 h 1775"/>
                  <a:gd name="T18" fmla="*/ 2147483646 w 2040"/>
                  <a:gd name="T19" fmla="*/ 2147483646 h 1775"/>
                  <a:gd name="T20" fmla="*/ 2147483646 w 2040"/>
                  <a:gd name="T21" fmla="*/ 2147483646 h 1775"/>
                  <a:gd name="T22" fmla="*/ 2147483646 w 2040"/>
                  <a:gd name="T23" fmla="*/ 2147483646 h 1775"/>
                  <a:gd name="T24" fmla="*/ 2147483646 w 2040"/>
                  <a:gd name="T25" fmla="*/ 2147483646 h 1775"/>
                  <a:gd name="T26" fmla="*/ 2147483646 w 2040"/>
                  <a:gd name="T27" fmla="*/ 2147483646 h 1775"/>
                  <a:gd name="T28" fmla="*/ 2147483646 w 2040"/>
                  <a:gd name="T29" fmla="*/ 2147483646 h 1775"/>
                  <a:gd name="T30" fmla="*/ 2147483646 w 2040"/>
                  <a:gd name="T31" fmla="*/ 2147483646 h 1775"/>
                  <a:gd name="T32" fmla="*/ 2147483646 w 2040"/>
                  <a:gd name="T33" fmla="*/ 2147483646 h 1775"/>
                  <a:gd name="T34" fmla="*/ 2147483646 w 2040"/>
                  <a:gd name="T35" fmla="*/ 2147483646 h 1775"/>
                  <a:gd name="T36" fmla="*/ 2147483646 w 2040"/>
                  <a:gd name="T37" fmla="*/ 2147483646 h 1775"/>
                  <a:gd name="T38" fmla="*/ 2147483646 w 2040"/>
                  <a:gd name="T39" fmla="*/ 2147483646 h 1775"/>
                  <a:gd name="T40" fmla="*/ 2147483646 w 2040"/>
                  <a:gd name="T41" fmla="*/ 2147483646 h 1775"/>
                  <a:gd name="T42" fmla="*/ 2147483646 w 2040"/>
                  <a:gd name="T43" fmla="*/ 2147483646 h 1775"/>
                  <a:gd name="T44" fmla="*/ 2147483646 w 2040"/>
                  <a:gd name="T45" fmla="*/ 2147483646 h 1775"/>
                  <a:gd name="T46" fmla="*/ 2147483646 w 2040"/>
                  <a:gd name="T47" fmla="*/ 2147483646 h 1775"/>
                  <a:gd name="T48" fmla="*/ 2147483646 w 2040"/>
                  <a:gd name="T49" fmla="*/ 2147483646 h 1775"/>
                  <a:gd name="T50" fmla="*/ 2147483646 w 2040"/>
                  <a:gd name="T51" fmla="*/ 2147483646 h 1775"/>
                  <a:gd name="T52" fmla="*/ 2147483646 w 2040"/>
                  <a:gd name="T53" fmla="*/ 2147483646 h 1775"/>
                  <a:gd name="T54" fmla="*/ 2147483646 w 2040"/>
                  <a:gd name="T55" fmla="*/ 2147483646 h 1775"/>
                  <a:gd name="T56" fmla="*/ 2147483646 w 2040"/>
                  <a:gd name="T57" fmla="*/ 2147483646 h 1775"/>
                  <a:gd name="T58" fmla="*/ 2147483646 w 2040"/>
                  <a:gd name="T59" fmla="*/ 2147483646 h 1775"/>
                  <a:gd name="T60" fmla="*/ 2147483646 w 2040"/>
                  <a:gd name="T61" fmla="*/ 2147483646 h 1775"/>
                  <a:gd name="T62" fmla="*/ 2147483646 w 2040"/>
                  <a:gd name="T63" fmla="*/ 2147483646 h 1775"/>
                  <a:gd name="T64" fmla="*/ 2147483646 w 2040"/>
                  <a:gd name="T65" fmla="*/ 2147483646 h 1775"/>
                  <a:gd name="T66" fmla="*/ 2147483646 w 2040"/>
                  <a:gd name="T67" fmla="*/ 2147483646 h 1775"/>
                  <a:gd name="T68" fmla="*/ 2147483646 w 2040"/>
                  <a:gd name="T69" fmla="*/ 2147483646 h 1775"/>
                  <a:gd name="T70" fmla="*/ 2147483646 w 2040"/>
                  <a:gd name="T71" fmla="*/ 2147483646 h 1775"/>
                  <a:gd name="T72" fmla="*/ 2147483646 w 2040"/>
                  <a:gd name="T73" fmla="*/ 2147483646 h 1775"/>
                  <a:gd name="T74" fmla="*/ 2147483646 w 2040"/>
                  <a:gd name="T75" fmla="*/ 2147483646 h 1775"/>
                  <a:gd name="T76" fmla="*/ 2147483646 w 2040"/>
                  <a:gd name="T77" fmla="*/ 2147483646 h 1775"/>
                  <a:gd name="T78" fmla="*/ 2147483646 w 2040"/>
                  <a:gd name="T79" fmla="*/ 2147483646 h 1775"/>
                  <a:gd name="T80" fmla="*/ 2147483646 w 2040"/>
                  <a:gd name="T81" fmla="*/ 2147483646 h 1775"/>
                  <a:gd name="T82" fmla="*/ 2147483646 w 2040"/>
                  <a:gd name="T83" fmla="*/ 2147483646 h 1775"/>
                  <a:gd name="T84" fmla="*/ 2147483646 w 2040"/>
                  <a:gd name="T85" fmla="*/ 2147483646 h 177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lnTo>
                      <a:pt x="292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0" name="Google Shape;574;p27">
                <a:extLst>
                  <a:ext uri="{FF2B5EF4-FFF2-40B4-BE49-F238E27FC236}">
                    <a16:creationId xmlns:a16="http://schemas.microsoft.com/office/drawing/2014/main" id="{821EADA1-5F99-4D41-8EF0-220F0BD315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782" y="4536556"/>
                <a:ext cx="65882" cy="66600"/>
              </a:xfrm>
              <a:custGeom>
                <a:avLst/>
                <a:gdLst>
                  <a:gd name="T0" fmla="*/ 2147483646 w 1192"/>
                  <a:gd name="T1" fmla="*/ 0 h 1205"/>
                  <a:gd name="T2" fmla="*/ 2147483646 w 1192"/>
                  <a:gd name="T3" fmla="*/ 2147483646 h 1205"/>
                  <a:gd name="T4" fmla="*/ 2147483646 w 1192"/>
                  <a:gd name="T5" fmla="*/ 2147483646 h 1205"/>
                  <a:gd name="T6" fmla="*/ 2147483646 w 1192"/>
                  <a:gd name="T7" fmla="*/ 2147483646 h 1205"/>
                  <a:gd name="T8" fmla="*/ 2147483646 w 1192"/>
                  <a:gd name="T9" fmla="*/ 2147483646 h 1205"/>
                  <a:gd name="T10" fmla="*/ 2147483646 w 1192"/>
                  <a:gd name="T11" fmla="*/ 2147483646 h 1205"/>
                  <a:gd name="T12" fmla="*/ 2147483646 w 1192"/>
                  <a:gd name="T13" fmla="*/ 2147483646 h 1205"/>
                  <a:gd name="T14" fmla="*/ 2147483646 w 1192"/>
                  <a:gd name="T15" fmla="*/ 2147483646 h 1205"/>
                  <a:gd name="T16" fmla="*/ 2147483646 w 1192"/>
                  <a:gd name="T17" fmla="*/ 2147483646 h 1205"/>
                  <a:gd name="T18" fmla="*/ 2147483646 w 1192"/>
                  <a:gd name="T19" fmla="*/ 2147483646 h 1205"/>
                  <a:gd name="T20" fmla="*/ 2147483646 w 1192"/>
                  <a:gd name="T21" fmla="*/ 2147483646 h 1205"/>
                  <a:gd name="T22" fmla="*/ 2147483646 w 1192"/>
                  <a:gd name="T23" fmla="*/ 2147483646 h 1205"/>
                  <a:gd name="T24" fmla="*/ 2147483646 w 1192"/>
                  <a:gd name="T25" fmla="*/ 2147483646 h 1205"/>
                  <a:gd name="T26" fmla="*/ 2147483646 w 1192"/>
                  <a:gd name="T27" fmla="*/ 2147483646 h 1205"/>
                  <a:gd name="T28" fmla="*/ 2147483646 w 1192"/>
                  <a:gd name="T29" fmla="*/ 2147483646 h 1205"/>
                  <a:gd name="T30" fmla="*/ 2147483646 w 1192"/>
                  <a:gd name="T31" fmla="*/ 2147483646 h 1205"/>
                  <a:gd name="T32" fmla="*/ 2147483646 w 1192"/>
                  <a:gd name="T33" fmla="*/ 2147483646 h 1205"/>
                  <a:gd name="T34" fmla="*/ 2147483646 w 1192"/>
                  <a:gd name="T35" fmla="*/ 2147483646 h 1205"/>
                  <a:gd name="T36" fmla="*/ 2147483646 w 1192"/>
                  <a:gd name="T37" fmla="*/ 2147483646 h 1205"/>
                  <a:gd name="T38" fmla="*/ 2147483646 w 1192"/>
                  <a:gd name="T39" fmla="*/ 2147483646 h 1205"/>
                  <a:gd name="T40" fmla="*/ 2147483646 w 1192"/>
                  <a:gd name="T41" fmla="*/ 2147483646 h 1205"/>
                  <a:gd name="T42" fmla="*/ 2147483646 w 1192"/>
                  <a:gd name="T43" fmla="*/ 2147483646 h 1205"/>
                  <a:gd name="T44" fmla="*/ 2147483646 w 1192"/>
                  <a:gd name="T45" fmla="*/ 2147483646 h 1205"/>
                  <a:gd name="T46" fmla="*/ 2147483646 w 1192"/>
                  <a:gd name="T47" fmla="*/ 2147483646 h 1205"/>
                  <a:gd name="T48" fmla="*/ 2147483646 w 1192"/>
                  <a:gd name="T49" fmla="*/ 2147483646 h 1205"/>
                  <a:gd name="T50" fmla="*/ 2147483646 w 1192"/>
                  <a:gd name="T51" fmla="*/ 2147483646 h 1205"/>
                  <a:gd name="T52" fmla="*/ 2147483646 w 1192"/>
                  <a:gd name="T53" fmla="*/ 2147483646 h 1205"/>
                  <a:gd name="T54" fmla="*/ 2147483646 w 1192"/>
                  <a:gd name="T55" fmla="*/ 2147483646 h 1205"/>
                  <a:gd name="T56" fmla="*/ 2147483646 w 1192"/>
                  <a:gd name="T57" fmla="*/ 2147483646 h 1205"/>
                  <a:gd name="T58" fmla="*/ 2147483646 w 1192"/>
                  <a:gd name="T59" fmla="*/ 2147483646 h 1205"/>
                  <a:gd name="T60" fmla="*/ 2147483646 w 1192"/>
                  <a:gd name="T61" fmla="*/ 0 h 12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1" name="Google Shape;575;p27">
                <a:extLst>
                  <a:ext uri="{FF2B5EF4-FFF2-40B4-BE49-F238E27FC236}">
                    <a16:creationId xmlns:a16="http://schemas.microsoft.com/office/drawing/2014/main" id="{4CFBEDAF-488A-477A-91C4-798F15A353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311" y="4565794"/>
                <a:ext cx="127287" cy="127342"/>
              </a:xfrm>
              <a:custGeom>
                <a:avLst/>
                <a:gdLst>
                  <a:gd name="T0" fmla="*/ 2147483646 w 2303"/>
                  <a:gd name="T1" fmla="*/ 2147483646 h 2304"/>
                  <a:gd name="T2" fmla="*/ 2147483646 w 2303"/>
                  <a:gd name="T3" fmla="*/ 2147483646 h 2304"/>
                  <a:gd name="T4" fmla="*/ 0 w 2303"/>
                  <a:gd name="T5" fmla="*/ 2147483646 h 2304"/>
                  <a:gd name="T6" fmla="*/ 2147483646 w 2303"/>
                  <a:gd name="T7" fmla="*/ 2147483646 h 2304"/>
                  <a:gd name="T8" fmla="*/ 2147483646 w 2303"/>
                  <a:gd name="T9" fmla="*/ 2147483646 h 2304"/>
                  <a:gd name="T10" fmla="*/ 2147483646 w 2303"/>
                  <a:gd name="T11" fmla="*/ 2147483646 h 2304"/>
                  <a:gd name="T12" fmla="*/ 2147483646 w 2303"/>
                  <a:gd name="T13" fmla="*/ 2147483646 h 2304"/>
                  <a:gd name="T14" fmla="*/ 2147483646 w 2303"/>
                  <a:gd name="T15" fmla="*/ 2147483646 h 2304"/>
                  <a:gd name="T16" fmla="*/ 2147483646 w 2303"/>
                  <a:gd name="T17" fmla="*/ 2147483646 h 2304"/>
                  <a:gd name="T18" fmla="*/ 2147483646 w 2303"/>
                  <a:gd name="T19" fmla="*/ 2147483646 h 2304"/>
                  <a:gd name="T20" fmla="*/ 2147483646 w 2303"/>
                  <a:gd name="T21" fmla="*/ 2147483646 h 2304"/>
                  <a:gd name="T22" fmla="*/ 2147483646 w 2303"/>
                  <a:gd name="T23" fmla="*/ 2147483646 h 2304"/>
                  <a:gd name="T24" fmla="*/ 2147483646 w 2303"/>
                  <a:gd name="T25" fmla="*/ 2147483646 h 2304"/>
                  <a:gd name="T26" fmla="*/ 2147483646 w 2303"/>
                  <a:gd name="T27" fmla="*/ 2147483646 h 2304"/>
                  <a:gd name="T28" fmla="*/ 2147483646 w 2303"/>
                  <a:gd name="T29" fmla="*/ 2147483646 h 2304"/>
                  <a:gd name="T30" fmla="*/ 2147483646 w 2303"/>
                  <a:gd name="T31" fmla="*/ 2147483646 h 2304"/>
                  <a:gd name="T32" fmla="*/ 2147483646 w 2303"/>
                  <a:gd name="T33" fmla="*/ 2147483646 h 2304"/>
                  <a:gd name="T34" fmla="*/ 2147483646 w 2303"/>
                  <a:gd name="T35" fmla="*/ 2147483646 h 2304"/>
                  <a:gd name="T36" fmla="*/ 2147483646 w 2303"/>
                  <a:gd name="T37" fmla="*/ 2147483646 h 2304"/>
                  <a:gd name="T38" fmla="*/ 2147483646 w 2303"/>
                  <a:gd name="T39" fmla="*/ 2147483646 h 2304"/>
                  <a:gd name="T40" fmla="*/ 2147483646 w 2303"/>
                  <a:gd name="T41" fmla="*/ 2147483646 h 2304"/>
                  <a:gd name="T42" fmla="*/ 2147483646 w 2303"/>
                  <a:gd name="T43" fmla="*/ 2147483646 h 2304"/>
                  <a:gd name="T44" fmla="*/ 2147483646 w 2303"/>
                  <a:gd name="T45" fmla="*/ 2147483646 h 2304"/>
                  <a:gd name="T46" fmla="*/ 2147483646 w 2303"/>
                  <a:gd name="T47" fmla="*/ 2147483646 h 2304"/>
                  <a:gd name="T48" fmla="*/ 2147483646 w 2303"/>
                  <a:gd name="T49" fmla="*/ 2147483646 h 2304"/>
                  <a:gd name="T50" fmla="*/ 2147483646 w 2303"/>
                  <a:gd name="T51" fmla="*/ 2147483646 h 2304"/>
                  <a:gd name="T52" fmla="*/ 2147483646 w 2303"/>
                  <a:gd name="T53" fmla="*/ 2147483646 h 2304"/>
                  <a:gd name="T54" fmla="*/ 2147483646 w 2303"/>
                  <a:gd name="T55" fmla="*/ 2147483646 h 2304"/>
                  <a:gd name="T56" fmla="*/ 2147483646 w 2303"/>
                  <a:gd name="T57" fmla="*/ 2147483646 h 2304"/>
                  <a:gd name="T58" fmla="*/ 2147483646 w 2303"/>
                  <a:gd name="T59" fmla="*/ 2147483646 h 2304"/>
                  <a:gd name="T60" fmla="*/ 2147483646 w 2303"/>
                  <a:gd name="T61" fmla="*/ 2147483646 h 2304"/>
                  <a:gd name="T62" fmla="*/ 2147483646 w 2303"/>
                  <a:gd name="T63" fmla="*/ 2147483646 h 2304"/>
                  <a:gd name="T64" fmla="*/ 2147483646 w 2303"/>
                  <a:gd name="T65" fmla="*/ 2147483646 h 2304"/>
                  <a:gd name="T66" fmla="*/ 2147483646 w 2303"/>
                  <a:gd name="T67" fmla="*/ 2147483646 h 2304"/>
                  <a:gd name="T68" fmla="*/ 2147483646 w 2303"/>
                  <a:gd name="T69" fmla="*/ 2147483646 h 2304"/>
                  <a:gd name="T70" fmla="*/ 2147483646 w 2303"/>
                  <a:gd name="T71" fmla="*/ 2147483646 h 2304"/>
                  <a:gd name="T72" fmla="*/ 2147483646 w 2303"/>
                  <a:gd name="T73" fmla="*/ 2147483646 h 2304"/>
                  <a:gd name="T74" fmla="*/ 2147483646 w 2303"/>
                  <a:gd name="T75" fmla="*/ 2147483646 h 2304"/>
                  <a:gd name="T76" fmla="*/ 2147483646 w 2303"/>
                  <a:gd name="T77" fmla="*/ 2147483646 h 2304"/>
                  <a:gd name="T78" fmla="*/ 2147483646 w 2303"/>
                  <a:gd name="T79" fmla="*/ 2147483646 h 2304"/>
                  <a:gd name="T80" fmla="*/ 2147483646 w 2303"/>
                  <a:gd name="T81" fmla="*/ 2147483646 h 2304"/>
                  <a:gd name="T82" fmla="*/ 2147483646 w 2303"/>
                  <a:gd name="T83" fmla="*/ 2147483646 h 2304"/>
                  <a:gd name="T84" fmla="*/ 2147483646 w 2303"/>
                  <a:gd name="T85" fmla="*/ 2147483646 h 2304"/>
                  <a:gd name="T86" fmla="*/ 2147483646 w 2303"/>
                  <a:gd name="T87" fmla="*/ 2147483646 h 2304"/>
                  <a:gd name="T88" fmla="*/ 2147483646 w 2303"/>
                  <a:gd name="T89" fmla="*/ 2147483646 h 2304"/>
                  <a:gd name="T90" fmla="*/ 2147483646 w 2303"/>
                  <a:gd name="T91" fmla="*/ 2147483646 h 2304"/>
                  <a:gd name="T92" fmla="*/ 2147483646 w 2303"/>
                  <a:gd name="T93" fmla="*/ 2147483646 h 2304"/>
                  <a:gd name="T94" fmla="*/ 2147483646 w 2303"/>
                  <a:gd name="T95" fmla="*/ 2147483646 h 2304"/>
                  <a:gd name="T96" fmla="*/ 2147483646 w 2303"/>
                  <a:gd name="T97" fmla="*/ 2147483646 h 2304"/>
                  <a:gd name="T98" fmla="*/ 2147483646 w 2303"/>
                  <a:gd name="T99" fmla="*/ 2147483646 h 2304"/>
                  <a:gd name="T100" fmla="*/ 2147483646 w 2303"/>
                  <a:gd name="T101" fmla="*/ 2147483646 h 2304"/>
                  <a:gd name="T102" fmla="*/ 2147483646 w 2303"/>
                  <a:gd name="T103" fmla="*/ 2147483646 h 2304"/>
                  <a:gd name="T104" fmla="*/ 2147483646 w 2303"/>
                  <a:gd name="T105" fmla="*/ 2147483646 h 2304"/>
                  <a:gd name="T106" fmla="*/ 2147483646 w 2303"/>
                  <a:gd name="T107" fmla="*/ 2147483646 h 2304"/>
                  <a:gd name="T108" fmla="*/ 2147483646 w 2303"/>
                  <a:gd name="T109" fmla="*/ 2147483646 h 2304"/>
                  <a:gd name="T110" fmla="*/ 2147483646 w 2303"/>
                  <a:gd name="T111" fmla="*/ 2147483646 h 2304"/>
                  <a:gd name="T112" fmla="*/ 2147483646 w 2303"/>
                  <a:gd name="T113" fmla="*/ 2147483646 h 2304"/>
                  <a:gd name="T114" fmla="*/ 2147483646 w 2303"/>
                  <a:gd name="T115" fmla="*/ 2147483646 h 2304"/>
                  <a:gd name="T116" fmla="*/ 2147483646 w 2303"/>
                  <a:gd name="T117" fmla="*/ 2147483646 h 2304"/>
                  <a:gd name="T118" fmla="*/ 2147483646 w 2303"/>
                  <a:gd name="T119" fmla="*/ 2147483646 h 2304"/>
                  <a:gd name="T120" fmla="*/ 2147483646 w 2303"/>
                  <a:gd name="T121" fmla="*/ 2147483646 h 2304"/>
                  <a:gd name="T122" fmla="*/ 2147483646 w 2303"/>
                  <a:gd name="T123" fmla="*/ 2147483646 h 230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lnTo>
                      <a:pt x="225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198" name="Google Shape;576;p27">
              <a:extLst>
                <a:ext uri="{FF2B5EF4-FFF2-40B4-BE49-F238E27FC236}">
                  <a16:creationId xmlns:a16="http://schemas.microsoft.com/office/drawing/2014/main" id="{90731432-98E6-4010-9EE0-F4C4FBF10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8510" y="5577559"/>
              <a:ext cx="389985" cy="49024"/>
            </a:xfrm>
            <a:custGeom>
              <a:avLst/>
              <a:gdLst>
                <a:gd name="T0" fmla="*/ 2147483646 w 7056"/>
                <a:gd name="T1" fmla="*/ 0 h 887"/>
                <a:gd name="T2" fmla="*/ 2147483646 w 7056"/>
                <a:gd name="T3" fmla="*/ 2147483646 h 887"/>
                <a:gd name="T4" fmla="*/ 2147483646 w 7056"/>
                <a:gd name="T5" fmla="*/ 2147483646 h 887"/>
                <a:gd name="T6" fmla="*/ 2147483646 w 7056"/>
                <a:gd name="T7" fmla="*/ 0 h 887"/>
                <a:gd name="T8" fmla="*/ 2147483646 w 7056"/>
                <a:gd name="T9" fmla="*/ 0 h 8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28" name="Google Shape;578;p27">
            <a:extLst>
              <a:ext uri="{FF2B5EF4-FFF2-40B4-BE49-F238E27FC236}">
                <a16:creationId xmlns:a16="http://schemas.microsoft.com/office/drawing/2014/main" id="{F161C67F-12ED-4C8E-A255-CD9D42F70244}"/>
              </a:ext>
            </a:extLst>
          </p:cNvPr>
          <p:cNvSpPr>
            <a:spLocks/>
          </p:cNvSpPr>
          <p:nvPr/>
        </p:nvSpPr>
        <p:spPr bwMode="auto">
          <a:xfrm>
            <a:off x="3308350" y="6418263"/>
            <a:ext cx="265113" cy="165100"/>
          </a:xfrm>
          <a:custGeom>
            <a:avLst/>
            <a:gdLst>
              <a:gd name="T0" fmla="*/ 2147483646 w 4806"/>
              <a:gd name="T1" fmla="*/ 2147483646 h 2979"/>
              <a:gd name="T2" fmla="*/ 2147483646 w 4806"/>
              <a:gd name="T3" fmla="*/ 2147483646 h 2979"/>
              <a:gd name="T4" fmla="*/ 2147483646 w 4806"/>
              <a:gd name="T5" fmla="*/ 2147483646 h 2979"/>
              <a:gd name="T6" fmla="*/ 2147483646 w 4806"/>
              <a:gd name="T7" fmla="*/ 2147483646 h 2979"/>
              <a:gd name="T8" fmla="*/ 2147483646 w 4806"/>
              <a:gd name="T9" fmla="*/ 2147483646 h 29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lnTo>
                  <a:pt x="1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/>
          </a:p>
        </p:txBody>
      </p: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9569B2A6-012F-4924-A3FC-A19223A6689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524000" y="5626100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>
              <a:extLst>
                <a:ext uri="{FF2B5EF4-FFF2-40B4-BE49-F238E27FC236}">
                  <a16:creationId xmlns:a16="http://schemas.microsoft.com/office/drawing/2014/main" id="{8028167F-FE34-4C33-8AD5-0E116A2F9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7961" y="6403010"/>
              <a:ext cx="265628" cy="451390"/>
            </a:xfrm>
            <a:custGeom>
              <a:avLst/>
              <a:gdLst>
                <a:gd name="T0" fmla="*/ 2147483646 w 4806"/>
                <a:gd name="T1" fmla="*/ 2147483646 h 8167"/>
                <a:gd name="T2" fmla="*/ 2147483646 w 4806"/>
                <a:gd name="T3" fmla="*/ 2147483646 h 8167"/>
                <a:gd name="T4" fmla="*/ 2147483646 w 4806"/>
                <a:gd name="T5" fmla="*/ 2147483646 h 8167"/>
                <a:gd name="T6" fmla="*/ 2147483646 w 4806"/>
                <a:gd name="T7" fmla="*/ 2147483646 h 8167"/>
                <a:gd name="T8" fmla="*/ 2147483646 w 4806"/>
                <a:gd name="T9" fmla="*/ 2147483646 h 81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231" name="Google Shape;579;p27">
              <a:extLst>
                <a:ext uri="{FF2B5EF4-FFF2-40B4-BE49-F238E27FC236}">
                  <a16:creationId xmlns:a16="http://schemas.microsoft.com/office/drawing/2014/main" id="{810153F9-685A-4CF6-A6AD-068050B5832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>
                <a:extLst>
                  <a:ext uri="{FF2B5EF4-FFF2-40B4-BE49-F238E27FC236}">
                    <a16:creationId xmlns:a16="http://schemas.microsoft.com/office/drawing/2014/main" id="{C9AA455F-D151-4B2B-A0B6-EEA9C66E4B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285" y="5051507"/>
                <a:ext cx="7315206" cy="420715"/>
              </a:xfrm>
              <a:custGeom>
                <a:avLst/>
                <a:gdLst>
                  <a:gd name="T0" fmla="*/ 2147483646 w 132354"/>
                  <a:gd name="T1" fmla="*/ 2147483646 h 7612"/>
                  <a:gd name="T2" fmla="*/ 2147483646 w 132354"/>
                  <a:gd name="T3" fmla="*/ 2147483646 h 7612"/>
                  <a:gd name="T4" fmla="*/ 2147483646 w 132354"/>
                  <a:gd name="T5" fmla="*/ 2147483646 h 7612"/>
                  <a:gd name="T6" fmla="*/ 2147483646 w 132354"/>
                  <a:gd name="T7" fmla="*/ 2147483646 h 7612"/>
                  <a:gd name="T8" fmla="*/ 2147483646 w 132354"/>
                  <a:gd name="T9" fmla="*/ 2147483646 h 76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3" name="Google Shape;581;p27">
                <a:extLst>
                  <a:ext uri="{FF2B5EF4-FFF2-40B4-BE49-F238E27FC236}">
                    <a16:creationId xmlns:a16="http://schemas.microsoft.com/office/drawing/2014/main" id="{BBDD1FBF-7384-4DA1-81F3-5C50410881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285" y="5051507"/>
                <a:ext cx="7315206" cy="133919"/>
              </a:xfrm>
              <a:custGeom>
                <a:avLst/>
                <a:gdLst>
                  <a:gd name="T0" fmla="*/ 2147483646 w 132354"/>
                  <a:gd name="T1" fmla="*/ 2147483646 h 2423"/>
                  <a:gd name="T2" fmla="*/ 2147483646 w 132354"/>
                  <a:gd name="T3" fmla="*/ 2147483646 h 2423"/>
                  <a:gd name="T4" fmla="*/ 2147483646 w 132354"/>
                  <a:gd name="T5" fmla="*/ 2147483646 h 2423"/>
                  <a:gd name="T6" fmla="*/ 2147483646 w 132354"/>
                  <a:gd name="T7" fmla="*/ 2147483646 h 2423"/>
                  <a:gd name="T8" fmla="*/ 2147483646 w 132354"/>
                  <a:gd name="T9" fmla="*/ 2147483646 h 24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4" name="Google Shape;582;p27">
                <a:extLst>
                  <a:ext uri="{FF2B5EF4-FFF2-40B4-BE49-F238E27FC236}">
                    <a16:creationId xmlns:a16="http://schemas.microsoft.com/office/drawing/2014/main" id="{07B7C4CE-8FEC-4BAE-AE2A-DDE50E1BC5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8743" y="5831311"/>
                <a:ext cx="264854" cy="451390"/>
              </a:xfrm>
              <a:custGeom>
                <a:avLst/>
                <a:gdLst>
                  <a:gd name="T0" fmla="*/ 2147483646 w 4792"/>
                  <a:gd name="T1" fmla="*/ 2147483646 h 8167"/>
                  <a:gd name="T2" fmla="*/ 2147483646 w 4792"/>
                  <a:gd name="T3" fmla="*/ 2147483646 h 8167"/>
                  <a:gd name="T4" fmla="*/ 2147483646 w 4792"/>
                  <a:gd name="T5" fmla="*/ 2147483646 h 8167"/>
                  <a:gd name="T6" fmla="*/ 2147483646 w 4792"/>
                  <a:gd name="T7" fmla="*/ 2147483646 h 8167"/>
                  <a:gd name="T8" fmla="*/ 2147483646 w 4792"/>
                  <a:gd name="T9" fmla="*/ 2147483646 h 81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5" name="Google Shape;583;p27">
                <a:extLst>
                  <a:ext uri="{FF2B5EF4-FFF2-40B4-BE49-F238E27FC236}">
                    <a16:creationId xmlns:a16="http://schemas.microsoft.com/office/drawing/2014/main" id="{A84385C2-0660-4A44-94C8-8163D1E97E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8743" y="5831311"/>
                <a:ext cx="264854" cy="164649"/>
              </a:xfrm>
              <a:custGeom>
                <a:avLst/>
                <a:gdLst>
                  <a:gd name="T0" fmla="*/ 2147483646 w 4792"/>
                  <a:gd name="T1" fmla="*/ 2147483646 h 2979"/>
                  <a:gd name="T2" fmla="*/ 2147483646 w 4792"/>
                  <a:gd name="T3" fmla="*/ 2147483646 h 2979"/>
                  <a:gd name="T4" fmla="*/ 2147483646 w 4792"/>
                  <a:gd name="T5" fmla="*/ 2147483646 h 2979"/>
                  <a:gd name="T6" fmla="*/ 2147483646 w 4792"/>
                  <a:gd name="T7" fmla="*/ 2147483646 h 2979"/>
                  <a:gd name="T8" fmla="*/ 2147483646 w 4792"/>
                  <a:gd name="T9" fmla="*/ 2147483646 h 29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6" name="Google Shape;584;p27">
                <a:extLst>
                  <a:ext uri="{FF2B5EF4-FFF2-40B4-BE49-F238E27FC236}">
                    <a16:creationId xmlns:a16="http://schemas.microsoft.com/office/drawing/2014/main" id="{D5166FEB-8583-4D2F-BE67-404B108C6A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4207" y="5472167"/>
                <a:ext cx="5864644" cy="359200"/>
              </a:xfrm>
              <a:custGeom>
                <a:avLst/>
                <a:gdLst>
                  <a:gd name="T0" fmla="*/ 2147483646 w 106109"/>
                  <a:gd name="T1" fmla="*/ 0 h 6499"/>
                  <a:gd name="T2" fmla="*/ 2147483646 w 106109"/>
                  <a:gd name="T3" fmla="*/ 2147483646 h 6499"/>
                  <a:gd name="T4" fmla="*/ 2147483646 w 106109"/>
                  <a:gd name="T5" fmla="*/ 2147483646 h 6499"/>
                  <a:gd name="T6" fmla="*/ 2147483646 w 106109"/>
                  <a:gd name="T7" fmla="*/ 0 h 6499"/>
                  <a:gd name="T8" fmla="*/ 2147483646 w 106109"/>
                  <a:gd name="T9" fmla="*/ 0 h 64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7" name="Google Shape;585;p27">
                <a:extLst>
                  <a:ext uri="{FF2B5EF4-FFF2-40B4-BE49-F238E27FC236}">
                    <a16:creationId xmlns:a16="http://schemas.microsoft.com/office/drawing/2014/main" id="{6F6ACB24-838A-4915-97EE-CFEDC2641F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4207" y="5472167"/>
                <a:ext cx="5864644" cy="176311"/>
              </a:xfrm>
              <a:custGeom>
                <a:avLst/>
                <a:gdLst>
                  <a:gd name="T0" fmla="*/ 2147483646 w 106109"/>
                  <a:gd name="T1" fmla="*/ 0 h 3190"/>
                  <a:gd name="T2" fmla="*/ 2147483646 w 106109"/>
                  <a:gd name="T3" fmla="*/ 2147483646 h 3190"/>
                  <a:gd name="T4" fmla="*/ 2147483646 w 106109"/>
                  <a:gd name="T5" fmla="*/ 2147483646 h 3190"/>
                  <a:gd name="T6" fmla="*/ 2147483646 w 106109"/>
                  <a:gd name="T7" fmla="*/ 0 h 3190"/>
                  <a:gd name="T8" fmla="*/ 2147483646 w 106109"/>
                  <a:gd name="T9" fmla="*/ 0 h 31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3557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5057">
            <a:extLst>
              <a:ext uri="{FF2B5EF4-FFF2-40B4-BE49-F238E27FC236}">
                <a16:creationId xmlns:a16="http://schemas.microsoft.com/office/drawing/2014/main" id="{5E3D05C0-31E0-49E7-AB05-004CD518971A}"/>
              </a:ext>
            </a:extLst>
          </p:cNvPr>
          <p:cNvGrpSpPr>
            <a:grpSpLocks/>
          </p:cNvGrpSpPr>
          <p:nvPr/>
        </p:nvGrpSpPr>
        <p:grpSpPr bwMode="auto">
          <a:xfrm>
            <a:off x="-8467" y="20638"/>
            <a:ext cx="12192000" cy="6858000"/>
            <a:chOff x="0" y="0"/>
            <a:chExt cx="5760" cy="4320"/>
          </a:xfrm>
        </p:grpSpPr>
        <p:sp>
          <p:nvSpPr>
            <p:cNvPr id="5" name="Freeform 45058">
              <a:extLst>
                <a:ext uri="{FF2B5EF4-FFF2-40B4-BE49-F238E27FC236}">
                  <a16:creationId xmlns:a16="http://schemas.microsoft.com/office/drawing/2014/main" id="{9E54316B-1607-4D3A-B33F-820EEA429C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072"/>
              <a:ext cx="5760" cy="1248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6" name="Freeform 45059">
              <a:extLst>
                <a:ext uri="{FF2B5EF4-FFF2-40B4-BE49-F238E27FC236}">
                  <a16:creationId xmlns:a16="http://schemas.microsoft.com/office/drawing/2014/main" id="{A2BE033A-7D58-4717-8C76-FE66E8DD18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1847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</p:grpSp>
      <p:sp>
        <p:nvSpPr>
          <p:cNvPr id="7" name="Freeform 45060">
            <a:extLst>
              <a:ext uri="{FF2B5EF4-FFF2-40B4-BE49-F238E27FC236}">
                <a16:creationId xmlns:a16="http://schemas.microsoft.com/office/drawing/2014/main" id="{E703B1F0-BE44-4AF6-9623-67C01A9C5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2733" y="6269038"/>
            <a:ext cx="3860800" cy="609600"/>
          </a:xfrm>
          <a:custGeom>
            <a:avLst/>
            <a:gdLst>
              <a:gd name="T0" fmla="*/ 5748 w 5748"/>
              <a:gd name="T1" fmla="*/ 246 h 246"/>
              <a:gd name="T2" fmla="*/ 0 w 5748"/>
              <a:gd name="T3" fmla="*/ 246 h 246"/>
              <a:gd name="T4" fmla="*/ 0 w 5748"/>
              <a:gd name="T5" fmla="*/ 0 h 246"/>
              <a:gd name="T6" fmla="*/ 5748 w 5748"/>
              <a:gd name="T7" fmla="*/ 0 h 246"/>
              <a:gd name="T8" fmla="*/ 5748 w 5748"/>
              <a:gd name="T9" fmla="*/ 246 h 246"/>
              <a:gd name="T10" fmla="*/ 5748 w 5748"/>
              <a:gd name="T11" fmla="*/ 246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endParaRPr lang="en-US" altLang="zh-CN" sz="32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grpSp>
        <p:nvGrpSpPr>
          <p:cNvPr id="8" name="Group 45061">
            <a:extLst>
              <a:ext uri="{FF2B5EF4-FFF2-40B4-BE49-F238E27FC236}">
                <a16:creationId xmlns:a16="http://schemas.microsoft.com/office/drawing/2014/main" id="{A57628BF-E3C0-4C89-8017-C02253671615}"/>
              </a:ext>
            </a:extLst>
          </p:cNvPr>
          <p:cNvGrpSpPr>
            <a:grpSpLocks/>
          </p:cNvGrpSpPr>
          <p:nvPr/>
        </p:nvGrpSpPr>
        <p:grpSpPr bwMode="auto">
          <a:xfrm>
            <a:off x="-2117" y="6034088"/>
            <a:ext cx="10460568" cy="850900"/>
            <a:chOff x="0" y="3792"/>
            <a:chExt cx="4942" cy="536"/>
          </a:xfrm>
        </p:grpSpPr>
        <p:sp>
          <p:nvSpPr>
            <p:cNvPr id="9" name="Freeform 45062">
              <a:extLst>
                <a:ext uri="{FF2B5EF4-FFF2-40B4-BE49-F238E27FC236}">
                  <a16:creationId xmlns:a16="http://schemas.microsoft.com/office/drawing/2014/main" id="{A5BD9D33-31BD-40B5-9A55-2E55A73A394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rgbClr val="847864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grpSp>
          <p:nvGrpSpPr>
            <p:cNvPr id="10" name="Group 45063">
              <a:extLst>
                <a:ext uri="{FF2B5EF4-FFF2-40B4-BE49-F238E27FC236}">
                  <a16:creationId xmlns:a16="http://schemas.microsoft.com/office/drawing/2014/main" id="{8B8E4D20-C215-429F-9321-112B393C81BE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45064">
                <a:extLst>
                  <a:ext uri="{FF2B5EF4-FFF2-40B4-BE49-F238E27FC236}">
                    <a16:creationId xmlns:a16="http://schemas.microsoft.com/office/drawing/2014/main" id="{31334727-A95B-4BAD-B737-49F5AE5BD56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endParaRPr lang="en-US" altLang="zh-CN" sz="3200" dirty="0">
                  <a:latin typeface="Arial" panose="020B0604020202020204" pitchFamily="34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13" name="Freeform 45065">
                <a:extLst>
                  <a:ext uri="{FF2B5EF4-FFF2-40B4-BE49-F238E27FC236}">
                    <a16:creationId xmlns:a16="http://schemas.microsoft.com/office/drawing/2014/main" id="{6FE569FC-FDE1-4FB7-804C-1A288A279FE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18 h 353"/>
                  <a:gd name="T4" fmla="*/ 24 w 186"/>
                  <a:gd name="T5" fmla="*/ 30 h 353"/>
                  <a:gd name="T6" fmla="*/ 18 w 186"/>
                  <a:gd name="T7" fmla="*/ 66 h 353"/>
                  <a:gd name="T8" fmla="*/ 42 w 186"/>
                  <a:gd name="T9" fmla="*/ 114 h 353"/>
                  <a:gd name="T10" fmla="*/ 48 w 186"/>
                  <a:gd name="T11" fmla="*/ 162 h 353"/>
                  <a:gd name="T12" fmla="*/ 0 w 186"/>
                  <a:gd name="T13" fmla="*/ 353 h 353"/>
                  <a:gd name="T14" fmla="*/ 54 w 186"/>
                  <a:gd name="T15" fmla="*/ 233 h 353"/>
                  <a:gd name="T16" fmla="*/ 84 w 186"/>
                  <a:gd name="T17" fmla="*/ 216 h 353"/>
                  <a:gd name="T18" fmla="*/ 126 w 186"/>
                  <a:gd name="T19" fmla="*/ 126 h 353"/>
                  <a:gd name="T20" fmla="*/ 144 w 186"/>
                  <a:gd name="T21" fmla="*/ 120 h 353"/>
                  <a:gd name="T22" fmla="*/ 144 w 186"/>
                  <a:gd name="T23" fmla="*/ 90 h 353"/>
                  <a:gd name="T24" fmla="*/ 186 w 186"/>
                  <a:gd name="T25" fmla="*/ 66 h 353"/>
                  <a:gd name="T26" fmla="*/ 162 w 186"/>
                  <a:gd name="T27" fmla="*/ 60 h 353"/>
                  <a:gd name="T28" fmla="*/ 36 w 186"/>
                  <a:gd name="T29" fmla="*/ 0 h 353"/>
                  <a:gd name="T30" fmla="*/ 36 w 186"/>
                  <a:gd name="T31" fmla="*/ 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endParaRPr lang="en-US" altLang="zh-CN" sz="3200" dirty="0">
                  <a:latin typeface="Arial" panose="020B0604020202020204" pitchFamily="34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14" name="Freeform 45066">
                <a:extLst>
                  <a:ext uri="{FF2B5EF4-FFF2-40B4-BE49-F238E27FC236}">
                    <a16:creationId xmlns:a16="http://schemas.microsoft.com/office/drawing/2014/main" id="{B3BC25CF-5C2E-4095-BBA5-EB5095E7313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endParaRPr lang="en-US" altLang="zh-CN" sz="3200" dirty="0">
                  <a:latin typeface="Arial" panose="020B0604020202020204" pitchFamily="34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15" name="Freeform 45067">
                <a:extLst>
                  <a:ext uri="{FF2B5EF4-FFF2-40B4-BE49-F238E27FC236}">
                    <a16:creationId xmlns:a16="http://schemas.microsoft.com/office/drawing/2014/main" id="{46919087-D391-410C-8DE5-D0F9AF5204F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6 h 66"/>
                  <a:gd name="T8" fmla="*/ 6 w 155"/>
                  <a:gd name="T9" fmla="*/ 18 h 66"/>
                  <a:gd name="T10" fmla="*/ 0 w 155"/>
                  <a:gd name="T11" fmla="*/ 24 h 66"/>
                  <a:gd name="T12" fmla="*/ 78 w 155"/>
                  <a:gd name="T13" fmla="*/ 60 h 66"/>
                  <a:gd name="T14" fmla="*/ 96 w 155"/>
                  <a:gd name="T15" fmla="*/ 42 h 66"/>
                  <a:gd name="T16" fmla="*/ 155 w 155"/>
                  <a:gd name="T17" fmla="*/ 66 h 66"/>
                  <a:gd name="T18" fmla="*/ 126 w 155"/>
                  <a:gd name="T19" fmla="*/ 24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endParaRPr lang="en-US" altLang="zh-CN" sz="3200" dirty="0">
                  <a:latin typeface="Arial" panose="020B0604020202020204" pitchFamily="34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16" name="Freeform 45068">
                <a:extLst>
                  <a:ext uri="{FF2B5EF4-FFF2-40B4-BE49-F238E27FC236}">
                    <a16:creationId xmlns:a16="http://schemas.microsoft.com/office/drawing/2014/main" id="{51AA906D-9B10-40BC-852F-C497768BC79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36 h 72"/>
                  <a:gd name="T2" fmla="*/ 0 w 42"/>
                  <a:gd name="T3" fmla="*/ 18 h 72"/>
                  <a:gd name="T4" fmla="*/ 12 w 42"/>
                  <a:gd name="T5" fmla="*/ 6 h 72"/>
                  <a:gd name="T6" fmla="*/ 0 w 42"/>
                  <a:gd name="T7" fmla="*/ 6 h 72"/>
                  <a:gd name="T8" fmla="*/ 12 w 42"/>
                  <a:gd name="T9" fmla="*/ 6 h 72"/>
                  <a:gd name="T10" fmla="*/ 24 w 42"/>
                  <a:gd name="T11" fmla="*/ 6 h 72"/>
                  <a:gd name="T12" fmla="*/ 36 w 42"/>
                  <a:gd name="T13" fmla="*/ 6 h 72"/>
                  <a:gd name="T14" fmla="*/ 42 w 42"/>
                  <a:gd name="T15" fmla="*/ 0 h 72"/>
                  <a:gd name="T16" fmla="*/ 30 w 42"/>
                  <a:gd name="T17" fmla="*/ 18 h 72"/>
                  <a:gd name="T18" fmla="*/ 42 w 42"/>
                  <a:gd name="T19" fmla="*/ 48 h 72"/>
                  <a:gd name="T20" fmla="*/ 12 w 42"/>
                  <a:gd name="T21" fmla="*/ 72 h 72"/>
                  <a:gd name="T22" fmla="*/ 6 w 42"/>
                  <a:gd name="T23" fmla="*/ 36 h 72"/>
                  <a:gd name="T24" fmla="*/ 6 w 42"/>
                  <a:gd name="T25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endParaRPr lang="en-US" altLang="zh-CN" sz="3200" dirty="0">
                  <a:latin typeface="Arial" panose="020B0604020202020204" pitchFamily="34" charset="0"/>
                  <a:ea typeface="SimSun" panose="02010600030101010101" pitchFamily="2" charset="-122"/>
                </a:endParaRPr>
              </a:p>
            </p:txBody>
          </p:sp>
        </p:grpSp>
        <p:sp>
          <p:nvSpPr>
            <p:cNvPr id="11" name="Freeform 45069">
              <a:extLst>
                <a:ext uri="{FF2B5EF4-FFF2-40B4-BE49-F238E27FC236}">
                  <a16:creationId xmlns:a16="http://schemas.microsoft.com/office/drawing/2014/main" id="{EAFFCD24-9E0F-4537-9CAF-9CAE708FA55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rgbClr val="73654F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</p:grpSp>
      <p:grpSp>
        <p:nvGrpSpPr>
          <p:cNvPr id="17" name="Group 45070">
            <a:extLst>
              <a:ext uri="{FF2B5EF4-FFF2-40B4-BE49-F238E27FC236}">
                <a16:creationId xmlns:a16="http://schemas.microsoft.com/office/drawing/2014/main" id="{005B5D9B-F6F7-4002-8630-60AFB4469A03}"/>
              </a:ext>
            </a:extLst>
          </p:cNvPr>
          <p:cNvGrpSpPr>
            <a:grpSpLocks/>
          </p:cNvGrpSpPr>
          <p:nvPr/>
        </p:nvGrpSpPr>
        <p:grpSpPr bwMode="auto">
          <a:xfrm>
            <a:off x="836085" y="6021388"/>
            <a:ext cx="7579783" cy="849312"/>
            <a:chOff x="395" y="3793"/>
            <a:chExt cx="3581" cy="535"/>
          </a:xfrm>
        </p:grpSpPr>
        <p:sp>
          <p:nvSpPr>
            <p:cNvPr id="18" name="Freeform 45071">
              <a:extLst>
                <a:ext uri="{FF2B5EF4-FFF2-40B4-BE49-F238E27FC236}">
                  <a16:creationId xmlns:a16="http://schemas.microsoft.com/office/drawing/2014/main" id="{8F0D2853-6AC7-43CE-BACD-EACE7877933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0 h 287"/>
                <a:gd name="T4" fmla="*/ 66 w 365"/>
                <a:gd name="T5" fmla="*/ 108 h 287"/>
                <a:gd name="T6" fmla="*/ 143 w 365"/>
                <a:gd name="T7" fmla="*/ 180 h 287"/>
                <a:gd name="T8" fmla="*/ 191 w 365"/>
                <a:gd name="T9" fmla="*/ 168 h 287"/>
                <a:gd name="T10" fmla="*/ 341 w 365"/>
                <a:gd name="T11" fmla="*/ 287 h 287"/>
                <a:gd name="T12" fmla="*/ 305 w 365"/>
                <a:gd name="T13" fmla="*/ 174 h 287"/>
                <a:gd name="T14" fmla="*/ 365 w 365"/>
                <a:gd name="T15" fmla="*/ 132 h 287"/>
                <a:gd name="T16" fmla="*/ 359 w 365"/>
                <a:gd name="T17" fmla="*/ 126 h 287"/>
                <a:gd name="T18" fmla="*/ 335 w 365"/>
                <a:gd name="T19" fmla="*/ 114 h 287"/>
                <a:gd name="T20" fmla="*/ 299 w 365"/>
                <a:gd name="T21" fmla="*/ 90 h 287"/>
                <a:gd name="T22" fmla="*/ 257 w 365"/>
                <a:gd name="T23" fmla="*/ 72 h 287"/>
                <a:gd name="T24" fmla="*/ 215 w 365"/>
                <a:gd name="T25" fmla="*/ 54 h 287"/>
                <a:gd name="T26" fmla="*/ 173 w 365"/>
                <a:gd name="T27" fmla="*/ 36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19" name="Freeform 45072">
              <a:extLst>
                <a:ext uri="{FF2B5EF4-FFF2-40B4-BE49-F238E27FC236}">
                  <a16:creationId xmlns:a16="http://schemas.microsoft.com/office/drawing/2014/main" id="{7DD11899-74B3-4467-B9DC-7CABDDC8555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0" name="Freeform 45073">
              <a:extLst>
                <a:ext uri="{FF2B5EF4-FFF2-40B4-BE49-F238E27FC236}">
                  <a16:creationId xmlns:a16="http://schemas.microsoft.com/office/drawing/2014/main" id="{4A210355-AE65-47BC-8B81-0C74B8BEA2F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0 h 60"/>
                <a:gd name="T16" fmla="*/ 65 w 71"/>
                <a:gd name="T17" fmla="*/ 42 h 60"/>
                <a:gd name="T18" fmla="*/ 71 w 71"/>
                <a:gd name="T19" fmla="*/ 54 h 60"/>
                <a:gd name="T20" fmla="*/ 71 w 71"/>
                <a:gd name="T21" fmla="*/ 60 h 60"/>
                <a:gd name="T22" fmla="*/ 59 w 71"/>
                <a:gd name="T23" fmla="*/ 54 h 60"/>
                <a:gd name="T24" fmla="*/ 47 w 71"/>
                <a:gd name="T25" fmla="*/ 42 h 60"/>
                <a:gd name="T26" fmla="*/ 23 w 71"/>
                <a:gd name="T27" fmla="*/ 30 h 60"/>
                <a:gd name="T28" fmla="*/ 23 w 71"/>
                <a:gd name="T29" fmla="*/ 36 h 60"/>
                <a:gd name="T30" fmla="*/ 18 w 71"/>
                <a:gd name="T31" fmla="*/ 42 h 60"/>
                <a:gd name="T32" fmla="*/ 12 w 71"/>
                <a:gd name="T33" fmla="*/ 48 h 60"/>
                <a:gd name="T34" fmla="*/ 6 w 71"/>
                <a:gd name="T35" fmla="*/ 48 h 60"/>
                <a:gd name="T36" fmla="*/ 6 w 71"/>
                <a:gd name="T37" fmla="*/ 48 h 60"/>
                <a:gd name="T38" fmla="*/ 6 w 71"/>
                <a:gd name="T39" fmla="*/ 36 h 60"/>
                <a:gd name="T40" fmla="*/ 0 w 71"/>
                <a:gd name="T41" fmla="*/ 18 h 60"/>
                <a:gd name="T42" fmla="*/ 0 w 71"/>
                <a:gd name="T43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1" name="Freeform 45074">
              <a:extLst>
                <a:ext uri="{FF2B5EF4-FFF2-40B4-BE49-F238E27FC236}">
                  <a16:creationId xmlns:a16="http://schemas.microsoft.com/office/drawing/2014/main" id="{0BD3E1B0-2B95-4664-B898-F019E22456A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4 h 162"/>
                <a:gd name="T10" fmla="*/ 96 w 161"/>
                <a:gd name="T11" fmla="*/ 60 h 162"/>
                <a:gd name="T12" fmla="*/ 102 w 161"/>
                <a:gd name="T13" fmla="*/ 72 h 162"/>
                <a:gd name="T14" fmla="*/ 108 w 161"/>
                <a:gd name="T15" fmla="*/ 84 h 162"/>
                <a:gd name="T16" fmla="*/ 120 w 161"/>
                <a:gd name="T17" fmla="*/ 96 h 162"/>
                <a:gd name="T18" fmla="*/ 143 w 161"/>
                <a:gd name="T19" fmla="*/ 114 h 162"/>
                <a:gd name="T20" fmla="*/ 155 w 161"/>
                <a:gd name="T21" fmla="*/ 138 h 162"/>
                <a:gd name="T22" fmla="*/ 161 w 161"/>
                <a:gd name="T23" fmla="*/ 156 h 162"/>
                <a:gd name="T24" fmla="*/ 161 w 161"/>
                <a:gd name="T25" fmla="*/ 162 h 162"/>
                <a:gd name="T26" fmla="*/ 96 w 161"/>
                <a:gd name="T27" fmla="*/ 102 h 162"/>
                <a:gd name="T28" fmla="*/ 30 w 161"/>
                <a:gd name="T29" fmla="*/ 54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2" name="Freeform 45075">
              <a:extLst>
                <a:ext uri="{FF2B5EF4-FFF2-40B4-BE49-F238E27FC236}">
                  <a16:creationId xmlns:a16="http://schemas.microsoft.com/office/drawing/2014/main" id="{645058FD-B416-4F4B-85FD-1C020FABF92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0 h 60"/>
                <a:gd name="T4" fmla="*/ 41 w 59"/>
                <a:gd name="T5" fmla="*/ 36 h 60"/>
                <a:gd name="T6" fmla="*/ 47 w 59"/>
                <a:gd name="T7" fmla="*/ 42 h 60"/>
                <a:gd name="T8" fmla="*/ 53 w 59"/>
                <a:gd name="T9" fmla="*/ 54 h 60"/>
                <a:gd name="T10" fmla="*/ 53 w 59"/>
                <a:gd name="T11" fmla="*/ 60 h 60"/>
                <a:gd name="T12" fmla="*/ 47 w 59"/>
                <a:gd name="T13" fmla="*/ 54 h 60"/>
                <a:gd name="T14" fmla="*/ 35 w 59"/>
                <a:gd name="T15" fmla="*/ 48 h 60"/>
                <a:gd name="T16" fmla="*/ 23 w 59"/>
                <a:gd name="T17" fmla="*/ 36 h 60"/>
                <a:gd name="T18" fmla="*/ 17 w 59"/>
                <a:gd name="T19" fmla="*/ 30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3" name="Freeform 45076">
              <a:extLst>
                <a:ext uri="{FF2B5EF4-FFF2-40B4-BE49-F238E27FC236}">
                  <a16:creationId xmlns:a16="http://schemas.microsoft.com/office/drawing/2014/main" id="{E9EAAD1F-68E5-444D-87BD-FDA08F5F968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6 h 204"/>
                <a:gd name="T2" fmla="*/ 245 w 245"/>
                <a:gd name="T3" fmla="*/ 42 h 204"/>
                <a:gd name="T4" fmla="*/ 209 w 245"/>
                <a:gd name="T5" fmla="*/ 84 h 204"/>
                <a:gd name="T6" fmla="*/ 143 w 245"/>
                <a:gd name="T7" fmla="*/ 132 h 204"/>
                <a:gd name="T8" fmla="*/ 167 w 245"/>
                <a:gd name="T9" fmla="*/ 156 h 204"/>
                <a:gd name="T10" fmla="*/ 179 w 245"/>
                <a:gd name="T11" fmla="*/ 204 h 204"/>
                <a:gd name="T12" fmla="*/ 77 w 245"/>
                <a:gd name="T13" fmla="*/ 132 h 204"/>
                <a:gd name="T14" fmla="*/ 47 w 245"/>
                <a:gd name="T15" fmla="*/ 84 h 204"/>
                <a:gd name="T16" fmla="*/ 89 w 245"/>
                <a:gd name="T17" fmla="*/ 66 h 204"/>
                <a:gd name="T18" fmla="*/ 59 w 245"/>
                <a:gd name="T19" fmla="*/ 36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6 h 204"/>
                <a:gd name="T50" fmla="*/ 233 w 245"/>
                <a:gd name="T51" fmla="*/ 3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</p:grpSp>
      <p:sp>
        <p:nvSpPr>
          <p:cNvPr id="45078" name="Title 45077"/>
          <p:cNvSpPr>
            <a:spLocks noGrp="1"/>
          </p:cNvSpPr>
          <p:nvPr>
            <p:ph type="ctrTitle" sz="quarter"/>
          </p:nvPr>
        </p:nvSpPr>
        <p:spPr>
          <a:xfrm>
            <a:off x="609600" y="1447801"/>
            <a:ext cx="10972800" cy="173672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lvl="0">
              <a:defRPr sz="5400"/>
            </a:lvl1pPr>
          </a:lstStyle>
          <a:p>
            <a:pPr lvl="0"/>
            <a:r>
              <a:rPr noProof="1"/>
              <a:t>Click to edit Master title style</a:t>
            </a:r>
          </a:p>
        </p:txBody>
      </p:sp>
      <p:sp>
        <p:nvSpPr>
          <p:cNvPr id="45079" name="Subtitle 45078"/>
          <p:cNvSpPr>
            <a:spLocks noGrp="1"/>
          </p:cNvSpPr>
          <p:nvPr>
            <p:ph type="subTitle" sz="quarter" idx="1"/>
          </p:nvPr>
        </p:nvSpPr>
        <p:spPr>
          <a:xfrm>
            <a:off x="1828800" y="3429000"/>
            <a:ext cx="8534400" cy="17526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lvl="0" indent="0" algn="ctr">
              <a:buNone/>
              <a:defRPr>
                <a:effectLst>
                  <a:outerShdw blurRad="38100" dist="38100" dir="2700000">
                    <a:srgbClr val="C0C0C0"/>
                  </a:outerShdw>
                </a:effectLst>
              </a:defRPr>
            </a:lvl1pPr>
            <a:lvl2pPr marL="457200" lvl="1" indent="0" algn="ctr">
              <a:buNone/>
              <a:defRPr>
                <a:effectLst>
                  <a:outerShdw blurRad="38100" dist="38100" dir="2700000">
                    <a:srgbClr val="C0C0C0"/>
                  </a:outerShdw>
                </a:effectLst>
              </a:defRPr>
            </a:lvl2pPr>
            <a:lvl3pPr marL="914400" lvl="2" indent="0" algn="ctr">
              <a:buNone/>
              <a:defRPr>
                <a:effectLst>
                  <a:outerShdw blurRad="38100" dist="38100" dir="2700000">
                    <a:srgbClr val="C0C0C0"/>
                  </a:outerShdw>
                </a:effectLst>
              </a:defRPr>
            </a:lvl3pPr>
            <a:lvl4pPr marL="1371600" lvl="3" indent="0" algn="ctr">
              <a:buNone/>
              <a:defRPr>
                <a:effectLst>
                  <a:outerShdw blurRad="38100" dist="38100" dir="2700000">
                    <a:srgbClr val="C0C0C0"/>
                  </a:outerShdw>
                </a:effectLst>
              </a:defRPr>
            </a:lvl4pPr>
            <a:lvl5pPr marL="1828800" lvl="4" indent="0" algn="ctr">
              <a:buNone/>
              <a:defRPr>
                <a:effectLst>
                  <a:outerShdw blurRad="38100" dist="38100" dir="2700000">
                    <a:srgbClr val="C0C0C0"/>
                  </a:outerShdw>
                </a:effectLst>
              </a:defRPr>
            </a:lvl5pPr>
          </a:lstStyle>
          <a:p>
            <a:pPr lvl="0"/>
            <a:r>
              <a:rPr noProof="1"/>
              <a:t>Click to edit Master subtitle style</a:t>
            </a:r>
          </a:p>
        </p:txBody>
      </p:sp>
      <p:sp>
        <p:nvSpPr>
          <p:cNvPr id="24" name="Date Placeholder 45079">
            <a:extLst>
              <a:ext uri="{FF2B5EF4-FFF2-40B4-BE49-F238E27FC236}">
                <a16:creationId xmlns:a16="http://schemas.microsoft.com/office/drawing/2014/main" id="{76CCCC15-AD99-4826-B69B-F1BE01A0698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5" name="Slide Number Placeholder 45080">
            <a:extLst>
              <a:ext uri="{FF2B5EF4-FFF2-40B4-BE49-F238E27FC236}">
                <a16:creationId xmlns:a16="http://schemas.microsoft.com/office/drawing/2014/main" id="{B308E443-6C15-489E-A47C-6A5E2156D0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0F15360-A675-4246-B3F0-FA071EEE4C28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26" name="Footer Placeholder 45081">
            <a:extLst>
              <a:ext uri="{FF2B5EF4-FFF2-40B4-BE49-F238E27FC236}">
                <a16:creationId xmlns:a16="http://schemas.microsoft.com/office/drawing/2014/main" id="{9E4B1C0F-98EB-4D68-8E22-B8BD5EEE76D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08885718"/>
      </p:ext>
    </p:extLst>
  </p:cSld>
  <p:clrMapOvr>
    <a:masterClrMapping/>
  </p:clrMapOvr>
  <p:transition>
    <p:pull dir="d"/>
  </p:transition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44055">
            <a:extLst>
              <a:ext uri="{FF2B5EF4-FFF2-40B4-BE49-F238E27FC236}">
                <a16:creationId xmlns:a16="http://schemas.microsoft.com/office/drawing/2014/main" id="{F12AC166-0C46-4119-BFCE-5E9502DFE0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4056">
            <a:extLst>
              <a:ext uri="{FF2B5EF4-FFF2-40B4-BE49-F238E27FC236}">
                <a16:creationId xmlns:a16="http://schemas.microsoft.com/office/drawing/2014/main" id="{FECC7DE7-CEA6-40D4-A5CC-C967EF5C4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44057">
            <a:extLst>
              <a:ext uri="{FF2B5EF4-FFF2-40B4-BE49-F238E27FC236}">
                <a16:creationId xmlns:a16="http://schemas.microsoft.com/office/drawing/2014/main" id="{3E04EC46-34A5-490A-9C7C-FBED46A07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F28EC1-443A-4E9A-987C-8BE276CE695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19676194"/>
      </p:ext>
    </p:extLst>
  </p:cSld>
  <p:clrMapOvr>
    <a:masterClrMapping/>
  </p:clrMapOvr>
  <p:transition>
    <p:pull dir="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44055">
            <a:extLst>
              <a:ext uri="{FF2B5EF4-FFF2-40B4-BE49-F238E27FC236}">
                <a16:creationId xmlns:a16="http://schemas.microsoft.com/office/drawing/2014/main" id="{CB0E092D-A2A0-4091-942E-4B494796E7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4056">
            <a:extLst>
              <a:ext uri="{FF2B5EF4-FFF2-40B4-BE49-F238E27FC236}">
                <a16:creationId xmlns:a16="http://schemas.microsoft.com/office/drawing/2014/main" id="{F7ED7793-43A5-4341-B27B-136CF3E02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44057">
            <a:extLst>
              <a:ext uri="{FF2B5EF4-FFF2-40B4-BE49-F238E27FC236}">
                <a16:creationId xmlns:a16="http://schemas.microsoft.com/office/drawing/2014/main" id="{E8384FF8-2731-460C-AEE6-24029B9E3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9B7E91-917B-4D8E-B55E-22D03D51313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84287757"/>
      </p:ext>
    </p:extLst>
  </p:cSld>
  <p:clrMapOvr>
    <a:masterClrMapping/>
  </p:clrMapOvr>
  <p:transition>
    <p:pull dir="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495800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495800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44055">
            <a:extLst>
              <a:ext uri="{FF2B5EF4-FFF2-40B4-BE49-F238E27FC236}">
                <a16:creationId xmlns:a16="http://schemas.microsoft.com/office/drawing/2014/main" id="{73E119CF-497C-4899-8EA0-AF95AEF030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4056">
            <a:extLst>
              <a:ext uri="{FF2B5EF4-FFF2-40B4-BE49-F238E27FC236}">
                <a16:creationId xmlns:a16="http://schemas.microsoft.com/office/drawing/2014/main" id="{E275ED59-8680-4B40-A096-3C3074C3E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44057">
            <a:extLst>
              <a:ext uri="{FF2B5EF4-FFF2-40B4-BE49-F238E27FC236}">
                <a16:creationId xmlns:a16="http://schemas.microsoft.com/office/drawing/2014/main" id="{CF226D12-1A94-4E0E-88E9-EB12290FA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F7CD7B-7082-4522-BC61-10602F28E9D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41149381"/>
      </p:ext>
    </p:extLst>
  </p:cSld>
  <p:clrMapOvr>
    <a:masterClrMapping/>
  </p:clrMapOvr>
  <p:transition>
    <p:pull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44055">
            <a:extLst>
              <a:ext uri="{FF2B5EF4-FFF2-40B4-BE49-F238E27FC236}">
                <a16:creationId xmlns:a16="http://schemas.microsoft.com/office/drawing/2014/main" id="{BD4057E5-4F88-49D5-8BEC-9069B1926A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Footer Placeholder 44056">
            <a:extLst>
              <a:ext uri="{FF2B5EF4-FFF2-40B4-BE49-F238E27FC236}">
                <a16:creationId xmlns:a16="http://schemas.microsoft.com/office/drawing/2014/main" id="{47C59418-74A6-45DD-948D-89FD5DC60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44057">
            <a:extLst>
              <a:ext uri="{FF2B5EF4-FFF2-40B4-BE49-F238E27FC236}">
                <a16:creationId xmlns:a16="http://schemas.microsoft.com/office/drawing/2014/main" id="{BCAEE267-B35C-4297-8FED-284F1F926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E24189-AC4A-4DBF-8656-DAAFC2B2CAB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33803809"/>
      </p:ext>
    </p:extLst>
  </p:cSld>
  <p:clrMapOvr>
    <a:masterClrMapping/>
  </p:clrMapOvr>
  <p:transition>
    <p:pull dir="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44055">
            <a:extLst>
              <a:ext uri="{FF2B5EF4-FFF2-40B4-BE49-F238E27FC236}">
                <a16:creationId xmlns:a16="http://schemas.microsoft.com/office/drawing/2014/main" id="{0F905E77-2DE1-45A3-B788-2D7A7B6432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Footer Placeholder 44056">
            <a:extLst>
              <a:ext uri="{FF2B5EF4-FFF2-40B4-BE49-F238E27FC236}">
                <a16:creationId xmlns:a16="http://schemas.microsoft.com/office/drawing/2014/main" id="{3721802E-F9A1-4E79-95DB-A75BDC1B0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4057">
            <a:extLst>
              <a:ext uri="{FF2B5EF4-FFF2-40B4-BE49-F238E27FC236}">
                <a16:creationId xmlns:a16="http://schemas.microsoft.com/office/drawing/2014/main" id="{0DB2A490-F9ED-44AE-A696-865A32C45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846EAD-4D2D-4E7C-B979-5360DA51352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75995937"/>
      </p:ext>
    </p:extLst>
  </p:cSld>
  <p:clrMapOvr>
    <a:masterClrMapping/>
  </p:clrMapOvr>
  <p:transition>
    <p:pull dir="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4055">
            <a:extLst>
              <a:ext uri="{FF2B5EF4-FFF2-40B4-BE49-F238E27FC236}">
                <a16:creationId xmlns:a16="http://schemas.microsoft.com/office/drawing/2014/main" id="{67550FCF-8E30-44AA-9A4F-8C569F5E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Footer Placeholder 44056">
            <a:extLst>
              <a:ext uri="{FF2B5EF4-FFF2-40B4-BE49-F238E27FC236}">
                <a16:creationId xmlns:a16="http://schemas.microsoft.com/office/drawing/2014/main" id="{111DFB14-3C0C-4C03-B328-CBB04FF91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44057">
            <a:extLst>
              <a:ext uri="{FF2B5EF4-FFF2-40B4-BE49-F238E27FC236}">
                <a16:creationId xmlns:a16="http://schemas.microsoft.com/office/drawing/2014/main" id="{ACCB3851-4BAC-4BEF-91F0-4FFBC4CBD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0E0E16-3624-4D09-9731-2CD718D671D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49714194"/>
      </p:ext>
    </p:extLst>
  </p:cSld>
  <p:clrMapOvr>
    <a:masterClrMapping/>
  </p:clrMapOvr>
  <p:transition>
    <p:pull dir="d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44055">
            <a:extLst>
              <a:ext uri="{FF2B5EF4-FFF2-40B4-BE49-F238E27FC236}">
                <a16:creationId xmlns:a16="http://schemas.microsoft.com/office/drawing/2014/main" id="{51A3DDFB-E111-4AB8-81AE-3F6FB162C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4056">
            <a:extLst>
              <a:ext uri="{FF2B5EF4-FFF2-40B4-BE49-F238E27FC236}">
                <a16:creationId xmlns:a16="http://schemas.microsoft.com/office/drawing/2014/main" id="{7AEA6996-7979-4D8D-8BB8-3FC85C3A6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44057">
            <a:extLst>
              <a:ext uri="{FF2B5EF4-FFF2-40B4-BE49-F238E27FC236}">
                <a16:creationId xmlns:a16="http://schemas.microsoft.com/office/drawing/2014/main" id="{92E07F1B-9D2E-474B-8B40-7B1DF91AB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75A10E-FBFE-434F-A846-0EC027C292B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03184254"/>
      </p:ext>
    </p:extLst>
  </p:cSld>
  <p:clrMapOvr>
    <a:masterClrMapping/>
  </p:clrMapOvr>
  <p:transition>
    <p:pull dir="d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44055">
            <a:extLst>
              <a:ext uri="{FF2B5EF4-FFF2-40B4-BE49-F238E27FC236}">
                <a16:creationId xmlns:a16="http://schemas.microsoft.com/office/drawing/2014/main" id="{09F1A8E3-97FB-449E-99CF-1CCDA6F0E3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4056">
            <a:extLst>
              <a:ext uri="{FF2B5EF4-FFF2-40B4-BE49-F238E27FC236}">
                <a16:creationId xmlns:a16="http://schemas.microsoft.com/office/drawing/2014/main" id="{7C463E1B-653E-4BFA-9DC6-B4A864385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44057">
            <a:extLst>
              <a:ext uri="{FF2B5EF4-FFF2-40B4-BE49-F238E27FC236}">
                <a16:creationId xmlns:a16="http://schemas.microsoft.com/office/drawing/2014/main" id="{49D49F00-3A6D-4365-84E3-5EC036386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B38B16-0FB0-4ACA-9EB0-1DA3EC98C88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61203771"/>
      </p:ext>
    </p:extLst>
  </p:cSld>
  <p:clrMapOvr>
    <a:masterClrMapping/>
  </p:clrMapOvr>
  <p:transition>
    <p:pull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5F5DE4-F6F6-4A54-A69A-55CAFDC76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625F918B-CD0F-42F6-8532-839A6BBA2BC2}" type="datetimeFigureOut">
              <a:rPr lang="en-US"/>
              <a:pPr>
                <a:defRPr/>
              </a:pPr>
              <a:t>11/28/2021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B0647F-B932-4FA3-857C-67A186BC3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AC4B5D-A74C-4716-94FB-9D17D1BA8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864B1303-5B77-40AF-988B-AEA886A8D3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594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44055">
            <a:extLst>
              <a:ext uri="{FF2B5EF4-FFF2-40B4-BE49-F238E27FC236}">
                <a16:creationId xmlns:a16="http://schemas.microsoft.com/office/drawing/2014/main" id="{CDD42C06-C9CC-4855-9332-ACB8901FEA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4056">
            <a:extLst>
              <a:ext uri="{FF2B5EF4-FFF2-40B4-BE49-F238E27FC236}">
                <a16:creationId xmlns:a16="http://schemas.microsoft.com/office/drawing/2014/main" id="{CEFBFEC6-EAD0-405F-A580-9FE059830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44057">
            <a:extLst>
              <a:ext uri="{FF2B5EF4-FFF2-40B4-BE49-F238E27FC236}">
                <a16:creationId xmlns:a16="http://schemas.microsoft.com/office/drawing/2014/main" id="{B5A77EDC-455D-4C44-B071-A4F11DB3B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DE96E2-D6B8-4C2F-8864-7DD75EBA1AE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24568232"/>
      </p:ext>
    </p:extLst>
  </p:cSld>
  <p:clrMapOvr>
    <a:masterClrMapping/>
  </p:clrMapOvr>
  <p:transition>
    <p:pull dir="d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5867400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70573" cy="5867400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44055">
            <a:extLst>
              <a:ext uri="{FF2B5EF4-FFF2-40B4-BE49-F238E27FC236}">
                <a16:creationId xmlns:a16="http://schemas.microsoft.com/office/drawing/2014/main" id="{EC328785-1F91-4134-8EFE-B5CF62AA9A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4056">
            <a:extLst>
              <a:ext uri="{FF2B5EF4-FFF2-40B4-BE49-F238E27FC236}">
                <a16:creationId xmlns:a16="http://schemas.microsoft.com/office/drawing/2014/main" id="{87774412-E994-46BB-81E3-03758B2B3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44057">
            <a:extLst>
              <a:ext uri="{FF2B5EF4-FFF2-40B4-BE49-F238E27FC236}">
                <a16:creationId xmlns:a16="http://schemas.microsoft.com/office/drawing/2014/main" id="{64F6BE4B-B1E6-4761-99CA-58D4D3A22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320A88-7CC7-4D74-A2AC-5FC2DDD6C26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09934621"/>
      </p:ext>
    </p:extLst>
  </p:cSld>
  <p:clrMapOvr>
    <a:masterClrMapping/>
  </p:clrMapOvr>
  <p:transition>
    <p:pull dir="d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72200" y="1825626"/>
            <a:ext cx="5181600" cy="2098675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72200" y="4076701"/>
            <a:ext cx="5181600" cy="21002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6" name="Date Placeholder 44055">
            <a:extLst>
              <a:ext uri="{FF2B5EF4-FFF2-40B4-BE49-F238E27FC236}">
                <a16:creationId xmlns:a16="http://schemas.microsoft.com/office/drawing/2014/main" id="{57601B57-2E46-4ABC-869A-145AA63372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Footer Placeholder 44056">
            <a:extLst>
              <a:ext uri="{FF2B5EF4-FFF2-40B4-BE49-F238E27FC236}">
                <a16:creationId xmlns:a16="http://schemas.microsoft.com/office/drawing/2014/main" id="{60CB2A93-C5A1-4A43-8CA6-D4ED3A2F8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Slide Number Placeholder 44057">
            <a:extLst>
              <a:ext uri="{FF2B5EF4-FFF2-40B4-BE49-F238E27FC236}">
                <a16:creationId xmlns:a16="http://schemas.microsoft.com/office/drawing/2014/main" id="{F5FF24BA-A279-4BC2-98B4-240C2CD7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021C63-EE67-47D6-ADBE-9EABCCB2AE6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34520006"/>
      </p:ext>
    </p:extLst>
  </p:cSld>
  <p:clrMapOvr>
    <a:masterClrMapping/>
  </p:clrMapOvr>
  <p:transition>
    <p:pull dir="d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28600"/>
            <a:ext cx="10972800" cy="5867400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3" name="Date Placeholder 44055">
            <a:extLst>
              <a:ext uri="{FF2B5EF4-FFF2-40B4-BE49-F238E27FC236}">
                <a16:creationId xmlns:a16="http://schemas.microsoft.com/office/drawing/2014/main" id="{58DFCF42-20BB-4CD2-91C0-2FE9C6641F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Footer Placeholder 44056">
            <a:extLst>
              <a:ext uri="{FF2B5EF4-FFF2-40B4-BE49-F238E27FC236}">
                <a16:creationId xmlns:a16="http://schemas.microsoft.com/office/drawing/2014/main" id="{234A2BB6-00BF-4E8B-BD64-6DAAF9FAA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4057">
            <a:extLst>
              <a:ext uri="{FF2B5EF4-FFF2-40B4-BE49-F238E27FC236}">
                <a16:creationId xmlns:a16="http://schemas.microsoft.com/office/drawing/2014/main" id="{1241B14D-D1D0-41EE-96B6-76AD98548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83EDE5-C0AB-42DF-AF89-B6056B34BDA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65417408"/>
      </p:ext>
    </p:extLst>
  </p:cSld>
  <p:clrMapOvr>
    <a:masterClrMapping/>
  </p:clrMapOvr>
  <p:transition>
    <p:pull dir="d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5057">
            <a:extLst>
              <a:ext uri="{FF2B5EF4-FFF2-40B4-BE49-F238E27FC236}">
                <a16:creationId xmlns:a16="http://schemas.microsoft.com/office/drawing/2014/main" id="{DCB5DBB9-1BB3-4BA6-942C-91BDA8E430DA}"/>
              </a:ext>
            </a:extLst>
          </p:cNvPr>
          <p:cNvGrpSpPr>
            <a:grpSpLocks/>
          </p:cNvGrpSpPr>
          <p:nvPr/>
        </p:nvGrpSpPr>
        <p:grpSpPr bwMode="auto">
          <a:xfrm>
            <a:off x="-8467" y="20638"/>
            <a:ext cx="12192000" cy="6858000"/>
            <a:chOff x="0" y="0"/>
            <a:chExt cx="5760" cy="4320"/>
          </a:xfrm>
        </p:grpSpPr>
        <p:sp>
          <p:nvSpPr>
            <p:cNvPr id="5" name="Freeform 45058">
              <a:extLst>
                <a:ext uri="{FF2B5EF4-FFF2-40B4-BE49-F238E27FC236}">
                  <a16:creationId xmlns:a16="http://schemas.microsoft.com/office/drawing/2014/main" id="{E2AD09C6-4D1A-433C-BE39-FED68B5004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072"/>
              <a:ext cx="5760" cy="1248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6" name="Freeform 45059">
              <a:extLst>
                <a:ext uri="{FF2B5EF4-FFF2-40B4-BE49-F238E27FC236}">
                  <a16:creationId xmlns:a16="http://schemas.microsoft.com/office/drawing/2014/main" id="{3B651E7F-1544-4CDA-B75B-4CEBC22CE8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1847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</p:grpSp>
      <p:sp>
        <p:nvSpPr>
          <p:cNvPr id="7" name="Freeform 45060">
            <a:extLst>
              <a:ext uri="{FF2B5EF4-FFF2-40B4-BE49-F238E27FC236}">
                <a16:creationId xmlns:a16="http://schemas.microsoft.com/office/drawing/2014/main" id="{C26B25E1-190A-488F-AF25-0946A7E07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2733" y="6269038"/>
            <a:ext cx="3860800" cy="609600"/>
          </a:xfrm>
          <a:custGeom>
            <a:avLst/>
            <a:gdLst>
              <a:gd name="T0" fmla="*/ 5748 w 5748"/>
              <a:gd name="T1" fmla="*/ 246 h 246"/>
              <a:gd name="T2" fmla="*/ 0 w 5748"/>
              <a:gd name="T3" fmla="*/ 246 h 246"/>
              <a:gd name="T4" fmla="*/ 0 w 5748"/>
              <a:gd name="T5" fmla="*/ 0 h 246"/>
              <a:gd name="T6" fmla="*/ 5748 w 5748"/>
              <a:gd name="T7" fmla="*/ 0 h 246"/>
              <a:gd name="T8" fmla="*/ 5748 w 5748"/>
              <a:gd name="T9" fmla="*/ 246 h 246"/>
              <a:gd name="T10" fmla="*/ 5748 w 5748"/>
              <a:gd name="T11" fmla="*/ 246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endParaRPr lang="en-US" altLang="zh-CN" sz="32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grpSp>
        <p:nvGrpSpPr>
          <p:cNvPr id="8" name="Group 45061">
            <a:extLst>
              <a:ext uri="{FF2B5EF4-FFF2-40B4-BE49-F238E27FC236}">
                <a16:creationId xmlns:a16="http://schemas.microsoft.com/office/drawing/2014/main" id="{05F7A32D-B6A2-4DB0-B7EA-46BE27D8A3D8}"/>
              </a:ext>
            </a:extLst>
          </p:cNvPr>
          <p:cNvGrpSpPr>
            <a:grpSpLocks/>
          </p:cNvGrpSpPr>
          <p:nvPr/>
        </p:nvGrpSpPr>
        <p:grpSpPr bwMode="auto">
          <a:xfrm>
            <a:off x="-2117" y="6034088"/>
            <a:ext cx="10460568" cy="850900"/>
            <a:chOff x="0" y="3792"/>
            <a:chExt cx="4942" cy="536"/>
          </a:xfrm>
        </p:grpSpPr>
        <p:sp>
          <p:nvSpPr>
            <p:cNvPr id="9" name="Freeform 45062">
              <a:extLst>
                <a:ext uri="{FF2B5EF4-FFF2-40B4-BE49-F238E27FC236}">
                  <a16:creationId xmlns:a16="http://schemas.microsoft.com/office/drawing/2014/main" id="{832004FF-FF14-4CDA-A3AF-3C4AA301AF3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rgbClr val="847864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grpSp>
          <p:nvGrpSpPr>
            <p:cNvPr id="10" name="Group 45063">
              <a:extLst>
                <a:ext uri="{FF2B5EF4-FFF2-40B4-BE49-F238E27FC236}">
                  <a16:creationId xmlns:a16="http://schemas.microsoft.com/office/drawing/2014/main" id="{DAD6CC5A-8374-43F9-AACC-D9B83836682E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45064">
                <a:extLst>
                  <a:ext uri="{FF2B5EF4-FFF2-40B4-BE49-F238E27FC236}">
                    <a16:creationId xmlns:a16="http://schemas.microsoft.com/office/drawing/2014/main" id="{09BA8110-1FF9-4EF8-8CB0-A78E2E30CE4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endParaRPr lang="en-US" altLang="zh-CN" sz="3200" dirty="0">
                  <a:latin typeface="Arial" panose="020B0604020202020204" pitchFamily="34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13" name="Freeform 45065">
                <a:extLst>
                  <a:ext uri="{FF2B5EF4-FFF2-40B4-BE49-F238E27FC236}">
                    <a16:creationId xmlns:a16="http://schemas.microsoft.com/office/drawing/2014/main" id="{2C8D6B4C-E793-456C-8439-DBC0EAFA40F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18 h 353"/>
                  <a:gd name="T4" fmla="*/ 24 w 186"/>
                  <a:gd name="T5" fmla="*/ 30 h 353"/>
                  <a:gd name="T6" fmla="*/ 18 w 186"/>
                  <a:gd name="T7" fmla="*/ 66 h 353"/>
                  <a:gd name="T8" fmla="*/ 42 w 186"/>
                  <a:gd name="T9" fmla="*/ 114 h 353"/>
                  <a:gd name="T10" fmla="*/ 48 w 186"/>
                  <a:gd name="T11" fmla="*/ 162 h 353"/>
                  <a:gd name="T12" fmla="*/ 0 w 186"/>
                  <a:gd name="T13" fmla="*/ 353 h 353"/>
                  <a:gd name="T14" fmla="*/ 54 w 186"/>
                  <a:gd name="T15" fmla="*/ 233 h 353"/>
                  <a:gd name="T16" fmla="*/ 84 w 186"/>
                  <a:gd name="T17" fmla="*/ 216 h 353"/>
                  <a:gd name="T18" fmla="*/ 126 w 186"/>
                  <a:gd name="T19" fmla="*/ 126 h 353"/>
                  <a:gd name="T20" fmla="*/ 144 w 186"/>
                  <a:gd name="T21" fmla="*/ 120 h 353"/>
                  <a:gd name="T22" fmla="*/ 144 w 186"/>
                  <a:gd name="T23" fmla="*/ 90 h 353"/>
                  <a:gd name="T24" fmla="*/ 186 w 186"/>
                  <a:gd name="T25" fmla="*/ 66 h 353"/>
                  <a:gd name="T26" fmla="*/ 162 w 186"/>
                  <a:gd name="T27" fmla="*/ 60 h 353"/>
                  <a:gd name="T28" fmla="*/ 36 w 186"/>
                  <a:gd name="T29" fmla="*/ 0 h 353"/>
                  <a:gd name="T30" fmla="*/ 36 w 186"/>
                  <a:gd name="T31" fmla="*/ 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endParaRPr lang="en-US" altLang="zh-CN" sz="3200" dirty="0">
                  <a:latin typeface="Arial" panose="020B0604020202020204" pitchFamily="34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14" name="Freeform 45066">
                <a:extLst>
                  <a:ext uri="{FF2B5EF4-FFF2-40B4-BE49-F238E27FC236}">
                    <a16:creationId xmlns:a16="http://schemas.microsoft.com/office/drawing/2014/main" id="{4BDC0DFF-9A89-4755-8725-E37A13AAEFC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endParaRPr lang="en-US" altLang="zh-CN" sz="3200" dirty="0">
                  <a:latin typeface="Arial" panose="020B0604020202020204" pitchFamily="34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15" name="Freeform 45067">
                <a:extLst>
                  <a:ext uri="{FF2B5EF4-FFF2-40B4-BE49-F238E27FC236}">
                    <a16:creationId xmlns:a16="http://schemas.microsoft.com/office/drawing/2014/main" id="{2840CAD3-77E1-4856-AFE3-755734A5366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6 h 66"/>
                  <a:gd name="T8" fmla="*/ 6 w 155"/>
                  <a:gd name="T9" fmla="*/ 18 h 66"/>
                  <a:gd name="T10" fmla="*/ 0 w 155"/>
                  <a:gd name="T11" fmla="*/ 24 h 66"/>
                  <a:gd name="T12" fmla="*/ 78 w 155"/>
                  <a:gd name="T13" fmla="*/ 60 h 66"/>
                  <a:gd name="T14" fmla="*/ 96 w 155"/>
                  <a:gd name="T15" fmla="*/ 42 h 66"/>
                  <a:gd name="T16" fmla="*/ 155 w 155"/>
                  <a:gd name="T17" fmla="*/ 66 h 66"/>
                  <a:gd name="T18" fmla="*/ 126 w 155"/>
                  <a:gd name="T19" fmla="*/ 24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endParaRPr lang="en-US" altLang="zh-CN" sz="3200" dirty="0">
                  <a:latin typeface="Arial" panose="020B0604020202020204" pitchFamily="34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16" name="Freeform 45068">
                <a:extLst>
                  <a:ext uri="{FF2B5EF4-FFF2-40B4-BE49-F238E27FC236}">
                    <a16:creationId xmlns:a16="http://schemas.microsoft.com/office/drawing/2014/main" id="{998EF29F-1882-488A-8117-2609706A2F8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36 h 72"/>
                  <a:gd name="T2" fmla="*/ 0 w 42"/>
                  <a:gd name="T3" fmla="*/ 18 h 72"/>
                  <a:gd name="T4" fmla="*/ 12 w 42"/>
                  <a:gd name="T5" fmla="*/ 6 h 72"/>
                  <a:gd name="T6" fmla="*/ 0 w 42"/>
                  <a:gd name="T7" fmla="*/ 6 h 72"/>
                  <a:gd name="T8" fmla="*/ 12 w 42"/>
                  <a:gd name="T9" fmla="*/ 6 h 72"/>
                  <a:gd name="T10" fmla="*/ 24 w 42"/>
                  <a:gd name="T11" fmla="*/ 6 h 72"/>
                  <a:gd name="T12" fmla="*/ 36 w 42"/>
                  <a:gd name="T13" fmla="*/ 6 h 72"/>
                  <a:gd name="T14" fmla="*/ 42 w 42"/>
                  <a:gd name="T15" fmla="*/ 0 h 72"/>
                  <a:gd name="T16" fmla="*/ 30 w 42"/>
                  <a:gd name="T17" fmla="*/ 18 h 72"/>
                  <a:gd name="T18" fmla="*/ 42 w 42"/>
                  <a:gd name="T19" fmla="*/ 48 h 72"/>
                  <a:gd name="T20" fmla="*/ 12 w 42"/>
                  <a:gd name="T21" fmla="*/ 72 h 72"/>
                  <a:gd name="T22" fmla="*/ 6 w 42"/>
                  <a:gd name="T23" fmla="*/ 36 h 72"/>
                  <a:gd name="T24" fmla="*/ 6 w 42"/>
                  <a:gd name="T25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endParaRPr lang="en-US" altLang="zh-CN" sz="3200" dirty="0">
                  <a:latin typeface="Arial" panose="020B0604020202020204" pitchFamily="34" charset="0"/>
                  <a:ea typeface="SimSun" panose="02010600030101010101" pitchFamily="2" charset="-122"/>
                </a:endParaRPr>
              </a:p>
            </p:txBody>
          </p:sp>
        </p:grpSp>
        <p:sp>
          <p:nvSpPr>
            <p:cNvPr id="11" name="Freeform 45069">
              <a:extLst>
                <a:ext uri="{FF2B5EF4-FFF2-40B4-BE49-F238E27FC236}">
                  <a16:creationId xmlns:a16="http://schemas.microsoft.com/office/drawing/2014/main" id="{654D0838-B8A7-4E25-A922-7E3FD3F687B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rgbClr val="73654F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</p:grpSp>
      <p:grpSp>
        <p:nvGrpSpPr>
          <p:cNvPr id="17" name="Group 45070">
            <a:extLst>
              <a:ext uri="{FF2B5EF4-FFF2-40B4-BE49-F238E27FC236}">
                <a16:creationId xmlns:a16="http://schemas.microsoft.com/office/drawing/2014/main" id="{8604E7CC-3C29-4A75-BA5B-0F9345AB1486}"/>
              </a:ext>
            </a:extLst>
          </p:cNvPr>
          <p:cNvGrpSpPr>
            <a:grpSpLocks/>
          </p:cNvGrpSpPr>
          <p:nvPr/>
        </p:nvGrpSpPr>
        <p:grpSpPr bwMode="auto">
          <a:xfrm>
            <a:off x="836085" y="6021388"/>
            <a:ext cx="7579783" cy="849312"/>
            <a:chOff x="395" y="3793"/>
            <a:chExt cx="3581" cy="535"/>
          </a:xfrm>
        </p:grpSpPr>
        <p:sp>
          <p:nvSpPr>
            <p:cNvPr id="18" name="Freeform 45071">
              <a:extLst>
                <a:ext uri="{FF2B5EF4-FFF2-40B4-BE49-F238E27FC236}">
                  <a16:creationId xmlns:a16="http://schemas.microsoft.com/office/drawing/2014/main" id="{DE5DFE0A-BEFF-45C2-90C6-2E0102B2D88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0 h 287"/>
                <a:gd name="T4" fmla="*/ 66 w 365"/>
                <a:gd name="T5" fmla="*/ 108 h 287"/>
                <a:gd name="T6" fmla="*/ 143 w 365"/>
                <a:gd name="T7" fmla="*/ 180 h 287"/>
                <a:gd name="T8" fmla="*/ 191 w 365"/>
                <a:gd name="T9" fmla="*/ 168 h 287"/>
                <a:gd name="T10" fmla="*/ 341 w 365"/>
                <a:gd name="T11" fmla="*/ 287 h 287"/>
                <a:gd name="T12" fmla="*/ 305 w 365"/>
                <a:gd name="T13" fmla="*/ 174 h 287"/>
                <a:gd name="T14" fmla="*/ 365 w 365"/>
                <a:gd name="T15" fmla="*/ 132 h 287"/>
                <a:gd name="T16" fmla="*/ 359 w 365"/>
                <a:gd name="T17" fmla="*/ 126 h 287"/>
                <a:gd name="T18" fmla="*/ 335 w 365"/>
                <a:gd name="T19" fmla="*/ 114 h 287"/>
                <a:gd name="T20" fmla="*/ 299 w 365"/>
                <a:gd name="T21" fmla="*/ 90 h 287"/>
                <a:gd name="T22" fmla="*/ 257 w 365"/>
                <a:gd name="T23" fmla="*/ 72 h 287"/>
                <a:gd name="T24" fmla="*/ 215 w 365"/>
                <a:gd name="T25" fmla="*/ 54 h 287"/>
                <a:gd name="T26" fmla="*/ 173 w 365"/>
                <a:gd name="T27" fmla="*/ 36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19" name="Freeform 45072">
              <a:extLst>
                <a:ext uri="{FF2B5EF4-FFF2-40B4-BE49-F238E27FC236}">
                  <a16:creationId xmlns:a16="http://schemas.microsoft.com/office/drawing/2014/main" id="{4145F9F7-086A-4759-8DDA-A1973AC51AE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0" name="Freeform 45073">
              <a:extLst>
                <a:ext uri="{FF2B5EF4-FFF2-40B4-BE49-F238E27FC236}">
                  <a16:creationId xmlns:a16="http://schemas.microsoft.com/office/drawing/2014/main" id="{5C1D8CCA-9FF5-47DF-B626-F72B83E9249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0 h 60"/>
                <a:gd name="T16" fmla="*/ 65 w 71"/>
                <a:gd name="T17" fmla="*/ 42 h 60"/>
                <a:gd name="T18" fmla="*/ 71 w 71"/>
                <a:gd name="T19" fmla="*/ 54 h 60"/>
                <a:gd name="T20" fmla="*/ 71 w 71"/>
                <a:gd name="T21" fmla="*/ 60 h 60"/>
                <a:gd name="T22" fmla="*/ 59 w 71"/>
                <a:gd name="T23" fmla="*/ 54 h 60"/>
                <a:gd name="T24" fmla="*/ 47 w 71"/>
                <a:gd name="T25" fmla="*/ 42 h 60"/>
                <a:gd name="T26" fmla="*/ 23 w 71"/>
                <a:gd name="T27" fmla="*/ 30 h 60"/>
                <a:gd name="T28" fmla="*/ 23 w 71"/>
                <a:gd name="T29" fmla="*/ 36 h 60"/>
                <a:gd name="T30" fmla="*/ 18 w 71"/>
                <a:gd name="T31" fmla="*/ 42 h 60"/>
                <a:gd name="T32" fmla="*/ 12 w 71"/>
                <a:gd name="T33" fmla="*/ 48 h 60"/>
                <a:gd name="T34" fmla="*/ 6 w 71"/>
                <a:gd name="T35" fmla="*/ 48 h 60"/>
                <a:gd name="T36" fmla="*/ 6 w 71"/>
                <a:gd name="T37" fmla="*/ 48 h 60"/>
                <a:gd name="T38" fmla="*/ 6 w 71"/>
                <a:gd name="T39" fmla="*/ 36 h 60"/>
                <a:gd name="T40" fmla="*/ 0 w 71"/>
                <a:gd name="T41" fmla="*/ 18 h 60"/>
                <a:gd name="T42" fmla="*/ 0 w 71"/>
                <a:gd name="T43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1" name="Freeform 45074">
              <a:extLst>
                <a:ext uri="{FF2B5EF4-FFF2-40B4-BE49-F238E27FC236}">
                  <a16:creationId xmlns:a16="http://schemas.microsoft.com/office/drawing/2014/main" id="{E9D48E43-DE55-4E19-B332-1C8CC83A4F8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4 h 162"/>
                <a:gd name="T10" fmla="*/ 96 w 161"/>
                <a:gd name="T11" fmla="*/ 60 h 162"/>
                <a:gd name="T12" fmla="*/ 102 w 161"/>
                <a:gd name="T13" fmla="*/ 72 h 162"/>
                <a:gd name="T14" fmla="*/ 108 w 161"/>
                <a:gd name="T15" fmla="*/ 84 h 162"/>
                <a:gd name="T16" fmla="*/ 120 w 161"/>
                <a:gd name="T17" fmla="*/ 96 h 162"/>
                <a:gd name="T18" fmla="*/ 143 w 161"/>
                <a:gd name="T19" fmla="*/ 114 h 162"/>
                <a:gd name="T20" fmla="*/ 155 w 161"/>
                <a:gd name="T21" fmla="*/ 138 h 162"/>
                <a:gd name="T22" fmla="*/ 161 w 161"/>
                <a:gd name="T23" fmla="*/ 156 h 162"/>
                <a:gd name="T24" fmla="*/ 161 w 161"/>
                <a:gd name="T25" fmla="*/ 162 h 162"/>
                <a:gd name="T26" fmla="*/ 96 w 161"/>
                <a:gd name="T27" fmla="*/ 102 h 162"/>
                <a:gd name="T28" fmla="*/ 30 w 161"/>
                <a:gd name="T29" fmla="*/ 54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2" name="Freeform 45075">
              <a:extLst>
                <a:ext uri="{FF2B5EF4-FFF2-40B4-BE49-F238E27FC236}">
                  <a16:creationId xmlns:a16="http://schemas.microsoft.com/office/drawing/2014/main" id="{840D3123-5491-48C3-B1AD-822DFDFA750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0 h 60"/>
                <a:gd name="T4" fmla="*/ 41 w 59"/>
                <a:gd name="T5" fmla="*/ 36 h 60"/>
                <a:gd name="T6" fmla="*/ 47 w 59"/>
                <a:gd name="T7" fmla="*/ 42 h 60"/>
                <a:gd name="T8" fmla="*/ 53 w 59"/>
                <a:gd name="T9" fmla="*/ 54 h 60"/>
                <a:gd name="T10" fmla="*/ 53 w 59"/>
                <a:gd name="T11" fmla="*/ 60 h 60"/>
                <a:gd name="T12" fmla="*/ 47 w 59"/>
                <a:gd name="T13" fmla="*/ 54 h 60"/>
                <a:gd name="T14" fmla="*/ 35 w 59"/>
                <a:gd name="T15" fmla="*/ 48 h 60"/>
                <a:gd name="T16" fmla="*/ 23 w 59"/>
                <a:gd name="T17" fmla="*/ 36 h 60"/>
                <a:gd name="T18" fmla="*/ 17 w 59"/>
                <a:gd name="T19" fmla="*/ 30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3" name="Freeform 45076">
              <a:extLst>
                <a:ext uri="{FF2B5EF4-FFF2-40B4-BE49-F238E27FC236}">
                  <a16:creationId xmlns:a16="http://schemas.microsoft.com/office/drawing/2014/main" id="{2873B2A7-5B28-4AF3-88D1-B3C2213BBDC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6 h 204"/>
                <a:gd name="T2" fmla="*/ 245 w 245"/>
                <a:gd name="T3" fmla="*/ 42 h 204"/>
                <a:gd name="T4" fmla="*/ 209 w 245"/>
                <a:gd name="T5" fmla="*/ 84 h 204"/>
                <a:gd name="T6" fmla="*/ 143 w 245"/>
                <a:gd name="T7" fmla="*/ 132 h 204"/>
                <a:gd name="T8" fmla="*/ 167 w 245"/>
                <a:gd name="T9" fmla="*/ 156 h 204"/>
                <a:gd name="T10" fmla="*/ 179 w 245"/>
                <a:gd name="T11" fmla="*/ 204 h 204"/>
                <a:gd name="T12" fmla="*/ 77 w 245"/>
                <a:gd name="T13" fmla="*/ 132 h 204"/>
                <a:gd name="T14" fmla="*/ 47 w 245"/>
                <a:gd name="T15" fmla="*/ 84 h 204"/>
                <a:gd name="T16" fmla="*/ 89 w 245"/>
                <a:gd name="T17" fmla="*/ 66 h 204"/>
                <a:gd name="T18" fmla="*/ 59 w 245"/>
                <a:gd name="T19" fmla="*/ 36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6 h 204"/>
                <a:gd name="T50" fmla="*/ 233 w 245"/>
                <a:gd name="T51" fmla="*/ 3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</p:grpSp>
      <p:sp>
        <p:nvSpPr>
          <p:cNvPr id="45078" name="Title 45077"/>
          <p:cNvSpPr>
            <a:spLocks noGrp="1"/>
          </p:cNvSpPr>
          <p:nvPr>
            <p:ph type="ctrTitle" sz="quarter"/>
          </p:nvPr>
        </p:nvSpPr>
        <p:spPr>
          <a:xfrm>
            <a:off x="609600" y="1447801"/>
            <a:ext cx="10972800" cy="173672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lvl="0">
              <a:defRPr sz="5400"/>
            </a:lvl1pPr>
          </a:lstStyle>
          <a:p>
            <a:pPr lvl="0"/>
            <a:r>
              <a:rPr noProof="1"/>
              <a:t>Click to edit Master title style</a:t>
            </a:r>
          </a:p>
        </p:txBody>
      </p:sp>
      <p:sp>
        <p:nvSpPr>
          <p:cNvPr id="45079" name="Subtitle 45078"/>
          <p:cNvSpPr>
            <a:spLocks noGrp="1"/>
          </p:cNvSpPr>
          <p:nvPr>
            <p:ph type="subTitle" sz="quarter" idx="1"/>
          </p:nvPr>
        </p:nvSpPr>
        <p:spPr>
          <a:xfrm>
            <a:off x="1828800" y="3429000"/>
            <a:ext cx="8534400" cy="17526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lvl="0" indent="0" algn="ctr">
              <a:buNone/>
              <a:defRPr>
                <a:effectLst>
                  <a:outerShdw blurRad="38100" dist="38100" dir="2700000">
                    <a:srgbClr val="C0C0C0"/>
                  </a:outerShdw>
                </a:effectLst>
              </a:defRPr>
            </a:lvl1pPr>
            <a:lvl2pPr marL="457200" lvl="1" indent="0" algn="ctr">
              <a:buNone/>
              <a:defRPr>
                <a:effectLst>
                  <a:outerShdw blurRad="38100" dist="38100" dir="2700000">
                    <a:srgbClr val="C0C0C0"/>
                  </a:outerShdw>
                </a:effectLst>
              </a:defRPr>
            </a:lvl2pPr>
            <a:lvl3pPr marL="914400" lvl="2" indent="0" algn="ctr">
              <a:buNone/>
              <a:defRPr>
                <a:effectLst>
                  <a:outerShdw blurRad="38100" dist="38100" dir="2700000">
                    <a:srgbClr val="C0C0C0"/>
                  </a:outerShdw>
                </a:effectLst>
              </a:defRPr>
            </a:lvl3pPr>
            <a:lvl4pPr marL="1371600" lvl="3" indent="0" algn="ctr">
              <a:buNone/>
              <a:defRPr>
                <a:effectLst>
                  <a:outerShdw blurRad="38100" dist="38100" dir="2700000">
                    <a:srgbClr val="C0C0C0"/>
                  </a:outerShdw>
                </a:effectLst>
              </a:defRPr>
            </a:lvl4pPr>
            <a:lvl5pPr marL="1828800" lvl="4" indent="0" algn="ctr">
              <a:buNone/>
              <a:defRPr>
                <a:effectLst>
                  <a:outerShdw blurRad="38100" dist="38100" dir="2700000">
                    <a:srgbClr val="C0C0C0"/>
                  </a:outerShdw>
                </a:effectLst>
              </a:defRPr>
            </a:lvl5pPr>
          </a:lstStyle>
          <a:p>
            <a:pPr lvl="0"/>
            <a:r>
              <a:rPr noProof="1"/>
              <a:t>Click to edit Master subtitle style</a:t>
            </a:r>
          </a:p>
        </p:txBody>
      </p:sp>
      <p:sp>
        <p:nvSpPr>
          <p:cNvPr id="24" name="Date Placeholder 45079">
            <a:extLst>
              <a:ext uri="{FF2B5EF4-FFF2-40B4-BE49-F238E27FC236}">
                <a16:creationId xmlns:a16="http://schemas.microsoft.com/office/drawing/2014/main" id="{0F89061F-3235-4A1D-80B8-138B133227D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5" name="Slide Number Placeholder 45080">
            <a:extLst>
              <a:ext uri="{FF2B5EF4-FFF2-40B4-BE49-F238E27FC236}">
                <a16:creationId xmlns:a16="http://schemas.microsoft.com/office/drawing/2014/main" id="{348649A1-BDBE-4262-9620-F0DD7DDE3F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693EA82-8E00-404F-89E5-B955C6532FE7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26" name="Footer Placeholder 45081">
            <a:extLst>
              <a:ext uri="{FF2B5EF4-FFF2-40B4-BE49-F238E27FC236}">
                <a16:creationId xmlns:a16="http://schemas.microsoft.com/office/drawing/2014/main" id="{0E758FA3-769C-4AEC-81E4-84F48CE0518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01916200"/>
      </p:ext>
    </p:extLst>
  </p:cSld>
  <p:clrMapOvr>
    <a:masterClrMapping/>
  </p:clrMapOvr>
  <p:transition>
    <p:pull dir="d"/>
  </p:transition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44055">
            <a:extLst>
              <a:ext uri="{FF2B5EF4-FFF2-40B4-BE49-F238E27FC236}">
                <a16:creationId xmlns:a16="http://schemas.microsoft.com/office/drawing/2014/main" id="{EA169AB3-8717-48D5-A5AA-EE278254ED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4056">
            <a:extLst>
              <a:ext uri="{FF2B5EF4-FFF2-40B4-BE49-F238E27FC236}">
                <a16:creationId xmlns:a16="http://schemas.microsoft.com/office/drawing/2014/main" id="{7803D5C4-7D14-4464-BBAA-5C7CB9020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44057">
            <a:extLst>
              <a:ext uri="{FF2B5EF4-FFF2-40B4-BE49-F238E27FC236}">
                <a16:creationId xmlns:a16="http://schemas.microsoft.com/office/drawing/2014/main" id="{972F3257-77B0-4A49-B32C-5BF7403B1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199C68-0517-43FB-88F2-93A8C6B3B44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35976288"/>
      </p:ext>
    </p:extLst>
  </p:cSld>
  <p:clrMapOvr>
    <a:masterClrMapping/>
  </p:clrMapOvr>
  <p:transition>
    <p:pull dir="d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44055">
            <a:extLst>
              <a:ext uri="{FF2B5EF4-FFF2-40B4-BE49-F238E27FC236}">
                <a16:creationId xmlns:a16="http://schemas.microsoft.com/office/drawing/2014/main" id="{AB562A11-006A-42BB-8D7A-578A5CC51C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4056">
            <a:extLst>
              <a:ext uri="{FF2B5EF4-FFF2-40B4-BE49-F238E27FC236}">
                <a16:creationId xmlns:a16="http://schemas.microsoft.com/office/drawing/2014/main" id="{8A9020C3-7D1A-4040-AC90-EDDF28177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44057">
            <a:extLst>
              <a:ext uri="{FF2B5EF4-FFF2-40B4-BE49-F238E27FC236}">
                <a16:creationId xmlns:a16="http://schemas.microsoft.com/office/drawing/2014/main" id="{CEFC5564-0676-4C7A-B5EC-3ED1738BD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772B03-8827-425D-8716-0BF0E9DDFF7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83039416"/>
      </p:ext>
    </p:extLst>
  </p:cSld>
  <p:clrMapOvr>
    <a:masterClrMapping/>
  </p:clrMapOvr>
  <p:transition>
    <p:pull dir="d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495800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495800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44055">
            <a:extLst>
              <a:ext uri="{FF2B5EF4-FFF2-40B4-BE49-F238E27FC236}">
                <a16:creationId xmlns:a16="http://schemas.microsoft.com/office/drawing/2014/main" id="{06CAF686-6708-45DE-867D-4CB562FECF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4056">
            <a:extLst>
              <a:ext uri="{FF2B5EF4-FFF2-40B4-BE49-F238E27FC236}">
                <a16:creationId xmlns:a16="http://schemas.microsoft.com/office/drawing/2014/main" id="{765F5A24-23A7-44DA-AC53-486D5C217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44057">
            <a:extLst>
              <a:ext uri="{FF2B5EF4-FFF2-40B4-BE49-F238E27FC236}">
                <a16:creationId xmlns:a16="http://schemas.microsoft.com/office/drawing/2014/main" id="{BBD9EE78-A814-4D7C-BBA5-3E0BDB971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2F9983-E9EC-4D3D-9DE2-F55F53373EA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3080704"/>
      </p:ext>
    </p:extLst>
  </p:cSld>
  <p:clrMapOvr>
    <a:masterClrMapping/>
  </p:clrMapOvr>
  <p:transition>
    <p:pull dir="d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44055">
            <a:extLst>
              <a:ext uri="{FF2B5EF4-FFF2-40B4-BE49-F238E27FC236}">
                <a16:creationId xmlns:a16="http://schemas.microsoft.com/office/drawing/2014/main" id="{8E47BC2A-DC1E-4253-A616-0836D13D46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Footer Placeholder 44056">
            <a:extLst>
              <a:ext uri="{FF2B5EF4-FFF2-40B4-BE49-F238E27FC236}">
                <a16:creationId xmlns:a16="http://schemas.microsoft.com/office/drawing/2014/main" id="{0916CFAC-189B-408A-B1D5-BCCB9FB22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44057">
            <a:extLst>
              <a:ext uri="{FF2B5EF4-FFF2-40B4-BE49-F238E27FC236}">
                <a16:creationId xmlns:a16="http://schemas.microsoft.com/office/drawing/2014/main" id="{75FE3695-2A4B-4989-95C1-8EC356EF4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C1D771-3524-4DAB-8597-25EB555C99E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53134409"/>
      </p:ext>
    </p:extLst>
  </p:cSld>
  <p:clrMapOvr>
    <a:masterClrMapping/>
  </p:clrMapOvr>
  <p:transition>
    <p:pull dir="d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44055">
            <a:extLst>
              <a:ext uri="{FF2B5EF4-FFF2-40B4-BE49-F238E27FC236}">
                <a16:creationId xmlns:a16="http://schemas.microsoft.com/office/drawing/2014/main" id="{464EF99B-562B-47D2-AEEF-866EE119AA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Footer Placeholder 44056">
            <a:extLst>
              <a:ext uri="{FF2B5EF4-FFF2-40B4-BE49-F238E27FC236}">
                <a16:creationId xmlns:a16="http://schemas.microsoft.com/office/drawing/2014/main" id="{0C2004CB-7554-496D-9778-3BF5418F3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4057">
            <a:extLst>
              <a:ext uri="{FF2B5EF4-FFF2-40B4-BE49-F238E27FC236}">
                <a16:creationId xmlns:a16="http://schemas.microsoft.com/office/drawing/2014/main" id="{7A32A530-F302-4746-B6A4-9198843CA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D1B439-77B3-40FE-94FD-963F4076580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38268229"/>
      </p:ext>
    </p:extLst>
  </p:cSld>
  <p:clrMapOvr>
    <a:masterClrMapping/>
  </p:clrMapOvr>
  <p:transition>
    <p:pull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B0ABB8-C324-4D9F-98B4-A4C4367C9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8AEF01F2-7A1F-472E-965C-DF4F623D0D19}" type="datetimeFigureOut">
              <a:rPr lang="en-US"/>
              <a:pPr>
                <a:defRPr/>
              </a:pPr>
              <a:t>11/28/2021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A4CEC0-865E-4687-89EF-C9C9016FC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A3DDB2-B5D7-47A2-AA71-55DB61F2F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A0A59A70-1B7D-472B-A65B-BEFE8CE202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621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4055">
            <a:extLst>
              <a:ext uri="{FF2B5EF4-FFF2-40B4-BE49-F238E27FC236}">
                <a16:creationId xmlns:a16="http://schemas.microsoft.com/office/drawing/2014/main" id="{70BB2628-BE8E-4890-91D5-C39C447DA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Footer Placeholder 44056">
            <a:extLst>
              <a:ext uri="{FF2B5EF4-FFF2-40B4-BE49-F238E27FC236}">
                <a16:creationId xmlns:a16="http://schemas.microsoft.com/office/drawing/2014/main" id="{AC4F30FB-5DBC-4361-9AFD-0063CFA5F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44057">
            <a:extLst>
              <a:ext uri="{FF2B5EF4-FFF2-40B4-BE49-F238E27FC236}">
                <a16:creationId xmlns:a16="http://schemas.microsoft.com/office/drawing/2014/main" id="{0E5140C0-D39E-4C24-B5CB-3F5BCCD5D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F45147-2E93-4C77-B497-AE1FCBEC75F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59238223"/>
      </p:ext>
    </p:extLst>
  </p:cSld>
  <p:clrMapOvr>
    <a:masterClrMapping/>
  </p:clrMapOvr>
  <p:transition>
    <p:pull dir="d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44055">
            <a:extLst>
              <a:ext uri="{FF2B5EF4-FFF2-40B4-BE49-F238E27FC236}">
                <a16:creationId xmlns:a16="http://schemas.microsoft.com/office/drawing/2014/main" id="{B36E27C8-EE21-4E6E-8039-A36CFCBF1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4056">
            <a:extLst>
              <a:ext uri="{FF2B5EF4-FFF2-40B4-BE49-F238E27FC236}">
                <a16:creationId xmlns:a16="http://schemas.microsoft.com/office/drawing/2014/main" id="{0AB28A96-7A7F-4E07-A6F6-C79C0643D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44057">
            <a:extLst>
              <a:ext uri="{FF2B5EF4-FFF2-40B4-BE49-F238E27FC236}">
                <a16:creationId xmlns:a16="http://schemas.microsoft.com/office/drawing/2014/main" id="{617D0B68-A7BB-4147-9B62-705A72AFD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175A98-10FC-4170-BF90-AC51379CCDC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55231143"/>
      </p:ext>
    </p:extLst>
  </p:cSld>
  <p:clrMapOvr>
    <a:masterClrMapping/>
  </p:clrMapOvr>
  <p:transition>
    <p:pull dir="d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44055">
            <a:extLst>
              <a:ext uri="{FF2B5EF4-FFF2-40B4-BE49-F238E27FC236}">
                <a16:creationId xmlns:a16="http://schemas.microsoft.com/office/drawing/2014/main" id="{7FDB20F3-845B-4E41-B72C-A7AB3286A8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4056">
            <a:extLst>
              <a:ext uri="{FF2B5EF4-FFF2-40B4-BE49-F238E27FC236}">
                <a16:creationId xmlns:a16="http://schemas.microsoft.com/office/drawing/2014/main" id="{5435D261-D420-4E65-AC3A-963318385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44057">
            <a:extLst>
              <a:ext uri="{FF2B5EF4-FFF2-40B4-BE49-F238E27FC236}">
                <a16:creationId xmlns:a16="http://schemas.microsoft.com/office/drawing/2014/main" id="{D154B929-AB69-41FD-BA3E-052E6343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EBAEFA-8057-473A-B690-1AD52B8C669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09672539"/>
      </p:ext>
    </p:extLst>
  </p:cSld>
  <p:clrMapOvr>
    <a:masterClrMapping/>
  </p:clrMapOvr>
  <p:transition>
    <p:pull dir="d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44055">
            <a:extLst>
              <a:ext uri="{FF2B5EF4-FFF2-40B4-BE49-F238E27FC236}">
                <a16:creationId xmlns:a16="http://schemas.microsoft.com/office/drawing/2014/main" id="{83268B89-3C17-40D7-882C-942B7C3FFB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4056">
            <a:extLst>
              <a:ext uri="{FF2B5EF4-FFF2-40B4-BE49-F238E27FC236}">
                <a16:creationId xmlns:a16="http://schemas.microsoft.com/office/drawing/2014/main" id="{46383F94-2EE6-4584-98A0-41CABC157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44057">
            <a:extLst>
              <a:ext uri="{FF2B5EF4-FFF2-40B4-BE49-F238E27FC236}">
                <a16:creationId xmlns:a16="http://schemas.microsoft.com/office/drawing/2014/main" id="{978AF628-B3DC-4432-835C-848B02734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881EBE-B0BC-4BB9-9439-E12331738BD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2544988"/>
      </p:ext>
    </p:extLst>
  </p:cSld>
  <p:clrMapOvr>
    <a:masterClrMapping/>
  </p:clrMapOvr>
  <p:transition>
    <p:pull dir="d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5867400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70573" cy="5867400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44055">
            <a:extLst>
              <a:ext uri="{FF2B5EF4-FFF2-40B4-BE49-F238E27FC236}">
                <a16:creationId xmlns:a16="http://schemas.microsoft.com/office/drawing/2014/main" id="{CD2138E9-DC5F-426C-A305-05F97C9369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4056">
            <a:extLst>
              <a:ext uri="{FF2B5EF4-FFF2-40B4-BE49-F238E27FC236}">
                <a16:creationId xmlns:a16="http://schemas.microsoft.com/office/drawing/2014/main" id="{A5C569DC-E1B1-49F9-851D-1A87DC7A2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44057">
            <a:extLst>
              <a:ext uri="{FF2B5EF4-FFF2-40B4-BE49-F238E27FC236}">
                <a16:creationId xmlns:a16="http://schemas.microsoft.com/office/drawing/2014/main" id="{7BF48356-95D5-46F5-8735-8157485D0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A5D990-C019-48A7-8FC5-1F97BD54FCC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66119986"/>
      </p:ext>
    </p:extLst>
  </p:cSld>
  <p:clrMapOvr>
    <a:masterClrMapping/>
  </p:clrMapOvr>
  <p:transition>
    <p:pull dir="d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72200" y="1825626"/>
            <a:ext cx="5181600" cy="2098675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72200" y="4076701"/>
            <a:ext cx="5181600" cy="21002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6" name="Date Placeholder 44055">
            <a:extLst>
              <a:ext uri="{FF2B5EF4-FFF2-40B4-BE49-F238E27FC236}">
                <a16:creationId xmlns:a16="http://schemas.microsoft.com/office/drawing/2014/main" id="{692ECD85-6FE6-4D65-8332-4A8690D01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Footer Placeholder 44056">
            <a:extLst>
              <a:ext uri="{FF2B5EF4-FFF2-40B4-BE49-F238E27FC236}">
                <a16:creationId xmlns:a16="http://schemas.microsoft.com/office/drawing/2014/main" id="{CEC7789A-05E2-4B04-AFD7-D7EB9B3D6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Slide Number Placeholder 44057">
            <a:extLst>
              <a:ext uri="{FF2B5EF4-FFF2-40B4-BE49-F238E27FC236}">
                <a16:creationId xmlns:a16="http://schemas.microsoft.com/office/drawing/2014/main" id="{3DB1765A-289E-4A79-832E-D0D0845B5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1A4E8E-CFAB-4FAA-B214-9CA8544B843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55814021"/>
      </p:ext>
    </p:extLst>
  </p:cSld>
  <p:clrMapOvr>
    <a:masterClrMapping/>
  </p:clrMapOvr>
  <p:transition>
    <p:pull dir="d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28600"/>
            <a:ext cx="10972800" cy="5867400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3" name="Date Placeholder 44055">
            <a:extLst>
              <a:ext uri="{FF2B5EF4-FFF2-40B4-BE49-F238E27FC236}">
                <a16:creationId xmlns:a16="http://schemas.microsoft.com/office/drawing/2014/main" id="{1CD0C5E5-4044-40BC-9239-902758E6F9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Footer Placeholder 44056">
            <a:extLst>
              <a:ext uri="{FF2B5EF4-FFF2-40B4-BE49-F238E27FC236}">
                <a16:creationId xmlns:a16="http://schemas.microsoft.com/office/drawing/2014/main" id="{B2B071C9-219E-44FF-B950-B2C7018FE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4057">
            <a:extLst>
              <a:ext uri="{FF2B5EF4-FFF2-40B4-BE49-F238E27FC236}">
                <a16:creationId xmlns:a16="http://schemas.microsoft.com/office/drawing/2014/main" id="{4526286D-DBFD-4E7F-B9C0-030F24795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434BFF-90B7-4E45-9CA0-4B7C5F83F62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74249354"/>
      </p:ext>
    </p:extLst>
  </p:cSld>
  <p:clrMapOvr>
    <a:masterClrMapping/>
  </p:clrMapOvr>
  <p:transition>
    <p:pull dir="d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60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23" indent="0" algn="ctr">
              <a:buNone/>
              <a:defRPr sz="1991"/>
            </a:lvl2pPr>
            <a:lvl3pPr marL="910847" indent="0" algn="ctr">
              <a:buNone/>
              <a:defRPr sz="1791"/>
            </a:lvl3pPr>
            <a:lvl4pPr marL="1366270" indent="0" algn="ctr">
              <a:buNone/>
              <a:defRPr sz="1592"/>
            </a:lvl4pPr>
            <a:lvl5pPr marL="1821233" indent="0" algn="ctr">
              <a:buNone/>
              <a:defRPr sz="1592"/>
            </a:lvl5pPr>
            <a:lvl6pPr marL="2276656" indent="0" algn="ctr">
              <a:buNone/>
              <a:defRPr sz="1592"/>
            </a:lvl6pPr>
            <a:lvl7pPr marL="2732080" indent="0" algn="ctr">
              <a:buNone/>
              <a:defRPr sz="1592"/>
            </a:lvl7pPr>
            <a:lvl8pPr marL="3187503" indent="0" algn="ctr">
              <a:buNone/>
              <a:defRPr sz="1592"/>
            </a:lvl8pPr>
            <a:lvl9pPr marL="3642926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419996103"/>
      </p:ext>
    </p:extLst>
  </p:cSld>
  <p:clrMapOvr>
    <a:masterClrMapping/>
  </p:clrMapOvr>
  <p:transition advClick="0" advTm="3000"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7"/>
            <a:ext cx="5980067" cy="82723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9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0368608"/>
      </p:ext>
    </p:extLst>
  </p:cSld>
  <p:clrMapOvr>
    <a:masterClrMapping/>
  </p:clrMapOvr>
  <p:transition advClick="0" advTm="3000"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2"/>
          </a:xfrm>
          <a:prstGeom prst="rect">
            <a:avLst/>
          </a:prstGeom>
        </p:spPr>
        <p:txBody>
          <a:bodyPr anchor="b"/>
          <a:lstStyle>
            <a:lvl1pPr>
              <a:defRPr sz="59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8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23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2pPr>
            <a:lvl3pPr marL="91084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70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233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56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80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503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926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39091020"/>
      </p:ext>
    </p:extLst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1031B-BACF-4F83-847D-01BFB9643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4116BD7F-0057-4B4B-AF2E-41D23652041F}" type="datetimeFigureOut">
              <a:rPr lang="en-US"/>
              <a:pPr>
                <a:defRPr/>
              </a:pPr>
              <a:t>11/28/2021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461FBD-4080-464A-AB74-29011C44C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6E4DFE-4AF7-42E2-A112-94506C1C8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0992E014-747E-4B7B-A96A-C40F7FEF9A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5524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7"/>
            <a:ext cx="5980067" cy="82723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8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57506691"/>
      </p:ext>
    </p:extLst>
  </p:cSld>
  <p:clrMapOvr>
    <a:masterClrMapping/>
  </p:clrMapOvr>
  <p:transition advClick="0" advTm="3000"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7"/>
            <a:ext cx="10515799" cy="132560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8" y="1778498"/>
            <a:ext cx="48736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89"/>
            </a:lvl1pPr>
            <a:lvl2pPr marL="455423" indent="0">
              <a:buNone/>
              <a:defRPr sz="2392"/>
            </a:lvl2pPr>
            <a:lvl3pPr marL="910847" indent="0">
              <a:buNone/>
              <a:defRPr sz="1991"/>
            </a:lvl3pPr>
            <a:lvl4pPr marL="1366270" indent="0">
              <a:buNone/>
              <a:defRPr sz="1791"/>
            </a:lvl4pPr>
            <a:lvl5pPr marL="1821233" indent="0">
              <a:buNone/>
              <a:defRPr sz="1791"/>
            </a:lvl5pPr>
            <a:lvl6pPr marL="2276656" indent="0">
              <a:buNone/>
              <a:defRPr sz="1791"/>
            </a:lvl6pPr>
            <a:lvl7pPr marL="2732080" indent="0">
              <a:buNone/>
              <a:defRPr sz="1791"/>
            </a:lvl7pPr>
            <a:lvl8pPr marL="3187503" indent="0">
              <a:buNone/>
              <a:defRPr sz="1791"/>
            </a:lvl8pPr>
            <a:lvl9pPr marL="3642926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8" y="2665469"/>
            <a:ext cx="4873665" cy="35244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8"/>
            <a:ext cx="4897668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89"/>
            </a:lvl1pPr>
            <a:lvl2pPr marL="455423" indent="0">
              <a:buNone/>
              <a:defRPr sz="2392"/>
            </a:lvl2pPr>
            <a:lvl3pPr marL="910847" indent="0">
              <a:buNone/>
              <a:defRPr sz="1991"/>
            </a:lvl3pPr>
            <a:lvl4pPr marL="1366270" indent="0">
              <a:buNone/>
              <a:defRPr sz="1791"/>
            </a:lvl4pPr>
            <a:lvl5pPr marL="1821233" indent="0">
              <a:buNone/>
              <a:defRPr sz="1791"/>
            </a:lvl5pPr>
            <a:lvl6pPr marL="2276656" indent="0">
              <a:buNone/>
              <a:defRPr sz="1791"/>
            </a:lvl6pPr>
            <a:lvl7pPr marL="2732080" indent="0">
              <a:buNone/>
              <a:defRPr sz="1791"/>
            </a:lvl7pPr>
            <a:lvl8pPr marL="3187503" indent="0">
              <a:buNone/>
              <a:defRPr sz="1791"/>
            </a:lvl8pPr>
            <a:lvl9pPr marL="3642926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9"/>
            <a:ext cx="4897668" cy="35244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6855255"/>
      </p:ext>
    </p:extLst>
  </p:cSld>
  <p:clrMapOvr>
    <a:masterClrMapping/>
  </p:clrMapOvr>
  <p:transition advClick="0" advTm="3000"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7"/>
            <a:ext cx="5980067" cy="82723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4152596"/>
      </p:ext>
    </p:extLst>
  </p:cSld>
  <p:clrMapOvr>
    <a:masterClrMapping/>
  </p:clrMapOvr>
  <p:transition advClick="0" advTm="3000"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0261563"/>
      </p:ext>
    </p:extLst>
  </p:cSld>
  <p:clrMapOvr>
    <a:masterClrMapping/>
  </p:clrMapOvr>
  <p:transition advClick="0" advTm="3000"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9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89"/>
            </a:lvl2pPr>
            <a:lvl3pPr>
              <a:defRPr sz="2392"/>
            </a:lvl3pPr>
            <a:lvl4pPr>
              <a:defRPr sz="1991"/>
            </a:lvl4pPr>
            <a:lvl5pPr>
              <a:defRPr sz="1991"/>
            </a:lvl5pPr>
            <a:lvl6pPr>
              <a:defRPr sz="1991"/>
            </a:lvl6pPr>
            <a:lvl7pPr>
              <a:defRPr sz="1991"/>
            </a:lvl7pPr>
            <a:lvl8pPr>
              <a:defRPr sz="1991"/>
            </a:lvl8pPr>
            <a:lvl9pPr>
              <a:defRPr sz="199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70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23" indent="0">
              <a:buNone/>
              <a:defRPr sz="1393"/>
            </a:lvl2pPr>
            <a:lvl3pPr marL="910847" indent="0">
              <a:buNone/>
              <a:defRPr sz="1195"/>
            </a:lvl3pPr>
            <a:lvl4pPr marL="1366270" indent="0">
              <a:buNone/>
              <a:defRPr sz="995"/>
            </a:lvl4pPr>
            <a:lvl5pPr marL="1821233" indent="0">
              <a:buNone/>
              <a:defRPr sz="995"/>
            </a:lvl5pPr>
            <a:lvl6pPr marL="2276656" indent="0">
              <a:buNone/>
              <a:defRPr sz="995"/>
            </a:lvl6pPr>
            <a:lvl7pPr marL="2732080" indent="0">
              <a:buNone/>
              <a:defRPr sz="995"/>
            </a:lvl7pPr>
            <a:lvl8pPr marL="3187503" indent="0">
              <a:buNone/>
              <a:defRPr sz="995"/>
            </a:lvl8pPr>
            <a:lvl9pPr marL="3642926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58101328"/>
      </p:ext>
    </p:extLst>
  </p:cSld>
  <p:clrMapOvr>
    <a:masterClrMapping/>
  </p:clrMapOvr>
  <p:transition advClick="0" advTm="3000"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23" indent="0">
              <a:buNone/>
              <a:defRPr sz="2789"/>
            </a:lvl2pPr>
            <a:lvl3pPr marL="910847" indent="0">
              <a:buNone/>
              <a:defRPr sz="2392"/>
            </a:lvl3pPr>
            <a:lvl4pPr marL="1366270" indent="0">
              <a:buNone/>
              <a:defRPr sz="1991"/>
            </a:lvl4pPr>
            <a:lvl5pPr marL="1821233" indent="0">
              <a:buNone/>
              <a:defRPr sz="1991"/>
            </a:lvl5pPr>
            <a:lvl6pPr marL="2276656" indent="0">
              <a:buNone/>
              <a:defRPr sz="1991"/>
            </a:lvl6pPr>
            <a:lvl7pPr marL="2732080" indent="0">
              <a:buNone/>
              <a:defRPr sz="1991"/>
            </a:lvl7pPr>
            <a:lvl8pPr marL="3187503" indent="0">
              <a:buNone/>
              <a:defRPr sz="1991"/>
            </a:lvl8pPr>
            <a:lvl9pPr marL="3642926" indent="0">
              <a:buNone/>
              <a:defRPr sz="1991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70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1"/>
            </a:lvl1pPr>
            <a:lvl2pPr marL="455423" indent="0">
              <a:buNone/>
              <a:defRPr sz="1791"/>
            </a:lvl2pPr>
            <a:lvl3pPr marL="910847" indent="0">
              <a:buNone/>
              <a:defRPr sz="1592"/>
            </a:lvl3pPr>
            <a:lvl4pPr marL="1366270" indent="0">
              <a:buNone/>
              <a:defRPr sz="1393"/>
            </a:lvl4pPr>
            <a:lvl5pPr marL="1821233" indent="0">
              <a:buNone/>
              <a:defRPr sz="1393"/>
            </a:lvl5pPr>
            <a:lvl6pPr marL="2276656" indent="0">
              <a:buNone/>
              <a:defRPr sz="1393"/>
            </a:lvl6pPr>
            <a:lvl7pPr marL="2732080" indent="0">
              <a:buNone/>
              <a:defRPr sz="1393"/>
            </a:lvl7pPr>
            <a:lvl8pPr marL="3187503" indent="0">
              <a:buNone/>
              <a:defRPr sz="1393"/>
            </a:lvl8pPr>
            <a:lvl9pPr marL="3642926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897187"/>
      </p:ext>
    </p:extLst>
  </p:cSld>
  <p:clrMapOvr>
    <a:masterClrMapping/>
  </p:clrMapOvr>
  <p:transition advClick="0" advTm="3000"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7"/>
            <a:ext cx="5980067" cy="82723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29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99037597"/>
      </p:ext>
    </p:extLst>
  </p:cSld>
  <p:clrMapOvr>
    <a:masterClrMapping/>
  </p:clrMapOvr>
  <p:transition advClick="0" advTm="3000"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7"/>
            <a:ext cx="2628949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7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62230492"/>
      </p:ext>
    </p:extLst>
  </p:cSld>
  <p:clrMapOvr>
    <a:masterClrMapping/>
  </p:clrMapOvr>
  <p:transition advClick="0" advTm="3000"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6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6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43477186"/>
      </p:ext>
    </p:extLst>
  </p:cSld>
  <p:clrMapOvr>
    <a:masterClrMapping/>
  </p:clrMapOvr>
  <p:transition advClick="0" advTm="3000"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EAFFA7-C313-4C30-88AC-AD3ABC9A0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9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34EE2F-0824-477E-A9A0-44C75B6D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451253-0F39-4CB0-B581-EB78E4B5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9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3D505CB2-7C21-4A37-9DC8-979760A0EFB0}" type="slidenum">
              <a:rPr lang="en-US" altLang="en-US" sz="2400" smtClean="0">
                <a:solidFill>
                  <a:srgbClr val="000000"/>
                </a:solidFill>
              </a:rPr>
              <a:pPr defTabSz="1219170">
                <a:defRPr/>
              </a:pPr>
              <a:t>‹#›</a:t>
            </a:fld>
            <a:endParaRPr lang="en-US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335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50EA1D-62D0-4132-B463-9CC49E323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5030D63B-3D5A-46E4-BF3F-EA02D9DD7C53}" type="datetimeFigureOut">
              <a:rPr lang="en-US"/>
              <a:pPr>
                <a:defRPr/>
              </a:pPr>
              <a:t>11/28/2021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7C0BE-0445-4453-A73B-360451CA2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BAFEF1-38E4-4A7E-A408-B0D6D4411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fld id="{A5CDBBA9-5A21-47FA-8EEF-D8DEDC334D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01864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0C1BAA-8221-4A5B-BD11-7BB211763A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137BE7-0174-41C5-9DAF-8DDD2DDA8E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48F5C42-FAA3-4AD6-AEA5-429868B217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95EF8043-04AD-4BA4-ADF0-889462D1523F}" type="slidenum">
              <a:rPr lang="en-US" altLang="en-US" smtClean="0">
                <a:solidFill>
                  <a:srgbClr val="000000"/>
                </a:solidFill>
              </a:rPr>
              <a:pPr defTabSz="914377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4345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0C455B-FFEB-4633-8CD0-59B77DFB0B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84E1EC3-DF9B-4427-A1BD-A982A9D08C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0ACA92-921D-4AD9-ABF4-C0B424B020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39F97EC3-364A-4CAF-B8B1-997C9845C933}" type="slidenum">
              <a:rPr lang="en-US" altLang="en-US" smtClean="0">
                <a:solidFill>
                  <a:srgbClr val="000000"/>
                </a:solidFill>
              </a:rPr>
              <a:pPr defTabSz="914377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2379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189" indent="0">
              <a:buNone/>
              <a:defRPr sz="2000"/>
            </a:lvl2pPr>
            <a:lvl3pPr marL="914377" indent="0">
              <a:buNone/>
              <a:defRPr sz="18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07906B-FFBE-4DEA-9841-2F4D9837B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4FBF25-E5D4-4B11-BD4E-2BA732BBA7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B9DF94-E7C6-45A1-A890-2B08B46D46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4DA6BBB2-CD1F-4A2A-94B3-649068B4AE2A}" type="slidenum">
              <a:rPr lang="en-US" altLang="en-US" smtClean="0">
                <a:solidFill>
                  <a:srgbClr val="000000"/>
                </a:solidFill>
              </a:rPr>
              <a:pPr defTabSz="914377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37252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86D76F-6FE0-443F-806A-BF45B52D11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DD7889-69F2-4903-9B6C-987F88AC5E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35C5FF-379E-4184-B5C8-21E0ED02EF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71A996DA-B9C6-4A39-B4C8-CFE9C363E53D}" type="slidenum">
              <a:rPr lang="en-US" altLang="en-US" smtClean="0">
                <a:solidFill>
                  <a:srgbClr val="000000"/>
                </a:solidFill>
              </a:rPr>
              <a:pPr defTabSz="914377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77405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5C4B739-63B5-4D33-B317-D0C3D71440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7E3E389-54C5-4940-A9EC-733792F65E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0196260-8101-4F36-BF1A-77B2546AF8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EC10D5C2-ABE1-4B11-8A4C-8E04FDCC01D5}" type="slidenum">
              <a:rPr lang="en-US" altLang="en-US" smtClean="0">
                <a:solidFill>
                  <a:srgbClr val="000000"/>
                </a:solidFill>
              </a:rPr>
              <a:pPr defTabSz="914377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39814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18BA22A-F723-4174-85F1-C1028331E3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6AE895A-F9E2-4F90-B018-67DF92C179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C8C12D6-995B-46FC-805B-55761B3650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E25A5004-A5E0-47C8-91E7-8F6ADBB29762}" type="slidenum">
              <a:rPr lang="en-US" altLang="en-US" smtClean="0">
                <a:solidFill>
                  <a:srgbClr val="000000"/>
                </a:solidFill>
              </a:rPr>
              <a:pPr defTabSz="914377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15992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9DD9225-98F4-4A07-A657-F9C272618C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03B8652-DE8A-4912-A39A-A0446393D3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1DEC5F6-E9E6-48ED-8072-FFF591C651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6FE6C343-0646-4C88-8FF5-CF0F1478414C}" type="slidenum">
              <a:rPr lang="en-US" altLang="en-US" smtClean="0">
                <a:solidFill>
                  <a:srgbClr val="000000"/>
                </a:solidFill>
              </a:rPr>
              <a:pPr defTabSz="914377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444004-B048-4A5F-B8C8-D8DA47F1849F}"/>
              </a:ext>
            </a:extLst>
          </p:cNvPr>
          <p:cNvSpPr txBox="1"/>
          <p:nvPr userDrawn="1"/>
        </p:nvSpPr>
        <p:spPr>
          <a:xfrm>
            <a:off x="3618933" y="1"/>
            <a:ext cx="49541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2020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07074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1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13065D-452E-4D0A-BC02-E03F6E2246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A06193-D33E-4C7A-9FBB-AA9CB810F7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C7838C-56CB-4D74-B12F-06F421C8A2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4E3AA4C3-F679-40B2-9118-64CD3C066E31}" type="slidenum">
              <a:rPr lang="en-US" altLang="en-US" smtClean="0">
                <a:solidFill>
                  <a:srgbClr val="000000"/>
                </a:solidFill>
              </a:rPr>
              <a:pPr defTabSz="914377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32785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1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40FB21-EE09-4892-898F-B13932A5E1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C11EAD-7C09-4BFE-9247-2312856F39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F58FC9-F6EA-465A-8F15-B84C683159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136AF63B-36B5-4C94-836C-C1859EA5D18C}" type="slidenum">
              <a:rPr lang="en-US" altLang="en-US" smtClean="0">
                <a:solidFill>
                  <a:srgbClr val="000000"/>
                </a:solidFill>
              </a:rPr>
              <a:pPr defTabSz="914377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0434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616C646-EE1F-405E-A17D-966473A4D7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4CE1C1-31B5-42B6-867C-A1D89F89BF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B5877B-3637-4C5A-83EB-09FF60F70C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AAB35BCD-0AE1-466F-96FA-6C63D613041C}" type="slidenum">
              <a:rPr lang="en-US" altLang="en-US" smtClean="0">
                <a:solidFill>
                  <a:srgbClr val="000000"/>
                </a:solidFill>
              </a:rPr>
              <a:pPr defTabSz="914377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515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3AA78C1D-9EBE-43D8-8367-02162A3B68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92357D07-8702-43ED-97F9-6CCD68DF0A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9F618-8DBF-4556-984A-379C0242F4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11F11-B680-47DE-B6AD-22685E20BC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F3DFF-1AD6-4639-941A-1F50B28C0B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6136C13-8B75-4F79-83FC-EABA7FB507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4286BB-8962-4FAA-8D31-B8DB8193B514}"/>
              </a:ext>
            </a:extLst>
          </p:cNvPr>
          <p:cNvSpPr/>
          <p:nvPr userDrawn="1"/>
        </p:nvSpPr>
        <p:spPr>
          <a:xfrm>
            <a:off x="9761538" y="6492875"/>
            <a:ext cx="1257300" cy="184150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eaLnBrk="1" fontAlgn="auto" hangingPunct="1">
              <a:defRPr/>
            </a:pPr>
            <a:r>
              <a:rPr lang="vi-VN" sz="6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6095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44033">
            <a:extLst>
              <a:ext uri="{FF2B5EF4-FFF2-40B4-BE49-F238E27FC236}">
                <a16:creationId xmlns:a16="http://schemas.microsoft.com/office/drawing/2014/main" id="{7E4D2494-F2C6-4B1F-B737-A01B74CE793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3075" name="Freeform 44034">
              <a:extLst>
                <a:ext uri="{FF2B5EF4-FFF2-40B4-BE49-F238E27FC236}">
                  <a16:creationId xmlns:a16="http://schemas.microsoft.com/office/drawing/2014/main" id="{05AEFAA0-4D30-4AF9-8A19-B967D2E087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072"/>
              <a:ext cx="5760" cy="1248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" name="Freeform 44035">
              <a:extLst>
                <a:ext uri="{FF2B5EF4-FFF2-40B4-BE49-F238E27FC236}">
                  <a16:creationId xmlns:a16="http://schemas.microsoft.com/office/drawing/2014/main" id="{20328FFC-CFB2-4AAE-9BDD-A09A617B35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1847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</p:grpSp>
      <p:sp>
        <p:nvSpPr>
          <p:cNvPr id="3077" name="Freeform 44036">
            <a:extLst>
              <a:ext uri="{FF2B5EF4-FFF2-40B4-BE49-F238E27FC236}">
                <a16:creationId xmlns:a16="http://schemas.microsoft.com/office/drawing/2014/main" id="{7D5C0538-DCFF-47C0-8C94-0A62069F6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1200" y="6262688"/>
            <a:ext cx="3860800" cy="609600"/>
          </a:xfrm>
          <a:custGeom>
            <a:avLst/>
            <a:gdLst>
              <a:gd name="T0" fmla="*/ 5748 w 5748"/>
              <a:gd name="T1" fmla="*/ 246 h 246"/>
              <a:gd name="T2" fmla="*/ 0 w 5748"/>
              <a:gd name="T3" fmla="*/ 246 h 246"/>
              <a:gd name="T4" fmla="*/ 0 w 5748"/>
              <a:gd name="T5" fmla="*/ 0 h 246"/>
              <a:gd name="T6" fmla="*/ 5748 w 5748"/>
              <a:gd name="T7" fmla="*/ 0 h 246"/>
              <a:gd name="T8" fmla="*/ 5748 w 5748"/>
              <a:gd name="T9" fmla="*/ 246 h 246"/>
              <a:gd name="T10" fmla="*/ 5748 w 5748"/>
              <a:gd name="T11" fmla="*/ 246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endParaRPr lang="en-US" altLang="zh-CN" sz="32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grpSp>
        <p:nvGrpSpPr>
          <p:cNvPr id="3076" name="Group 44037">
            <a:extLst>
              <a:ext uri="{FF2B5EF4-FFF2-40B4-BE49-F238E27FC236}">
                <a16:creationId xmlns:a16="http://schemas.microsoft.com/office/drawing/2014/main" id="{EC60D073-12F2-44B2-884F-5A94BF718CCC}"/>
              </a:ext>
            </a:extLst>
          </p:cNvPr>
          <p:cNvGrpSpPr>
            <a:grpSpLocks/>
          </p:cNvGrpSpPr>
          <p:nvPr/>
        </p:nvGrpSpPr>
        <p:grpSpPr bwMode="auto">
          <a:xfrm>
            <a:off x="0" y="6019800"/>
            <a:ext cx="10464800" cy="857250"/>
            <a:chOff x="0" y="3792"/>
            <a:chExt cx="4944" cy="540"/>
          </a:xfrm>
        </p:grpSpPr>
        <p:sp>
          <p:nvSpPr>
            <p:cNvPr id="3079" name="Freeform 44038">
              <a:extLst>
                <a:ext uri="{FF2B5EF4-FFF2-40B4-BE49-F238E27FC236}">
                  <a16:creationId xmlns:a16="http://schemas.microsoft.com/office/drawing/2014/main" id="{75163D75-DA84-491B-B36C-64389D23A45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rgbClr val="847864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grpSp>
          <p:nvGrpSpPr>
            <p:cNvPr id="3" name="Group 44039">
              <a:extLst>
                <a:ext uri="{FF2B5EF4-FFF2-40B4-BE49-F238E27FC236}">
                  <a16:creationId xmlns:a16="http://schemas.microsoft.com/office/drawing/2014/main" id="{2CA94B98-BC81-4586-934A-8C890D33BDAA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3081" name="Freeform 44040">
                <a:extLst>
                  <a:ext uri="{FF2B5EF4-FFF2-40B4-BE49-F238E27FC236}">
                    <a16:creationId xmlns:a16="http://schemas.microsoft.com/office/drawing/2014/main" id="{C7D0A0B5-5BC2-46E8-B44A-91AA32D7BCC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endParaRPr lang="en-US" altLang="zh-CN" sz="3200" dirty="0">
                  <a:latin typeface="Arial" panose="020B0604020202020204" pitchFamily="34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3082" name="Freeform 44041">
                <a:extLst>
                  <a:ext uri="{FF2B5EF4-FFF2-40B4-BE49-F238E27FC236}">
                    <a16:creationId xmlns:a16="http://schemas.microsoft.com/office/drawing/2014/main" id="{FB34951D-281B-4A14-BFF5-6305B31BE1A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18 h 353"/>
                  <a:gd name="T4" fmla="*/ 24 w 186"/>
                  <a:gd name="T5" fmla="*/ 30 h 353"/>
                  <a:gd name="T6" fmla="*/ 18 w 186"/>
                  <a:gd name="T7" fmla="*/ 66 h 353"/>
                  <a:gd name="T8" fmla="*/ 42 w 186"/>
                  <a:gd name="T9" fmla="*/ 114 h 353"/>
                  <a:gd name="T10" fmla="*/ 48 w 186"/>
                  <a:gd name="T11" fmla="*/ 162 h 353"/>
                  <a:gd name="T12" fmla="*/ 0 w 186"/>
                  <a:gd name="T13" fmla="*/ 353 h 353"/>
                  <a:gd name="T14" fmla="*/ 54 w 186"/>
                  <a:gd name="T15" fmla="*/ 233 h 353"/>
                  <a:gd name="T16" fmla="*/ 84 w 186"/>
                  <a:gd name="T17" fmla="*/ 216 h 353"/>
                  <a:gd name="T18" fmla="*/ 126 w 186"/>
                  <a:gd name="T19" fmla="*/ 126 h 353"/>
                  <a:gd name="T20" fmla="*/ 144 w 186"/>
                  <a:gd name="T21" fmla="*/ 120 h 353"/>
                  <a:gd name="T22" fmla="*/ 144 w 186"/>
                  <a:gd name="T23" fmla="*/ 90 h 353"/>
                  <a:gd name="T24" fmla="*/ 186 w 186"/>
                  <a:gd name="T25" fmla="*/ 66 h 353"/>
                  <a:gd name="T26" fmla="*/ 162 w 186"/>
                  <a:gd name="T27" fmla="*/ 60 h 353"/>
                  <a:gd name="T28" fmla="*/ 36 w 186"/>
                  <a:gd name="T29" fmla="*/ 0 h 353"/>
                  <a:gd name="T30" fmla="*/ 36 w 186"/>
                  <a:gd name="T31" fmla="*/ 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endParaRPr lang="en-US" altLang="zh-CN" sz="3200" dirty="0">
                  <a:latin typeface="Arial" panose="020B0604020202020204" pitchFamily="34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3083" name="Freeform 44042">
                <a:extLst>
                  <a:ext uri="{FF2B5EF4-FFF2-40B4-BE49-F238E27FC236}">
                    <a16:creationId xmlns:a16="http://schemas.microsoft.com/office/drawing/2014/main" id="{73F81155-D7E2-49FF-AC70-B3E0739A146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endParaRPr lang="en-US" altLang="zh-CN" sz="3200" dirty="0">
                  <a:latin typeface="Arial" panose="020B0604020202020204" pitchFamily="34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3084" name="Freeform 44043">
                <a:extLst>
                  <a:ext uri="{FF2B5EF4-FFF2-40B4-BE49-F238E27FC236}">
                    <a16:creationId xmlns:a16="http://schemas.microsoft.com/office/drawing/2014/main" id="{6A314397-6453-42AB-B480-CB62BBB835B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6 h 66"/>
                  <a:gd name="T8" fmla="*/ 6 w 155"/>
                  <a:gd name="T9" fmla="*/ 18 h 66"/>
                  <a:gd name="T10" fmla="*/ 0 w 155"/>
                  <a:gd name="T11" fmla="*/ 24 h 66"/>
                  <a:gd name="T12" fmla="*/ 78 w 155"/>
                  <a:gd name="T13" fmla="*/ 60 h 66"/>
                  <a:gd name="T14" fmla="*/ 96 w 155"/>
                  <a:gd name="T15" fmla="*/ 42 h 66"/>
                  <a:gd name="T16" fmla="*/ 155 w 155"/>
                  <a:gd name="T17" fmla="*/ 66 h 66"/>
                  <a:gd name="T18" fmla="*/ 126 w 155"/>
                  <a:gd name="T19" fmla="*/ 24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endParaRPr lang="en-US" altLang="zh-CN" sz="3200" dirty="0">
                  <a:latin typeface="Arial" panose="020B0604020202020204" pitchFamily="34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3085" name="Freeform 44044">
                <a:extLst>
                  <a:ext uri="{FF2B5EF4-FFF2-40B4-BE49-F238E27FC236}">
                    <a16:creationId xmlns:a16="http://schemas.microsoft.com/office/drawing/2014/main" id="{72E36E9F-DA0A-4919-94D3-4848ECABAF7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36 h 72"/>
                  <a:gd name="T2" fmla="*/ 0 w 42"/>
                  <a:gd name="T3" fmla="*/ 18 h 72"/>
                  <a:gd name="T4" fmla="*/ 12 w 42"/>
                  <a:gd name="T5" fmla="*/ 6 h 72"/>
                  <a:gd name="T6" fmla="*/ 0 w 42"/>
                  <a:gd name="T7" fmla="*/ 6 h 72"/>
                  <a:gd name="T8" fmla="*/ 12 w 42"/>
                  <a:gd name="T9" fmla="*/ 6 h 72"/>
                  <a:gd name="T10" fmla="*/ 24 w 42"/>
                  <a:gd name="T11" fmla="*/ 6 h 72"/>
                  <a:gd name="T12" fmla="*/ 36 w 42"/>
                  <a:gd name="T13" fmla="*/ 6 h 72"/>
                  <a:gd name="T14" fmla="*/ 42 w 42"/>
                  <a:gd name="T15" fmla="*/ 0 h 72"/>
                  <a:gd name="T16" fmla="*/ 30 w 42"/>
                  <a:gd name="T17" fmla="*/ 18 h 72"/>
                  <a:gd name="T18" fmla="*/ 42 w 42"/>
                  <a:gd name="T19" fmla="*/ 48 h 72"/>
                  <a:gd name="T20" fmla="*/ 12 w 42"/>
                  <a:gd name="T21" fmla="*/ 72 h 72"/>
                  <a:gd name="T22" fmla="*/ 6 w 42"/>
                  <a:gd name="T23" fmla="*/ 36 h 72"/>
                  <a:gd name="T24" fmla="*/ 6 w 42"/>
                  <a:gd name="T25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endParaRPr lang="en-US" altLang="zh-CN" sz="3200" dirty="0">
                  <a:latin typeface="Arial" panose="020B0604020202020204" pitchFamily="34" charset="0"/>
                  <a:ea typeface="SimSun" panose="02010600030101010101" pitchFamily="2" charset="-122"/>
                </a:endParaRPr>
              </a:p>
            </p:txBody>
          </p:sp>
        </p:grpSp>
        <p:sp>
          <p:nvSpPr>
            <p:cNvPr id="3086" name="Freeform 44045">
              <a:extLst>
                <a:ext uri="{FF2B5EF4-FFF2-40B4-BE49-F238E27FC236}">
                  <a16:creationId xmlns:a16="http://schemas.microsoft.com/office/drawing/2014/main" id="{9AC0E92A-37A3-4960-9140-02B0A64EF0A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rgbClr val="73654F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</p:grpSp>
      <p:grpSp>
        <p:nvGrpSpPr>
          <p:cNvPr id="4" name="Group 44046">
            <a:extLst>
              <a:ext uri="{FF2B5EF4-FFF2-40B4-BE49-F238E27FC236}">
                <a16:creationId xmlns:a16="http://schemas.microsoft.com/office/drawing/2014/main" id="{B7248C31-7329-4891-8708-0944240DDB9C}"/>
              </a:ext>
            </a:extLst>
          </p:cNvPr>
          <p:cNvGrpSpPr>
            <a:grpSpLocks/>
          </p:cNvGrpSpPr>
          <p:nvPr/>
        </p:nvGrpSpPr>
        <p:grpSpPr bwMode="auto">
          <a:xfrm>
            <a:off x="836085" y="6021388"/>
            <a:ext cx="7579783" cy="849312"/>
            <a:chOff x="395" y="3793"/>
            <a:chExt cx="3581" cy="535"/>
          </a:xfrm>
        </p:grpSpPr>
        <p:sp>
          <p:nvSpPr>
            <p:cNvPr id="3088" name="Freeform 44047">
              <a:extLst>
                <a:ext uri="{FF2B5EF4-FFF2-40B4-BE49-F238E27FC236}">
                  <a16:creationId xmlns:a16="http://schemas.microsoft.com/office/drawing/2014/main" id="{B8E6A395-CC29-4517-BFB6-DF142D54FE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0 h 287"/>
                <a:gd name="T4" fmla="*/ 66 w 365"/>
                <a:gd name="T5" fmla="*/ 108 h 287"/>
                <a:gd name="T6" fmla="*/ 143 w 365"/>
                <a:gd name="T7" fmla="*/ 180 h 287"/>
                <a:gd name="T8" fmla="*/ 191 w 365"/>
                <a:gd name="T9" fmla="*/ 168 h 287"/>
                <a:gd name="T10" fmla="*/ 341 w 365"/>
                <a:gd name="T11" fmla="*/ 287 h 287"/>
                <a:gd name="T12" fmla="*/ 305 w 365"/>
                <a:gd name="T13" fmla="*/ 174 h 287"/>
                <a:gd name="T14" fmla="*/ 365 w 365"/>
                <a:gd name="T15" fmla="*/ 132 h 287"/>
                <a:gd name="T16" fmla="*/ 359 w 365"/>
                <a:gd name="T17" fmla="*/ 126 h 287"/>
                <a:gd name="T18" fmla="*/ 335 w 365"/>
                <a:gd name="T19" fmla="*/ 114 h 287"/>
                <a:gd name="T20" fmla="*/ 299 w 365"/>
                <a:gd name="T21" fmla="*/ 90 h 287"/>
                <a:gd name="T22" fmla="*/ 257 w 365"/>
                <a:gd name="T23" fmla="*/ 72 h 287"/>
                <a:gd name="T24" fmla="*/ 215 w 365"/>
                <a:gd name="T25" fmla="*/ 54 h 287"/>
                <a:gd name="T26" fmla="*/ 173 w 365"/>
                <a:gd name="T27" fmla="*/ 36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3089" name="Freeform 44048">
              <a:extLst>
                <a:ext uri="{FF2B5EF4-FFF2-40B4-BE49-F238E27FC236}">
                  <a16:creationId xmlns:a16="http://schemas.microsoft.com/office/drawing/2014/main" id="{377C4504-46CD-4F63-9DC2-D774F725C4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3090" name="Freeform 44049">
              <a:extLst>
                <a:ext uri="{FF2B5EF4-FFF2-40B4-BE49-F238E27FC236}">
                  <a16:creationId xmlns:a16="http://schemas.microsoft.com/office/drawing/2014/main" id="{0FF36343-C8DF-4F12-A021-E0CA765DA2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0 h 60"/>
                <a:gd name="T16" fmla="*/ 65 w 71"/>
                <a:gd name="T17" fmla="*/ 42 h 60"/>
                <a:gd name="T18" fmla="*/ 71 w 71"/>
                <a:gd name="T19" fmla="*/ 54 h 60"/>
                <a:gd name="T20" fmla="*/ 71 w 71"/>
                <a:gd name="T21" fmla="*/ 60 h 60"/>
                <a:gd name="T22" fmla="*/ 59 w 71"/>
                <a:gd name="T23" fmla="*/ 54 h 60"/>
                <a:gd name="T24" fmla="*/ 47 w 71"/>
                <a:gd name="T25" fmla="*/ 42 h 60"/>
                <a:gd name="T26" fmla="*/ 23 w 71"/>
                <a:gd name="T27" fmla="*/ 30 h 60"/>
                <a:gd name="T28" fmla="*/ 23 w 71"/>
                <a:gd name="T29" fmla="*/ 36 h 60"/>
                <a:gd name="T30" fmla="*/ 18 w 71"/>
                <a:gd name="T31" fmla="*/ 42 h 60"/>
                <a:gd name="T32" fmla="*/ 12 w 71"/>
                <a:gd name="T33" fmla="*/ 48 h 60"/>
                <a:gd name="T34" fmla="*/ 6 w 71"/>
                <a:gd name="T35" fmla="*/ 48 h 60"/>
                <a:gd name="T36" fmla="*/ 6 w 71"/>
                <a:gd name="T37" fmla="*/ 48 h 60"/>
                <a:gd name="T38" fmla="*/ 6 w 71"/>
                <a:gd name="T39" fmla="*/ 36 h 60"/>
                <a:gd name="T40" fmla="*/ 0 w 71"/>
                <a:gd name="T41" fmla="*/ 18 h 60"/>
                <a:gd name="T42" fmla="*/ 0 w 71"/>
                <a:gd name="T43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3091" name="Freeform 44050">
              <a:extLst>
                <a:ext uri="{FF2B5EF4-FFF2-40B4-BE49-F238E27FC236}">
                  <a16:creationId xmlns:a16="http://schemas.microsoft.com/office/drawing/2014/main" id="{6837AE51-0BD2-4FFC-8CE2-7C1AAA933A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4 h 162"/>
                <a:gd name="T10" fmla="*/ 96 w 161"/>
                <a:gd name="T11" fmla="*/ 60 h 162"/>
                <a:gd name="T12" fmla="*/ 102 w 161"/>
                <a:gd name="T13" fmla="*/ 72 h 162"/>
                <a:gd name="T14" fmla="*/ 108 w 161"/>
                <a:gd name="T15" fmla="*/ 84 h 162"/>
                <a:gd name="T16" fmla="*/ 120 w 161"/>
                <a:gd name="T17" fmla="*/ 96 h 162"/>
                <a:gd name="T18" fmla="*/ 143 w 161"/>
                <a:gd name="T19" fmla="*/ 114 h 162"/>
                <a:gd name="T20" fmla="*/ 155 w 161"/>
                <a:gd name="T21" fmla="*/ 138 h 162"/>
                <a:gd name="T22" fmla="*/ 161 w 161"/>
                <a:gd name="T23" fmla="*/ 156 h 162"/>
                <a:gd name="T24" fmla="*/ 161 w 161"/>
                <a:gd name="T25" fmla="*/ 162 h 162"/>
                <a:gd name="T26" fmla="*/ 96 w 161"/>
                <a:gd name="T27" fmla="*/ 102 h 162"/>
                <a:gd name="T28" fmla="*/ 30 w 161"/>
                <a:gd name="T29" fmla="*/ 54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3092" name="Freeform 44051">
              <a:extLst>
                <a:ext uri="{FF2B5EF4-FFF2-40B4-BE49-F238E27FC236}">
                  <a16:creationId xmlns:a16="http://schemas.microsoft.com/office/drawing/2014/main" id="{20EFAA9C-A582-446C-8E64-37CC8641FF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0 h 60"/>
                <a:gd name="T4" fmla="*/ 41 w 59"/>
                <a:gd name="T5" fmla="*/ 36 h 60"/>
                <a:gd name="T6" fmla="*/ 47 w 59"/>
                <a:gd name="T7" fmla="*/ 42 h 60"/>
                <a:gd name="T8" fmla="*/ 53 w 59"/>
                <a:gd name="T9" fmla="*/ 54 h 60"/>
                <a:gd name="T10" fmla="*/ 53 w 59"/>
                <a:gd name="T11" fmla="*/ 60 h 60"/>
                <a:gd name="T12" fmla="*/ 47 w 59"/>
                <a:gd name="T13" fmla="*/ 54 h 60"/>
                <a:gd name="T14" fmla="*/ 35 w 59"/>
                <a:gd name="T15" fmla="*/ 48 h 60"/>
                <a:gd name="T16" fmla="*/ 23 w 59"/>
                <a:gd name="T17" fmla="*/ 36 h 60"/>
                <a:gd name="T18" fmla="*/ 17 w 59"/>
                <a:gd name="T19" fmla="*/ 30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3093" name="Freeform 44052">
              <a:extLst>
                <a:ext uri="{FF2B5EF4-FFF2-40B4-BE49-F238E27FC236}">
                  <a16:creationId xmlns:a16="http://schemas.microsoft.com/office/drawing/2014/main" id="{D87913D7-003E-41EA-B8D5-AC640FD556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6 h 204"/>
                <a:gd name="T2" fmla="*/ 245 w 245"/>
                <a:gd name="T3" fmla="*/ 42 h 204"/>
                <a:gd name="T4" fmla="*/ 209 w 245"/>
                <a:gd name="T5" fmla="*/ 84 h 204"/>
                <a:gd name="T6" fmla="*/ 143 w 245"/>
                <a:gd name="T7" fmla="*/ 132 h 204"/>
                <a:gd name="T8" fmla="*/ 167 w 245"/>
                <a:gd name="T9" fmla="*/ 156 h 204"/>
                <a:gd name="T10" fmla="*/ 179 w 245"/>
                <a:gd name="T11" fmla="*/ 204 h 204"/>
                <a:gd name="T12" fmla="*/ 77 w 245"/>
                <a:gd name="T13" fmla="*/ 132 h 204"/>
                <a:gd name="T14" fmla="*/ 47 w 245"/>
                <a:gd name="T15" fmla="*/ 84 h 204"/>
                <a:gd name="T16" fmla="*/ 89 w 245"/>
                <a:gd name="T17" fmla="*/ 66 h 204"/>
                <a:gd name="T18" fmla="*/ 59 w 245"/>
                <a:gd name="T19" fmla="*/ 36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6 h 204"/>
                <a:gd name="T50" fmla="*/ 233 w 245"/>
                <a:gd name="T51" fmla="*/ 3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</p:grpSp>
      <p:sp>
        <p:nvSpPr>
          <p:cNvPr id="44054" name="Title 44053">
            <a:extLst>
              <a:ext uri="{FF2B5EF4-FFF2-40B4-BE49-F238E27FC236}">
                <a16:creationId xmlns:a16="http://schemas.microsoft.com/office/drawing/2014/main" id="{A3E45233-F14B-4EA9-B3FE-2C27B8971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noProof="1"/>
              <a:t>Click to edit Master title style</a:t>
            </a:r>
          </a:p>
        </p:txBody>
      </p:sp>
      <p:sp>
        <p:nvSpPr>
          <p:cNvPr id="44055" name="Text Placeholder 44054">
            <a:extLst>
              <a:ext uri="{FF2B5EF4-FFF2-40B4-BE49-F238E27FC236}">
                <a16:creationId xmlns:a16="http://schemas.microsoft.com/office/drawing/2014/main" id="{8A409193-1489-4B70-9E7B-FA3BD8D0FC4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44056" name="Date Placeholder 44055">
            <a:extLst>
              <a:ext uri="{FF2B5EF4-FFF2-40B4-BE49-F238E27FC236}">
                <a16:creationId xmlns:a16="http://schemas.microsoft.com/office/drawing/2014/main" id="{19F9D8CC-839E-4EAB-AA1B-3031D7E3AD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4057" name="Footer Placeholder 44056">
            <a:extLst>
              <a:ext uri="{FF2B5EF4-FFF2-40B4-BE49-F238E27FC236}">
                <a16:creationId xmlns:a16="http://schemas.microsoft.com/office/drawing/2014/main" id="{024A9DA8-6793-41A9-8A6D-F85861784C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4058" name="Slide Number Placeholder 44057">
            <a:extLst>
              <a:ext uri="{FF2B5EF4-FFF2-40B4-BE49-F238E27FC236}">
                <a16:creationId xmlns:a16="http://schemas.microsoft.com/office/drawing/2014/main" id="{DC0A81FC-D45A-4B28-BA99-88C617BAB2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defRPr>
            </a:lvl1pPr>
          </a:lstStyle>
          <a:p>
            <a:fld id="{8F82DBC5-88AF-4BE9-AB87-2B0E54BBDAB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23884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67" r:id="rId14"/>
  </p:sldLayoutIdLst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-.5"/>
                                          </p:val>
                                        </p:tav>
                                        <p:tav tm="50000">
                                          <p:val>
                                            <p:strVal val="#ppt_w-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4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0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0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40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40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0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-.5"/>
                                          </p:val>
                                        </p:tav>
                                        <p:tav tm="100000">
                                          <p:val>
                                            <p:strVal val="ppt_w-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0">
                                          <p:val>
                                            <p:strVal val="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8"/>
                                          </p:stCondLst>
                                        </p:cTn>
                                        <p:tgtEl>
                                          <p:spTgt spid="44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9" dur="500"/>
                                        <p:tgtEl>
                                          <p:spTgt spid="44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2" dur="500"/>
                                        <p:tgtEl>
                                          <p:spTgt spid="44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5" dur="500"/>
                                        <p:tgtEl>
                                          <p:spTgt spid="44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500"/>
                                        <p:tgtEl>
                                          <p:spTgt spid="44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1" dur="500"/>
                                        <p:tgtEl>
                                          <p:spTgt spid="440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54" grpId="0"/>
      <p:bldP spid="44054" grpId="1"/>
      <p:bldP spid="44055" grpId="0" uiExpand="1" build="p">
        <p:tmplLst>
          <p:tmpl lvl="1">
            <p:tnLst>
              <p:par>
                <p:cTn presetID="54" presetClass="entr" presetSubtype="0" ac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0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05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405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4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0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05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405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4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0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05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405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4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0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05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405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4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0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05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40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055" grpId="1" uiExpand="1" build="allAtOnce">
        <p:tmplLst>
          <p:tmpl lvl="1">
            <p:tnLst>
              <p:par>
                <p:cTn presetID="22" presetClass="exit" presetSubtype="8" fill="hold" nodeType="withEffect">
                  <p:stCondLst>
                    <p:cond delay="0"/>
                  </p:stCondLst>
                  <p:childTnLst>
                    <p:animEffect transition="out" filter="wipe(left)">
                      <p:cBhvr>
                        <p:cTn dur="500"/>
                        <p:tgtEl>
                          <p:spTgt spid="44055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40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22" presetClass="exit" presetSubtype="8" fill="hold" nodeType="withEffect">
                  <p:stCondLst>
                    <p:cond delay="0"/>
                  </p:stCondLst>
                  <p:childTnLst>
                    <p:animEffect transition="out" filter="wipe(left)">
                      <p:cBhvr>
                        <p:cTn dur="500"/>
                        <p:tgtEl>
                          <p:spTgt spid="44055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40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22" presetClass="exit" presetSubtype="8" fill="hold" nodeType="withEffect">
                  <p:stCondLst>
                    <p:cond delay="0"/>
                  </p:stCondLst>
                  <p:childTnLst>
                    <p:animEffect transition="out" filter="wipe(left)">
                      <p:cBhvr>
                        <p:cTn dur="500"/>
                        <p:tgtEl>
                          <p:spTgt spid="44055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40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22" presetClass="exit" presetSubtype="8" fill="hold" nodeType="withEffect">
                  <p:stCondLst>
                    <p:cond delay="0"/>
                  </p:stCondLst>
                  <p:childTnLst>
                    <p:animEffect transition="out" filter="wipe(left)">
                      <p:cBhvr>
                        <p:cTn dur="500"/>
                        <p:tgtEl>
                          <p:spTgt spid="44055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40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22" presetClass="exit" presetSubtype="8" fill="hold" nodeType="withEffect">
                  <p:stCondLst>
                    <p:cond delay="0"/>
                  </p:stCondLst>
                  <p:childTnLst>
                    <p:animEffect transition="out" filter="wipe(left)">
                      <p:cBhvr>
                        <p:cTn dur="500"/>
                        <p:tgtEl>
                          <p:spTgt spid="44055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40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>
              <a:srgbClr val="C0C0C0"/>
            </a:outerShdw>
          </a:effectLst>
          <a:latin typeface="+mj-lt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Char char="•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Char char="•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Char char="•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Char char="•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200" b="0" i="0" u="none" kern="1200" baseline="0">
          <a:solidFill>
            <a:srgbClr val="FFFF66"/>
          </a:solidFill>
          <a:latin typeface="Times New Roman" panose="02020603050405020304" pitchFamily="18" charset="0"/>
          <a:ea typeface="Arial" panose="020B0604020202020204" pitchFamily="34" charset="0"/>
          <a:cs typeface="+mn-cs"/>
        </a:defRPr>
      </a:lvl2pPr>
      <a:lvl3pPr marL="914400" lvl="2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200" b="0" i="0" u="none" kern="1200" baseline="0">
          <a:solidFill>
            <a:srgbClr val="FFFF66"/>
          </a:solidFill>
          <a:latin typeface="Times New Roman" panose="02020603050405020304" pitchFamily="18" charset="0"/>
          <a:ea typeface="Arial" panose="020B0604020202020204" pitchFamily="34" charset="0"/>
          <a:cs typeface="+mn-cs"/>
        </a:defRPr>
      </a:lvl3pPr>
      <a:lvl4pPr marL="1371600" lvl="3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200" b="0" i="0" u="none" kern="1200" baseline="0">
          <a:solidFill>
            <a:srgbClr val="FFFF66"/>
          </a:solidFill>
          <a:latin typeface="Times New Roman" panose="02020603050405020304" pitchFamily="18" charset="0"/>
          <a:ea typeface="Arial" panose="020B0604020202020204" pitchFamily="34" charset="0"/>
          <a:cs typeface="+mn-cs"/>
        </a:defRPr>
      </a:lvl4pPr>
      <a:lvl5pPr marL="1828800" lvl="4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200" b="0" i="0" u="none" kern="1200" baseline="0">
          <a:solidFill>
            <a:srgbClr val="FFFF66"/>
          </a:solidFill>
          <a:latin typeface="Times New Roman" panose="02020603050405020304" pitchFamily="18" charset="0"/>
          <a:ea typeface="Arial" panose="020B0604020202020204" pitchFamily="34" charset="0"/>
          <a:cs typeface="+mn-cs"/>
        </a:defRPr>
      </a:lvl5pPr>
      <a:lvl6pPr marL="2286000" lvl="5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200" b="0" i="0" u="none" kern="1200" baseline="0">
          <a:solidFill>
            <a:srgbClr val="FFFF66"/>
          </a:solidFill>
          <a:latin typeface="Times New Roman" panose="02020603050405020304" pitchFamily="18" charset="0"/>
          <a:ea typeface="Arial" panose="020B0604020202020204" pitchFamily="34" charset="0"/>
          <a:cs typeface="+mn-cs"/>
        </a:defRPr>
      </a:lvl6pPr>
      <a:lvl7pPr marL="2743200" lvl="6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200" b="0" i="0" u="none" kern="1200" baseline="0">
          <a:solidFill>
            <a:srgbClr val="FFFF66"/>
          </a:solidFill>
          <a:latin typeface="Times New Roman" panose="02020603050405020304" pitchFamily="18" charset="0"/>
          <a:ea typeface="Arial" panose="020B0604020202020204" pitchFamily="34" charset="0"/>
          <a:cs typeface="+mn-cs"/>
        </a:defRPr>
      </a:lvl7pPr>
      <a:lvl8pPr marL="3200400" lvl="7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200" b="0" i="0" u="none" kern="1200" baseline="0">
          <a:solidFill>
            <a:srgbClr val="FFFF66"/>
          </a:solidFill>
          <a:latin typeface="Times New Roman" panose="02020603050405020304" pitchFamily="18" charset="0"/>
          <a:ea typeface="Arial" panose="020B0604020202020204" pitchFamily="34" charset="0"/>
          <a:cs typeface="+mn-cs"/>
        </a:defRPr>
      </a:lvl8pPr>
      <a:lvl9pPr marL="3657600" lvl="8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200" b="0" i="0" u="none" kern="1200" baseline="0">
          <a:solidFill>
            <a:srgbClr val="FFFF66"/>
          </a:solidFill>
          <a:latin typeface="Times New Roman" panose="02020603050405020304" pitchFamily="18" charset="0"/>
          <a:ea typeface="Arial" panose="020B0604020202020204" pitchFamily="34" charset="0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44033">
            <a:extLst>
              <a:ext uri="{FF2B5EF4-FFF2-40B4-BE49-F238E27FC236}">
                <a16:creationId xmlns:a16="http://schemas.microsoft.com/office/drawing/2014/main" id="{2A01720B-4D24-4EB6-AE0F-B336F9C5274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2051" name="Freeform 44034">
              <a:extLst>
                <a:ext uri="{FF2B5EF4-FFF2-40B4-BE49-F238E27FC236}">
                  <a16:creationId xmlns:a16="http://schemas.microsoft.com/office/drawing/2014/main" id="{1BCD8BDC-8C01-4B87-B07E-4CC6CF6E9F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072"/>
              <a:ext cx="5760" cy="1248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" name="Freeform 44035">
              <a:extLst>
                <a:ext uri="{FF2B5EF4-FFF2-40B4-BE49-F238E27FC236}">
                  <a16:creationId xmlns:a16="http://schemas.microsoft.com/office/drawing/2014/main" id="{FAD68BA5-A56F-4647-8646-BEE70CB600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1847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</p:grpSp>
      <p:sp>
        <p:nvSpPr>
          <p:cNvPr id="2053" name="Freeform 44036">
            <a:extLst>
              <a:ext uri="{FF2B5EF4-FFF2-40B4-BE49-F238E27FC236}">
                <a16:creationId xmlns:a16="http://schemas.microsoft.com/office/drawing/2014/main" id="{793194AF-75D6-4400-AA75-ACC5348A0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1200" y="6262688"/>
            <a:ext cx="3860800" cy="609600"/>
          </a:xfrm>
          <a:custGeom>
            <a:avLst/>
            <a:gdLst>
              <a:gd name="T0" fmla="*/ 5748 w 5748"/>
              <a:gd name="T1" fmla="*/ 246 h 246"/>
              <a:gd name="T2" fmla="*/ 0 w 5748"/>
              <a:gd name="T3" fmla="*/ 246 h 246"/>
              <a:gd name="T4" fmla="*/ 0 w 5748"/>
              <a:gd name="T5" fmla="*/ 0 h 246"/>
              <a:gd name="T6" fmla="*/ 5748 w 5748"/>
              <a:gd name="T7" fmla="*/ 0 h 246"/>
              <a:gd name="T8" fmla="*/ 5748 w 5748"/>
              <a:gd name="T9" fmla="*/ 246 h 246"/>
              <a:gd name="T10" fmla="*/ 5748 w 5748"/>
              <a:gd name="T11" fmla="*/ 246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endParaRPr lang="en-US" altLang="zh-CN" sz="32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grpSp>
        <p:nvGrpSpPr>
          <p:cNvPr id="2052" name="Group 44037">
            <a:extLst>
              <a:ext uri="{FF2B5EF4-FFF2-40B4-BE49-F238E27FC236}">
                <a16:creationId xmlns:a16="http://schemas.microsoft.com/office/drawing/2014/main" id="{01E243D2-A96B-4C45-B9C1-F7B36B5DE540}"/>
              </a:ext>
            </a:extLst>
          </p:cNvPr>
          <p:cNvGrpSpPr>
            <a:grpSpLocks/>
          </p:cNvGrpSpPr>
          <p:nvPr/>
        </p:nvGrpSpPr>
        <p:grpSpPr bwMode="auto">
          <a:xfrm>
            <a:off x="0" y="6019800"/>
            <a:ext cx="10464800" cy="857250"/>
            <a:chOff x="0" y="3792"/>
            <a:chExt cx="4944" cy="540"/>
          </a:xfrm>
        </p:grpSpPr>
        <p:sp>
          <p:nvSpPr>
            <p:cNvPr id="2055" name="Freeform 44038">
              <a:extLst>
                <a:ext uri="{FF2B5EF4-FFF2-40B4-BE49-F238E27FC236}">
                  <a16:creationId xmlns:a16="http://schemas.microsoft.com/office/drawing/2014/main" id="{2D69FDB5-88CC-4FA9-A60C-25A8676F4EC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rgbClr val="847864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grpSp>
          <p:nvGrpSpPr>
            <p:cNvPr id="3" name="Group 44039">
              <a:extLst>
                <a:ext uri="{FF2B5EF4-FFF2-40B4-BE49-F238E27FC236}">
                  <a16:creationId xmlns:a16="http://schemas.microsoft.com/office/drawing/2014/main" id="{B5814A2F-6578-42B5-93F9-26A613BC799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2057" name="Freeform 44040">
                <a:extLst>
                  <a:ext uri="{FF2B5EF4-FFF2-40B4-BE49-F238E27FC236}">
                    <a16:creationId xmlns:a16="http://schemas.microsoft.com/office/drawing/2014/main" id="{62A778AC-7D90-45B3-A471-639BE2DF869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endParaRPr lang="en-US" altLang="zh-CN" sz="3200" dirty="0">
                  <a:latin typeface="Arial" panose="020B0604020202020204" pitchFamily="34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2058" name="Freeform 44041">
                <a:extLst>
                  <a:ext uri="{FF2B5EF4-FFF2-40B4-BE49-F238E27FC236}">
                    <a16:creationId xmlns:a16="http://schemas.microsoft.com/office/drawing/2014/main" id="{2F3C2B32-2F8D-4AE1-8273-8E0DAFAB602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18 h 353"/>
                  <a:gd name="T4" fmla="*/ 24 w 186"/>
                  <a:gd name="T5" fmla="*/ 30 h 353"/>
                  <a:gd name="T6" fmla="*/ 18 w 186"/>
                  <a:gd name="T7" fmla="*/ 66 h 353"/>
                  <a:gd name="T8" fmla="*/ 42 w 186"/>
                  <a:gd name="T9" fmla="*/ 114 h 353"/>
                  <a:gd name="T10" fmla="*/ 48 w 186"/>
                  <a:gd name="T11" fmla="*/ 162 h 353"/>
                  <a:gd name="T12" fmla="*/ 0 w 186"/>
                  <a:gd name="T13" fmla="*/ 353 h 353"/>
                  <a:gd name="T14" fmla="*/ 54 w 186"/>
                  <a:gd name="T15" fmla="*/ 233 h 353"/>
                  <a:gd name="T16" fmla="*/ 84 w 186"/>
                  <a:gd name="T17" fmla="*/ 216 h 353"/>
                  <a:gd name="T18" fmla="*/ 126 w 186"/>
                  <a:gd name="T19" fmla="*/ 126 h 353"/>
                  <a:gd name="T20" fmla="*/ 144 w 186"/>
                  <a:gd name="T21" fmla="*/ 120 h 353"/>
                  <a:gd name="T22" fmla="*/ 144 w 186"/>
                  <a:gd name="T23" fmla="*/ 90 h 353"/>
                  <a:gd name="T24" fmla="*/ 186 w 186"/>
                  <a:gd name="T25" fmla="*/ 66 h 353"/>
                  <a:gd name="T26" fmla="*/ 162 w 186"/>
                  <a:gd name="T27" fmla="*/ 60 h 353"/>
                  <a:gd name="T28" fmla="*/ 36 w 186"/>
                  <a:gd name="T29" fmla="*/ 0 h 353"/>
                  <a:gd name="T30" fmla="*/ 36 w 186"/>
                  <a:gd name="T31" fmla="*/ 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endParaRPr lang="en-US" altLang="zh-CN" sz="3200" dirty="0">
                  <a:latin typeface="Arial" panose="020B0604020202020204" pitchFamily="34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2059" name="Freeform 44042">
                <a:extLst>
                  <a:ext uri="{FF2B5EF4-FFF2-40B4-BE49-F238E27FC236}">
                    <a16:creationId xmlns:a16="http://schemas.microsoft.com/office/drawing/2014/main" id="{5E058E84-0318-4562-AAC8-647E0115E95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endParaRPr lang="en-US" altLang="zh-CN" sz="3200" dirty="0">
                  <a:latin typeface="Arial" panose="020B0604020202020204" pitchFamily="34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2060" name="Freeform 44043">
                <a:extLst>
                  <a:ext uri="{FF2B5EF4-FFF2-40B4-BE49-F238E27FC236}">
                    <a16:creationId xmlns:a16="http://schemas.microsoft.com/office/drawing/2014/main" id="{9BCA1A8E-589A-4E7E-9C9B-5FF8B479DBF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6 h 66"/>
                  <a:gd name="T8" fmla="*/ 6 w 155"/>
                  <a:gd name="T9" fmla="*/ 18 h 66"/>
                  <a:gd name="T10" fmla="*/ 0 w 155"/>
                  <a:gd name="T11" fmla="*/ 24 h 66"/>
                  <a:gd name="T12" fmla="*/ 78 w 155"/>
                  <a:gd name="T13" fmla="*/ 60 h 66"/>
                  <a:gd name="T14" fmla="*/ 96 w 155"/>
                  <a:gd name="T15" fmla="*/ 42 h 66"/>
                  <a:gd name="T16" fmla="*/ 155 w 155"/>
                  <a:gd name="T17" fmla="*/ 66 h 66"/>
                  <a:gd name="T18" fmla="*/ 126 w 155"/>
                  <a:gd name="T19" fmla="*/ 24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endParaRPr lang="en-US" altLang="zh-CN" sz="3200" dirty="0">
                  <a:latin typeface="Arial" panose="020B0604020202020204" pitchFamily="34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2061" name="Freeform 44044">
                <a:extLst>
                  <a:ext uri="{FF2B5EF4-FFF2-40B4-BE49-F238E27FC236}">
                    <a16:creationId xmlns:a16="http://schemas.microsoft.com/office/drawing/2014/main" id="{AABEDD67-E12E-4756-AE22-E5DD4131193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36 h 72"/>
                  <a:gd name="T2" fmla="*/ 0 w 42"/>
                  <a:gd name="T3" fmla="*/ 18 h 72"/>
                  <a:gd name="T4" fmla="*/ 12 w 42"/>
                  <a:gd name="T5" fmla="*/ 6 h 72"/>
                  <a:gd name="T6" fmla="*/ 0 w 42"/>
                  <a:gd name="T7" fmla="*/ 6 h 72"/>
                  <a:gd name="T8" fmla="*/ 12 w 42"/>
                  <a:gd name="T9" fmla="*/ 6 h 72"/>
                  <a:gd name="T10" fmla="*/ 24 w 42"/>
                  <a:gd name="T11" fmla="*/ 6 h 72"/>
                  <a:gd name="T12" fmla="*/ 36 w 42"/>
                  <a:gd name="T13" fmla="*/ 6 h 72"/>
                  <a:gd name="T14" fmla="*/ 42 w 42"/>
                  <a:gd name="T15" fmla="*/ 0 h 72"/>
                  <a:gd name="T16" fmla="*/ 30 w 42"/>
                  <a:gd name="T17" fmla="*/ 18 h 72"/>
                  <a:gd name="T18" fmla="*/ 42 w 42"/>
                  <a:gd name="T19" fmla="*/ 48 h 72"/>
                  <a:gd name="T20" fmla="*/ 12 w 42"/>
                  <a:gd name="T21" fmla="*/ 72 h 72"/>
                  <a:gd name="T22" fmla="*/ 6 w 42"/>
                  <a:gd name="T23" fmla="*/ 36 h 72"/>
                  <a:gd name="T24" fmla="*/ 6 w 42"/>
                  <a:gd name="T25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endParaRPr lang="en-US" altLang="zh-CN" sz="3200" dirty="0">
                  <a:latin typeface="Arial" panose="020B0604020202020204" pitchFamily="34" charset="0"/>
                  <a:ea typeface="SimSun" panose="02010600030101010101" pitchFamily="2" charset="-122"/>
                </a:endParaRPr>
              </a:p>
            </p:txBody>
          </p:sp>
        </p:grpSp>
        <p:sp>
          <p:nvSpPr>
            <p:cNvPr id="2062" name="Freeform 44045">
              <a:extLst>
                <a:ext uri="{FF2B5EF4-FFF2-40B4-BE49-F238E27FC236}">
                  <a16:creationId xmlns:a16="http://schemas.microsoft.com/office/drawing/2014/main" id="{FB1713F1-E727-4B59-81F8-1CF5521FE72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rgbClr val="73654F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</p:grpSp>
      <p:grpSp>
        <p:nvGrpSpPr>
          <p:cNvPr id="4" name="Group 44046">
            <a:extLst>
              <a:ext uri="{FF2B5EF4-FFF2-40B4-BE49-F238E27FC236}">
                <a16:creationId xmlns:a16="http://schemas.microsoft.com/office/drawing/2014/main" id="{EA893950-6768-404C-A70B-7940C9BC3EE6}"/>
              </a:ext>
            </a:extLst>
          </p:cNvPr>
          <p:cNvGrpSpPr>
            <a:grpSpLocks/>
          </p:cNvGrpSpPr>
          <p:nvPr/>
        </p:nvGrpSpPr>
        <p:grpSpPr bwMode="auto">
          <a:xfrm>
            <a:off x="836085" y="6021388"/>
            <a:ext cx="7579783" cy="849312"/>
            <a:chOff x="395" y="3793"/>
            <a:chExt cx="3581" cy="535"/>
          </a:xfrm>
        </p:grpSpPr>
        <p:sp>
          <p:nvSpPr>
            <p:cNvPr id="2064" name="Freeform 44047">
              <a:extLst>
                <a:ext uri="{FF2B5EF4-FFF2-40B4-BE49-F238E27FC236}">
                  <a16:creationId xmlns:a16="http://schemas.microsoft.com/office/drawing/2014/main" id="{BBAF5498-7664-4587-9C72-E656DF714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0 h 287"/>
                <a:gd name="T4" fmla="*/ 66 w 365"/>
                <a:gd name="T5" fmla="*/ 108 h 287"/>
                <a:gd name="T6" fmla="*/ 143 w 365"/>
                <a:gd name="T7" fmla="*/ 180 h 287"/>
                <a:gd name="T8" fmla="*/ 191 w 365"/>
                <a:gd name="T9" fmla="*/ 168 h 287"/>
                <a:gd name="T10" fmla="*/ 341 w 365"/>
                <a:gd name="T11" fmla="*/ 287 h 287"/>
                <a:gd name="T12" fmla="*/ 305 w 365"/>
                <a:gd name="T13" fmla="*/ 174 h 287"/>
                <a:gd name="T14" fmla="*/ 365 w 365"/>
                <a:gd name="T15" fmla="*/ 132 h 287"/>
                <a:gd name="T16" fmla="*/ 359 w 365"/>
                <a:gd name="T17" fmla="*/ 126 h 287"/>
                <a:gd name="T18" fmla="*/ 335 w 365"/>
                <a:gd name="T19" fmla="*/ 114 h 287"/>
                <a:gd name="T20" fmla="*/ 299 w 365"/>
                <a:gd name="T21" fmla="*/ 90 h 287"/>
                <a:gd name="T22" fmla="*/ 257 w 365"/>
                <a:gd name="T23" fmla="*/ 72 h 287"/>
                <a:gd name="T24" fmla="*/ 215 w 365"/>
                <a:gd name="T25" fmla="*/ 54 h 287"/>
                <a:gd name="T26" fmla="*/ 173 w 365"/>
                <a:gd name="T27" fmla="*/ 36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065" name="Freeform 44048">
              <a:extLst>
                <a:ext uri="{FF2B5EF4-FFF2-40B4-BE49-F238E27FC236}">
                  <a16:creationId xmlns:a16="http://schemas.microsoft.com/office/drawing/2014/main" id="{CC75C083-8B04-41C4-B036-257E681C86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066" name="Freeform 44049">
              <a:extLst>
                <a:ext uri="{FF2B5EF4-FFF2-40B4-BE49-F238E27FC236}">
                  <a16:creationId xmlns:a16="http://schemas.microsoft.com/office/drawing/2014/main" id="{43C671B3-5372-44C9-AD31-AD6A889D8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0 h 60"/>
                <a:gd name="T16" fmla="*/ 65 w 71"/>
                <a:gd name="T17" fmla="*/ 42 h 60"/>
                <a:gd name="T18" fmla="*/ 71 w 71"/>
                <a:gd name="T19" fmla="*/ 54 h 60"/>
                <a:gd name="T20" fmla="*/ 71 w 71"/>
                <a:gd name="T21" fmla="*/ 60 h 60"/>
                <a:gd name="T22" fmla="*/ 59 w 71"/>
                <a:gd name="T23" fmla="*/ 54 h 60"/>
                <a:gd name="T24" fmla="*/ 47 w 71"/>
                <a:gd name="T25" fmla="*/ 42 h 60"/>
                <a:gd name="T26" fmla="*/ 23 w 71"/>
                <a:gd name="T27" fmla="*/ 30 h 60"/>
                <a:gd name="T28" fmla="*/ 23 w 71"/>
                <a:gd name="T29" fmla="*/ 36 h 60"/>
                <a:gd name="T30" fmla="*/ 18 w 71"/>
                <a:gd name="T31" fmla="*/ 42 h 60"/>
                <a:gd name="T32" fmla="*/ 12 w 71"/>
                <a:gd name="T33" fmla="*/ 48 h 60"/>
                <a:gd name="T34" fmla="*/ 6 w 71"/>
                <a:gd name="T35" fmla="*/ 48 h 60"/>
                <a:gd name="T36" fmla="*/ 6 w 71"/>
                <a:gd name="T37" fmla="*/ 48 h 60"/>
                <a:gd name="T38" fmla="*/ 6 w 71"/>
                <a:gd name="T39" fmla="*/ 36 h 60"/>
                <a:gd name="T40" fmla="*/ 0 w 71"/>
                <a:gd name="T41" fmla="*/ 18 h 60"/>
                <a:gd name="T42" fmla="*/ 0 w 71"/>
                <a:gd name="T43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067" name="Freeform 44050">
              <a:extLst>
                <a:ext uri="{FF2B5EF4-FFF2-40B4-BE49-F238E27FC236}">
                  <a16:creationId xmlns:a16="http://schemas.microsoft.com/office/drawing/2014/main" id="{1B35F053-08F5-43FE-A1A5-AA82F44F6E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4 h 162"/>
                <a:gd name="T10" fmla="*/ 96 w 161"/>
                <a:gd name="T11" fmla="*/ 60 h 162"/>
                <a:gd name="T12" fmla="*/ 102 w 161"/>
                <a:gd name="T13" fmla="*/ 72 h 162"/>
                <a:gd name="T14" fmla="*/ 108 w 161"/>
                <a:gd name="T15" fmla="*/ 84 h 162"/>
                <a:gd name="T16" fmla="*/ 120 w 161"/>
                <a:gd name="T17" fmla="*/ 96 h 162"/>
                <a:gd name="T18" fmla="*/ 143 w 161"/>
                <a:gd name="T19" fmla="*/ 114 h 162"/>
                <a:gd name="T20" fmla="*/ 155 w 161"/>
                <a:gd name="T21" fmla="*/ 138 h 162"/>
                <a:gd name="T22" fmla="*/ 161 w 161"/>
                <a:gd name="T23" fmla="*/ 156 h 162"/>
                <a:gd name="T24" fmla="*/ 161 w 161"/>
                <a:gd name="T25" fmla="*/ 162 h 162"/>
                <a:gd name="T26" fmla="*/ 96 w 161"/>
                <a:gd name="T27" fmla="*/ 102 h 162"/>
                <a:gd name="T28" fmla="*/ 30 w 161"/>
                <a:gd name="T29" fmla="*/ 54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068" name="Freeform 44051">
              <a:extLst>
                <a:ext uri="{FF2B5EF4-FFF2-40B4-BE49-F238E27FC236}">
                  <a16:creationId xmlns:a16="http://schemas.microsoft.com/office/drawing/2014/main" id="{9876413C-2B25-490E-90D9-97B43B70CF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0 h 60"/>
                <a:gd name="T4" fmla="*/ 41 w 59"/>
                <a:gd name="T5" fmla="*/ 36 h 60"/>
                <a:gd name="T6" fmla="*/ 47 w 59"/>
                <a:gd name="T7" fmla="*/ 42 h 60"/>
                <a:gd name="T8" fmla="*/ 53 w 59"/>
                <a:gd name="T9" fmla="*/ 54 h 60"/>
                <a:gd name="T10" fmla="*/ 53 w 59"/>
                <a:gd name="T11" fmla="*/ 60 h 60"/>
                <a:gd name="T12" fmla="*/ 47 w 59"/>
                <a:gd name="T13" fmla="*/ 54 h 60"/>
                <a:gd name="T14" fmla="*/ 35 w 59"/>
                <a:gd name="T15" fmla="*/ 48 h 60"/>
                <a:gd name="T16" fmla="*/ 23 w 59"/>
                <a:gd name="T17" fmla="*/ 36 h 60"/>
                <a:gd name="T18" fmla="*/ 17 w 59"/>
                <a:gd name="T19" fmla="*/ 30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069" name="Freeform 44052">
              <a:extLst>
                <a:ext uri="{FF2B5EF4-FFF2-40B4-BE49-F238E27FC236}">
                  <a16:creationId xmlns:a16="http://schemas.microsoft.com/office/drawing/2014/main" id="{D3E92B0C-A9A4-4743-B199-E58DB186F2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6 h 204"/>
                <a:gd name="T2" fmla="*/ 245 w 245"/>
                <a:gd name="T3" fmla="*/ 42 h 204"/>
                <a:gd name="T4" fmla="*/ 209 w 245"/>
                <a:gd name="T5" fmla="*/ 84 h 204"/>
                <a:gd name="T6" fmla="*/ 143 w 245"/>
                <a:gd name="T7" fmla="*/ 132 h 204"/>
                <a:gd name="T8" fmla="*/ 167 w 245"/>
                <a:gd name="T9" fmla="*/ 156 h 204"/>
                <a:gd name="T10" fmla="*/ 179 w 245"/>
                <a:gd name="T11" fmla="*/ 204 h 204"/>
                <a:gd name="T12" fmla="*/ 77 w 245"/>
                <a:gd name="T13" fmla="*/ 132 h 204"/>
                <a:gd name="T14" fmla="*/ 47 w 245"/>
                <a:gd name="T15" fmla="*/ 84 h 204"/>
                <a:gd name="T16" fmla="*/ 89 w 245"/>
                <a:gd name="T17" fmla="*/ 66 h 204"/>
                <a:gd name="T18" fmla="*/ 59 w 245"/>
                <a:gd name="T19" fmla="*/ 36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6 h 204"/>
                <a:gd name="T50" fmla="*/ 233 w 245"/>
                <a:gd name="T51" fmla="*/ 3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</p:grpSp>
      <p:sp>
        <p:nvSpPr>
          <p:cNvPr id="44054" name="Title 44053">
            <a:extLst>
              <a:ext uri="{FF2B5EF4-FFF2-40B4-BE49-F238E27FC236}">
                <a16:creationId xmlns:a16="http://schemas.microsoft.com/office/drawing/2014/main" id="{994F5C13-236B-4817-ACD9-D1047643C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noProof="1"/>
              <a:t>Click to edit Master title style</a:t>
            </a:r>
          </a:p>
        </p:txBody>
      </p:sp>
      <p:sp>
        <p:nvSpPr>
          <p:cNvPr id="44055" name="Text Placeholder 44054">
            <a:extLst>
              <a:ext uri="{FF2B5EF4-FFF2-40B4-BE49-F238E27FC236}">
                <a16:creationId xmlns:a16="http://schemas.microsoft.com/office/drawing/2014/main" id="{A51A4C6D-177E-4AE1-A0AB-7235D850582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44056" name="Date Placeholder 44055">
            <a:extLst>
              <a:ext uri="{FF2B5EF4-FFF2-40B4-BE49-F238E27FC236}">
                <a16:creationId xmlns:a16="http://schemas.microsoft.com/office/drawing/2014/main" id="{00DDE409-812A-4C13-A817-86C3B0FF71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4057" name="Footer Placeholder 44056">
            <a:extLst>
              <a:ext uri="{FF2B5EF4-FFF2-40B4-BE49-F238E27FC236}">
                <a16:creationId xmlns:a16="http://schemas.microsoft.com/office/drawing/2014/main" id="{276AAAD4-FEEF-4CB5-9663-A2C0CFB433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4058" name="Slide Number Placeholder 44057">
            <a:extLst>
              <a:ext uri="{FF2B5EF4-FFF2-40B4-BE49-F238E27FC236}">
                <a16:creationId xmlns:a16="http://schemas.microsoft.com/office/drawing/2014/main" id="{8782BDE2-29D2-4EB6-B9D5-A7FD974770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defRPr>
            </a:lvl1pPr>
          </a:lstStyle>
          <a:p>
            <a:fld id="{E1178DA1-9A10-4E76-AB27-F9104855D91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67498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-.5"/>
                                          </p:val>
                                        </p:tav>
                                        <p:tav tm="50000">
                                          <p:val>
                                            <p:strVal val="#ppt_w-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4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0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0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40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40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0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-.5"/>
                                          </p:val>
                                        </p:tav>
                                        <p:tav tm="100000">
                                          <p:val>
                                            <p:strVal val="ppt_w-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0">
                                          <p:val>
                                            <p:strVal val="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8"/>
                                          </p:stCondLst>
                                        </p:cTn>
                                        <p:tgtEl>
                                          <p:spTgt spid="44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9" dur="500"/>
                                        <p:tgtEl>
                                          <p:spTgt spid="44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2" dur="500"/>
                                        <p:tgtEl>
                                          <p:spTgt spid="44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5" dur="500"/>
                                        <p:tgtEl>
                                          <p:spTgt spid="44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500"/>
                                        <p:tgtEl>
                                          <p:spTgt spid="44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1" dur="500"/>
                                        <p:tgtEl>
                                          <p:spTgt spid="440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54" grpId="0"/>
      <p:bldP spid="44054" grpId="1"/>
      <p:bldP spid="44055" grpId="0" uiExpand="1" build="p">
        <p:tmplLst>
          <p:tmpl lvl="1">
            <p:tnLst>
              <p:par>
                <p:cTn presetID="54" presetClass="entr" presetSubtype="0" ac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0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05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405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4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0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05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405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4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0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05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405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4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0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05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405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4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0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05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40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055" grpId="1" uiExpand="1" build="allAtOnce">
        <p:tmplLst>
          <p:tmpl lvl="1">
            <p:tnLst>
              <p:par>
                <p:cTn presetID="22" presetClass="exit" presetSubtype="8" fill="hold" nodeType="withEffect">
                  <p:stCondLst>
                    <p:cond delay="0"/>
                  </p:stCondLst>
                  <p:childTnLst>
                    <p:animEffect transition="out" filter="wipe(left)">
                      <p:cBhvr>
                        <p:cTn dur="500"/>
                        <p:tgtEl>
                          <p:spTgt spid="44055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40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22" presetClass="exit" presetSubtype="8" fill="hold" nodeType="withEffect">
                  <p:stCondLst>
                    <p:cond delay="0"/>
                  </p:stCondLst>
                  <p:childTnLst>
                    <p:animEffect transition="out" filter="wipe(left)">
                      <p:cBhvr>
                        <p:cTn dur="500"/>
                        <p:tgtEl>
                          <p:spTgt spid="44055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40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22" presetClass="exit" presetSubtype="8" fill="hold" nodeType="withEffect">
                  <p:stCondLst>
                    <p:cond delay="0"/>
                  </p:stCondLst>
                  <p:childTnLst>
                    <p:animEffect transition="out" filter="wipe(left)">
                      <p:cBhvr>
                        <p:cTn dur="500"/>
                        <p:tgtEl>
                          <p:spTgt spid="44055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40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22" presetClass="exit" presetSubtype="8" fill="hold" nodeType="withEffect">
                  <p:stCondLst>
                    <p:cond delay="0"/>
                  </p:stCondLst>
                  <p:childTnLst>
                    <p:animEffect transition="out" filter="wipe(left)">
                      <p:cBhvr>
                        <p:cTn dur="500"/>
                        <p:tgtEl>
                          <p:spTgt spid="44055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40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22" presetClass="exit" presetSubtype="8" fill="hold" nodeType="withEffect">
                  <p:stCondLst>
                    <p:cond delay="0"/>
                  </p:stCondLst>
                  <p:childTnLst>
                    <p:animEffect transition="out" filter="wipe(left)">
                      <p:cBhvr>
                        <p:cTn dur="500"/>
                        <p:tgtEl>
                          <p:spTgt spid="44055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40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>
              <a:srgbClr val="C0C0C0"/>
            </a:outerShdw>
          </a:effectLst>
          <a:latin typeface="+mj-lt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Char char="•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Char char="•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Char char="•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Char char="•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200" b="0" i="0" u="none" kern="1200" baseline="0">
          <a:solidFill>
            <a:srgbClr val="FFFF66"/>
          </a:solidFill>
          <a:latin typeface="Times New Roman" panose="02020603050405020304" pitchFamily="18" charset="0"/>
          <a:ea typeface="Arial" panose="020B0604020202020204" pitchFamily="34" charset="0"/>
          <a:cs typeface="+mn-cs"/>
        </a:defRPr>
      </a:lvl2pPr>
      <a:lvl3pPr marL="914400" lvl="2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200" b="0" i="0" u="none" kern="1200" baseline="0">
          <a:solidFill>
            <a:srgbClr val="FFFF66"/>
          </a:solidFill>
          <a:latin typeface="Times New Roman" panose="02020603050405020304" pitchFamily="18" charset="0"/>
          <a:ea typeface="Arial" panose="020B0604020202020204" pitchFamily="34" charset="0"/>
          <a:cs typeface="+mn-cs"/>
        </a:defRPr>
      </a:lvl3pPr>
      <a:lvl4pPr marL="1371600" lvl="3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200" b="0" i="0" u="none" kern="1200" baseline="0">
          <a:solidFill>
            <a:srgbClr val="FFFF66"/>
          </a:solidFill>
          <a:latin typeface="Times New Roman" panose="02020603050405020304" pitchFamily="18" charset="0"/>
          <a:ea typeface="Arial" panose="020B0604020202020204" pitchFamily="34" charset="0"/>
          <a:cs typeface="+mn-cs"/>
        </a:defRPr>
      </a:lvl4pPr>
      <a:lvl5pPr marL="1828800" lvl="4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200" b="0" i="0" u="none" kern="1200" baseline="0">
          <a:solidFill>
            <a:srgbClr val="FFFF66"/>
          </a:solidFill>
          <a:latin typeface="Times New Roman" panose="02020603050405020304" pitchFamily="18" charset="0"/>
          <a:ea typeface="Arial" panose="020B0604020202020204" pitchFamily="34" charset="0"/>
          <a:cs typeface="+mn-cs"/>
        </a:defRPr>
      </a:lvl5pPr>
      <a:lvl6pPr marL="2286000" lvl="5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200" b="0" i="0" u="none" kern="1200" baseline="0">
          <a:solidFill>
            <a:srgbClr val="FFFF66"/>
          </a:solidFill>
          <a:latin typeface="Times New Roman" panose="02020603050405020304" pitchFamily="18" charset="0"/>
          <a:ea typeface="Arial" panose="020B0604020202020204" pitchFamily="34" charset="0"/>
          <a:cs typeface="+mn-cs"/>
        </a:defRPr>
      </a:lvl6pPr>
      <a:lvl7pPr marL="2743200" lvl="6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200" b="0" i="0" u="none" kern="1200" baseline="0">
          <a:solidFill>
            <a:srgbClr val="FFFF66"/>
          </a:solidFill>
          <a:latin typeface="Times New Roman" panose="02020603050405020304" pitchFamily="18" charset="0"/>
          <a:ea typeface="Arial" panose="020B0604020202020204" pitchFamily="34" charset="0"/>
          <a:cs typeface="+mn-cs"/>
        </a:defRPr>
      </a:lvl7pPr>
      <a:lvl8pPr marL="3200400" lvl="7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200" b="0" i="0" u="none" kern="1200" baseline="0">
          <a:solidFill>
            <a:srgbClr val="FFFF66"/>
          </a:solidFill>
          <a:latin typeface="Times New Roman" panose="02020603050405020304" pitchFamily="18" charset="0"/>
          <a:ea typeface="Arial" panose="020B0604020202020204" pitchFamily="34" charset="0"/>
          <a:cs typeface="+mn-cs"/>
        </a:defRPr>
      </a:lvl8pPr>
      <a:lvl9pPr marL="3657600" lvl="8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200" b="0" i="0" u="none" kern="1200" baseline="0">
          <a:solidFill>
            <a:srgbClr val="FFFF66"/>
          </a:solidFill>
          <a:latin typeface="Times New Roman" panose="02020603050405020304" pitchFamily="18" charset="0"/>
          <a:ea typeface="Arial" panose="020B0604020202020204" pitchFamily="34" charset="0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44033">
            <a:extLst>
              <a:ext uri="{FF2B5EF4-FFF2-40B4-BE49-F238E27FC236}">
                <a16:creationId xmlns:a16="http://schemas.microsoft.com/office/drawing/2014/main" id="{6848D974-B00C-495B-8BEC-6858ADEF6C5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5123" name="Freeform 44034">
              <a:extLst>
                <a:ext uri="{FF2B5EF4-FFF2-40B4-BE49-F238E27FC236}">
                  <a16:creationId xmlns:a16="http://schemas.microsoft.com/office/drawing/2014/main" id="{66F9AC25-67F5-4109-9F77-B7E3C42C60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072"/>
              <a:ext cx="5760" cy="1248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" name="Freeform 44035">
              <a:extLst>
                <a:ext uri="{FF2B5EF4-FFF2-40B4-BE49-F238E27FC236}">
                  <a16:creationId xmlns:a16="http://schemas.microsoft.com/office/drawing/2014/main" id="{2051BCC4-FA94-4E89-831C-D422DCFC59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1847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</p:grpSp>
      <p:sp>
        <p:nvSpPr>
          <p:cNvPr id="5125" name="Freeform 44036">
            <a:extLst>
              <a:ext uri="{FF2B5EF4-FFF2-40B4-BE49-F238E27FC236}">
                <a16:creationId xmlns:a16="http://schemas.microsoft.com/office/drawing/2014/main" id="{2E6146F3-1477-49F8-9123-B5B59FB67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1200" y="6262688"/>
            <a:ext cx="3860800" cy="609600"/>
          </a:xfrm>
          <a:custGeom>
            <a:avLst/>
            <a:gdLst>
              <a:gd name="T0" fmla="*/ 5748 w 5748"/>
              <a:gd name="T1" fmla="*/ 246 h 246"/>
              <a:gd name="T2" fmla="*/ 0 w 5748"/>
              <a:gd name="T3" fmla="*/ 246 h 246"/>
              <a:gd name="T4" fmla="*/ 0 w 5748"/>
              <a:gd name="T5" fmla="*/ 0 h 246"/>
              <a:gd name="T6" fmla="*/ 5748 w 5748"/>
              <a:gd name="T7" fmla="*/ 0 h 246"/>
              <a:gd name="T8" fmla="*/ 5748 w 5748"/>
              <a:gd name="T9" fmla="*/ 246 h 246"/>
              <a:gd name="T10" fmla="*/ 5748 w 5748"/>
              <a:gd name="T11" fmla="*/ 246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endParaRPr lang="en-US" altLang="zh-CN" sz="32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grpSp>
        <p:nvGrpSpPr>
          <p:cNvPr id="5124" name="Group 44037">
            <a:extLst>
              <a:ext uri="{FF2B5EF4-FFF2-40B4-BE49-F238E27FC236}">
                <a16:creationId xmlns:a16="http://schemas.microsoft.com/office/drawing/2014/main" id="{40DCA127-BB8D-4496-B8E3-B3A43BDE7387}"/>
              </a:ext>
            </a:extLst>
          </p:cNvPr>
          <p:cNvGrpSpPr>
            <a:grpSpLocks/>
          </p:cNvGrpSpPr>
          <p:nvPr/>
        </p:nvGrpSpPr>
        <p:grpSpPr bwMode="auto">
          <a:xfrm>
            <a:off x="0" y="6019800"/>
            <a:ext cx="10464800" cy="857250"/>
            <a:chOff x="0" y="3792"/>
            <a:chExt cx="4944" cy="540"/>
          </a:xfrm>
        </p:grpSpPr>
        <p:sp>
          <p:nvSpPr>
            <p:cNvPr id="5127" name="Freeform 44038">
              <a:extLst>
                <a:ext uri="{FF2B5EF4-FFF2-40B4-BE49-F238E27FC236}">
                  <a16:creationId xmlns:a16="http://schemas.microsoft.com/office/drawing/2014/main" id="{DACC6030-9ACE-4723-ADD3-D32D7D7B4F2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rgbClr val="847864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grpSp>
          <p:nvGrpSpPr>
            <p:cNvPr id="3" name="Group 44039">
              <a:extLst>
                <a:ext uri="{FF2B5EF4-FFF2-40B4-BE49-F238E27FC236}">
                  <a16:creationId xmlns:a16="http://schemas.microsoft.com/office/drawing/2014/main" id="{B1226099-EB8B-4683-A88B-A70928C4D61D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5129" name="Freeform 44040">
                <a:extLst>
                  <a:ext uri="{FF2B5EF4-FFF2-40B4-BE49-F238E27FC236}">
                    <a16:creationId xmlns:a16="http://schemas.microsoft.com/office/drawing/2014/main" id="{95313B9E-EB3B-4D90-B36B-F2A4F3D8CCD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endParaRPr lang="en-US" altLang="zh-CN" sz="3200" dirty="0">
                  <a:latin typeface="Arial" panose="020B0604020202020204" pitchFamily="34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5130" name="Freeform 44041">
                <a:extLst>
                  <a:ext uri="{FF2B5EF4-FFF2-40B4-BE49-F238E27FC236}">
                    <a16:creationId xmlns:a16="http://schemas.microsoft.com/office/drawing/2014/main" id="{89E57702-2529-458F-A665-330B7FE8A61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18 h 353"/>
                  <a:gd name="T4" fmla="*/ 24 w 186"/>
                  <a:gd name="T5" fmla="*/ 30 h 353"/>
                  <a:gd name="T6" fmla="*/ 18 w 186"/>
                  <a:gd name="T7" fmla="*/ 66 h 353"/>
                  <a:gd name="T8" fmla="*/ 42 w 186"/>
                  <a:gd name="T9" fmla="*/ 114 h 353"/>
                  <a:gd name="T10" fmla="*/ 48 w 186"/>
                  <a:gd name="T11" fmla="*/ 162 h 353"/>
                  <a:gd name="T12" fmla="*/ 0 w 186"/>
                  <a:gd name="T13" fmla="*/ 353 h 353"/>
                  <a:gd name="T14" fmla="*/ 54 w 186"/>
                  <a:gd name="T15" fmla="*/ 233 h 353"/>
                  <a:gd name="T16" fmla="*/ 84 w 186"/>
                  <a:gd name="T17" fmla="*/ 216 h 353"/>
                  <a:gd name="T18" fmla="*/ 126 w 186"/>
                  <a:gd name="T19" fmla="*/ 126 h 353"/>
                  <a:gd name="T20" fmla="*/ 144 w 186"/>
                  <a:gd name="T21" fmla="*/ 120 h 353"/>
                  <a:gd name="T22" fmla="*/ 144 w 186"/>
                  <a:gd name="T23" fmla="*/ 90 h 353"/>
                  <a:gd name="T24" fmla="*/ 186 w 186"/>
                  <a:gd name="T25" fmla="*/ 66 h 353"/>
                  <a:gd name="T26" fmla="*/ 162 w 186"/>
                  <a:gd name="T27" fmla="*/ 60 h 353"/>
                  <a:gd name="T28" fmla="*/ 36 w 186"/>
                  <a:gd name="T29" fmla="*/ 0 h 353"/>
                  <a:gd name="T30" fmla="*/ 36 w 186"/>
                  <a:gd name="T31" fmla="*/ 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endParaRPr lang="en-US" altLang="zh-CN" sz="3200" dirty="0">
                  <a:latin typeface="Arial" panose="020B0604020202020204" pitchFamily="34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5131" name="Freeform 44042">
                <a:extLst>
                  <a:ext uri="{FF2B5EF4-FFF2-40B4-BE49-F238E27FC236}">
                    <a16:creationId xmlns:a16="http://schemas.microsoft.com/office/drawing/2014/main" id="{7F3EDD3A-1233-429F-AE48-5A6F0A3005C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endParaRPr lang="en-US" altLang="zh-CN" sz="3200" dirty="0">
                  <a:latin typeface="Arial" panose="020B0604020202020204" pitchFamily="34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5132" name="Freeform 44043">
                <a:extLst>
                  <a:ext uri="{FF2B5EF4-FFF2-40B4-BE49-F238E27FC236}">
                    <a16:creationId xmlns:a16="http://schemas.microsoft.com/office/drawing/2014/main" id="{DEA6DD4A-A3EF-4D25-A39B-9C6716D93A9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6 h 66"/>
                  <a:gd name="T8" fmla="*/ 6 w 155"/>
                  <a:gd name="T9" fmla="*/ 18 h 66"/>
                  <a:gd name="T10" fmla="*/ 0 w 155"/>
                  <a:gd name="T11" fmla="*/ 24 h 66"/>
                  <a:gd name="T12" fmla="*/ 78 w 155"/>
                  <a:gd name="T13" fmla="*/ 60 h 66"/>
                  <a:gd name="T14" fmla="*/ 96 w 155"/>
                  <a:gd name="T15" fmla="*/ 42 h 66"/>
                  <a:gd name="T16" fmla="*/ 155 w 155"/>
                  <a:gd name="T17" fmla="*/ 66 h 66"/>
                  <a:gd name="T18" fmla="*/ 126 w 155"/>
                  <a:gd name="T19" fmla="*/ 24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endParaRPr lang="en-US" altLang="zh-CN" sz="3200" dirty="0">
                  <a:latin typeface="Arial" panose="020B0604020202020204" pitchFamily="34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5133" name="Freeform 44044">
                <a:extLst>
                  <a:ext uri="{FF2B5EF4-FFF2-40B4-BE49-F238E27FC236}">
                    <a16:creationId xmlns:a16="http://schemas.microsoft.com/office/drawing/2014/main" id="{9C4BCE83-8C35-4E8B-A08F-92F95A90193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36 h 72"/>
                  <a:gd name="T2" fmla="*/ 0 w 42"/>
                  <a:gd name="T3" fmla="*/ 18 h 72"/>
                  <a:gd name="T4" fmla="*/ 12 w 42"/>
                  <a:gd name="T5" fmla="*/ 6 h 72"/>
                  <a:gd name="T6" fmla="*/ 0 w 42"/>
                  <a:gd name="T7" fmla="*/ 6 h 72"/>
                  <a:gd name="T8" fmla="*/ 12 w 42"/>
                  <a:gd name="T9" fmla="*/ 6 h 72"/>
                  <a:gd name="T10" fmla="*/ 24 w 42"/>
                  <a:gd name="T11" fmla="*/ 6 h 72"/>
                  <a:gd name="T12" fmla="*/ 36 w 42"/>
                  <a:gd name="T13" fmla="*/ 6 h 72"/>
                  <a:gd name="T14" fmla="*/ 42 w 42"/>
                  <a:gd name="T15" fmla="*/ 0 h 72"/>
                  <a:gd name="T16" fmla="*/ 30 w 42"/>
                  <a:gd name="T17" fmla="*/ 18 h 72"/>
                  <a:gd name="T18" fmla="*/ 42 w 42"/>
                  <a:gd name="T19" fmla="*/ 48 h 72"/>
                  <a:gd name="T20" fmla="*/ 12 w 42"/>
                  <a:gd name="T21" fmla="*/ 72 h 72"/>
                  <a:gd name="T22" fmla="*/ 6 w 42"/>
                  <a:gd name="T23" fmla="*/ 36 h 72"/>
                  <a:gd name="T24" fmla="*/ 6 w 42"/>
                  <a:gd name="T25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200">
                    <a:solidFill>
                      <a:srgbClr val="FFFF66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endParaRPr lang="en-US" altLang="zh-CN" sz="3200" dirty="0">
                  <a:latin typeface="Arial" panose="020B0604020202020204" pitchFamily="34" charset="0"/>
                  <a:ea typeface="SimSun" panose="02010600030101010101" pitchFamily="2" charset="-122"/>
                </a:endParaRPr>
              </a:p>
            </p:txBody>
          </p:sp>
        </p:grpSp>
        <p:sp>
          <p:nvSpPr>
            <p:cNvPr id="5134" name="Freeform 44045">
              <a:extLst>
                <a:ext uri="{FF2B5EF4-FFF2-40B4-BE49-F238E27FC236}">
                  <a16:creationId xmlns:a16="http://schemas.microsoft.com/office/drawing/2014/main" id="{BC540A6D-9AE0-42F4-A302-9567E14274C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rgbClr val="73654F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</p:grpSp>
      <p:grpSp>
        <p:nvGrpSpPr>
          <p:cNvPr id="4" name="Group 44046">
            <a:extLst>
              <a:ext uri="{FF2B5EF4-FFF2-40B4-BE49-F238E27FC236}">
                <a16:creationId xmlns:a16="http://schemas.microsoft.com/office/drawing/2014/main" id="{A1F3A405-21D9-4473-BE31-D6C6E0190D35}"/>
              </a:ext>
            </a:extLst>
          </p:cNvPr>
          <p:cNvGrpSpPr>
            <a:grpSpLocks/>
          </p:cNvGrpSpPr>
          <p:nvPr/>
        </p:nvGrpSpPr>
        <p:grpSpPr bwMode="auto">
          <a:xfrm>
            <a:off x="836085" y="6021388"/>
            <a:ext cx="7579783" cy="849312"/>
            <a:chOff x="395" y="3793"/>
            <a:chExt cx="3581" cy="535"/>
          </a:xfrm>
        </p:grpSpPr>
        <p:sp>
          <p:nvSpPr>
            <p:cNvPr id="5136" name="Freeform 44047">
              <a:extLst>
                <a:ext uri="{FF2B5EF4-FFF2-40B4-BE49-F238E27FC236}">
                  <a16:creationId xmlns:a16="http://schemas.microsoft.com/office/drawing/2014/main" id="{57D53D4D-B86D-423B-ABCA-8213A17AFE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0 h 287"/>
                <a:gd name="T4" fmla="*/ 66 w 365"/>
                <a:gd name="T5" fmla="*/ 108 h 287"/>
                <a:gd name="T6" fmla="*/ 143 w 365"/>
                <a:gd name="T7" fmla="*/ 180 h 287"/>
                <a:gd name="T8" fmla="*/ 191 w 365"/>
                <a:gd name="T9" fmla="*/ 168 h 287"/>
                <a:gd name="T10" fmla="*/ 341 w 365"/>
                <a:gd name="T11" fmla="*/ 287 h 287"/>
                <a:gd name="T12" fmla="*/ 305 w 365"/>
                <a:gd name="T13" fmla="*/ 174 h 287"/>
                <a:gd name="T14" fmla="*/ 365 w 365"/>
                <a:gd name="T15" fmla="*/ 132 h 287"/>
                <a:gd name="T16" fmla="*/ 359 w 365"/>
                <a:gd name="T17" fmla="*/ 126 h 287"/>
                <a:gd name="T18" fmla="*/ 335 w 365"/>
                <a:gd name="T19" fmla="*/ 114 h 287"/>
                <a:gd name="T20" fmla="*/ 299 w 365"/>
                <a:gd name="T21" fmla="*/ 90 h 287"/>
                <a:gd name="T22" fmla="*/ 257 w 365"/>
                <a:gd name="T23" fmla="*/ 72 h 287"/>
                <a:gd name="T24" fmla="*/ 215 w 365"/>
                <a:gd name="T25" fmla="*/ 54 h 287"/>
                <a:gd name="T26" fmla="*/ 173 w 365"/>
                <a:gd name="T27" fmla="*/ 36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5137" name="Freeform 44048">
              <a:extLst>
                <a:ext uri="{FF2B5EF4-FFF2-40B4-BE49-F238E27FC236}">
                  <a16:creationId xmlns:a16="http://schemas.microsoft.com/office/drawing/2014/main" id="{5E4F9CA3-7D86-4C82-9940-03C02D21D7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5138" name="Freeform 44049">
              <a:extLst>
                <a:ext uri="{FF2B5EF4-FFF2-40B4-BE49-F238E27FC236}">
                  <a16:creationId xmlns:a16="http://schemas.microsoft.com/office/drawing/2014/main" id="{1E69195E-2EBB-4826-979E-A3DADE4078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0 h 60"/>
                <a:gd name="T16" fmla="*/ 65 w 71"/>
                <a:gd name="T17" fmla="*/ 42 h 60"/>
                <a:gd name="T18" fmla="*/ 71 w 71"/>
                <a:gd name="T19" fmla="*/ 54 h 60"/>
                <a:gd name="T20" fmla="*/ 71 w 71"/>
                <a:gd name="T21" fmla="*/ 60 h 60"/>
                <a:gd name="T22" fmla="*/ 59 w 71"/>
                <a:gd name="T23" fmla="*/ 54 h 60"/>
                <a:gd name="T24" fmla="*/ 47 w 71"/>
                <a:gd name="T25" fmla="*/ 42 h 60"/>
                <a:gd name="T26" fmla="*/ 23 w 71"/>
                <a:gd name="T27" fmla="*/ 30 h 60"/>
                <a:gd name="T28" fmla="*/ 23 w 71"/>
                <a:gd name="T29" fmla="*/ 36 h 60"/>
                <a:gd name="T30" fmla="*/ 18 w 71"/>
                <a:gd name="T31" fmla="*/ 42 h 60"/>
                <a:gd name="T32" fmla="*/ 12 w 71"/>
                <a:gd name="T33" fmla="*/ 48 h 60"/>
                <a:gd name="T34" fmla="*/ 6 w 71"/>
                <a:gd name="T35" fmla="*/ 48 h 60"/>
                <a:gd name="T36" fmla="*/ 6 w 71"/>
                <a:gd name="T37" fmla="*/ 48 h 60"/>
                <a:gd name="T38" fmla="*/ 6 w 71"/>
                <a:gd name="T39" fmla="*/ 36 h 60"/>
                <a:gd name="T40" fmla="*/ 0 w 71"/>
                <a:gd name="T41" fmla="*/ 18 h 60"/>
                <a:gd name="T42" fmla="*/ 0 w 71"/>
                <a:gd name="T43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5139" name="Freeform 44050">
              <a:extLst>
                <a:ext uri="{FF2B5EF4-FFF2-40B4-BE49-F238E27FC236}">
                  <a16:creationId xmlns:a16="http://schemas.microsoft.com/office/drawing/2014/main" id="{CE8401CD-A62C-4F7E-B622-E422D6AA94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4 h 162"/>
                <a:gd name="T10" fmla="*/ 96 w 161"/>
                <a:gd name="T11" fmla="*/ 60 h 162"/>
                <a:gd name="T12" fmla="*/ 102 w 161"/>
                <a:gd name="T13" fmla="*/ 72 h 162"/>
                <a:gd name="T14" fmla="*/ 108 w 161"/>
                <a:gd name="T15" fmla="*/ 84 h 162"/>
                <a:gd name="T16" fmla="*/ 120 w 161"/>
                <a:gd name="T17" fmla="*/ 96 h 162"/>
                <a:gd name="T18" fmla="*/ 143 w 161"/>
                <a:gd name="T19" fmla="*/ 114 h 162"/>
                <a:gd name="T20" fmla="*/ 155 w 161"/>
                <a:gd name="T21" fmla="*/ 138 h 162"/>
                <a:gd name="T22" fmla="*/ 161 w 161"/>
                <a:gd name="T23" fmla="*/ 156 h 162"/>
                <a:gd name="T24" fmla="*/ 161 w 161"/>
                <a:gd name="T25" fmla="*/ 162 h 162"/>
                <a:gd name="T26" fmla="*/ 96 w 161"/>
                <a:gd name="T27" fmla="*/ 102 h 162"/>
                <a:gd name="T28" fmla="*/ 30 w 161"/>
                <a:gd name="T29" fmla="*/ 54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5140" name="Freeform 44051">
              <a:extLst>
                <a:ext uri="{FF2B5EF4-FFF2-40B4-BE49-F238E27FC236}">
                  <a16:creationId xmlns:a16="http://schemas.microsoft.com/office/drawing/2014/main" id="{AAE85B08-FEB4-43F5-B18D-C1E0C572F6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0 h 60"/>
                <a:gd name="T4" fmla="*/ 41 w 59"/>
                <a:gd name="T5" fmla="*/ 36 h 60"/>
                <a:gd name="T6" fmla="*/ 47 w 59"/>
                <a:gd name="T7" fmla="*/ 42 h 60"/>
                <a:gd name="T8" fmla="*/ 53 w 59"/>
                <a:gd name="T9" fmla="*/ 54 h 60"/>
                <a:gd name="T10" fmla="*/ 53 w 59"/>
                <a:gd name="T11" fmla="*/ 60 h 60"/>
                <a:gd name="T12" fmla="*/ 47 w 59"/>
                <a:gd name="T13" fmla="*/ 54 h 60"/>
                <a:gd name="T14" fmla="*/ 35 w 59"/>
                <a:gd name="T15" fmla="*/ 48 h 60"/>
                <a:gd name="T16" fmla="*/ 23 w 59"/>
                <a:gd name="T17" fmla="*/ 36 h 60"/>
                <a:gd name="T18" fmla="*/ 17 w 59"/>
                <a:gd name="T19" fmla="*/ 30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5141" name="Freeform 44052">
              <a:extLst>
                <a:ext uri="{FF2B5EF4-FFF2-40B4-BE49-F238E27FC236}">
                  <a16:creationId xmlns:a16="http://schemas.microsoft.com/office/drawing/2014/main" id="{CAE771A5-078F-40C5-9B36-0E5E7C031C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6 h 204"/>
                <a:gd name="T2" fmla="*/ 245 w 245"/>
                <a:gd name="T3" fmla="*/ 42 h 204"/>
                <a:gd name="T4" fmla="*/ 209 w 245"/>
                <a:gd name="T5" fmla="*/ 84 h 204"/>
                <a:gd name="T6" fmla="*/ 143 w 245"/>
                <a:gd name="T7" fmla="*/ 132 h 204"/>
                <a:gd name="T8" fmla="*/ 167 w 245"/>
                <a:gd name="T9" fmla="*/ 156 h 204"/>
                <a:gd name="T10" fmla="*/ 179 w 245"/>
                <a:gd name="T11" fmla="*/ 204 h 204"/>
                <a:gd name="T12" fmla="*/ 77 w 245"/>
                <a:gd name="T13" fmla="*/ 132 h 204"/>
                <a:gd name="T14" fmla="*/ 47 w 245"/>
                <a:gd name="T15" fmla="*/ 84 h 204"/>
                <a:gd name="T16" fmla="*/ 89 w 245"/>
                <a:gd name="T17" fmla="*/ 66 h 204"/>
                <a:gd name="T18" fmla="*/ 59 w 245"/>
                <a:gd name="T19" fmla="*/ 36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6 h 204"/>
                <a:gd name="T50" fmla="*/ 233 w 245"/>
                <a:gd name="T51" fmla="*/ 3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</p:grpSp>
      <p:sp>
        <p:nvSpPr>
          <p:cNvPr id="44054" name="Title 44053">
            <a:extLst>
              <a:ext uri="{FF2B5EF4-FFF2-40B4-BE49-F238E27FC236}">
                <a16:creationId xmlns:a16="http://schemas.microsoft.com/office/drawing/2014/main" id="{BFE277BC-C2E0-4F06-AC3B-65BA5459B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noProof="1"/>
              <a:t>Click to edit Master title style</a:t>
            </a:r>
          </a:p>
        </p:txBody>
      </p:sp>
      <p:sp>
        <p:nvSpPr>
          <p:cNvPr id="44055" name="Text Placeholder 44054">
            <a:extLst>
              <a:ext uri="{FF2B5EF4-FFF2-40B4-BE49-F238E27FC236}">
                <a16:creationId xmlns:a16="http://schemas.microsoft.com/office/drawing/2014/main" id="{286453AA-54B4-491D-A1B4-468B490AF53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44056" name="Date Placeholder 44055">
            <a:extLst>
              <a:ext uri="{FF2B5EF4-FFF2-40B4-BE49-F238E27FC236}">
                <a16:creationId xmlns:a16="http://schemas.microsoft.com/office/drawing/2014/main" id="{616A3814-1BEF-40C2-ABCE-2E9DBC0177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4057" name="Footer Placeholder 44056">
            <a:extLst>
              <a:ext uri="{FF2B5EF4-FFF2-40B4-BE49-F238E27FC236}">
                <a16:creationId xmlns:a16="http://schemas.microsoft.com/office/drawing/2014/main" id="{816F1AB0-DC95-4540-B469-0170C80C53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4058" name="Slide Number Placeholder 44057">
            <a:extLst>
              <a:ext uri="{FF2B5EF4-FFF2-40B4-BE49-F238E27FC236}">
                <a16:creationId xmlns:a16="http://schemas.microsoft.com/office/drawing/2014/main" id="{8348EB05-5FD9-4951-BFE4-0CB6E66404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defRPr>
            </a:lvl1pPr>
          </a:lstStyle>
          <a:p>
            <a:fld id="{7872D048-0FB1-435D-A8E3-20201BDEB83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58806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-.5"/>
                                          </p:val>
                                        </p:tav>
                                        <p:tav tm="50000">
                                          <p:val>
                                            <p:strVal val="#ppt_w-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4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0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0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40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40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0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-.5"/>
                                          </p:val>
                                        </p:tav>
                                        <p:tav tm="100000">
                                          <p:val>
                                            <p:strVal val="ppt_w-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4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0">
                                          <p:val>
                                            <p:strVal val="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8"/>
                                          </p:stCondLst>
                                        </p:cTn>
                                        <p:tgtEl>
                                          <p:spTgt spid="44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9" dur="500"/>
                                        <p:tgtEl>
                                          <p:spTgt spid="44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2" dur="500"/>
                                        <p:tgtEl>
                                          <p:spTgt spid="44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5" dur="500"/>
                                        <p:tgtEl>
                                          <p:spTgt spid="44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500"/>
                                        <p:tgtEl>
                                          <p:spTgt spid="44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1" dur="500"/>
                                        <p:tgtEl>
                                          <p:spTgt spid="440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54" grpId="0"/>
      <p:bldP spid="44054" grpId="1"/>
      <p:bldP spid="44055" grpId="0" uiExpand="1" build="p">
        <p:tmplLst>
          <p:tmpl lvl="1">
            <p:tnLst>
              <p:par>
                <p:cTn presetID="54" presetClass="entr" presetSubtype="0" ac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0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05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405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4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0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05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405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4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0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05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405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4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0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05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405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4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0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05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0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40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055" grpId="1" uiExpand="1" build="allAtOnce">
        <p:tmplLst>
          <p:tmpl lvl="1">
            <p:tnLst>
              <p:par>
                <p:cTn presetID="22" presetClass="exit" presetSubtype="8" fill="hold" nodeType="withEffect">
                  <p:stCondLst>
                    <p:cond delay="0"/>
                  </p:stCondLst>
                  <p:childTnLst>
                    <p:animEffect transition="out" filter="wipe(left)">
                      <p:cBhvr>
                        <p:cTn dur="500"/>
                        <p:tgtEl>
                          <p:spTgt spid="44055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40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22" presetClass="exit" presetSubtype="8" fill="hold" nodeType="withEffect">
                  <p:stCondLst>
                    <p:cond delay="0"/>
                  </p:stCondLst>
                  <p:childTnLst>
                    <p:animEffect transition="out" filter="wipe(left)">
                      <p:cBhvr>
                        <p:cTn dur="500"/>
                        <p:tgtEl>
                          <p:spTgt spid="44055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40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22" presetClass="exit" presetSubtype="8" fill="hold" nodeType="withEffect">
                  <p:stCondLst>
                    <p:cond delay="0"/>
                  </p:stCondLst>
                  <p:childTnLst>
                    <p:animEffect transition="out" filter="wipe(left)">
                      <p:cBhvr>
                        <p:cTn dur="500"/>
                        <p:tgtEl>
                          <p:spTgt spid="44055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40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22" presetClass="exit" presetSubtype="8" fill="hold" nodeType="withEffect">
                  <p:stCondLst>
                    <p:cond delay="0"/>
                  </p:stCondLst>
                  <p:childTnLst>
                    <p:animEffect transition="out" filter="wipe(left)">
                      <p:cBhvr>
                        <p:cTn dur="500"/>
                        <p:tgtEl>
                          <p:spTgt spid="44055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40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22" presetClass="exit" presetSubtype="8" fill="hold" nodeType="withEffect">
                  <p:stCondLst>
                    <p:cond delay="0"/>
                  </p:stCondLst>
                  <p:childTnLst>
                    <p:animEffect transition="out" filter="wipe(left)">
                      <p:cBhvr>
                        <p:cTn dur="500"/>
                        <p:tgtEl>
                          <p:spTgt spid="44055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40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>
              <a:srgbClr val="C0C0C0"/>
            </a:outerShdw>
          </a:effectLst>
          <a:latin typeface="+mj-lt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Char char="•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Char char="•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Char char="•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Char char="•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200" b="0" i="0" u="none" kern="1200" baseline="0">
          <a:solidFill>
            <a:srgbClr val="FFFF66"/>
          </a:solidFill>
          <a:latin typeface="Times New Roman" panose="02020603050405020304" pitchFamily="18" charset="0"/>
          <a:ea typeface="Arial" panose="020B0604020202020204" pitchFamily="34" charset="0"/>
          <a:cs typeface="+mn-cs"/>
        </a:defRPr>
      </a:lvl2pPr>
      <a:lvl3pPr marL="914400" lvl="2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200" b="0" i="0" u="none" kern="1200" baseline="0">
          <a:solidFill>
            <a:srgbClr val="FFFF66"/>
          </a:solidFill>
          <a:latin typeface="Times New Roman" panose="02020603050405020304" pitchFamily="18" charset="0"/>
          <a:ea typeface="Arial" panose="020B0604020202020204" pitchFamily="34" charset="0"/>
          <a:cs typeface="+mn-cs"/>
        </a:defRPr>
      </a:lvl3pPr>
      <a:lvl4pPr marL="1371600" lvl="3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200" b="0" i="0" u="none" kern="1200" baseline="0">
          <a:solidFill>
            <a:srgbClr val="FFFF66"/>
          </a:solidFill>
          <a:latin typeface="Times New Roman" panose="02020603050405020304" pitchFamily="18" charset="0"/>
          <a:ea typeface="Arial" panose="020B0604020202020204" pitchFamily="34" charset="0"/>
          <a:cs typeface="+mn-cs"/>
        </a:defRPr>
      </a:lvl4pPr>
      <a:lvl5pPr marL="1828800" lvl="4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200" b="0" i="0" u="none" kern="1200" baseline="0">
          <a:solidFill>
            <a:srgbClr val="FFFF66"/>
          </a:solidFill>
          <a:latin typeface="Times New Roman" panose="02020603050405020304" pitchFamily="18" charset="0"/>
          <a:ea typeface="Arial" panose="020B0604020202020204" pitchFamily="34" charset="0"/>
          <a:cs typeface="+mn-cs"/>
        </a:defRPr>
      </a:lvl5pPr>
      <a:lvl6pPr marL="2286000" lvl="5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200" b="0" i="0" u="none" kern="1200" baseline="0">
          <a:solidFill>
            <a:srgbClr val="FFFF66"/>
          </a:solidFill>
          <a:latin typeface="Times New Roman" panose="02020603050405020304" pitchFamily="18" charset="0"/>
          <a:ea typeface="Arial" panose="020B0604020202020204" pitchFamily="34" charset="0"/>
          <a:cs typeface="+mn-cs"/>
        </a:defRPr>
      </a:lvl6pPr>
      <a:lvl7pPr marL="2743200" lvl="6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200" b="0" i="0" u="none" kern="1200" baseline="0">
          <a:solidFill>
            <a:srgbClr val="FFFF66"/>
          </a:solidFill>
          <a:latin typeface="Times New Roman" panose="02020603050405020304" pitchFamily="18" charset="0"/>
          <a:ea typeface="Arial" panose="020B0604020202020204" pitchFamily="34" charset="0"/>
          <a:cs typeface="+mn-cs"/>
        </a:defRPr>
      </a:lvl7pPr>
      <a:lvl8pPr marL="3200400" lvl="7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200" b="0" i="0" u="none" kern="1200" baseline="0">
          <a:solidFill>
            <a:srgbClr val="FFFF66"/>
          </a:solidFill>
          <a:latin typeface="Times New Roman" panose="02020603050405020304" pitchFamily="18" charset="0"/>
          <a:ea typeface="Arial" panose="020B0604020202020204" pitchFamily="34" charset="0"/>
          <a:cs typeface="+mn-cs"/>
        </a:defRPr>
      </a:lvl8pPr>
      <a:lvl9pPr marL="3657600" lvl="8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200" b="0" i="0" u="none" kern="1200" baseline="0">
          <a:solidFill>
            <a:srgbClr val="FFFF66"/>
          </a:solidFill>
          <a:latin typeface="Times New Roman" panose="02020603050405020304" pitchFamily="18" charset="0"/>
          <a:ea typeface="Arial" panose="020B0604020202020204" pitchFamily="34" charset="0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55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2" y="274597"/>
            <a:ext cx="10973839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645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</p:sldLayoutIdLst>
  <p:transition advClick="0" advTm="3000">
    <p:random/>
  </p:transition>
  <p:hf sldNum="0" hdr="0"/>
  <p:txStyles>
    <p:titleStyle>
      <a:lvl1pPr marL="0" lvl="0" indent="0" algn="ctr" defTabSz="108593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10" lvl="0" indent="-406710" algn="l" defTabSz="108593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54" lvl="1" indent="-340074" algn="l" defTabSz="108593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78" lvl="2" indent="-271140" algn="l" defTabSz="108593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78" lvl="3" indent="-272059" algn="l" defTabSz="108593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58" lvl="4" indent="-271140" algn="l" defTabSz="108593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55" lvl="5" indent="-165441" algn="l" defTabSz="108593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737" lvl="6" indent="-165441" algn="l" defTabSz="108593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619" lvl="7" indent="-165441" algn="l" defTabSz="108593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502" lvl="8" indent="-165441" algn="l" defTabSz="108593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6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82" lvl="1" indent="0" algn="l" defTabSz="66176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65" lvl="2" indent="0" algn="l" defTabSz="66176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47" lvl="3" indent="0" algn="l" defTabSz="66176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31" lvl="4" indent="0" algn="l" defTabSz="66176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413" lvl="5" indent="0" algn="l" defTabSz="66176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96" lvl="6" indent="0" algn="l" defTabSz="66176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78" lvl="7" indent="0" algn="l" defTabSz="66176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60" lvl="8" indent="0" algn="l" defTabSz="66176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323D97A-6FCE-48C7-965D-BA5BEC86C1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979F07F-7875-4A5C-AB6B-64BD47EC83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A93F174-6382-4073-BF54-954C9AA77D5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400"/>
            </a:lvl1pPr>
          </a:lstStyle>
          <a:p>
            <a:pPr defTabSz="914377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31C4F43-13DE-43B6-9D26-4D4E1B76134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400"/>
            </a:lvl1pPr>
          </a:lstStyle>
          <a:p>
            <a:pPr defTabSz="914377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7693CF5-61C0-48F0-94F1-900AF0C4BAE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400"/>
            </a:lvl1pPr>
          </a:lstStyle>
          <a:p>
            <a:pPr defTabSz="914377">
              <a:defRPr/>
            </a:pPr>
            <a:fld id="{6538E860-231A-47EE-B07E-73917BAEAB83}" type="slidenum">
              <a:rPr lang="en-US" altLang="en-US" smtClean="0">
                <a:solidFill>
                  <a:srgbClr val="000000"/>
                </a:solidFill>
              </a:rPr>
              <a:pPr defTabSz="914377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706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189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377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566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754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" Target="slide8.xml"/><Relationship Id="rId7" Type="http://schemas.openxmlformats.org/officeDocument/2006/relationships/slide" Target="slide1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0.xml"/><Relationship Id="rId6" Type="http://schemas.openxmlformats.org/officeDocument/2006/relationships/slide" Target="slide10.xml"/><Relationship Id="rId5" Type="http://schemas.openxmlformats.org/officeDocument/2006/relationships/slide" Target="slide9.xml"/><Relationship Id="rId10" Type="http://schemas.openxmlformats.org/officeDocument/2006/relationships/image" Target="../media/image21.gif"/><Relationship Id="rId4" Type="http://schemas.openxmlformats.org/officeDocument/2006/relationships/slide" Target="slide7.xml"/><Relationship Id="rId9" Type="http://schemas.openxmlformats.org/officeDocument/2006/relationships/image" Target="../media/image20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83.xml"/><Relationship Id="rId1" Type="http://schemas.openxmlformats.org/officeDocument/2006/relationships/tags" Target="../tags/tag1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7" descr="E:\素材\卡通\2eda1b5881d68c7bd19974ddd6672194.png2eda1b5881d68c7bd19974ddd6672194">
            <a:extLst>
              <a:ext uri="{FF2B5EF4-FFF2-40B4-BE49-F238E27FC236}">
                <a16:creationId xmlns:a16="http://schemas.microsoft.com/office/drawing/2014/main" id="{AE321DFF-F77D-4C01-84D5-82D2E211D4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3" name="图片 16" descr="E:\素材\卡通\dd2fa15830b53acb0d7380b2390f694c.pngdd2fa15830b53acb0d7380b2390f694c">
            <a:extLst>
              <a:ext uri="{FF2B5EF4-FFF2-40B4-BE49-F238E27FC236}">
                <a16:creationId xmlns:a16="http://schemas.microsoft.com/office/drawing/2014/main" id="{36024C5C-5F8D-4286-A87C-4B94E91259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0600546" y="-35878"/>
            <a:ext cx="1722900" cy="1722927"/>
          </a:xfrm>
          <a:prstGeom prst="rect">
            <a:avLst/>
          </a:prstGeom>
        </p:spPr>
      </p:pic>
      <p:pic>
        <p:nvPicPr>
          <p:cNvPr id="15" name="图片 12" descr="E:\素材\卡通\543b8de0e1c0138c2e66a9325a79873e.png543b8de0e1c0138c2e66a9325a79873e">
            <a:extLst>
              <a:ext uri="{FF2B5EF4-FFF2-40B4-BE49-F238E27FC236}">
                <a16:creationId xmlns:a16="http://schemas.microsoft.com/office/drawing/2014/main" id="{5AB88DD0-0B2E-4B55-89FB-B5E66674593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7661" y="3624893"/>
            <a:ext cx="4843145" cy="3251835"/>
          </a:xfrm>
          <a:prstGeom prst="rect">
            <a:avLst/>
          </a:prstGeom>
        </p:spPr>
      </p:pic>
      <p:sp>
        <p:nvSpPr>
          <p:cNvPr id="16" name="WordArt 11">
            <a:extLst>
              <a:ext uri="{FF2B5EF4-FFF2-40B4-BE49-F238E27FC236}">
                <a16:creationId xmlns:a16="http://schemas.microsoft.com/office/drawing/2014/main" id="{4D503C0B-694F-437C-91DF-B20FBF60D1E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55660" y="1981365"/>
            <a:ext cx="5156200" cy="12517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D62464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D62464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D62464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D62464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b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D62464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D62464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D62464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US" sz="32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D62464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D62464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D62464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– </a:t>
            </a:r>
            <a:r>
              <a:rPr lang="en-US" sz="3200" b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D62464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D62464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D62464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sz="32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D62464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 descr="E:\素材\卡通\92ae4d8057413ac541816c85d7c4bf83.png92ae4d8057413ac541816c85d7c4bf83">
            <a:extLst>
              <a:ext uri="{FF2B5EF4-FFF2-40B4-BE49-F238E27FC236}">
                <a16:creationId xmlns:a16="http://schemas.microsoft.com/office/drawing/2014/main" id="{750F0EA2-A5F3-4866-8AA9-827D1F3558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 flipH="1">
            <a:off x="2" y="2"/>
            <a:ext cx="3947095" cy="689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4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17933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9021170" y="2129051"/>
            <a:ext cx="12965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575713" y="2702257"/>
            <a:ext cx="12965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8611737" y="2702257"/>
            <a:ext cx="12965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0440538" y="2129051"/>
            <a:ext cx="409432" cy="136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990585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404227" y="862818"/>
            <a:ext cx="3124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0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3600" b="0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b="0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0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3600" b="0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1:</a:t>
            </a: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2015414" y="4233080"/>
            <a:ext cx="7620000" cy="1524000"/>
          </a:xfrm>
          <a:prstGeom prst="roundRect">
            <a:avLst>
              <a:gd name="adj" fmla="val 16667"/>
            </a:avLst>
          </a:prstGeom>
          <a:noFill/>
          <a:ln w="57150" cmpd="thinThick">
            <a:solidFill>
              <a:srgbClr val="FF00FF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 u="sng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endParaRPr lang="vi-VN" altLang="en-US" b="0" u="none">
              <a:latin typeface="Arial" panose="020B0604020202020204" pitchFamily="34" charset="0"/>
            </a:endParaRPr>
          </a:p>
        </p:txBody>
      </p:sp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2712327" y="1507343"/>
            <a:ext cx="6934200" cy="1676400"/>
          </a:xfrm>
          <a:prstGeom prst="flowChartDocument">
            <a:avLst/>
          </a:prstGeom>
          <a:solidFill>
            <a:srgbClr val="FFCCFF"/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3600" u="none" dirty="0">
              <a:solidFill>
                <a:srgbClr val="CC00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0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Điền</a:t>
            </a:r>
            <a:r>
              <a:rPr lang="en-US" altLang="en-US" sz="3600" b="0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0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3600" b="0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0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chỗ</a:t>
            </a:r>
            <a:r>
              <a:rPr lang="en-US" altLang="en-US" sz="3600" b="0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0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trống</a:t>
            </a:r>
            <a:r>
              <a:rPr lang="en-US" altLang="en-US" sz="3600" b="0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0" u="none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iu</a:t>
            </a:r>
            <a:r>
              <a:rPr lang="en-US" altLang="en-US" sz="3600" b="0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hay </a:t>
            </a:r>
            <a:r>
              <a:rPr lang="en-US" altLang="en-US" sz="3600" b="0" u="none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uyu</a:t>
            </a:r>
            <a:r>
              <a:rPr lang="en-US" altLang="en-US" sz="3600" b="0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u="none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20214" y="4294992"/>
            <a:ext cx="731520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0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b="0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0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b="0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0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khúc</a:t>
            </a:r>
            <a:r>
              <a:rPr lang="en-US" altLang="en-US" b="0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0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</a:t>
            </a:r>
            <a:r>
              <a:rPr lang="en-US" altLang="en-US" b="0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…….., </a:t>
            </a:r>
            <a:r>
              <a:rPr lang="en-US" altLang="en-US" b="0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gầy</a:t>
            </a:r>
            <a:r>
              <a:rPr lang="en-US" altLang="en-US" b="0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0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khẳng</a:t>
            </a:r>
            <a:r>
              <a:rPr lang="en-US" altLang="en-US" b="0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0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</a:t>
            </a:r>
            <a:r>
              <a:rPr lang="en-US" altLang="en-US" b="0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…..,</a:t>
            </a:r>
            <a:endParaRPr lang="vi-VN" altLang="en-US" b="0" u="none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b="0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0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</a:t>
            </a:r>
            <a:r>
              <a:rPr lang="en-US" altLang="en-US" b="0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…….. </a:t>
            </a:r>
            <a:r>
              <a:rPr lang="en-US" altLang="en-US" b="0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tay</a:t>
            </a:r>
            <a:endParaRPr lang="en-US" altLang="en-US" b="0" u="none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293602" y="4233080"/>
            <a:ext cx="1066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vi-VN" altLang="en-US" sz="3600" b="0" u="none">
                <a:solidFill>
                  <a:srgbClr val="FF0066"/>
                </a:solidFill>
                <a:latin typeface="Times New Roman" panose="02020603050405020304" pitchFamily="18" charset="0"/>
              </a:rPr>
              <a:t>uỷu</a:t>
            </a:r>
            <a:endParaRPr lang="en-US" altLang="en-US" sz="3600" b="0" u="none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8570202" y="4234667"/>
            <a:ext cx="838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0" u="none">
                <a:solidFill>
                  <a:srgbClr val="FF0066"/>
                </a:solidFill>
                <a:latin typeface="Times New Roman" panose="02020603050405020304" pitchFamily="18" charset="0"/>
              </a:rPr>
              <a:t>iu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975852" y="4999842"/>
            <a:ext cx="990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0" u="none">
                <a:solidFill>
                  <a:srgbClr val="FF0066"/>
                </a:solidFill>
                <a:latin typeface="Times New Roman" panose="02020603050405020304" pitchFamily="18" charset="0"/>
              </a:rPr>
              <a:t>uỷu 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622946" y="362258"/>
            <a:ext cx="2590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0" u="none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b="0" u="none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0" u="none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b="0" u="none" dirty="0">
                <a:solidFill>
                  <a:srgbClr val="CC0000"/>
                </a:solidFill>
                <a:latin typeface="Times New Roman" panose="02020603050405020304" pitchFamily="18" charset="0"/>
              </a:rPr>
              <a:t> (2a):</a:t>
            </a:r>
            <a:endParaRPr lang="en-US" altLang="en-US" u="none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580084" y="2465695"/>
            <a:ext cx="5943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0" u="none">
                <a:solidFill>
                  <a:srgbClr val="0000FF"/>
                </a:solidFill>
                <a:latin typeface="Times New Roman" panose="02020603050405020304" pitchFamily="18" charset="0"/>
              </a:rPr>
              <a:t>a/ -Vừa bằng hạt đỗ, ăn giỗ cả làng.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0" u="none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(Là con gì?)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204346" y="3195945"/>
            <a:ext cx="20574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600" u="none">
                <a:solidFill>
                  <a:srgbClr val="FF0066"/>
                </a:solidFill>
                <a:latin typeface="Times New Roman" panose="02020603050405020304" pitchFamily="18" charset="0"/>
              </a:rPr>
              <a:t>Con ruồi</a:t>
            </a:r>
          </a:p>
        </p:txBody>
      </p:sp>
      <p:pic>
        <p:nvPicPr>
          <p:cNvPr id="8" name="Picture 5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946" y="3697595"/>
            <a:ext cx="1600200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2468290" y="1071189"/>
            <a:ext cx="6934200" cy="933450"/>
          </a:xfrm>
          <a:prstGeom prst="flowChartDocument">
            <a:avLst/>
          </a:prstGeom>
          <a:solidFill>
            <a:srgbClr val="FFCCFF"/>
          </a:solidFill>
          <a:ln w="38100" cmpd="dbl">
            <a:solidFill>
              <a:srgbClr val="FFCC00"/>
            </a:solidFill>
            <a:prstDash val="dash"/>
            <a:miter lim="800000"/>
            <a:headEnd/>
            <a:tailEnd/>
          </a:ln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3600" u="none" dirty="0">
              <a:solidFill>
                <a:srgbClr val="CC00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u="none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u="none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giải</a:t>
            </a:r>
            <a:r>
              <a:rPr lang="en-US" altLang="en-US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đố</a:t>
            </a:r>
            <a:r>
              <a:rPr lang="en-US" altLang="en-US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u="none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113484" y="3608695"/>
            <a:ext cx="5486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0" u="none">
                <a:solidFill>
                  <a:srgbClr val="0000FF"/>
                </a:solidFill>
                <a:latin typeface="Times New Roman" panose="02020603050405020304" pitchFamily="18" charset="0"/>
              </a:rPr>
              <a:t>-Sông không đến, bến không vào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0" u="none">
                <a:solidFill>
                  <a:srgbClr val="0000FF"/>
                </a:solidFill>
                <a:latin typeface="Times New Roman" panose="02020603050405020304" pitchFamily="18" charset="0"/>
              </a:rPr>
              <a:t>Lơ lửng giữa trời mà sao có nước.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0" u="none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(Là quả gì?)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156346" y="4980295"/>
            <a:ext cx="59436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0" u="none">
                <a:solidFill>
                  <a:srgbClr val="0000FF"/>
                </a:solidFill>
                <a:latin typeface="Times New Roman" panose="02020603050405020304" pitchFamily="18" charset="0"/>
              </a:rPr>
              <a:t>-Vừa bằng cái nong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0" u="none">
                <a:solidFill>
                  <a:srgbClr val="0000FF"/>
                </a:solidFill>
                <a:latin typeface="Times New Roman" panose="02020603050405020304" pitchFamily="18" charset="0"/>
              </a:rPr>
              <a:t>Cả làng đong chẳng hết.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0" u="none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(Là cái gì?)</a:t>
            </a:r>
          </a:p>
        </p:txBody>
      </p:sp>
      <p:pic>
        <p:nvPicPr>
          <p:cNvPr id="12" name="Picture 9" descr="2519093583_3d6f8e0ab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946" y="2237095"/>
            <a:ext cx="158115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Dua-Nhao-Thom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946" y="5132695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280546" y="4872345"/>
            <a:ext cx="20574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600" u="none">
                <a:solidFill>
                  <a:srgbClr val="FF0066"/>
                </a:solidFill>
                <a:latin typeface="Times New Roman" panose="02020603050405020304" pitchFamily="18" charset="0"/>
              </a:rPr>
              <a:t>Quả dừa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5280546" y="6199495"/>
            <a:ext cx="20574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600" u="none">
                <a:solidFill>
                  <a:srgbClr val="FF0066"/>
                </a:solidFill>
                <a:latin typeface="Times New Roman" panose="02020603050405020304" pitchFamily="18" charset="0"/>
              </a:rPr>
              <a:t>Cái giếng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 animBg="1"/>
      <p:bldP spid="10" grpId="0"/>
      <p:bldP spid="11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28000" y="405000"/>
            <a:ext cx="11136000" cy="6048000"/>
          </a:xfrm>
          <a:prstGeom prst="roundRect">
            <a:avLst>
              <a:gd name="adj" fmla="val 754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FFFF"/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11088544" y="5397219"/>
            <a:ext cx="720000" cy="432000"/>
            <a:chOff x="8316408" y="4047914"/>
            <a:chExt cx="540000" cy="324000"/>
          </a:xfrm>
        </p:grpSpPr>
        <p:sp>
          <p:nvSpPr>
            <p:cNvPr id="69" name="Chevron 68"/>
            <p:cNvSpPr/>
            <p:nvPr/>
          </p:nvSpPr>
          <p:spPr>
            <a:xfrm rot="10800000">
              <a:off x="8316408" y="4047914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00000"/>
                </a:solidFill>
              </a:endParaRPr>
            </a:p>
          </p:txBody>
        </p:sp>
        <p:grpSp>
          <p:nvGrpSpPr>
            <p:cNvPr id="70" name="Google Shape;1771;p26"/>
            <p:cNvGrpSpPr/>
            <p:nvPr/>
          </p:nvGrpSpPr>
          <p:grpSpPr>
            <a:xfrm>
              <a:off x="8532440" y="4108455"/>
              <a:ext cx="194021" cy="191487"/>
              <a:chOff x="6232000" y="1435050"/>
              <a:chExt cx="488225" cy="481850"/>
            </a:xfrm>
            <a:solidFill>
              <a:schemeClr val="accent3"/>
            </a:solidFill>
          </p:grpSpPr>
          <p:sp>
            <p:nvSpPr>
              <p:cNvPr id="71" name="Google Shape;1772;p26"/>
              <p:cNvSpPr/>
              <p:nvPr/>
            </p:nvSpPr>
            <p:spPr>
              <a:xfrm>
                <a:off x="6578000" y="1463375"/>
                <a:ext cx="83150" cy="7825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130" extrusionOk="0">
                    <a:moveTo>
                      <a:pt x="482" y="1"/>
                    </a:moveTo>
                    <a:cubicBezTo>
                      <a:pt x="280" y="1"/>
                      <a:pt x="95" y="114"/>
                      <a:pt x="1" y="293"/>
                    </a:cubicBezTo>
                    <a:lnTo>
                      <a:pt x="3322" y="3130"/>
                    </a:lnTo>
                    <a:lnTo>
                      <a:pt x="3322" y="564"/>
                    </a:lnTo>
                    <a:cubicBezTo>
                      <a:pt x="3325" y="253"/>
                      <a:pt x="3072" y="1"/>
                      <a:pt x="2761" y="1"/>
                    </a:cubicBezTo>
                    <a:cubicBezTo>
                      <a:pt x="2760" y="1"/>
                      <a:pt x="2758" y="1"/>
                      <a:pt x="2756" y="1"/>
                    </a:cubicBezTo>
                    <a:lnTo>
                      <a:pt x="497" y="1"/>
                    </a:lnTo>
                    <a:cubicBezTo>
                      <a:pt x="492" y="1"/>
                      <a:pt x="487" y="1"/>
                      <a:pt x="48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" name="Google Shape;1773;p26"/>
              <p:cNvSpPr/>
              <p:nvPr/>
            </p:nvSpPr>
            <p:spPr>
              <a:xfrm>
                <a:off x="6421725" y="1773850"/>
                <a:ext cx="112950" cy="143050"/>
              </a:xfrm>
              <a:custGeom>
                <a:avLst/>
                <a:gdLst/>
                <a:ahLst/>
                <a:cxnLst/>
                <a:rect l="l" t="t" r="r" b="b"/>
                <a:pathLst>
                  <a:path w="4518" h="5722" extrusionOk="0">
                    <a:moveTo>
                      <a:pt x="2822" y="1130"/>
                    </a:moveTo>
                    <a:cubicBezTo>
                      <a:pt x="3325" y="1130"/>
                      <a:pt x="3578" y="1738"/>
                      <a:pt x="3222" y="2093"/>
                    </a:cubicBezTo>
                    <a:cubicBezTo>
                      <a:pt x="3106" y="2209"/>
                      <a:pt x="2964" y="2260"/>
                      <a:pt x="2825" y="2260"/>
                    </a:cubicBezTo>
                    <a:cubicBezTo>
                      <a:pt x="2535" y="2260"/>
                      <a:pt x="2259" y="2036"/>
                      <a:pt x="2259" y="1696"/>
                    </a:cubicBezTo>
                    <a:cubicBezTo>
                      <a:pt x="2259" y="1383"/>
                      <a:pt x="2509" y="1130"/>
                      <a:pt x="2822" y="1130"/>
                    </a:cubicBezTo>
                    <a:close/>
                    <a:moveTo>
                      <a:pt x="0" y="1"/>
                    </a:moveTo>
                    <a:lnTo>
                      <a:pt x="0" y="5722"/>
                    </a:lnTo>
                    <a:lnTo>
                      <a:pt x="4517" y="5722"/>
                    </a:lnTo>
                    <a:lnTo>
                      <a:pt x="451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" name="Google Shape;1774;p26"/>
              <p:cNvSpPr/>
              <p:nvPr/>
            </p:nvSpPr>
            <p:spPr>
              <a:xfrm>
                <a:off x="6448975" y="1632700"/>
                <a:ext cx="56475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2259" h="2259" extrusionOk="0">
                    <a:moveTo>
                      <a:pt x="0" y="0"/>
                    </a:moveTo>
                    <a:lnTo>
                      <a:pt x="0" y="2259"/>
                    </a:lnTo>
                    <a:lnTo>
                      <a:pt x="2259" y="2259"/>
                    </a:lnTo>
                    <a:lnTo>
                      <a:pt x="225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" name="Google Shape;1775;p26"/>
              <p:cNvSpPr/>
              <p:nvPr/>
            </p:nvSpPr>
            <p:spPr>
              <a:xfrm>
                <a:off x="6232000" y="1435050"/>
                <a:ext cx="4882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19529" h="9513" extrusionOk="0">
                    <a:moveTo>
                      <a:pt x="9821" y="0"/>
                    </a:moveTo>
                    <a:cubicBezTo>
                      <a:pt x="9559" y="0"/>
                      <a:pt x="9297" y="92"/>
                      <a:pt x="9086" y="276"/>
                    </a:cubicBezTo>
                    <a:lnTo>
                      <a:pt x="531" y="7521"/>
                    </a:lnTo>
                    <a:cubicBezTo>
                      <a:pt x="61" y="7921"/>
                      <a:pt x="1" y="8626"/>
                      <a:pt x="395" y="9099"/>
                    </a:cubicBezTo>
                    <a:cubicBezTo>
                      <a:pt x="620" y="9369"/>
                      <a:pt x="942" y="9508"/>
                      <a:pt x="1266" y="9508"/>
                    </a:cubicBezTo>
                    <a:cubicBezTo>
                      <a:pt x="1525" y="9508"/>
                      <a:pt x="1785" y="9419"/>
                      <a:pt x="1997" y="9237"/>
                    </a:cubicBezTo>
                    <a:lnTo>
                      <a:pt x="9821" y="2622"/>
                    </a:lnTo>
                    <a:lnTo>
                      <a:pt x="17544" y="9240"/>
                    </a:lnTo>
                    <a:cubicBezTo>
                      <a:pt x="17759" y="9425"/>
                      <a:pt x="18019" y="9513"/>
                      <a:pt x="18278" y="9513"/>
                    </a:cubicBezTo>
                    <a:cubicBezTo>
                      <a:pt x="18661" y="9513"/>
                      <a:pt x="19039" y="9318"/>
                      <a:pt x="19252" y="8954"/>
                    </a:cubicBezTo>
                    <a:cubicBezTo>
                      <a:pt x="19529" y="8482"/>
                      <a:pt x="19430" y="7879"/>
                      <a:pt x="19014" y="7524"/>
                    </a:cubicBezTo>
                    <a:lnTo>
                      <a:pt x="10555" y="276"/>
                    </a:lnTo>
                    <a:cubicBezTo>
                      <a:pt x="10345" y="92"/>
                      <a:pt x="10083" y="0"/>
                      <a:pt x="982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" name="Google Shape;1776;p26">
                <a:hlinkClick r:id="rId2" action="ppaction://hlinksldjump"/>
              </p:cNvPr>
              <p:cNvSpPr/>
              <p:nvPr/>
            </p:nvSpPr>
            <p:spPr>
              <a:xfrm>
                <a:off x="6291025" y="1537700"/>
                <a:ext cx="369800" cy="379200"/>
              </a:xfrm>
              <a:custGeom>
                <a:avLst/>
                <a:gdLst/>
                <a:ahLst/>
                <a:cxnLst/>
                <a:rect l="l" t="t" r="r" b="b"/>
                <a:pathLst>
                  <a:path w="14792" h="15168" extrusionOk="0">
                    <a:moveTo>
                      <a:pt x="9143" y="2671"/>
                    </a:moveTo>
                    <a:cubicBezTo>
                      <a:pt x="9453" y="2671"/>
                      <a:pt x="9706" y="2924"/>
                      <a:pt x="9706" y="3237"/>
                    </a:cubicBezTo>
                    <a:lnTo>
                      <a:pt x="9706" y="6625"/>
                    </a:lnTo>
                    <a:cubicBezTo>
                      <a:pt x="9706" y="6935"/>
                      <a:pt x="9453" y="7188"/>
                      <a:pt x="9143" y="7188"/>
                    </a:cubicBezTo>
                    <a:lnTo>
                      <a:pt x="5755" y="7188"/>
                    </a:lnTo>
                    <a:cubicBezTo>
                      <a:pt x="5442" y="7188"/>
                      <a:pt x="5189" y="6935"/>
                      <a:pt x="5189" y="6625"/>
                    </a:cubicBezTo>
                    <a:lnTo>
                      <a:pt x="5189" y="3237"/>
                    </a:lnTo>
                    <a:cubicBezTo>
                      <a:pt x="5189" y="2924"/>
                      <a:pt x="5442" y="2671"/>
                      <a:pt x="5755" y="2671"/>
                    </a:cubicBezTo>
                    <a:close/>
                    <a:moveTo>
                      <a:pt x="7448" y="0"/>
                    </a:moveTo>
                    <a:lnTo>
                      <a:pt x="4" y="6291"/>
                    </a:lnTo>
                    <a:lnTo>
                      <a:pt x="4" y="14605"/>
                    </a:lnTo>
                    <a:cubicBezTo>
                      <a:pt x="1" y="14913"/>
                      <a:pt x="254" y="15168"/>
                      <a:pt x="564" y="15168"/>
                    </a:cubicBezTo>
                    <a:cubicBezTo>
                      <a:pt x="566" y="15168"/>
                      <a:pt x="568" y="15168"/>
                      <a:pt x="570" y="15168"/>
                    </a:cubicBezTo>
                    <a:lnTo>
                      <a:pt x="4060" y="15168"/>
                    </a:lnTo>
                    <a:lnTo>
                      <a:pt x="4060" y="8883"/>
                    </a:lnTo>
                    <a:cubicBezTo>
                      <a:pt x="4060" y="8570"/>
                      <a:pt x="4313" y="8317"/>
                      <a:pt x="4626" y="8317"/>
                    </a:cubicBezTo>
                    <a:lnTo>
                      <a:pt x="10272" y="8317"/>
                    </a:lnTo>
                    <a:cubicBezTo>
                      <a:pt x="10582" y="8317"/>
                      <a:pt x="10835" y="8570"/>
                      <a:pt x="10835" y="8883"/>
                    </a:cubicBezTo>
                    <a:lnTo>
                      <a:pt x="10835" y="15168"/>
                    </a:lnTo>
                    <a:lnTo>
                      <a:pt x="14223" y="15168"/>
                    </a:lnTo>
                    <a:cubicBezTo>
                      <a:pt x="14225" y="15168"/>
                      <a:pt x="14227" y="15168"/>
                      <a:pt x="14228" y="15168"/>
                    </a:cubicBezTo>
                    <a:cubicBezTo>
                      <a:pt x="14539" y="15168"/>
                      <a:pt x="14792" y="14913"/>
                      <a:pt x="14789" y="14605"/>
                    </a:cubicBezTo>
                    <a:lnTo>
                      <a:pt x="14789" y="6291"/>
                    </a:lnTo>
                    <a:lnTo>
                      <a:pt x="744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435D74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6" name="Group 75"/>
          <p:cNvGrpSpPr/>
          <p:nvPr/>
        </p:nvGrpSpPr>
        <p:grpSpPr>
          <a:xfrm>
            <a:off x="11088544" y="1028782"/>
            <a:ext cx="720000" cy="432000"/>
            <a:chOff x="8316408" y="771586"/>
            <a:chExt cx="540000" cy="324000"/>
          </a:xfrm>
        </p:grpSpPr>
        <p:sp>
          <p:nvSpPr>
            <p:cNvPr id="77" name="Chevron 76"/>
            <p:cNvSpPr/>
            <p:nvPr/>
          </p:nvSpPr>
          <p:spPr>
            <a:xfrm rot="10800000">
              <a:off x="8316408" y="771586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8" name="TextBox 77">
              <a:hlinkClick r:id="rId3" action="ppaction://hlinksldjump"/>
            </p:cNvPr>
            <p:cNvSpPr txBox="1"/>
            <p:nvPr/>
          </p:nvSpPr>
          <p:spPr>
            <a:xfrm>
              <a:off x="8424496" y="771586"/>
              <a:ext cx="395976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67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01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11088544" y="1652848"/>
            <a:ext cx="720000" cy="432000"/>
            <a:chOff x="8316408" y="1239637"/>
            <a:chExt cx="540000" cy="324000"/>
          </a:xfrm>
        </p:grpSpPr>
        <p:sp>
          <p:nvSpPr>
            <p:cNvPr id="80" name="Chevron 79"/>
            <p:cNvSpPr/>
            <p:nvPr/>
          </p:nvSpPr>
          <p:spPr>
            <a:xfrm rot="10800000">
              <a:off x="8316408" y="1239637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81" name="TextBox 80">
              <a:hlinkClick r:id="rId4" action="ppaction://hlinksldjump"/>
            </p:cNvPr>
            <p:cNvSpPr txBox="1"/>
            <p:nvPr/>
          </p:nvSpPr>
          <p:spPr>
            <a:xfrm>
              <a:off x="8424496" y="1263556"/>
              <a:ext cx="395976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67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02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11088544" y="2324925"/>
            <a:ext cx="720000" cy="432000"/>
            <a:chOff x="8316408" y="1743693"/>
            <a:chExt cx="540000" cy="324000"/>
          </a:xfrm>
        </p:grpSpPr>
        <p:sp>
          <p:nvSpPr>
            <p:cNvPr id="83" name="Chevron 82"/>
            <p:cNvSpPr/>
            <p:nvPr/>
          </p:nvSpPr>
          <p:spPr>
            <a:xfrm rot="10800000">
              <a:off x="8316408" y="1743693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84" name="TextBox 83">
              <a:hlinkClick r:id="rId5" action="ppaction://hlinksldjump"/>
            </p:cNvPr>
            <p:cNvSpPr txBox="1"/>
            <p:nvPr/>
          </p:nvSpPr>
          <p:spPr>
            <a:xfrm>
              <a:off x="8424496" y="1775996"/>
              <a:ext cx="395976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67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03</a:t>
              </a: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11088544" y="2997000"/>
            <a:ext cx="720000" cy="433904"/>
            <a:chOff x="8316408" y="2247750"/>
            <a:chExt cx="540000" cy="325428"/>
          </a:xfrm>
        </p:grpSpPr>
        <p:sp>
          <p:nvSpPr>
            <p:cNvPr id="86" name="Chevron 85"/>
            <p:cNvSpPr/>
            <p:nvPr/>
          </p:nvSpPr>
          <p:spPr>
            <a:xfrm rot="10800000">
              <a:off x="8316408" y="2247750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87" name="TextBox 86">
              <a:hlinkClick r:id="rId6" action="ppaction://hlinksldjump"/>
            </p:cNvPr>
            <p:cNvSpPr txBox="1"/>
            <p:nvPr/>
          </p:nvSpPr>
          <p:spPr>
            <a:xfrm>
              <a:off x="8424496" y="2288436"/>
              <a:ext cx="395976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67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04</a:t>
              </a: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11088544" y="3669076"/>
            <a:ext cx="720000" cy="432000"/>
            <a:chOff x="8316408" y="2751806"/>
            <a:chExt cx="540000" cy="324000"/>
          </a:xfrm>
        </p:grpSpPr>
        <p:sp>
          <p:nvSpPr>
            <p:cNvPr id="89" name="Chevron 88"/>
            <p:cNvSpPr/>
            <p:nvPr/>
          </p:nvSpPr>
          <p:spPr>
            <a:xfrm rot="10800000">
              <a:off x="8316408" y="2751806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rgbClr val="FFB7B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0" name="TextBox 89">
              <a:hlinkClick r:id="rId7" action="ppaction://hlinksldjump"/>
            </p:cNvPr>
            <p:cNvSpPr txBox="1"/>
            <p:nvPr/>
          </p:nvSpPr>
          <p:spPr>
            <a:xfrm>
              <a:off x="8424496" y="2768029"/>
              <a:ext cx="395976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67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05</a:t>
              </a: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11088544" y="4321750"/>
            <a:ext cx="720000" cy="451406"/>
            <a:chOff x="8316408" y="3241308"/>
            <a:chExt cx="540000" cy="338554"/>
          </a:xfrm>
        </p:grpSpPr>
        <p:sp>
          <p:nvSpPr>
            <p:cNvPr id="92" name="Chevron 91"/>
            <p:cNvSpPr/>
            <p:nvPr/>
          </p:nvSpPr>
          <p:spPr>
            <a:xfrm rot="10800000">
              <a:off x="8316408" y="3255862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rgbClr val="FFCCC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3" name="TextBox 92">
              <a:hlinkClick r:id="" action="ppaction://noaction"/>
            </p:cNvPr>
            <p:cNvSpPr txBox="1"/>
            <p:nvPr/>
          </p:nvSpPr>
          <p:spPr>
            <a:xfrm>
              <a:off x="8424496" y="3241308"/>
              <a:ext cx="395976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67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okies chip" pitchFamily="2" charset="0"/>
                </a:rPr>
                <a:t>06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31371" y="405000"/>
            <a:ext cx="10849205" cy="6048000"/>
            <a:chOff x="323528" y="303750"/>
            <a:chExt cx="8136904" cy="4536000"/>
          </a:xfrm>
        </p:grpSpPr>
        <p:sp>
          <p:nvSpPr>
            <p:cNvPr id="3" name="Rounded Rectangle 2"/>
            <p:cNvSpPr/>
            <p:nvPr/>
          </p:nvSpPr>
          <p:spPr>
            <a:xfrm>
              <a:off x="396000" y="303750"/>
              <a:ext cx="8064432" cy="4536000"/>
            </a:xfrm>
            <a:prstGeom prst="roundRect">
              <a:avLst>
                <a:gd name="adj" fmla="val 754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FFFFFF"/>
                </a:solidFill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323528" y="735556"/>
              <a:ext cx="432048" cy="3672388"/>
              <a:chOff x="323528" y="735556"/>
              <a:chExt cx="432048" cy="3672388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575576" y="73555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575576" y="3219832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75576" y="271577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575576" y="2211720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575576" y="1723743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575576" y="120360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575576" y="4227944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575576" y="372388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323528" y="789556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323528" y="125760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>
                <a:off x="323528" y="1777743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323528" y="2265720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323528" y="2770559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323528" y="3273832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323528" y="377788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323528" y="4281944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65" name="Group 64"/>
          <p:cNvGrpSpPr/>
          <p:nvPr/>
        </p:nvGrpSpPr>
        <p:grpSpPr>
          <a:xfrm>
            <a:off x="1026979" y="338580"/>
            <a:ext cx="10349408" cy="6096000"/>
            <a:chOff x="698376" y="285750"/>
            <a:chExt cx="7762056" cy="4572000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376" y="285750"/>
              <a:ext cx="3657600" cy="4572000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2832" y="285750"/>
              <a:ext cx="3657600" cy="4572000"/>
            </a:xfrm>
            <a:prstGeom prst="rect">
              <a:avLst/>
            </a:prstGeom>
          </p:spPr>
        </p:pic>
      </p:grpSp>
      <p:sp>
        <p:nvSpPr>
          <p:cNvPr id="54" name="Rounded Rectangle 53"/>
          <p:cNvSpPr/>
          <p:nvPr/>
        </p:nvSpPr>
        <p:spPr>
          <a:xfrm rot="120000">
            <a:off x="2118414" y="1996914"/>
            <a:ext cx="7407826" cy="3933544"/>
          </a:xfrm>
          <a:prstGeom prst="roundRect">
            <a:avLst>
              <a:gd name="adj" fmla="val 12364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1124744"/>
            <a:ext cx="2073600" cy="12960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141" y="3861034"/>
            <a:ext cx="1391816" cy="1391816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7680224" y="4821184"/>
            <a:ext cx="1392107" cy="336000"/>
            <a:chOff x="5729759" y="3615888"/>
            <a:chExt cx="1044080" cy="252000"/>
          </a:xfrm>
        </p:grpSpPr>
        <p:sp>
          <p:nvSpPr>
            <p:cNvPr id="59" name="Heart 58"/>
            <p:cNvSpPr/>
            <p:nvPr/>
          </p:nvSpPr>
          <p:spPr>
            <a:xfrm>
              <a:off x="6449839" y="3615888"/>
              <a:ext cx="324000" cy="252000"/>
            </a:xfrm>
            <a:prstGeom prst="heart">
              <a:avLst/>
            </a:prstGeom>
            <a:solidFill>
              <a:schemeClr val="accent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0" name="Heart 59"/>
            <p:cNvSpPr/>
            <p:nvPr/>
          </p:nvSpPr>
          <p:spPr>
            <a:xfrm>
              <a:off x="6089799" y="3615888"/>
              <a:ext cx="324000" cy="252000"/>
            </a:xfrm>
            <a:prstGeom prst="heart">
              <a:avLst/>
            </a:prstGeom>
            <a:solidFill>
              <a:srgbClr val="FFCCCC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1" name="Heart 60"/>
            <p:cNvSpPr/>
            <p:nvPr/>
          </p:nvSpPr>
          <p:spPr>
            <a:xfrm>
              <a:off x="5729759" y="3615888"/>
              <a:ext cx="324000" cy="252000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3891557" y="647896"/>
            <a:ext cx="38807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B7E1E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s chip" pitchFamily="2" charset="0"/>
              </a:rPr>
              <a:t>Vận</a:t>
            </a:r>
            <a:r>
              <a:rPr lang="en-US" sz="5400" b="1" dirty="0" smtClean="0">
                <a:solidFill>
                  <a:srgbClr val="B7E1E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s chip" pitchFamily="2" charset="0"/>
              </a:rPr>
              <a:t> </a:t>
            </a:r>
            <a:r>
              <a:rPr lang="en-US" sz="5400" b="1" dirty="0" err="1" smtClean="0">
                <a:solidFill>
                  <a:srgbClr val="B7E1E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s chip" pitchFamily="2" charset="0"/>
              </a:rPr>
              <a:t>dụng</a:t>
            </a:r>
            <a:endParaRPr lang="en-US" sz="5400" b="1" dirty="0">
              <a:solidFill>
                <a:srgbClr val="B7E1E0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kies chip" pitchFamily="2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 rot="379490">
            <a:off x="2242335" y="2319815"/>
            <a:ext cx="3189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B7E1E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s chip" pitchFamily="2" charset="0"/>
              </a:rPr>
              <a:t>1. </a:t>
            </a:r>
            <a:r>
              <a:rPr lang="en-US" sz="3200" i="1" dirty="0" err="1" smtClean="0">
                <a:solidFill>
                  <a:srgbClr val="B7E1E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s chip" pitchFamily="2" charset="0"/>
              </a:rPr>
              <a:t>Tìm</a:t>
            </a:r>
            <a:r>
              <a:rPr lang="en-US" sz="3200" i="1" dirty="0" smtClean="0">
                <a:solidFill>
                  <a:srgbClr val="B7E1E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s chip" pitchFamily="2" charset="0"/>
              </a:rPr>
              <a:t> </a:t>
            </a:r>
            <a:r>
              <a:rPr lang="en-US" sz="3200" i="1" dirty="0" err="1" smtClean="0">
                <a:solidFill>
                  <a:srgbClr val="B7E1E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s chip" pitchFamily="2" charset="0"/>
              </a:rPr>
              <a:t>thêm</a:t>
            </a:r>
            <a:r>
              <a:rPr lang="en-US" sz="3200" i="1" dirty="0" smtClean="0">
                <a:solidFill>
                  <a:srgbClr val="B7E1E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s chip" pitchFamily="2" charset="0"/>
              </a:rPr>
              <a:t> </a:t>
            </a:r>
            <a:r>
              <a:rPr lang="en-US" sz="3200" i="1" dirty="0" err="1" smtClean="0">
                <a:solidFill>
                  <a:srgbClr val="B7E1E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s chip" pitchFamily="2" charset="0"/>
              </a:rPr>
              <a:t>các</a:t>
            </a:r>
            <a:r>
              <a:rPr lang="en-US" sz="3200" i="1" dirty="0" smtClean="0">
                <a:solidFill>
                  <a:srgbClr val="B7E1E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s chip" pitchFamily="2" charset="0"/>
              </a:rPr>
              <a:t> </a:t>
            </a:r>
            <a:r>
              <a:rPr lang="en-US" sz="3200" i="1" dirty="0" err="1" smtClean="0">
                <a:solidFill>
                  <a:srgbClr val="B7E1E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s chip" pitchFamily="2" charset="0"/>
              </a:rPr>
              <a:t>từ</a:t>
            </a:r>
            <a:r>
              <a:rPr lang="en-US" sz="3200" i="1" dirty="0" smtClean="0">
                <a:solidFill>
                  <a:srgbClr val="B7E1E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s chip" pitchFamily="2" charset="0"/>
              </a:rPr>
              <a:t> </a:t>
            </a:r>
            <a:r>
              <a:rPr lang="en-US" sz="3200" i="1" dirty="0" err="1" smtClean="0">
                <a:solidFill>
                  <a:srgbClr val="B7E1E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s chip" pitchFamily="2" charset="0"/>
              </a:rPr>
              <a:t>chứa</a:t>
            </a:r>
            <a:r>
              <a:rPr lang="en-US" sz="3200" i="1" dirty="0" smtClean="0">
                <a:solidFill>
                  <a:srgbClr val="B7E1E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s chip" pitchFamily="2" charset="0"/>
              </a:rPr>
              <a:t> </a:t>
            </a:r>
            <a:r>
              <a:rPr lang="en-US" sz="3200" i="1" dirty="0" err="1" smtClean="0">
                <a:solidFill>
                  <a:srgbClr val="B7E1E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s chip" pitchFamily="2" charset="0"/>
              </a:rPr>
              <a:t>vần</a:t>
            </a:r>
            <a:r>
              <a:rPr lang="en-US" sz="3200" i="1" dirty="0" smtClean="0">
                <a:solidFill>
                  <a:srgbClr val="B7E1E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s chip" pitchFamily="2" charset="0"/>
              </a:rPr>
              <a:t> </a:t>
            </a:r>
            <a:r>
              <a:rPr lang="en-US" sz="3200" i="1" dirty="0" err="1" smtClean="0">
                <a:solidFill>
                  <a:srgbClr val="B7E1E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s chip" pitchFamily="2" charset="0"/>
              </a:rPr>
              <a:t>iu</a:t>
            </a:r>
            <a:r>
              <a:rPr lang="en-US" sz="3200" i="1" dirty="0" smtClean="0">
                <a:solidFill>
                  <a:srgbClr val="B7E1E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s chip" pitchFamily="2" charset="0"/>
              </a:rPr>
              <a:t> </a:t>
            </a:r>
            <a:r>
              <a:rPr lang="en-US" sz="3200" i="1" dirty="0" err="1" smtClean="0">
                <a:solidFill>
                  <a:srgbClr val="B7E1E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s chip" pitchFamily="2" charset="0"/>
              </a:rPr>
              <a:t>hoặc</a:t>
            </a:r>
            <a:r>
              <a:rPr lang="en-US" sz="3200" i="1" dirty="0" smtClean="0">
                <a:solidFill>
                  <a:srgbClr val="B7E1E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s chip" pitchFamily="2" charset="0"/>
              </a:rPr>
              <a:t> </a:t>
            </a:r>
            <a:r>
              <a:rPr lang="en-US" sz="3200" i="1" dirty="0" err="1" smtClean="0">
                <a:solidFill>
                  <a:srgbClr val="B7E1E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s chip" pitchFamily="2" charset="0"/>
              </a:rPr>
              <a:t>uyu</a:t>
            </a:r>
            <a:endParaRPr lang="en-US" sz="3200" i="1" dirty="0">
              <a:solidFill>
                <a:srgbClr val="B7E1E0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kies chip" pitchFamily="2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 rot="20813886">
            <a:off x="5985632" y="2632938"/>
            <a:ext cx="31890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B7E1E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s chip" pitchFamily="2" charset="0"/>
              </a:rPr>
              <a:t>2. </a:t>
            </a:r>
            <a:r>
              <a:rPr lang="en-US" sz="3200" dirty="0" err="1" smtClean="0">
                <a:solidFill>
                  <a:srgbClr val="B7E1E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s chip" pitchFamily="2" charset="0"/>
              </a:rPr>
              <a:t>Luyện</a:t>
            </a:r>
            <a:r>
              <a:rPr lang="en-US" sz="3200" dirty="0" smtClean="0">
                <a:solidFill>
                  <a:srgbClr val="B7E1E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s chip" pitchFamily="2" charset="0"/>
              </a:rPr>
              <a:t> </a:t>
            </a:r>
            <a:r>
              <a:rPr lang="en-US" sz="3200" dirty="0" err="1" smtClean="0">
                <a:solidFill>
                  <a:srgbClr val="B7E1E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s chip" pitchFamily="2" charset="0"/>
              </a:rPr>
              <a:t>viết</a:t>
            </a:r>
            <a:r>
              <a:rPr lang="en-US" sz="3200" dirty="0" smtClean="0">
                <a:solidFill>
                  <a:srgbClr val="B7E1E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s chip" pitchFamily="2" charset="0"/>
              </a:rPr>
              <a:t> </a:t>
            </a:r>
            <a:r>
              <a:rPr lang="en-US" sz="3200" dirty="0" err="1" smtClean="0">
                <a:solidFill>
                  <a:srgbClr val="B7E1E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s chip" pitchFamily="2" charset="0"/>
              </a:rPr>
              <a:t>chữ</a:t>
            </a:r>
            <a:r>
              <a:rPr lang="en-US" sz="3200" dirty="0" smtClean="0">
                <a:solidFill>
                  <a:srgbClr val="B7E1E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s chip" pitchFamily="2" charset="0"/>
              </a:rPr>
              <a:t> </a:t>
            </a:r>
            <a:r>
              <a:rPr lang="en-US" sz="3200" dirty="0" err="1" smtClean="0">
                <a:solidFill>
                  <a:srgbClr val="B7E1E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s chip" pitchFamily="2" charset="0"/>
              </a:rPr>
              <a:t>đẹp</a:t>
            </a:r>
            <a:r>
              <a:rPr lang="en-US" sz="3200" dirty="0" smtClean="0">
                <a:solidFill>
                  <a:srgbClr val="B7E1E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s chip" pitchFamily="2" charset="0"/>
              </a:rPr>
              <a:t>, </a:t>
            </a:r>
            <a:r>
              <a:rPr lang="en-US" sz="3200" dirty="0" err="1" smtClean="0">
                <a:solidFill>
                  <a:srgbClr val="B7E1E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s chip" pitchFamily="2" charset="0"/>
              </a:rPr>
              <a:t>tìm</a:t>
            </a:r>
            <a:r>
              <a:rPr lang="en-US" sz="3200" dirty="0" smtClean="0">
                <a:solidFill>
                  <a:srgbClr val="B7E1E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s chip" pitchFamily="2" charset="0"/>
              </a:rPr>
              <a:t> </a:t>
            </a:r>
            <a:r>
              <a:rPr lang="en-US" sz="3200" dirty="0" err="1" smtClean="0">
                <a:solidFill>
                  <a:srgbClr val="B7E1E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s chip" pitchFamily="2" charset="0"/>
              </a:rPr>
              <a:t>hiểu</a:t>
            </a:r>
            <a:r>
              <a:rPr lang="en-US" sz="3200" dirty="0" smtClean="0">
                <a:solidFill>
                  <a:srgbClr val="B7E1E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s chip" pitchFamily="2" charset="0"/>
              </a:rPr>
              <a:t> </a:t>
            </a:r>
            <a:r>
              <a:rPr lang="en-US" sz="3200" dirty="0" err="1" smtClean="0">
                <a:solidFill>
                  <a:srgbClr val="B7E1E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s chip" pitchFamily="2" charset="0"/>
              </a:rPr>
              <a:t>về</a:t>
            </a:r>
            <a:r>
              <a:rPr lang="en-US" sz="3200" dirty="0" smtClean="0">
                <a:solidFill>
                  <a:srgbClr val="B7E1E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s chip" pitchFamily="2" charset="0"/>
              </a:rPr>
              <a:t> </a:t>
            </a:r>
            <a:r>
              <a:rPr lang="en-US" sz="3200" dirty="0" err="1" smtClean="0">
                <a:solidFill>
                  <a:srgbClr val="B7E1E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s chip" pitchFamily="2" charset="0"/>
              </a:rPr>
              <a:t>Hồ</a:t>
            </a:r>
            <a:r>
              <a:rPr lang="en-US" sz="3200" dirty="0" smtClean="0">
                <a:solidFill>
                  <a:srgbClr val="B7E1E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s chip" pitchFamily="2" charset="0"/>
              </a:rPr>
              <a:t> </a:t>
            </a:r>
            <a:r>
              <a:rPr lang="en-US" sz="3200" dirty="0" err="1" smtClean="0">
                <a:solidFill>
                  <a:srgbClr val="B7E1E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s chip" pitchFamily="2" charset="0"/>
              </a:rPr>
              <a:t>Tây</a:t>
            </a:r>
            <a:r>
              <a:rPr lang="en-US" sz="3200" dirty="0" smtClean="0">
                <a:solidFill>
                  <a:srgbClr val="B7E1E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s chip" pitchFamily="2" charset="0"/>
              </a:rPr>
              <a:t> qua </a:t>
            </a:r>
            <a:r>
              <a:rPr lang="en-US" sz="3200" dirty="0" err="1" smtClean="0">
                <a:solidFill>
                  <a:srgbClr val="B7E1E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s chip" pitchFamily="2" charset="0"/>
              </a:rPr>
              <a:t>các</a:t>
            </a:r>
            <a:r>
              <a:rPr lang="en-US" sz="3200" dirty="0" smtClean="0">
                <a:solidFill>
                  <a:srgbClr val="B7E1E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s chip" pitchFamily="2" charset="0"/>
              </a:rPr>
              <a:t> </a:t>
            </a:r>
            <a:r>
              <a:rPr lang="en-US" sz="3200" dirty="0" err="1" smtClean="0">
                <a:solidFill>
                  <a:srgbClr val="B7E1E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s chip" pitchFamily="2" charset="0"/>
              </a:rPr>
              <a:t>bài</a:t>
            </a:r>
            <a:r>
              <a:rPr lang="en-US" sz="3200" dirty="0" smtClean="0">
                <a:solidFill>
                  <a:srgbClr val="B7E1E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s chip" pitchFamily="2" charset="0"/>
              </a:rPr>
              <a:t> </a:t>
            </a:r>
            <a:r>
              <a:rPr lang="en-US" sz="3200" dirty="0" err="1" smtClean="0">
                <a:solidFill>
                  <a:srgbClr val="B7E1E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s chip" pitchFamily="2" charset="0"/>
              </a:rPr>
              <a:t>viết</a:t>
            </a:r>
            <a:r>
              <a:rPr lang="en-US" sz="3200" dirty="0" smtClean="0">
                <a:solidFill>
                  <a:srgbClr val="B7E1E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s chip" pitchFamily="2" charset="0"/>
              </a:rPr>
              <a:t> </a:t>
            </a:r>
            <a:r>
              <a:rPr lang="en-US" sz="3200" dirty="0" err="1" smtClean="0">
                <a:solidFill>
                  <a:srgbClr val="B7E1E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s chip" pitchFamily="2" charset="0"/>
              </a:rPr>
              <a:t>khác</a:t>
            </a:r>
            <a:endParaRPr lang="en-US" sz="3200" dirty="0">
              <a:solidFill>
                <a:srgbClr val="B7E1E0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kies chip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6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Box 4">
            <a:extLst>
              <a:ext uri="{FF2B5EF4-FFF2-40B4-BE49-F238E27FC236}">
                <a16:creationId xmlns:a16="http://schemas.microsoft.com/office/drawing/2014/main" id="{45B9AC62-790B-41DD-ABB3-526056397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0" y="1873931"/>
            <a:ext cx="6096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alt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139" name="TextBox 4">
            <a:extLst>
              <a:ext uri="{FF2B5EF4-FFF2-40B4-BE49-F238E27FC236}">
                <a16:creationId xmlns:a16="http://schemas.microsoft.com/office/drawing/2014/main" id="{FB621AB8-0425-4F22-98D8-BCED4C0B3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709752"/>
            <a:ext cx="9982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28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11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2021</a:t>
            </a:r>
          </a:p>
        </p:txBody>
      </p:sp>
      <p:sp>
        <p:nvSpPr>
          <p:cNvPr id="91140" name="TextBox 4">
            <a:extLst>
              <a:ext uri="{FF2B5EF4-FFF2-40B4-BE49-F238E27FC236}">
                <a16:creationId xmlns:a16="http://schemas.microsoft.com/office/drawing/2014/main" id="{3E192545-1165-4A0B-88E5-D8E2D8A56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1214" y="2902180"/>
            <a:ext cx="8305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5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5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5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5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279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3E192545-1165-4A0B-88E5-D8E2D8A56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4484" y="2137905"/>
            <a:ext cx="761033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4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4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4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4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4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4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4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4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i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40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kumimoji="0" lang="en-US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81691" y="487486"/>
            <a:ext cx="405591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altLang="en-US" sz="4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E192545-1165-4A0B-88E5-D8E2D8A56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3792" y="3461344"/>
            <a:ext cx="76103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kumimoji="0" lang="en-US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40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484" t="2174" r="7472"/>
          <a:stretch/>
        </p:blipFill>
        <p:spPr>
          <a:xfrm>
            <a:off x="573206" y="354842"/>
            <a:ext cx="10660757" cy="608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983270"/>
      </p:ext>
    </p:extLst>
  </p:cSld>
  <p:clrMapOvr>
    <a:masterClrMapping/>
  </p:clrMapOvr>
  <p:transition>
    <p:strips dir="r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17933"/>
          </a:xfrm>
          <a:prstGeom prst="rect">
            <a:avLst/>
          </a:prstGeo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939704" y="1050986"/>
            <a:ext cx="88496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Đêm</a:t>
            </a:r>
            <a:r>
              <a:rPr lang="en-US" altLang="en-US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trăng</a:t>
            </a:r>
            <a:r>
              <a:rPr lang="en-US" altLang="en-US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Tây</a:t>
            </a:r>
            <a:r>
              <a:rPr lang="en-US" altLang="en-US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đẹp</a:t>
            </a:r>
            <a:r>
              <a:rPr lang="en-US" altLang="en-US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dirty="0">
                <a:solidFill>
                  <a:srgbClr val="003300"/>
                </a:solidFill>
                <a:latin typeface="Times New Roman" panose="02020603050405020304" pitchFamily="18" charset="0"/>
              </a:rPr>
              <a:t> ? </a:t>
            </a:r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582567" y="1790936"/>
            <a:ext cx="1069048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Trăng</a:t>
            </a:r>
            <a:r>
              <a:rPr lang="en-US" altLang="en-US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tỏa</a:t>
            </a:r>
            <a:r>
              <a:rPr lang="en-US" altLang="en-US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sáng</a:t>
            </a:r>
            <a:r>
              <a:rPr lang="en-US" altLang="en-US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rọi</a:t>
            </a:r>
            <a:r>
              <a:rPr lang="en-US" altLang="en-US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gợn</a:t>
            </a:r>
            <a:r>
              <a:rPr lang="en-US" altLang="en-US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sóng</a:t>
            </a:r>
            <a:r>
              <a:rPr lang="en-US" altLang="en-US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lăn</a:t>
            </a:r>
            <a:r>
              <a:rPr lang="en-US" altLang="en-US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tăn</a:t>
            </a:r>
            <a:r>
              <a:rPr lang="en-US" altLang="en-US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; </a:t>
            </a:r>
            <a:r>
              <a:rPr lang="en-US" altLang="en-US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gió</a:t>
            </a:r>
            <a:r>
              <a:rPr lang="en-US" altLang="en-US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nam</a:t>
            </a:r>
            <a:r>
              <a:rPr lang="en-US" altLang="en-US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hây</a:t>
            </a:r>
            <a:r>
              <a:rPr lang="en-US" altLang="en-US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hẩy</a:t>
            </a:r>
            <a:r>
              <a:rPr lang="en-US" altLang="en-US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; </a:t>
            </a:r>
            <a:r>
              <a:rPr lang="en-US" altLang="en-US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sóng</a:t>
            </a:r>
            <a:r>
              <a:rPr lang="en-US" altLang="en-US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vỗ</a:t>
            </a:r>
            <a:r>
              <a:rPr lang="en-US" altLang="en-US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rập</a:t>
            </a:r>
            <a:r>
              <a:rPr lang="en-US" altLang="en-US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rình</a:t>
            </a:r>
            <a:r>
              <a:rPr lang="en-US" altLang="en-US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; </a:t>
            </a:r>
            <a:r>
              <a:rPr lang="en-US" altLang="en-US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hương</a:t>
            </a:r>
            <a:r>
              <a:rPr lang="en-US" altLang="en-US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sen</a:t>
            </a:r>
            <a:r>
              <a:rPr lang="en-US" altLang="en-US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đưa</a:t>
            </a:r>
            <a:r>
              <a:rPr lang="en-US" altLang="en-US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gió</a:t>
            </a:r>
            <a:r>
              <a:rPr lang="en-US" altLang="en-US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thơm</a:t>
            </a:r>
            <a:r>
              <a:rPr lang="en-US" altLang="en-US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ngào</a:t>
            </a:r>
            <a:r>
              <a:rPr lang="en-US" altLang="en-US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u="none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ngạt</a:t>
            </a:r>
            <a:r>
              <a:rPr lang="en-US" altLang="en-US" u="none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10" descr="hoanghonhotay_HN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14" y="3360596"/>
            <a:ext cx="5102390" cy="3055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70747" y="466211"/>
            <a:ext cx="6823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NỘI DUNG ĐOẠN VIẾT: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0097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6839"/>
            <a:ext cx="109728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TRÌNH BÀY VỞ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15"/>
          <p:cNvSpPr txBox="1">
            <a:spLocks noGrp="1" noChangeArrowheads="1"/>
          </p:cNvSpPr>
          <p:nvPr>
            <p:ph idx="1"/>
          </p:nvPr>
        </p:nvSpPr>
        <p:spPr bwMode="auto">
          <a:xfrm>
            <a:off x="1046327" y="1589965"/>
            <a:ext cx="59549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smtClean="0">
                <a:solidFill>
                  <a:srgbClr val="0033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dirty="0" err="1" smtClean="0">
                <a:solidFill>
                  <a:srgbClr val="003300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dirty="0" smtClean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33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dirty="0" smtClean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3300"/>
                </a:solidFill>
                <a:latin typeface="Times New Roman" panose="02020603050405020304" pitchFamily="18" charset="0"/>
              </a:rPr>
              <a:t>gồm</a:t>
            </a:r>
            <a:r>
              <a:rPr lang="en-US" altLang="en-US" dirty="0" smtClean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3300"/>
                </a:solidFill>
                <a:latin typeface="Times New Roman" panose="02020603050405020304" pitchFamily="18" charset="0"/>
              </a:rPr>
              <a:t>mấy</a:t>
            </a:r>
            <a:r>
              <a:rPr lang="en-US" altLang="en-US" dirty="0" smtClean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33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dirty="0" smtClean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330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dirty="0" smtClean="0">
                <a:solidFill>
                  <a:srgbClr val="003300"/>
                </a:solidFill>
                <a:latin typeface="Times New Roman" panose="02020603050405020304" pitchFamily="18" charset="0"/>
              </a:rPr>
              <a:t>? </a:t>
            </a:r>
            <a:endParaRPr lang="en-US" altLang="en-US" dirty="0">
              <a:solidFill>
                <a:srgbClr val="00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2629468" y="2174740"/>
            <a:ext cx="59549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lvl="5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lvl="6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lvl="7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lvl="8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Gồm</a:t>
            </a:r>
            <a:r>
              <a:rPr lang="en-US" alt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5 </a:t>
            </a:r>
            <a:r>
              <a:rPr lang="en-US" alt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1046327" y="3051902"/>
            <a:ext cx="59549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lvl="5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lvl="6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lvl="7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lvl="8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33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dirty="0" smtClean="0">
                <a:solidFill>
                  <a:srgbClr val="0033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dirty="0" err="1" smtClean="0">
                <a:solidFill>
                  <a:srgbClr val="0033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dirty="0" smtClean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3300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dirty="0" smtClean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3300"/>
                </a:solidFill>
                <a:latin typeface="Times New Roman" panose="02020603050405020304" pitchFamily="18" charset="0"/>
              </a:rPr>
              <a:t>bày</a:t>
            </a:r>
            <a:r>
              <a:rPr lang="en-US" altLang="en-US" dirty="0" smtClean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3300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dirty="0" smtClean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33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dirty="0" smtClean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330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dirty="0" smtClean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3300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dirty="0" smtClean="0">
                <a:solidFill>
                  <a:srgbClr val="003300"/>
                </a:solidFill>
                <a:latin typeface="Times New Roman" panose="02020603050405020304" pitchFamily="18" charset="0"/>
              </a:rPr>
              <a:t>? </a:t>
            </a:r>
            <a:endParaRPr lang="en-US" altLang="en-US" dirty="0">
              <a:solidFill>
                <a:srgbClr val="00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2629468" y="3929064"/>
            <a:ext cx="595497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lvl="5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lvl="6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lvl="7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lvl="8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dòng</a:t>
            </a:r>
            <a:r>
              <a:rPr lang="en-US" alt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lùi</a:t>
            </a:r>
            <a:r>
              <a:rPr lang="en-US" alt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1 ô.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chấm</a:t>
            </a:r>
            <a:r>
              <a:rPr lang="en-US" alt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1046326" y="5426612"/>
            <a:ext cx="95579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lvl="5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lvl="6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lvl="7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lvl="8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smtClean="0">
                <a:solidFill>
                  <a:srgbClr val="003300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en-US" dirty="0" err="1" smtClean="0">
                <a:solidFill>
                  <a:srgbClr val="003300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en-US" dirty="0" smtClean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33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dirty="0" smtClean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33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dirty="0" smtClean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3300"/>
                </a:solidFill>
                <a:latin typeface="Times New Roman" panose="02020603050405020304" pitchFamily="18" charset="0"/>
              </a:rPr>
              <a:t>khó</a:t>
            </a:r>
            <a:r>
              <a:rPr lang="en-US" altLang="en-US" dirty="0" smtClean="0">
                <a:solidFill>
                  <a:srgbClr val="0033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r</a:t>
            </a:r>
            <a:r>
              <a:rPr lang="en-US" altLang="en-US" i="1" dirty="0" err="1" smtClean="0">
                <a:solidFill>
                  <a:srgbClr val="003300"/>
                </a:solidFill>
                <a:latin typeface="Times New Roman" panose="02020603050405020304" pitchFamily="18" charset="0"/>
              </a:rPr>
              <a:t>ọi</a:t>
            </a:r>
            <a:r>
              <a:rPr lang="en-US" altLang="en-US" i="1" dirty="0" smtClean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i="1" dirty="0" err="1" smtClean="0">
                <a:solidFill>
                  <a:srgbClr val="003300"/>
                </a:solidFill>
                <a:latin typeface="Times New Roman" panose="02020603050405020304" pitchFamily="18" charset="0"/>
              </a:rPr>
              <a:t>h</a:t>
            </a:r>
            <a:r>
              <a:rPr lang="en-US" alt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ây</a:t>
            </a:r>
            <a:r>
              <a:rPr lang="en-US" altLang="en-US" i="1" dirty="0" smtClean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i="1" dirty="0" err="1" smtClean="0">
                <a:solidFill>
                  <a:srgbClr val="003300"/>
                </a:solidFill>
                <a:latin typeface="Times New Roman" panose="02020603050405020304" pitchFamily="18" charset="0"/>
              </a:rPr>
              <a:t>h</a:t>
            </a:r>
            <a:r>
              <a:rPr lang="en-US" alt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ẩy</a:t>
            </a:r>
            <a:r>
              <a:rPr lang="en-US" altLang="en-US" i="1" dirty="0" smtClean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i="1" dirty="0" err="1" smtClean="0">
                <a:solidFill>
                  <a:srgbClr val="003300"/>
                </a:solidFill>
                <a:latin typeface="Times New Roman" panose="02020603050405020304" pitchFamily="18" charset="0"/>
              </a:rPr>
              <a:t>ăn</a:t>
            </a:r>
            <a:r>
              <a:rPr lang="en-US" altLang="en-US" i="1" dirty="0" smtClean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i="1" dirty="0" err="1" smtClean="0">
                <a:solidFill>
                  <a:srgbClr val="003300"/>
                </a:solidFill>
                <a:latin typeface="Times New Roman" panose="02020603050405020304" pitchFamily="18" charset="0"/>
              </a:rPr>
              <a:t>tăn</a:t>
            </a:r>
            <a:r>
              <a:rPr lang="en-US" altLang="en-US" i="1" dirty="0" smtClean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i="1" dirty="0" err="1" smtClean="0">
                <a:solidFill>
                  <a:srgbClr val="003300"/>
                </a:solidFill>
                <a:latin typeface="Times New Roman" panose="02020603050405020304" pitchFamily="18" charset="0"/>
              </a:rPr>
              <a:t>ỏa</a:t>
            </a:r>
            <a:r>
              <a:rPr lang="en-US" altLang="en-US" i="1" dirty="0" smtClean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</a:t>
            </a:r>
            <a:r>
              <a:rPr lang="en-US" altLang="en-US" i="1" dirty="0" err="1" smtClean="0">
                <a:solidFill>
                  <a:srgbClr val="003300"/>
                </a:solidFill>
                <a:latin typeface="Times New Roman" panose="02020603050405020304" pitchFamily="18" charset="0"/>
              </a:rPr>
              <a:t>áng</a:t>
            </a:r>
            <a:endParaRPr lang="en-US" altLang="en-US" i="1" dirty="0">
              <a:solidFill>
                <a:srgbClr val="0033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047166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TextBox 4">
            <a:extLst>
              <a:ext uri="{FF2B5EF4-FFF2-40B4-BE49-F238E27FC236}">
                <a16:creationId xmlns:a16="http://schemas.microsoft.com/office/drawing/2014/main" id="{FB621AB8-0425-4F22-98D8-BCED4C0B3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709752"/>
            <a:ext cx="9982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Hai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28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11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2021</a:t>
            </a:r>
          </a:p>
        </p:txBody>
      </p:sp>
      <p:sp>
        <p:nvSpPr>
          <p:cNvPr id="91140" name="TextBox 4">
            <a:extLst>
              <a:ext uri="{FF2B5EF4-FFF2-40B4-BE49-F238E27FC236}">
                <a16:creationId xmlns:a16="http://schemas.microsoft.com/office/drawing/2014/main" id="{3E192545-1165-4A0B-88E5-D8E2D8A56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1214" y="2520043"/>
            <a:ext cx="8305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CHÍNH TẢ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211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7109" descr="1-42">
            <a:extLst>
              <a:ext uri="{FF2B5EF4-FFF2-40B4-BE49-F238E27FC236}">
                <a16:creationId xmlns:a16="http://schemas.microsoft.com/office/drawing/2014/main" id="{95350159-B35A-4D75-8F3B-DE4CD81CF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173">
            <a:off x="-805316" y="-2026503"/>
            <a:ext cx="15312605" cy="97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E76045A4-BE66-443D-BE44-844992ADA6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64" b="95349" l="6173" r="92593">
                        <a14:foregroundMark x1="65432" y1="9302" x2="65021" y2="17054"/>
                        <a14:foregroundMark x1="6584" y1="43023" x2="6173" y2="50000"/>
                        <a14:foregroundMark x1="6584" y1="93798" x2="6584" y2="95349"/>
                        <a14:foregroundMark x1="46502" y1="84109" x2="44444" y2="86434"/>
                        <a14:foregroundMark x1="50617" y1="83333" x2="50617" y2="85271"/>
                        <a14:foregroundMark x1="57202" y1="95736" x2="57202" y2="95736"/>
                        <a14:foregroundMark x1="90947" y1="64729" x2="90947" y2="64729"/>
                        <a14:foregroundMark x1="93004" y1="61628" x2="93004" y2="61628"/>
                        <a14:foregroundMark x1="45679" y1="38760" x2="45679" y2="38760"/>
                        <a14:foregroundMark x1="49383" y1="38372" x2="49383" y2="38372"/>
                        <a14:foregroundMark x1="41152" y1="39922" x2="47325" y2="41860"/>
                        <a14:foregroundMark x1="40329" y1="38372" x2="39918" y2="37984"/>
                        <a14:foregroundMark x1="72840" y1="29070" x2="72016" y2="39922"/>
                        <a14:foregroundMark x1="72428" y1="22481" x2="71193" y2="29070"/>
                        <a14:foregroundMark x1="72840" y1="32558" x2="75720" y2="44961"/>
                        <a14:foregroundMark x1="75309" y1="25194" x2="77366" y2="41473"/>
                        <a14:foregroundMark x1="77366" y1="41473" x2="77778" y2="41473"/>
                        <a14:foregroundMark x1="65021" y1="35271" x2="69547" y2="33721"/>
                        <a14:foregroundMark x1="68313" y1="4264" x2="68313" y2="4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574" y="3889229"/>
            <a:ext cx="2431101" cy="2951724"/>
          </a:xfrm>
          <a:prstGeom prst="rect">
            <a:avLst/>
          </a:prstGeom>
        </p:spPr>
      </p:pic>
      <p:cxnSp>
        <p:nvCxnSpPr>
          <p:cNvPr id="10" name="Đường kết nối: Mũi tên Gấp khúc 9">
            <a:extLst>
              <a:ext uri="{FF2B5EF4-FFF2-40B4-BE49-F238E27FC236}">
                <a16:creationId xmlns:a16="http://schemas.microsoft.com/office/drawing/2014/main" id="{F08E5F6C-B69C-43BB-89BB-4FD2E031EE00}"/>
              </a:ext>
            </a:extLst>
          </p:cNvPr>
          <p:cNvCxnSpPr>
            <a:cxnSpLocks/>
          </p:cNvCxnSpPr>
          <p:nvPr/>
        </p:nvCxnSpPr>
        <p:spPr>
          <a:xfrm flipV="1">
            <a:off x="10345873" y="5649219"/>
            <a:ext cx="1694084" cy="1051684"/>
          </a:xfrm>
          <a:prstGeom prst="bentConnector3">
            <a:avLst>
              <a:gd name="adj1" fmla="val 41615"/>
            </a:avLst>
          </a:prstGeom>
          <a:noFill/>
          <a:ln w="57150" cap="rnd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11" name="TextBox 3">
            <a:extLst>
              <a:ext uri="{FF2B5EF4-FFF2-40B4-BE49-F238E27FC236}">
                <a16:creationId xmlns:a16="http://schemas.microsoft.com/office/drawing/2014/main" id="{D0C293AF-B480-41AD-B3E5-D266F669DBF8}"/>
              </a:ext>
            </a:extLst>
          </p:cNvPr>
          <p:cNvSpPr txBox="1"/>
          <p:nvPr/>
        </p:nvSpPr>
        <p:spPr>
          <a:xfrm>
            <a:off x="2626045" y="309604"/>
            <a:ext cx="6465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  <a:ea typeface="宋体"/>
                <a:cs typeface="Times New Roman" pitchFamily="18" charset="0"/>
              </a:rPr>
              <a:t>LƯU Ý TƯ THẾ NGỒI VIẾT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322FFEA2-E20F-41B0-8ED6-7C5F6CDBBB06}"/>
              </a:ext>
            </a:extLst>
          </p:cNvPr>
          <p:cNvSpPr txBox="1"/>
          <p:nvPr/>
        </p:nvSpPr>
        <p:spPr>
          <a:xfrm rot="34315">
            <a:off x="395123" y="872332"/>
            <a:ext cx="9613091" cy="99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defRPr/>
            </a:pPr>
            <a:r>
              <a:rPr lang="en-US" sz="2933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1.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Ngồi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đúng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tư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thế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để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tránh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tật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khúc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xạ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và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học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hiệu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quả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hơn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.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EE32FB88-4ADF-4264-A026-5C5116586662}"/>
              </a:ext>
            </a:extLst>
          </p:cNvPr>
          <p:cNvSpPr txBox="1"/>
          <p:nvPr/>
        </p:nvSpPr>
        <p:spPr>
          <a:xfrm rot="34315">
            <a:off x="505636" y="3314350"/>
            <a:ext cx="10761771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2933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4.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Ngồi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thẳng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,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lưng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hướng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nhẹ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lên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phía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trước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.</a:t>
            </a:r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70CC6E26-5E63-4611-9EA9-B90DF3F0298E}"/>
              </a:ext>
            </a:extLst>
          </p:cNvPr>
          <p:cNvSpPr txBox="1"/>
          <p:nvPr/>
        </p:nvSpPr>
        <p:spPr>
          <a:xfrm rot="34315">
            <a:off x="569265" y="4070229"/>
            <a:ext cx="9119081" cy="99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2933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5.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Thân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người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không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tỳ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vào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bàn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mà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cách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bàn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một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nắm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tay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.</a:t>
            </a: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681D5645-32DE-4958-BF09-74424A289824}"/>
              </a:ext>
            </a:extLst>
          </p:cNvPr>
          <p:cNvSpPr txBox="1"/>
          <p:nvPr/>
        </p:nvSpPr>
        <p:spPr>
          <a:xfrm rot="34315">
            <a:off x="655273" y="5237333"/>
            <a:ext cx="1007586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defRPr/>
            </a:pPr>
            <a:r>
              <a:rPr lang="en-US" sz="2933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6.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Chân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bàn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,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ghế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phải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vững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,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tránh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bập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bênh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.</a:t>
            </a: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48E9A3A3-09FB-4F23-82CF-EC8BE397DCAD}"/>
              </a:ext>
            </a:extLst>
          </p:cNvPr>
          <p:cNvSpPr txBox="1"/>
          <p:nvPr/>
        </p:nvSpPr>
        <p:spPr>
          <a:xfrm rot="34315">
            <a:off x="397379" y="1955757"/>
            <a:ext cx="10426581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2933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2.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Khuỷu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tay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thuận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để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viết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nằm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trên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mặt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bàn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. </a:t>
            </a:r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191841D1-7FE3-48BA-B667-DBF118C94DE2}"/>
              </a:ext>
            </a:extLst>
          </p:cNvPr>
          <p:cNvSpPr txBox="1"/>
          <p:nvPr/>
        </p:nvSpPr>
        <p:spPr>
          <a:xfrm rot="34315">
            <a:off x="505661" y="2635418"/>
            <a:ext cx="9837385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2933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3.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Chân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đặt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thoải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mái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tiếp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xúc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với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mặt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 </a:t>
            </a:r>
            <a:r>
              <a:rPr lang="en-US" sz="2933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sàn</a:t>
            </a:r>
            <a:r>
              <a:rPr lang="en-US" sz="2933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ea typeface="宋体"/>
                <a:cs typeface="iCiel Cucho Bold" pitchFamily="50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72606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|9.1"/>
</p:tagLst>
</file>

<file path=ppt/theme/theme1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Mountain Top">
  <a:themeElements>
    <a:clrScheme name="">
      <a:dk1>
        <a:srgbClr val="FFFFFF"/>
      </a:dk1>
      <a:lt1>
        <a:srgbClr val="003399"/>
      </a:lt1>
      <a:dk2>
        <a:srgbClr val="E3E3FF"/>
      </a:dk2>
      <a:lt2>
        <a:srgbClr val="463416"/>
      </a:lt2>
      <a:accent1>
        <a:srgbClr val="3399FF"/>
      </a:accent1>
      <a:accent2>
        <a:srgbClr val="33CCCC"/>
      </a:accent2>
      <a:accent3>
        <a:srgbClr val="AAADCA"/>
      </a:accent3>
      <a:accent4>
        <a:srgbClr val="DCDCDC"/>
      </a:accent4>
      <a:accent5>
        <a:srgbClr val="ADCAFF"/>
      </a:accent5>
      <a:accent6>
        <a:srgbClr val="2DB7B7"/>
      </a:accent6>
      <a:hlink>
        <a:srgbClr val="00FFCC"/>
      </a:hlink>
      <a:folHlink>
        <a:srgbClr val="80800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_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Mountain Top">
  <a:themeElements>
    <a:clrScheme name="">
      <a:dk1>
        <a:srgbClr val="FFFFFF"/>
      </a:dk1>
      <a:lt1>
        <a:srgbClr val="003399"/>
      </a:lt1>
      <a:dk2>
        <a:srgbClr val="E3E3FF"/>
      </a:dk2>
      <a:lt2>
        <a:srgbClr val="463416"/>
      </a:lt2>
      <a:accent1>
        <a:srgbClr val="3399FF"/>
      </a:accent1>
      <a:accent2>
        <a:srgbClr val="33CCCC"/>
      </a:accent2>
      <a:accent3>
        <a:srgbClr val="AAADCA"/>
      </a:accent3>
      <a:accent4>
        <a:srgbClr val="DCDCDC"/>
      </a:accent4>
      <a:accent5>
        <a:srgbClr val="ADCAFF"/>
      </a:accent5>
      <a:accent6>
        <a:srgbClr val="2DB7B7"/>
      </a:accent6>
      <a:hlink>
        <a:srgbClr val="00FFCC"/>
      </a:hlink>
      <a:folHlink>
        <a:srgbClr val="80800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Mountain Top">
  <a:themeElements>
    <a:clrScheme name="">
      <a:dk1>
        <a:srgbClr val="FFFFFF"/>
      </a:dk1>
      <a:lt1>
        <a:srgbClr val="003399"/>
      </a:lt1>
      <a:dk2>
        <a:srgbClr val="E3E3FF"/>
      </a:dk2>
      <a:lt2>
        <a:srgbClr val="463416"/>
      </a:lt2>
      <a:accent1>
        <a:srgbClr val="3399FF"/>
      </a:accent1>
      <a:accent2>
        <a:srgbClr val="33CCCC"/>
      </a:accent2>
      <a:accent3>
        <a:srgbClr val="AAADCA"/>
      </a:accent3>
      <a:accent4>
        <a:srgbClr val="DCDCDC"/>
      </a:accent4>
      <a:accent5>
        <a:srgbClr val="ADCAFF"/>
      </a:accent5>
      <a:accent6>
        <a:srgbClr val="2DB7B7"/>
      </a:accent6>
      <a:hlink>
        <a:srgbClr val="00FFCC"/>
      </a:hlink>
      <a:folHlink>
        <a:srgbClr val="80800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4_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53882" dir="135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53882" dir="135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408</Words>
  <Application>Microsoft Office PowerPoint</Application>
  <PresentationFormat>Widescreen</PresentationFormat>
  <Paragraphs>61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宋体</vt:lpstr>
      <vt:lpstr>宋体</vt:lpstr>
      <vt:lpstr>Arial</vt:lpstr>
      <vt:lpstr>Calibri</vt:lpstr>
      <vt:lpstr>Calibri Light</vt:lpstr>
      <vt:lpstr>Comic Sans MS</vt:lpstr>
      <vt:lpstr>Cookies chip</vt:lpstr>
      <vt:lpstr>iCiel Cucho Bold</vt:lpstr>
      <vt:lpstr>Times New Roman</vt:lpstr>
      <vt:lpstr>6_Office Theme</vt:lpstr>
      <vt:lpstr>2_Mountain Top</vt:lpstr>
      <vt:lpstr>1_Mountain Top</vt:lpstr>
      <vt:lpstr>4_Mountain Top</vt:lpstr>
      <vt:lpstr>默认设计模板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TRÌNH BÀY VỞ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Hạnh Hoàng</dc:creator>
  <cp:lastModifiedBy>ADMIN</cp:lastModifiedBy>
  <cp:revision>7</cp:revision>
  <dcterms:created xsi:type="dcterms:W3CDTF">2021-11-28T02:37:23Z</dcterms:created>
  <dcterms:modified xsi:type="dcterms:W3CDTF">2021-11-28T16:01:08Z</dcterms:modified>
</cp:coreProperties>
</file>