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6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7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8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9.xml" ContentType="application/vnd.openxmlformats-officedocument.theme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10.xml" ContentType="application/vnd.openxmlformats-officedocument.theme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theme/theme11.xml" ContentType="application/vnd.openxmlformats-officedocument.theme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12.xml" ContentType="application/vnd.openxmlformats-officedocument.theme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theme/theme14.xml" ContentType="application/vnd.openxmlformats-officedocument.theme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theme/theme15.xml" ContentType="application/vnd.openxmlformats-officedocument.theme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784" r:id="rId2"/>
    <p:sldMasterId id="2147483836" r:id="rId3"/>
    <p:sldMasterId id="2147483884" r:id="rId4"/>
    <p:sldMasterId id="2147483908" r:id="rId5"/>
    <p:sldMasterId id="2147483920" r:id="rId6"/>
    <p:sldMasterId id="2147484009" r:id="rId7"/>
    <p:sldMasterId id="2147484098" r:id="rId8"/>
    <p:sldMasterId id="2147484187" r:id="rId9"/>
    <p:sldMasterId id="2147484276" r:id="rId10"/>
    <p:sldMasterId id="2147484365" r:id="rId11"/>
    <p:sldMasterId id="2147484466" r:id="rId12"/>
    <p:sldMasterId id="2147484478" r:id="rId13"/>
    <p:sldMasterId id="2147484491" r:id="rId14"/>
    <p:sldMasterId id="2147484504" r:id="rId15"/>
    <p:sldMasterId id="2147484516" r:id="rId16"/>
  </p:sldMasterIdLst>
  <p:notesMasterIdLst>
    <p:notesMasterId r:id="rId36"/>
  </p:notesMasterIdLst>
  <p:sldIdLst>
    <p:sldId id="304" r:id="rId17"/>
    <p:sldId id="294" r:id="rId18"/>
    <p:sldId id="295" r:id="rId19"/>
    <p:sldId id="296" r:id="rId20"/>
    <p:sldId id="297" r:id="rId21"/>
    <p:sldId id="298" r:id="rId22"/>
    <p:sldId id="299" r:id="rId23"/>
    <p:sldId id="306" r:id="rId24"/>
    <p:sldId id="259" r:id="rId25"/>
    <p:sldId id="263" r:id="rId26"/>
    <p:sldId id="301" r:id="rId27"/>
    <p:sldId id="305" r:id="rId28"/>
    <p:sldId id="282" r:id="rId29"/>
    <p:sldId id="302" r:id="rId30"/>
    <p:sldId id="303" r:id="rId31"/>
    <p:sldId id="293" r:id="rId32"/>
    <p:sldId id="286" r:id="rId33"/>
    <p:sldId id="292" r:id="rId34"/>
    <p:sldId id="290" r:id="rId35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37"/>
      <p:bold r:id="rId38"/>
      <p:italic r:id="rId39"/>
      <p:boldItalic r:id="rId40"/>
    </p:embeddedFont>
    <p:embeddedFont>
      <p:font typeface="Wingdings 2" panose="05020102010507070707" pitchFamily="18" charset="2"/>
      <p:regular r:id="rId41"/>
    </p:embeddedFont>
    <p:embeddedFont>
      <p:font typeface="VNI-Times" panose="020B0604020202020204"/>
      <p:regular r:id="rId42"/>
      <p:bold r:id="rId43"/>
      <p:italic r:id="rId44"/>
      <p:boldItalic r:id="rId45"/>
    </p:embeddedFont>
    <p:embeddedFont>
      <p:font typeface="Boogaloo" panose="020B0604020202020204" charset="0"/>
      <p:regular r:id="rId46"/>
    </p:embeddedFont>
    <p:embeddedFont>
      <p:font typeface="Impact" panose="020B0806030902050204" pitchFamily="34" charset="0"/>
      <p:regular r:id="rId47"/>
    </p:embeddedFont>
    <p:embeddedFont>
      <p:font typeface="HP001 5 hàng" panose="020B0603050302020204" pitchFamily="34" charset="0"/>
      <p:regular r:id="rId48"/>
      <p:bold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Constantia" panose="02030602050306030303" pitchFamily="18" charset="0"/>
      <p:regular r:id="rId52"/>
      <p:bold r:id="rId53"/>
      <p:italic r:id="rId54"/>
      <p:boldItalic r:id="rId55"/>
    </p:embeddedFont>
    <p:embeddedFont>
      <p:font typeface="HP001 4 hàng" panose="020B0603050302020204" pitchFamily="34" charset="0"/>
      <p:bold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.VnHelvetInsH" panose="020B7200000000000000"/>
      <p:regular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xp sp2 Full" initials="o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B2A873-EC16-4F63-A499-DC4B1AE1F653}">
  <a:tblStyle styleId="{9BB2A873-EC16-4F63-A499-DC4B1AE1F6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2" autoAdjust="0"/>
  </p:normalViewPr>
  <p:slideViewPr>
    <p:cSldViewPr snapToGrid="0">
      <p:cViewPr varScale="1">
        <p:scale>
          <a:sx n="86" d="100"/>
          <a:sy n="86" d="100"/>
        </p:scale>
        <p:origin x="85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25.fntdata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20" Type="http://schemas.openxmlformats.org/officeDocument/2006/relationships/slide" Target="slides/slide4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68079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2B302B6-87F7-4BBD-AA71-019614C687A0}" type="slidenum">
              <a:rPr 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36B7749-CAC3-4D3F-BCB9-312722B3DE26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0F7413C-4CC5-4023-98C3-875538E582A7}" type="slidenum">
              <a:rPr 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5AD8DEC-B7DF-4BB2-87DA-708A518EA9CE}" type="slidenum">
              <a:rPr 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F73409A-732C-4208-8B8B-6FB37B3994B9}" type="slidenum">
              <a:rPr 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FDB6FFC-62BD-419E-A0E2-86A460C25862}" type="slidenum">
              <a:rPr 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abae96492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abae964922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78b4d0654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78b4d0654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2" indent="0">
              <a:buNone/>
              <a:defRPr sz="2000" b="1"/>
            </a:lvl2pPr>
            <a:lvl3pPr marL="912488" indent="0">
              <a:buNone/>
              <a:defRPr sz="1800" b="1"/>
            </a:lvl3pPr>
            <a:lvl4pPr marL="1368710" indent="0">
              <a:buNone/>
              <a:defRPr sz="1600" b="1"/>
            </a:lvl4pPr>
            <a:lvl5pPr marL="1824974" indent="0">
              <a:buNone/>
              <a:defRPr sz="1600" b="1"/>
            </a:lvl5pPr>
            <a:lvl6pPr marL="2281155" indent="0">
              <a:buNone/>
              <a:defRPr sz="1600" b="1"/>
            </a:lvl6pPr>
            <a:lvl7pPr marL="2737337" indent="0">
              <a:buNone/>
              <a:defRPr sz="1600" b="1"/>
            </a:lvl7pPr>
            <a:lvl8pPr marL="3193608" indent="0">
              <a:buNone/>
              <a:defRPr sz="1600" b="1"/>
            </a:lvl8pPr>
            <a:lvl9pPr marL="36498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2" indent="0">
              <a:buNone/>
              <a:defRPr sz="2000" b="1"/>
            </a:lvl2pPr>
            <a:lvl3pPr marL="912488" indent="0">
              <a:buNone/>
              <a:defRPr sz="1800" b="1"/>
            </a:lvl3pPr>
            <a:lvl4pPr marL="1368710" indent="0">
              <a:buNone/>
              <a:defRPr sz="1600" b="1"/>
            </a:lvl4pPr>
            <a:lvl5pPr marL="1824974" indent="0">
              <a:buNone/>
              <a:defRPr sz="1600" b="1"/>
            </a:lvl5pPr>
            <a:lvl6pPr marL="2281155" indent="0">
              <a:buNone/>
              <a:defRPr sz="1600" b="1"/>
            </a:lvl6pPr>
            <a:lvl7pPr marL="2737337" indent="0">
              <a:buNone/>
              <a:defRPr sz="1600" b="1"/>
            </a:lvl7pPr>
            <a:lvl8pPr marL="3193608" indent="0">
              <a:buNone/>
              <a:defRPr sz="1600" b="1"/>
            </a:lvl8pPr>
            <a:lvl9pPr marL="36498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A35EA-4AA2-4D9E-9329-C4E3FB6CD6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051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0C59CD-BBE4-4D6D-A725-80EB279D6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6403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6E55B6-C034-449B-86DD-773C1D228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7675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4D76417-4012-42AF-93DB-1C4463ED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2874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2AF20BA-B59A-41FA-BAB7-D9C3D0988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5465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DA85D-ADDE-4A1C-AA24-717808319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9872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8B9CA1D-9ABE-431A-838D-912F1E2CC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2302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A13A58-C39A-4924-AE25-466B9D759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3585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4695A-7223-44CA-8365-ADECFF1DD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4785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023AF62-D1B6-45F8-AF8B-0C1FE2CF8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197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3F474A6-DCE1-4210-8657-1DE0D3B76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35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ACD-E17B-4399-B798-3AF6FA2B7C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975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F097D48-21A4-4215-BB75-94AF84B86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1449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AB4BFDB-4AEE-4383-9D92-367F0837A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960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D880DCC-9518-41CA-B345-37543FEDA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7943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867D5E9-9806-48A9-8BC5-0B58A7ABE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8969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6605B36-4F13-427A-ABF9-4B93FDC8F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3684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9ECB2BA-5D99-4B7F-9E8A-72D05BB64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4541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A040E40-539E-46B2-9968-787781DFB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082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CF1DB-5A62-4AF9-A2BC-096618E7C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8591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B5263C4-197E-4D21-8072-8E51EDA90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2284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45491F-62A9-46E6-AB84-AD8366541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921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CCF65-A62A-4ACC-B878-177317F5E8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856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802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0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398" indent="0">
              <a:buNone/>
              <a:defRPr sz="900"/>
            </a:lvl2pPr>
            <a:lvl3pPr marL="684848" indent="0">
              <a:buNone/>
              <a:defRPr sz="800"/>
            </a:lvl3pPr>
            <a:lvl4pPr marL="1027272" indent="0">
              <a:buNone/>
              <a:defRPr sz="700"/>
            </a:lvl4pPr>
            <a:lvl5pPr marL="1369696" indent="0">
              <a:buNone/>
              <a:defRPr sz="700"/>
            </a:lvl5pPr>
            <a:lvl6pPr marL="1712147" indent="0">
              <a:buNone/>
              <a:defRPr sz="700"/>
            </a:lvl6pPr>
            <a:lvl7pPr marL="2054543" indent="0">
              <a:buNone/>
              <a:defRPr sz="700"/>
            </a:lvl7pPr>
            <a:lvl8pPr marL="2396940" indent="0">
              <a:buNone/>
              <a:defRPr sz="700"/>
            </a:lvl8pPr>
            <a:lvl9pPr marL="273933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5768BC1-9ADF-42AD-9626-D9517E2F1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7768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66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398" indent="0">
              <a:buNone/>
              <a:defRPr sz="2100"/>
            </a:lvl2pPr>
            <a:lvl3pPr marL="684848" indent="0">
              <a:buNone/>
              <a:defRPr sz="1800"/>
            </a:lvl3pPr>
            <a:lvl4pPr marL="1027272" indent="0">
              <a:buNone/>
              <a:defRPr sz="1500"/>
            </a:lvl4pPr>
            <a:lvl5pPr marL="1369696" indent="0">
              <a:buNone/>
              <a:defRPr sz="1500"/>
            </a:lvl5pPr>
            <a:lvl6pPr marL="1712147" indent="0">
              <a:buNone/>
              <a:defRPr sz="1500"/>
            </a:lvl6pPr>
            <a:lvl7pPr marL="2054543" indent="0">
              <a:buNone/>
              <a:defRPr sz="1500"/>
            </a:lvl7pPr>
            <a:lvl8pPr marL="2396940" indent="0">
              <a:buNone/>
              <a:defRPr sz="1500"/>
            </a:lvl8pPr>
            <a:lvl9pPr marL="2739338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398" indent="0">
              <a:buNone/>
              <a:defRPr sz="900"/>
            </a:lvl2pPr>
            <a:lvl3pPr marL="684848" indent="0">
              <a:buNone/>
              <a:defRPr sz="800"/>
            </a:lvl3pPr>
            <a:lvl4pPr marL="1027272" indent="0">
              <a:buNone/>
              <a:defRPr sz="700"/>
            </a:lvl4pPr>
            <a:lvl5pPr marL="1369696" indent="0">
              <a:buNone/>
              <a:defRPr sz="700"/>
            </a:lvl5pPr>
            <a:lvl6pPr marL="1712147" indent="0">
              <a:buNone/>
              <a:defRPr sz="700"/>
            </a:lvl6pPr>
            <a:lvl7pPr marL="2054543" indent="0">
              <a:buNone/>
              <a:defRPr sz="700"/>
            </a:lvl7pPr>
            <a:lvl8pPr marL="2396940" indent="0">
              <a:buNone/>
              <a:defRPr sz="700"/>
            </a:lvl8pPr>
            <a:lvl9pPr marL="273933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3F5103F-47E7-427F-B1B6-326F299AB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0082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7915752-29B4-49A6-941A-452DFCF73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6524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05995"/>
            <a:ext cx="2735262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05995"/>
            <a:ext cx="80581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278F26E-D813-44D5-A321-A9B01D0F6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0196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A58A356-CA2A-46B0-B9C2-FDA5240A1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9484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464430-C480-470C-8421-155FD7E09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1754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F335727-1CC6-48D3-B679-80BEF364A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7452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BDFD681-48A5-4549-8459-FE7904AF8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8571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5FC74EC-C3A4-4D38-A56F-BD6177955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2976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079E77-BDAE-4586-B9DE-2137DD15C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280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182" indent="0">
              <a:buNone/>
              <a:defRPr sz="1200"/>
            </a:lvl2pPr>
            <a:lvl3pPr marL="912488" indent="0">
              <a:buNone/>
              <a:defRPr sz="1000"/>
            </a:lvl3pPr>
            <a:lvl4pPr marL="1368710" indent="0">
              <a:buNone/>
              <a:defRPr sz="900"/>
            </a:lvl4pPr>
            <a:lvl5pPr marL="1824974" indent="0">
              <a:buNone/>
              <a:defRPr sz="900"/>
            </a:lvl5pPr>
            <a:lvl6pPr marL="2281155" indent="0">
              <a:buNone/>
              <a:defRPr sz="900"/>
            </a:lvl6pPr>
            <a:lvl7pPr marL="2737337" indent="0">
              <a:buNone/>
              <a:defRPr sz="900"/>
            </a:lvl7pPr>
            <a:lvl8pPr marL="3193608" indent="0">
              <a:buNone/>
              <a:defRPr sz="900"/>
            </a:lvl8pPr>
            <a:lvl9pPr marL="36498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B5C12-4082-445F-A4CF-D6F75CE7E5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666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9EB9F7F-C00A-4AB1-9708-AF39836E3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0762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DAAE52D-11D8-4ABA-9F39-A9B7DE344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1599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20ED414-9587-4935-8057-19005B88C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4832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5D17E8-A303-432C-81C4-05DC77462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6919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0F74460-3CC8-49EB-B89A-0ED3CF013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7113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0FC7D4F-382E-4ACA-B2FD-FBF276BAF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67895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9C7C24D-52E8-48D6-B46F-76CBE8DE4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1582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C19E8C1-0A75-4CB1-AFE5-EFC32A68E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7894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EE57841-1831-4189-A2B5-18A2935F9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8714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4D9FAF7-E5E8-4716-80B1-48A8A49D3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06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182" indent="0">
              <a:buNone/>
              <a:defRPr sz="2800"/>
            </a:lvl2pPr>
            <a:lvl3pPr marL="912488" indent="0">
              <a:buNone/>
              <a:defRPr sz="2400"/>
            </a:lvl3pPr>
            <a:lvl4pPr marL="1368710" indent="0">
              <a:buNone/>
              <a:defRPr sz="2000"/>
            </a:lvl4pPr>
            <a:lvl5pPr marL="1824974" indent="0">
              <a:buNone/>
              <a:defRPr sz="2000"/>
            </a:lvl5pPr>
            <a:lvl6pPr marL="2281155" indent="0">
              <a:buNone/>
              <a:defRPr sz="2000"/>
            </a:lvl6pPr>
            <a:lvl7pPr marL="2737337" indent="0">
              <a:buNone/>
              <a:defRPr sz="2000"/>
            </a:lvl7pPr>
            <a:lvl8pPr marL="3193608" indent="0">
              <a:buNone/>
              <a:defRPr sz="2000"/>
            </a:lvl8pPr>
            <a:lvl9pPr marL="364985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182" indent="0">
              <a:buNone/>
              <a:defRPr sz="1200"/>
            </a:lvl2pPr>
            <a:lvl3pPr marL="912488" indent="0">
              <a:buNone/>
              <a:defRPr sz="1000"/>
            </a:lvl3pPr>
            <a:lvl4pPr marL="1368710" indent="0">
              <a:buNone/>
              <a:defRPr sz="900"/>
            </a:lvl4pPr>
            <a:lvl5pPr marL="1824974" indent="0">
              <a:buNone/>
              <a:defRPr sz="900"/>
            </a:lvl5pPr>
            <a:lvl6pPr marL="2281155" indent="0">
              <a:buNone/>
              <a:defRPr sz="900"/>
            </a:lvl6pPr>
            <a:lvl7pPr marL="2737337" indent="0">
              <a:buNone/>
              <a:defRPr sz="900"/>
            </a:lvl7pPr>
            <a:lvl8pPr marL="3193608" indent="0">
              <a:buNone/>
              <a:defRPr sz="900"/>
            </a:lvl8pPr>
            <a:lvl9pPr marL="36498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18B52-1AD7-466A-9BBB-5648E586FE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717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E280949-3A9B-4C34-8EE5-0D255C95C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22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F8303A-DB66-46B4-AC2D-0B42B8779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8420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D31C0C7-E4E9-4FB8-A66D-442E33ED9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0150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67DBEA0-B6C2-4BBD-8F72-4342EF794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1122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0E115A6-EDBC-40DB-83E7-2B25E03D8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0305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20D337E-C946-4980-87A4-3EFFA888E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0275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7EBBDEF-7B8F-4958-BF98-F7F601E1B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9136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08F28-03BD-4DE6-A3E2-F20F16CFA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9728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0BF305E-7CA0-40A1-A98F-0EE95EB6C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7899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C04B8D4-F3BE-43A6-A0EA-6170CD014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522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270D1-8ACF-4A2C-BDFB-073F5A5974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622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9D348C7-B676-4120-9CEB-115D19E48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1617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D036D51-9A71-46D4-9B11-D35DC3E95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8979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83350D7-B3A7-4FBD-BEA8-A5C24B8D0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3167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4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49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4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699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24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49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73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398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A339C0-6D21-40B9-B3F7-98AD71A39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5868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00155"/>
            <a:ext cx="539591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200155"/>
            <a:ext cx="53975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B4237B9-2FAD-4944-BA9B-B9AEF5616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86561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61" indent="0">
              <a:buNone/>
              <a:defRPr sz="1500" b="1"/>
            </a:lvl2pPr>
            <a:lvl3pPr marL="684967" indent="0">
              <a:buNone/>
              <a:defRPr sz="1400" b="1"/>
            </a:lvl3pPr>
            <a:lvl4pPr marL="1027451" indent="0">
              <a:buNone/>
              <a:defRPr sz="1200" b="1"/>
            </a:lvl4pPr>
            <a:lvl5pPr marL="1369934" indent="0">
              <a:buNone/>
              <a:defRPr sz="1200" b="1"/>
            </a:lvl5pPr>
            <a:lvl6pPr marL="1712441" indent="0">
              <a:buNone/>
              <a:defRPr sz="1200" b="1"/>
            </a:lvl6pPr>
            <a:lvl7pPr marL="2054900" indent="0">
              <a:buNone/>
              <a:defRPr sz="1200" b="1"/>
            </a:lvl7pPr>
            <a:lvl8pPr marL="2397360" indent="0">
              <a:buNone/>
              <a:defRPr sz="1200" b="1"/>
            </a:lvl8pPr>
            <a:lvl9pPr marL="273982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61" indent="0">
              <a:buNone/>
              <a:defRPr sz="1500" b="1"/>
            </a:lvl2pPr>
            <a:lvl3pPr marL="684967" indent="0">
              <a:buNone/>
              <a:defRPr sz="1400" b="1"/>
            </a:lvl3pPr>
            <a:lvl4pPr marL="1027451" indent="0">
              <a:buNone/>
              <a:defRPr sz="1200" b="1"/>
            </a:lvl4pPr>
            <a:lvl5pPr marL="1369934" indent="0">
              <a:buNone/>
              <a:defRPr sz="1200" b="1"/>
            </a:lvl5pPr>
            <a:lvl6pPr marL="1712441" indent="0">
              <a:buNone/>
              <a:defRPr sz="1200" b="1"/>
            </a:lvl6pPr>
            <a:lvl7pPr marL="2054900" indent="0">
              <a:buNone/>
              <a:defRPr sz="1200" b="1"/>
            </a:lvl7pPr>
            <a:lvl8pPr marL="2397360" indent="0">
              <a:buNone/>
              <a:defRPr sz="1200" b="1"/>
            </a:lvl8pPr>
            <a:lvl9pPr marL="2739821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33A9AC-1BA8-47F1-AD67-218518411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1268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1663345-11E1-4AEA-845C-1F7947CD1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1830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78A84FC-601A-4CDB-B99F-CC3A59248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8798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68FC9D-A44F-459E-B84E-1BEA8D15A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1939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E1FF605-4844-4773-924B-73BCE5F12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92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6CFF5-454A-41FF-8D10-8767B2B2EE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2072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BB64F75-4E80-4A7D-BD50-BFAAF2D6A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2705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96B6994-4329-495F-ADC4-2577FA0A0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1107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4CE63C6-AB24-4A75-8E9E-BEC26A15B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4888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BABE97-6ADA-4B6E-BDFE-84AEA5572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73649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B02E352-B527-4A87-A5C9-074F709E2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5758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5EEF56-4E68-4D5D-BBFA-97BA98612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81240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09D600D-8FE5-4F6E-9276-8482A2EE3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47692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D48A90-81C5-4276-BD5B-8033EA89D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069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BEA4356-A125-4420-ACEF-145EDED0B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0851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F1C8DE-8D34-403D-85CB-1E24170A7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369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4061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4061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FFE0F-7D16-4121-8E86-4217CF2052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174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B52FBA-1BD7-4290-8198-F53E0FFB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23535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CAE8A5D-3468-41BC-A1CD-F300B1660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8823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E1B694D-7602-4D55-AFF6-268690654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609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A3B166D-53CD-4358-92A7-58D2E999F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1156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B628E93-33FF-4113-8A73-91E0605BF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70564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AE7FEFE-1BAC-450C-9F16-2BA979929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1750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0ED0753-59BA-41C8-BCA6-32D67C2BE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44243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903969-824E-4968-8777-78B8E1390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5523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569FE5E-C30F-46D1-AF84-0D81789DB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4980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7A0549-945C-40EA-AB9C-C6D002040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17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3981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C6B4737-C56B-407F-AAF2-B3E60C852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0514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B474C3C-F07F-4BF5-982E-05FFC8C8D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0899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3855908-C101-43DA-BC0B-A33C38201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69358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118898D-8D8B-4821-B40D-0DCA5C0A2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12149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B9C4B51-7CCD-40FF-815A-4E94411EF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99291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4B7E2E1-809D-4553-BD01-CD8E442F3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9853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EEDCE94-D3B9-485F-880A-372B2DB11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50679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EDAF107-F561-490B-97D2-FD130EC27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70024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0C59CD-BBE4-4D6D-A725-80EB279D6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20298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6E55B6-C034-449B-86DD-773C1D228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875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8648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4D76417-4012-42AF-93DB-1C4463ED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52467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2AF20BA-B59A-41FA-BAB7-D9C3D0988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38908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DA85D-ADDE-4A1C-AA24-717808319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38171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8B9CA1D-9ABE-431A-838D-912F1E2CC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04255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A13A58-C39A-4924-AE25-466B9D759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06086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4695A-7223-44CA-8365-ADECFF1DD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57505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023AF62-D1B6-45F8-AF8B-0C1FE2CF8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6319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3F474A6-DCE1-4210-8657-1DE0D3B76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50189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F097D48-21A4-4215-BB75-94AF84B86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3296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AB4BFDB-4AEE-4383-9D92-367F0837A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88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-98575" y="-348142"/>
            <a:ext cx="8930934" cy="5606197"/>
            <a:chOff x="-98575" y="-348143"/>
            <a:chExt cx="8930934" cy="5606197"/>
          </a:xfrm>
        </p:grpSpPr>
        <p:sp>
          <p:nvSpPr>
            <p:cNvPr id="305" name="Google Shape;305;p13"/>
            <p:cNvSpPr/>
            <p:nvPr/>
          </p:nvSpPr>
          <p:spPr>
            <a:xfrm>
              <a:off x="6716592" y="4603261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3552136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671778" y="268653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-98575" y="123120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5893660" y="199137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6310801" y="46885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851700" y="5038802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7658843" y="-348143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318001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4" name="Google Shape;314;p13"/>
            <p:cNvGrpSpPr/>
            <p:nvPr/>
          </p:nvGrpSpPr>
          <p:grpSpPr>
            <a:xfrm>
              <a:off x="7799695" y="942997"/>
              <a:ext cx="1032663" cy="712280"/>
              <a:chOff x="1966925" y="760050"/>
              <a:chExt cx="244400" cy="168575"/>
            </a:xfrm>
          </p:grpSpPr>
          <p:sp>
            <p:nvSpPr>
              <p:cNvPr id="315" name="Google Shape;315;p13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13"/>
            <p:cNvSpPr/>
            <p:nvPr/>
          </p:nvSpPr>
          <p:spPr>
            <a:xfrm>
              <a:off x="189503" y="33182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1"/>
          </p:nvPr>
        </p:nvSpPr>
        <p:spPr>
          <a:xfrm>
            <a:off x="719998" y="2801600"/>
            <a:ext cx="21132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subTitle" idx="2"/>
          </p:nvPr>
        </p:nvSpPr>
        <p:spPr>
          <a:xfrm>
            <a:off x="720008" y="3271400"/>
            <a:ext cx="2113200" cy="88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3"/>
          </p:nvPr>
        </p:nvSpPr>
        <p:spPr>
          <a:xfrm>
            <a:off x="3515398" y="2801600"/>
            <a:ext cx="21132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4"/>
          </p:nvPr>
        </p:nvSpPr>
        <p:spPr>
          <a:xfrm>
            <a:off x="3515408" y="3271400"/>
            <a:ext cx="2113200" cy="88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5"/>
          </p:nvPr>
        </p:nvSpPr>
        <p:spPr>
          <a:xfrm>
            <a:off x="6310798" y="2801600"/>
            <a:ext cx="21132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6"/>
          </p:nvPr>
        </p:nvSpPr>
        <p:spPr>
          <a:xfrm>
            <a:off x="6310808" y="3271400"/>
            <a:ext cx="2113200" cy="88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8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8483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D880DCC-9518-41CA-B345-37543FEDA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11765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867D5E9-9806-48A9-8BC5-0B58A7ABE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23912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6605B36-4F13-427A-ABF9-4B93FDC8F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05612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9ECB2BA-5D99-4B7F-9E8A-72D05BB64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43250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A040E40-539E-46B2-9968-787781DFB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6990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CF1DB-5A62-4AF9-A2BC-096618E7C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40319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B5263C4-197E-4D21-8072-8E51EDA90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48018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45491F-62A9-46E6-AB84-AD8366541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5461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802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95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461" indent="0">
              <a:buNone/>
              <a:defRPr sz="900"/>
            </a:lvl2pPr>
            <a:lvl3pPr marL="684967" indent="0">
              <a:buNone/>
              <a:defRPr sz="800"/>
            </a:lvl3pPr>
            <a:lvl4pPr marL="1027451" indent="0">
              <a:buNone/>
              <a:defRPr sz="700"/>
            </a:lvl4pPr>
            <a:lvl5pPr marL="1369934" indent="0">
              <a:buNone/>
              <a:defRPr sz="700"/>
            </a:lvl5pPr>
            <a:lvl6pPr marL="1712441" indent="0">
              <a:buNone/>
              <a:defRPr sz="700"/>
            </a:lvl6pPr>
            <a:lvl7pPr marL="2054900" indent="0">
              <a:buNone/>
              <a:defRPr sz="700"/>
            </a:lvl7pPr>
            <a:lvl8pPr marL="2397360" indent="0">
              <a:buNone/>
              <a:defRPr sz="700"/>
            </a:lvl8pPr>
            <a:lvl9pPr marL="2739821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5768BC1-9ADF-42AD-9626-D9517E2F1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18632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66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461" indent="0">
              <a:buNone/>
              <a:defRPr sz="2100"/>
            </a:lvl2pPr>
            <a:lvl3pPr marL="684967" indent="0">
              <a:buNone/>
              <a:defRPr sz="1800"/>
            </a:lvl3pPr>
            <a:lvl4pPr marL="1027451" indent="0">
              <a:buNone/>
              <a:defRPr sz="1500"/>
            </a:lvl4pPr>
            <a:lvl5pPr marL="1369934" indent="0">
              <a:buNone/>
              <a:defRPr sz="1500"/>
            </a:lvl5pPr>
            <a:lvl6pPr marL="1712441" indent="0">
              <a:buNone/>
              <a:defRPr sz="1500"/>
            </a:lvl6pPr>
            <a:lvl7pPr marL="2054900" indent="0">
              <a:buNone/>
              <a:defRPr sz="1500"/>
            </a:lvl7pPr>
            <a:lvl8pPr marL="2397360" indent="0">
              <a:buNone/>
              <a:defRPr sz="1500"/>
            </a:lvl8pPr>
            <a:lvl9pPr marL="2739821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09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461" indent="0">
              <a:buNone/>
              <a:defRPr sz="900"/>
            </a:lvl2pPr>
            <a:lvl3pPr marL="684967" indent="0">
              <a:buNone/>
              <a:defRPr sz="800"/>
            </a:lvl3pPr>
            <a:lvl4pPr marL="1027451" indent="0">
              <a:buNone/>
              <a:defRPr sz="700"/>
            </a:lvl4pPr>
            <a:lvl5pPr marL="1369934" indent="0">
              <a:buNone/>
              <a:defRPr sz="700"/>
            </a:lvl5pPr>
            <a:lvl6pPr marL="1712441" indent="0">
              <a:buNone/>
              <a:defRPr sz="700"/>
            </a:lvl6pPr>
            <a:lvl7pPr marL="2054900" indent="0">
              <a:buNone/>
              <a:defRPr sz="700"/>
            </a:lvl7pPr>
            <a:lvl8pPr marL="2397360" indent="0">
              <a:buNone/>
              <a:defRPr sz="700"/>
            </a:lvl8pPr>
            <a:lvl9pPr marL="2739821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3F5103F-47E7-427F-B1B6-326F299AB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9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9717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7915752-29B4-49A6-941A-452DFCF73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55611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05995"/>
            <a:ext cx="2735262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05995"/>
            <a:ext cx="80581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278F26E-D813-44D5-A321-A9B01D0F6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2456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A58A356-CA2A-46B0-B9C2-FDA5240A1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939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464430-C480-470C-8421-155FD7E09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73165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F335727-1CC6-48D3-B679-80BEF364A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30809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BDFD681-48A5-4549-8459-FE7904AF8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37518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5FC74EC-C3A4-4D38-A56F-BD6177955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16152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079E77-BDAE-4586-B9DE-2137DD15C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35161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9EB9F7F-C00A-4AB1-9708-AF39836E3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28093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DAAE52D-11D8-4ABA-9F39-A9B7DE344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581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2" indent="0">
              <a:buNone/>
              <a:defRPr sz="2000" b="1"/>
            </a:lvl2pPr>
            <a:lvl3pPr marL="912488" indent="0">
              <a:buNone/>
              <a:defRPr sz="1800" b="1"/>
            </a:lvl3pPr>
            <a:lvl4pPr marL="1368710" indent="0">
              <a:buNone/>
              <a:defRPr sz="1600" b="1"/>
            </a:lvl4pPr>
            <a:lvl5pPr marL="1824974" indent="0">
              <a:buNone/>
              <a:defRPr sz="1600" b="1"/>
            </a:lvl5pPr>
            <a:lvl6pPr marL="2281155" indent="0">
              <a:buNone/>
              <a:defRPr sz="1600" b="1"/>
            </a:lvl6pPr>
            <a:lvl7pPr marL="2737337" indent="0">
              <a:buNone/>
              <a:defRPr sz="1600" b="1"/>
            </a:lvl7pPr>
            <a:lvl8pPr marL="3193608" indent="0">
              <a:buNone/>
              <a:defRPr sz="1600" b="1"/>
            </a:lvl8pPr>
            <a:lvl9pPr marL="36498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2" indent="0">
              <a:buNone/>
              <a:defRPr sz="2000" b="1"/>
            </a:lvl2pPr>
            <a:lvl3pPr marL="912488" indent="0">
              <a:buNone/>
              <a:defRPr sz="1800" b="1"/>
            </a:lvl3pPr>
            <a:lvl4pPr marL="1368710" indent="0">
              <a:buNone/>
              <a:defRPr sz="1600" b="1"/>
            </a:lvl4pPr>
            <a:lvl5pPr marL="1824974" indent="0">
              <a:buNone/>
              <a:defRPr sz="1600" b="1"/>
            </a:lvl5pPr>
            <a:lvl6pPr marL="2281155" indent="0">
              <a:buNone/>
              <a:defRPr sz="1600" b="1"/>
            </a:lvl6pPr>
            <a:lvl7pPr marL="2737337" indent="0">
              <a:buNone/>
              <a:defRPr sz="1600" b="1"/>
            </a:lvl7pPr>
            <a:lvl8pPr marL="3193608" indent="0">
              <a:buNone/>
              <a:defRPr sz="1600" b="1"/>
            </a:lvl8pPr>
            <a:lvl9pPr marL="36498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5967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20ED414-9587-4935-8057-19005B88C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09655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5D17E8-A303-432C-81C4-05DC77462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03091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0F74460-3CC8-49EB-B89A-0ED3CF013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32828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0FC7D4F-382E-4ACA-B2FD-FBF276BAF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24499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9C7C24D-52E8-48D6-B46F-76CBE8DE4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8676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C19E8C1-0A75-4CB1-AFE5-EFC32A68E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52956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EE57841-1831-4189-A2B5-18A2935F9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59628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1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4D9FAF7-E5E8-4716-80B1-48A8A49D3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83497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E280949-3A9B-4C34-8EE5-0D255C95C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49853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F8303A-DB66-46B4-AC2D-0B42B8779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4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2984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D31C0C7-E4E9-4FB8-A66D-442E33ED9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13476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67DBEA0-B6C2-4BBD-8F72-4342EF794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78219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0E115A6-EDBC-40DB-83E7-2B25E03D8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52754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20D337E-C946-4980-87A4-3EFFA888E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36779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7EBBDEF-7B8F-4958-BF98-F7F601E1B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96874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08F28-03BD-4DE6-A3E2-F20F16CFA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42058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0BF305E-7CA0-40A1-A98F-0EE95EB6C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22064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C04B8D4-F3BE-43A6-A0EA-6170CD014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81043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9D348C7-B676-4120-9CEB-115D19E48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03554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D036D51-9A71-46D4-9B11-D35DC3E95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154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3814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83350D7-B3A7-4FBD-BEA8-A5C24B8D0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42319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1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65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2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277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30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78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0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A339C0-6D21-40B9-B3F7-98AD71A39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46321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00155"/>
            <a:ext cx="539591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200155"/>
            <a:ext cx="53975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B4237B9-2FAD-4944-BA9B-B9AEF5616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78701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33" indent="0">
              <a:buNone/>
              <a:defRPr sz="1500" b="1"/>
            </a:lvl2pPr>
            <a:lvl3pPr marL="685103" indent="0">
              <a:buNone/>
              <a:defRPr sz="1400" b="1"/>
            </a:lvl3pPr>
            <a:lvl4pPr marL="1027655" indent="0">
              <a:buNone/>
              <a:defRPr sz="1200" b="1"/>
            </a:lvl4pPr>
            <a:lvl5pPr marL="1370206" indent="0">
              <a:buNone/>
              <a:defRPr sz="1200" b="1"/>
            </a:lvl5pPr>
            <a:lvl6pPr marL="1712777" indent="0">
              <a:buNone/>
              <a:defRPr sz="1200" b="1"/>
            </a:lvl6pPr>
            <a:lvl7pPr marL="2055308" indent="0">
              <a:buNone/>
              <a:defRPr sz="1200" b="1"/>
            </a:lvl7pPr>
            <a:lvl8pPr marL="2397840" indent="0">
              <a:buNone/>
              <a:defRPr sz="1200" b="1"/>
            </a:lvl8pPr>
            <a:lvl9pPr marL="274037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33" indent="0">
              <a:buNone/>
              <a:defRPr sz="1500" b="1"/>
            </a:lvl2pPr>
            <a:lvl3pPr marL="685103" indent="0">
              <a:buNone/>
              <a:defRPr sz="1400" b="1"/>
            </a:lvl3pPr>
            <a:lvl4pPr marL="1027655" indent="0">
              <a:buNone/>
              <a:defRPr sz="1200" b="1"/>
            </a:lvl4pPr>
            <a:lvl5pPr marL="1370206" indent="0">
              <a:buNone/>
              <a:defRPr sz="1200" b="1"/>
            </a:lvl5pPr>
            <a:lvl6pPr marL="1712777" indent="0">
              <a:buNone/>
              <a:defRPr sz="1200" b="1"/>
            </a:lvl6pPr>
            <a:lvl7pPr marL="2055308" indent="0">
              <a:buNone/>
              <a:defRPr sz="1200" b="1"/>
            </a:lvl7pPr>
            <a:lvl8pPr marL="2397840" indent="0">
              <a:buNone/>
              <a:defRPr sz="1200" b="1"/>
            </a:lvl8pPr>
            <a:lvl9pPr marL="274037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33A9AC-1BA8-47F1-AD67-218518411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907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1663345-11E1-4AEA-845C-1F7947CD1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9646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78A84FC-601A-4CDB-B99F-CC3A59248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42342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68FC9D-A44F-459E-B84E-1BEA8D15A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5369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E1FF605-4844-4773-924B-73BCE5F12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41789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BB64F75-4E80-4A7D-BD50-BFAAF2D6A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97163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96B6994-4329-495F-ADC4-2577FA0A0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12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182" indent="0">
              <a:buNone/>
              <a:defRPr sz="1200"/>
            </a:lvl2pPr>
            <a:lvl3pPr marL="912488" indent="0">
              <a:buNone/>
              <a:defRPr sz="1000"/>
            </a:lvl3pPr>
            <a:lvl4pPr marL="1368710" indent="0">
              <a:buNone/>
              <a:defRPr sz="900"/>
            </a:lvl4pPr>
            <a:lvl5pPr marL="1824974" indent="0">
              <a:buNone/>
              <a:defRPr sz="900"/>
            </a:lvl5pPr>
            <a:lvl6pPr marL="2281155" indent="0">
              <a:buNone/>
              <a:defRPr sz="900"/>
            </a:lvl6pPr>
            <a:lvl7pPr marL="2737337" indent="0">
              <a:buNone/>
              <a:defRPr sz="900"/>
            </a:lvl7pPr>
            <a:lvl8pPr marL="3193608" indent="0">
              <a:buNone/>
              <a:defRPr sz="900"/>
            </a:lvl8pPr>
            <a:lvl9pPr marL="36498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824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4CE63C6-AB24-4A75-8E9E-BEC26A15B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15418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BABE97-6ADA-4B6E-BDFE-84AEA5572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63871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B02E352-B527-4A87-A5C9-074F709E2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38701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5EEF56-4E68-4D5D-BBFA-97BA98612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69232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09D600D-8FE5-4F6E-9276-8482A2EE3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16185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D48A90-81C5-4276-BD5B-8033EA89D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14580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BEA4356-A125-4420-ACEF-145EDED0B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70742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F1C8DE-8D34-403D-85CB-1E24170A7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83345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B52FBA-1BD7-4290-8198-F53E0FFB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91802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CAE8A5D-3468-41BC-A1CD-F300B1660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383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182" indent="0">
              <a:buNone/>
              <a:defRPr sz="2800"/>
            </a:lvl2pPr>
            <a:lvl3pPr marL="912488" indent="0">
              <a:buNone/>
              <a:defRPr sz="2400"/>
            </a:lvl3pPr>
            <a:lvl4pPr marL="1368710" indent="0">
              <a:buNone/>
              <a:defRPr sz="2000"/>
            </a:lvl4pPr>
            <a:lvl5pPr marL="1824974" indent="0">
              <a:buNone/>
              <a:defRPr sz="2000"/>
            </a:lvl5pPr>
            <a:lvl6pPr marL="2281155" indent="0">
              <a:buNone/>
              <a:defRPr sz="2000"/>
            </a:lvl6pPr>
            <a:lvl7pPr marL="2737337" indent="0">
              <a:buNone/>
              <a:defRPr sz="2000"/>
            </a:lvl7pPr>
            <a:lvl8pPr marL="3193608" indent="0">
              <a:buNone/>
              <a:defRPr sz="2000"/>
            </a:lvl8pPr>
            <a:lvl9pPr marL="364985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182" indent="0">
              <a:buNone/>
              <a:defRPr sz="1200"/>
            </a:lvl2pPr>
            <a:lvl3pPr marL="912488" indent="0">
              <a:buNone/>
              <a:defRPr sz="1000"/>
            </a:lvl3pPr>
            <a:lvl4pPr marL="1368710" indent="0">
              <a:buNone/>
              <a:defRPr sz="900"/>
            </a:lvl4pPr>
            <a:lvl5pPr marL="1824974" indent="0">
              <a:buNone/>
              <a:defRPr sz="900"/>
            </a:lvl5pPr>
            <a:lvl6pPr marL="2281155" indent="0">
              <a:buNone/>
              <a:defRPr sz="900"/>
            </a:lvl6pPr>
            <a:lvl7pPr marL="2737337" indent="0">
              <a:buNone/>
              <a:defRPr sz="900"/>
            </a:lvl7pPr>
            <a:lvl8pPr marL="3193608" indent="0">
              <a:buNone/>
              <a:defRPr sz="900"/>
            </a:lvl8pPr>
            <a:lvl9pPr marL="36498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1167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E1B694D-7602-4D55-AFF6-268690654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31300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A3B166D-53CD-4358-92A7-58D2E999F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28861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B628E93-33FF-4113-8A73-91E0605BF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33556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AE7FEFE-1BAC-450C-9F16-2BA979929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90876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0ED0753-59BA-41C8-BCA6-32D67C2BE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32285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903969-824E-4968-8777-78B8E1390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78284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569FE5E-C30F-46D1-AF84-0D81789DB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81985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7A0549-945C-40EA-AB9C-C6D002040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39037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C6B4737-C56B-407F-AAF2-B3E60C852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14870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B474C3C-F07F-4BF5-982E-05FFC8C8D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27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5416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3855908-C101-43DA-BC0B-A33C38201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31245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118898D-8D8B-4821-B40D-0DCA5C0A2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03797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B9C4B51-7CCD-40FF-815A-4E94411EF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80847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4B7E2E1-809D-4553-BD01-CD8E442F3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48637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EEDCE94-D3B9-485F-880A-372B2DB11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39040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EDAF107-F561-490B-97D2-FD130EC27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14381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0C59CD-BBE4-4D6D-A725-80EB279D6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88406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6E55B6-C034-449B-86DD-773C1D228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9479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4D76417-4012-42AF-93DB-1C4463ED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09884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2AF20BA-B59A-41FA-BAB7-D9C3D0988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26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079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DA85D-ADDE-4A1C-AA24-717808319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05587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8B9CA1D-9ABE-431A-838D-912F1E2CC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03696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A13A58-C39A-4924-AE25-466B9D759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8396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4695A-7223-44CA-8365-ADECFF1DD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5159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023AF62-D1B6-45F8-AF8B-0C1FE2CF8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91594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3F474A6-DCE1-4210-8657-1DE0D3B76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40073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F097D48-21A4-4215-BB75-94AF84B86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8391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AB4BFDB-4AEE-4383-9D92-367F0837A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39198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D880DCC-9518-41CA-B345-37543FEDA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16505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867D5E9-9806-48A9-8BC5-0B58A7ABE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45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200" indent="0" algn="ctr">
              <a:buNone/>
              <a:defRPr sz="1500"/>
            </a:lvl2pPr>
            <a:lvl3pPr marL="684474" indent="0" algn="ctr">
              <a:buNone/>
              <a:defRPr sz="1400"/>
            </a:lvl3pPr>
            <a:lvl4pPr marL="1026711" indent="0" algn="ctr">
              <a:buNone/>
              <a:defRPr sz="1200"/>
            </a:lvl4pPr>
            <a:lvl5pPr marL="1368948" indent="0" algn="ctr">
              <a:buNone/>
              <a:defRPr sz="1200"/>
            </a:lvl5pPr>
            <a:lvl6pPr marL="1711223" indent="0" algn="ctr">
              <a:buNone/>
              <a:defRPr sz="1200"/>
            </a:lvl6pPr>
            <a:lvl7pPr marL="2053421" indent="0" algn="ctr">
              <a:buNone/>
              <a:defRPr sz="1200"/>
            </a:lvl7pPr>
            <a:lvl8pPr marL="2395620" indent="0" algn="ctr">
              <a:buNone/>
              <a:defRPr sz="1200"/>
            </a:lvl8pPr>
            <a:lvl9pPr marL="273782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3126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6605B36-4F13-427A-ABF9-4B93FDC8F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98284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9ECB2BA-5D99-4B7F-9E8A-72D05BB64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82256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A040E40-539E-46B2-9968-787781DFB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49329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CF1DB-5A62-4AF9-A2BC-096618E7C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60639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B5263C4-197E-4D21-8072-8E51EDA90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71621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45491F-62A9-46E6-AB84-AD8366541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5015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99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8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533" indent="0">
              <a:buNone/>
              <a:defRPr sz="900"/>
            </a:lvl2pPr>
            <a:lvl3pPr marL="685103" indent="0">
              <a:buNone/>
              <a:defRPr sz="800"/>
            </a:lvl3pPr>
            <a:lvl4pPr marL="1027655" indent="0">
              <a:buNone/>
              <a:defRPr sz="700"/>
            </a:lvl4pPr>
            <a:lvl5pPr marL="1370206" indent="0">
              <a:buNone/>
              <a:defRPr sz="700"/>
            </a:lvl5pPr>
            <a:lvl6pPr marL="1712777" indent="0">
              <a:buNone/>
              <a:defRPr sz="700"/>
            </a:lvl6pPr>
            <a:lvl7pPr marL="2055308" indent="0">
              <a:buNone/>
              <a:defRPr sz="700"/>
            </a:lvl7pPr>
            <a:lvl8pPr marL="2397840" indent="0">
              <a:buNone/>
              <a:defRPr sz="700"/>
            </a:lvl8pPr>
            <a:lvl9pPr marL="274037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5768BC1-9ADF-42AD-9626-D9517E2F1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67660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6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533" indent="0">
              <a:buNone/>
              <a:defRPr sz="2100"/>
            </a:lvl2pPr>
            <a:lvl3pPr marL="685103" indent="0">
              <a:buNone/>
              <a:defRPr sz="1800"/>
            </a:lvl3pPr>
            <a:lvl4pPr marL="1027655" indent="0">
              <a:buNone/>
              <a:defRPr sz="1500"/>
            </a:lvl4pPr>
            <a:lvl5pPr marL="1370206" indent="0">
              <a:buNone/>
              <a:defRPr sz="1500"/>
            </a:lvl5pPr>
            <a:lvl6pPr marL="1712777" indent="0">
              <a:buNone/>
              <a:defRPr sz="1500"/>
            </a:lvl6pPr>
            <a:lvl7pPr marL="2055308" indent="0">
              <a:buNone/>
              <a:defRPr sz="1500"/>
            </a:lvl7pPr>
            <a:lvl8pPr marL="2397840" indent="0">
              <a:buNone/>
              <a:defRPr sz="1500"/>
            </a:lvl8pPr>
            <a:lvl9pPr marL="2740373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9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533" indent="0">
              <a:buNone/>
              <a:defRPr sz="900"/>
            </a:lvl2pPr>
            <a:lvl3pPr marL="685103" indent="0">
              <a:buNone/>
              <a:defRPr sz="800"/>
            </a:lvl3pPr>
            <a:lvl4pPr marL="1027655" indent="0">
              <a:buNone/>
              <a:defRPr sz="700"/>
            </a:lvl4pPr>
            <a:lvl5pPr marL="1370206" indent="0">
              <a:buNone/>
              <a:defRPr sz="700"/>
            </a:lvl5pPr>
            <a:lvl6pPr marL="1712777" indent="0">
              <a:buNone/>
              <a:defRPr sz="700"/>
            </a:lvl6pPr>
            <a:lvl7pPr marL="2055308" indent="0">
              <a:buNone/>
              <a:defRPr sz="700"/>
            </a:lvl7pPr>
            <a:lvl8pPr marL="2397840" indent="0">
              <a:buNone/>
              <a:defRPr sz="700"/>
            </a:lvl8pPr>
            <a:lvl9pPr marL="274037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3F5103F-47E7-427F-B1B6-326F299AB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28738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7915752-29B4-49A6-941A-452DFCF73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2227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05992"/>
            <a:ext cx="2735262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05992"/>
            <a:ext cx="80581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278F26E-D813-44D5-A321-A9B01D0F6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23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CUSTOM_2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15"/>
          <p:cNvGrpSpPr/>
          <p:nvPr/>
        </p:nvGrpSpPr>
        <p:grpSpPr>
          <a:xfrm>
            <a:off x="183" y="-243418"/>
            <a:ext cx="8980609" cy="5286625"/>
            <a:chOff x="0" y="-243418"/>
            <a:chExt cx="8980609" cy="5286625"/>
          </a:xfrm>
        </p:grpSpPr>
        <p:sp>
          <p:nvSpPr>
            <p:cNvPr id="394" name="Google Shape;394;p15"/>
            <p:cNvSpPr/>
            <p:nvPr/>
          </p:nvSpPr>
          <p:spPr>
            <a:xfrm flipH="1">
              <a:off x="1713991" y="43857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 flipH="1">
              <a:off x="5118286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 flipH="1">
              <a:off x="130383" y="27153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 flipH="1">
              <a:off x="8745531" y="192213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 flipH="1">
              <a:off x="8342987" y="31782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 flipH="1">
              <a:off x="3433968" y="54000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 flipH="1">
              <a:off x="6045059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 flipH="1">
              <a:off x="1615897" y="-243418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 flipH="1">
              <a:off x="4380793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3" name="Google Shape;403;p15"/>
            <p:cNvGrpSpPr/>
            <p:nvPr/>
          </p:nvGrpSpPr>
          <p:grpSpPr>
            <a:xfrm flipH="1">
              <a:off x="0" y="942997"/>
              <a:ext cx="1032663" cy="712280"/>
              <a:chOff x="1966925" y="760050"/>
              <a:chExt cx="244400" cy="168575"/>
            </a:xfrm>
          </p:grpSpPr>
          <p:sp>
            <p:nvSpPr>
              <p:cNvPr id="404" name="Google Shape;404;p15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5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5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5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15"/>
            <p:cNvSpPr/>
            <p:nvPr/>
          </p:nvSpPr>
          <p:spPr>
            <a:xfrm flipH="1">
              <a:off x="8745521" y="41050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 flipH="1">
              <a:off x="493186" y="4105066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 flipH="1">
              <a:off x="7699636" y="4892178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720000" y="1674988"/>
            <a:ext cx="3262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720000" y="2247700"/>
            <a:ext cx="3262500" cy="199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972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A58A356-CA2A-46B0-B9C2-FDA5240A1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90286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464430-C480-470C-8421-155FD7E09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07476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F335727-1CC6-48D3-B679-80BEF364A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34736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BDFD681-48A5-4549-8459-FE7904AF8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12051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5FC74EC-C3A4-4D38-A56F-BD6177955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40181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079E77-BDAE-4586-B9DE-2137DD15C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84297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9EB9F7F-C00A-4AB1-9708-AF39836E3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974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DAAE52D-11D8-4ABA-9F39-A9B7DE344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91626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20ED414-9587-4935-8057-19005B88C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17306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5D17E8-A303-432C-81C4-05DC77462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484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9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7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9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2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34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56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78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0675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0F74460-3CC8-49EB-B89A-0ED3CF013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81329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0FC7D4F-382E-4ACA-B2FD-FBF276BAF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61000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9C7C24D-52E8-48D6-B46F-76CBE8DE4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8054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C19E8C1-0A75-4CB1-AFE5-EFC32A68E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49055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EE57841-1831-4189-A2B5-18A2935F9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6266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0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4D9FAF7-E5E8-4716-80B1-48A8A49D3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82052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E280949-3A9B-4C34-8EE5-0D255C95C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5266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F8303A-DB66-46B4-AC2D-0B42B8779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5520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D31C0C7-E4E9-4FB8-A66D-442E33ED9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88194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67DBEA0-B6C2-4BBD-8F72-4342EF794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795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4291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0E115A6-EDBC-40DB-83E7-2B25E03D8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52674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20D337E-C946-4980-87A4-3EFFA888E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79186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7EBBDEF-7B8F-4958-BF98-F7F601E1B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26542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08F28-03BD-4DE6-A3E2-F20F16CFA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25887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0BF305E-7CA0-40A1-A98F-0EE95EB6C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8869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C04B8D4-F3BE-43A6-A0EA-6170CD014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89703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9D348C7-B676-4120-9CEB-115D19E48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03839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D036D51-9A71-46D4-9B11-D35DC3E95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92427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83350D7-B3A7-4FBD-BEA8-A5C24B8D0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66692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8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15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7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3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09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A339C0-6D21-40B9-B3F7-98AD71A39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414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00" indent="0">
              <a:buNone/>
              <a:defRPr sz="1500" b="1"/>
            </a:lvl2pPr>
            <a:lvl3pPr marL="684474" indent="0">
              <a:buNone/>
              <a:defRPr sz="1400" b="1"/>
            </a:lvl3pPr>
            <a:lvl4pPr marL="1026711" indent="0">
              <a:buNone/>
              <a:defRPr sz="1200" b="1"/>
            </a:lvl4pPr>
            <a:lvl5pPr marL="1368948" indent="0">
              <a:buNone/>
              <a:defRPr sz="1200" b="1"/>
            </a:lvl5pPr>
            <a:lvl6pPr marL="1711223" indent="0">
              <a:buNone/>
              <a:defRPr sz="1200" b="1"/>
            </a:lvl6pPr>
            <a:lvl7pPr marL="2053421" indent="0">
              <a:buNone/>
              <a:defRPr sz="1200" b="1"/>
            </a:lvl7pPr>
            <a:lvl8pPr marL="2395620" indent="0">
              <a:buNone/>
              <a:defRPr sz="1200" b="1"/>
            </a:lvl8pPr>
            <a:lvl9pPr marL="273782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00" indent="0">
              <a:buNone/>
              <a:defRPr sz="1500" b="1"/>
            </a:lvl2pPr>
            <a:lvl3pPr marL="684474" indent="0">
              <a:buNone/>
              <a:defRPr sz="1400" b="1"/>
            </a:lvl3pPr>
            <a:lvl4pPr marL="1026711" indent="0">
              <a:buNone/>
              <a:defRPr sz="1200" b="1"/>
            </a:lvl4pPr>
            <a:lvl5pPr marL="1368948" indent="0">
              <a:buNone/>
              <a:defRPr sz="1200" b="1"/>
            </a:lvl5pPr>
            <a:lvl6pPr marL="1711223" indent="0">
              <a:buNone/>
              <a:defRPr sz="1200" b="1"/>
            </a:lvl6pPr>
            <a:lvl7pPr marL="2053421" indent="0">
              <a:buNone/>
              <a:defRPr sz="1200" b="1"/>
            </a:lvl7pPr>
            <a:lvl8pPr marL="2395620" indent="0">
              <a:buNone/>
              <a:defRPr sz="1200" b="1"/>
            </a:lvl8pPr>
            <a:lvl9pPr marL="273782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8416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00155"/>
            <a:ext cx="539591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200155"/>
            <a:ext cx="53975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B4237B9-2FAD-4944-BA9B-B9AEF5616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87136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14" indent="0">
              <a:buNone/>
              <a:defRPr sz="1500" b="1"/>
            </a:lvl2pPr>
            <a:lvl3pPr marL="685256" indent="0">
              <a:buNone/>
              <a:defRPr sz="1400" b="1"/>
            </a:lvl3pPr>
            <a:lvl4pPr marL="1027884" indent="0">
              <a:buNone/>
              <a:defRPr sz="1200" b="1"/>
            </a:lvl4pPr>
            <a:lvl5pPr marL="1370512" indent="0">
              <a:buNone/>
              <a:defRPr sz="1200" b="1"/>
            </a:lvl5pPr>
            <a:lvl6pPr marL="1713155" indent="0">
              <a:buNone/>
              <a:defRPr sz="1200" b="1"/>
            </a:lvl6pPr>
            <a:lvl7pPr marL="2055767" indent="0">
              <a:buNone/>
              <a:defRPr sz="1200" b="1"/>
            </a:lvl7pPr>
            <a:lvl8pPr marL="2398380" indent="0">
              <a:buNone/>
              <a:defRPr sz="1200" b="1"/>
            </a:lvl8pPr>
            <a:lvl9pPr marL="274099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8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14" indent="0">
              <a:buNone/>
              <a:defRPr sz="1500" b="1"/>
            </a:lvl2pPr>
            <a:lvl3pPr marL="685256" indent="0">
              <a:buNone/>
              <a:defRPr sz="1400" b="1"/>
            </a:lvl3pPr>
            <a:lvl4pPr marL="1027884" indent="0">
              <a:buNone/>
              <a:defRPr sz="1200" b="1"/>
            </a:lvl4pPr>
            <a:lvl5pPr marL="1370512" indent="0">
              <a:buNone/>
              <a:defRPr sz="1200" b="1"/>
            </a:lvl5pPr>
            <a:lvl6pPr marL="1713155" indent="0">
              <a:buNone/>
              <a:defRPr sz="1200" b="1"/>
            </a:lvl6pPr>
            <a:lvl7pPr marL="2055767" indent="0">
              <a:buNone/>
              <a:defRPr sz="1200" b="1"/>
            </a:lvl7pPr>
            <a:lvl8pPr marL="2398380" indent="0">
              <a:buNone/>
              <a:defRPr sz="1200" b="1"/>
            </a:lvl8pPr>
            <a:lvl9pPr marL="274099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33A9AC-1BA8-47F1-AD67-218518411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04307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1663345-11E1-4AEA-845C-1F7947CD1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90641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78A84FC-601A-4CDB-B99F-CC3A59248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29869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68FC9D-A44F-459E-B84E-1BEA8D15A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5830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E1FF605-4844-4773-924B-73BCE5F12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03477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BB64F75-4E80-4A7D-BD50-BFAAF2D6A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36984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96B6994-4329-495F-ADC4-2577FA0A0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58327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4CE63C6-AB24-4A75-8E9E-BEC26A15B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13432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BABE97-6ADA-4B6E-BDFE-84AEA5572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088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1570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B02E352-B527-4A87-A5C9-074F709E2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79123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5EEF56-4E68-4D5D-BBFA-97BA98612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7850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09D600D-8FE5-4F6E-9276-8482A2EE3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472945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D48A90-81C5-4276-BD5B-8033EA89D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48301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BEA4356-A125-4420-ACEF-145EDED0B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53591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F1C8DE-8D34-403D-85CB-1E24170A7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2259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B52FBA-1BD7-4290-8198-F53E0FFB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09086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CAE8A5D-3468-41BC-A1CD-F300B1660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43405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E1B694D-7602-4D55-AFF6-268690654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5416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A3B166D-53CD-4358-92A7-58D2E999F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246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2559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B628E93-33FF-4113-8A73-91E0605BF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530182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AE7FEFE-1BAC-450C-9F16-2BA979929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40386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0ED0753-59BA-41C8-BCA6-32D67C2BE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904159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903969-824E-4968-8777-78B8E1390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374189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569FE5E-C30F-46D1-AF84-0D81789DB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78554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7A0549-945C-40EA-AB9C-C6D002040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40641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C6B4737-C56B-407F-AAF2-B3E60C852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45464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B474C3C-F07F-4BF5-982E-05FFC8C8D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59961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3855908-C101-43DA-BC0B-A33C38201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09130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118898D-8D8B-4821-B40D-0DCA5C0A2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188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5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200" indent="0">
              <a:buNone/>
              <a:defRPr sz="1100"/>
            </a:lvl2pPr>
            <a:lvl3pPr marL="684474" indent="0">
              <a:buNone/>
              <a:defRPr sz="900"/>
            </a:lvl3pPr>
            <a:lvl4pPr marL="1026711" indent="0">
              <a:buNone/>
              <a:defRPr sz="800"/>
            </a:lvl4pPr>
            <a:lvl5pPr marL="1368948" indent="0">
              <a:buNone/>
              <a:defRPr sz="800"/>
            </a:lvl5pPr>
            <a:lvl6pPr marL="1711223" indent="0">
              <a:buNone/>
              <a:defRPr sz="800"/>
            </a:lvl6pPr>
            <a:lvl7pPr marL="2053421" indent="0">
              <a:buNone/>
              <a:defRPr sz="800"/>
            </a:lvl7pPr>
            <a:lvl8pPr marL="2395620" indent="0">
              <a:buNone/>
              <a:defRPr sz="800"/>
            </a:lvl8pPr>
            <a:lvl9pPr marL="273782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303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B9C4B51-7CCD-40FF-815A-4E94411EF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712229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4B7E2E1-809D-4553-BD01-CD8E442F3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4134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EEDCE94-D3B9-485F-880A-372B2DB11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01593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EDAF107-F561-490B-97D2-FD130EC27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98191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0C59CD-BBE4-4D6D-A725-80EB279D6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61742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6E55B6-C034-449B-86DD-773C1D228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95826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4D76417-4012-42AF-93DB-1C4463ED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32446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2AF20BA-B59A-41FA-BAB7-D9C3D0988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11649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DA85D-ADDE-4A1C-AA24-717808319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00629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8B9CA1D-9ABE-431A-838D-912F1E2CC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138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5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200" indent="0">
              <a:buNone/>
              <a:defRPr sz="2100"/>
            </a:lvl2pPr>
            <a:lvl3pPr marL="684474" indent="0">
              <a:buNone/>
              <a:defRPr sz="1800"/>
            </a:lvl3pPr>
            <a:lvl4pPr marL="1026711" indent="0">
              <a:buNone/>
              <a:defRPr sz="1500"/>
            </a:lvl4pPr>
            <a:lvl5pPr marL="1368948" indent="0">
              <a:buNone/>
              <a:defRPr sz="1500"/>
            </a:lvl5pPr>
            <a:lvl6pPr marL="1711223" indent="0">
              <a:buNone/>
              <a:defRPr sz="1500"/>
            </a:lvl6pPr>
            <a:lvl7pPr marL="2053421" indent="0">
              <a:buNone/>
              <a:defRPr sz="1500"/>
            </a:lvl7pPr>
            <a:lvl8pPr marL="2395620" indent="0">
              <a:buNone/>
              <a:defRPr sz="1500"/>
            </a:lvl8pPr>
            <a:lvl9pPr marL="273782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200" indent="0">
              <a:buNone/>
              <a:defRPr sz="1100"/>
            </a:lvl2pPr>
            <a:lvl3pPr marL="684474" indent="0">
              <a:buNone/>
              <a:defRPr sz="900"/>
            </a:lvl3pPr>
            <a:lvl4pPr marL="1026711" indent="0">
              <a:buNone/>
              <a:defRPr sz="800"/>
            </a:lvl4pPr>
            <a:lvl5pPr marL="1368948" indent="0">
              <a:buNone/>
              <a:defRPr sz="800"/>
            </a:lvl5pPr>
            <a:lvl6pPr marL="1711223" indent="0">
              <a:buNone/>
              <a:defRPr sz="800"/>
            </a:lvl6pPr>
            <a:lvl7pPr marL="2053421" indent="0">
              <a:buNone/>
              <a:defRPr sz="800"/>
            </a:lvl7pPr>
            <a:lvl8pPr marL="2395620" indent="0">
              <a:buNone/>
              <a:defRPr sz="800"/>
            </a:lvl8pPr>
            <a:lvl9pPr marL="273782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76935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A13A58-C39A-4924-AE25-466B9D759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627961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4695A-7223-44CA-8365-ADECFF1DD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54261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023AF62-D1B6-45F8-AF8B-0C1FE2CF8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71593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3F474A6-DCE1-4210-8657-1DE0D3B76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94569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F097D48-21A4-4215-BB75-94AF84B86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0158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AB4BFDB-4AEE-4383-9D92-367F0837A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30633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D880DCC-9518-41CA-B345-37543FEDA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21115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867D5E9-9806-48A9-8BC5-0B58A7ABE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012432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6605B36-4F13-427A-ABF9-4B93FDC8F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24474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9ECB2BA-5D99-4B7F-9E8A-72D05BB64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57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41657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A040E40-539E-46B2-9968-787781DFB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40959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CF1DB-5A62-4AF9-A2BC-096618E7C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726366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B5263C4-197E-4D21-8072-8E51EDA90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31939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45491F-62A9-46E6-AB84-AD8366541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0681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99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7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614" indent="0">
              <a:buNone/>
              <a:defRPr sz="900"/>
            </a:lvl2pPr>
            <a:lvl3pPr marL="685256" indent="0">
              <a:buNone/>
              <a:defRPr sz="800"/>
            </a:lvl3pPr>
            <a:lvl4pPr marL="1027884" indent="0">
              <a:buNone/>
              <a:defRPr sz="700"/>
            </a:lvl4pPr>
            <a:lvl5pPr marL="1370512" indent="0">
              <a:buNone/>
              <a:defRPr sz="700"/>
            </a:lvl5pPr>
            <a:lvl6pPr marL="1713155" indent="0">
              <a:buNone/>
              <a:defRPr sz="700"/>
            </a:lvl6pPr>
            <a:lvl7pPr marL="2055767" indent="0">
              <a:buNone/>
              <a:defRPr sz="700"/>
            </a:lvl7pPr>
            <a:lvl8pPr marL="2398380" indent="0">
              <a:buNone/>
              <a:defRPr sz="700"/>
            </a:lvl8pPr>
            <a:lvl9pPr marL="274099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5768BC1-9ADF-42AD-9626-D9517E2F1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735166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6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614" indent="0">
              <a:buNone/>
              <a:defRPr sz="2100"/>
            </a:lvl2pPr>
            <a:lvl3pPr marL="685256" indent="0">
              <a:buNone/>
              <a:defRPr sz="1800"/>
            </a:lvl3pPr>
            <a:lvl4pPr marL="1027884" indent="0">
              <a:buNone/>
              <a:defRPr sz="1500"/>
            </a:lvl4pPr>
            <a:lvl5pPr marL="1370512" indent="0">
              <a:buNone/>
              <a:defRPr sz="1500"/>
            </a:lvl5pPr>
            <a:lvl6pPr marL="1713155" indent="0">
              <a:buNone/>
              <a:defRPr sz="1500"/>
            </a:lvl6pPr>
            <a:lvl7pPr marL="2055767" indent="0">
              <a:buNone/>
              <a:defRPr sz="1500"/>
            </a:lvl7pPr>
            <a:lvl8pPr marL="2398380" indent="0">
              <a:buNone/>
              <a:defRPr sz="1500"/>
            </a:lvl8pPr>
            <a:lvl9pPr marL="2740994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88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614" indent="0">
              <a:buNone/>
              <a:defRPr sz="900"/>
            </a:lvl2pPr>
            <a:lvl3pPr marL="685256" indent="0">
              <a:buNone/>
              <a:defRPr sz="800"/>
            </a:lvl3pPr>
            <a:lvl4pPr marL="1027884" indent="0">
              <a:buNone/>
              <a:defRPr sz="700"/>
            </a:lvl4pPr>
            <a:lvl5pPr marL="1370512" indent="0">
              <a:buNone/>
              <a:defRPr sz="700"/>
            </a:lvl5pPr>
            <a:lvl6pPr marL="1713155" indent="0">
              <a:buNone/>
              <a:defRPr sz="700"/>
            </a:lvl6pPr>
            <a:lvl7pPr marL="2055767" indent="0">
              <a:buNone/>
              <a:defRPr sz="700"/>
            </a:lvl7pPr>
            <a:lvl8pPr marL="2398380" indent="0">
              <a:buNone/>
              <a:defRPr sz="700"/>
            </a:lvl8pPr>
            <a:lvl9pPr marL="274099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3F5103F-47E7-427F-B1B6-326F299AB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47735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7915752-29B4-49A6-941A-452DFCF73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66755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05992"/>
            <a:ext cx="2735262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05992"/>
            <a:ext cx="80581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278F26E-D813-44D5-A321-A9B01D0F6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75655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A58A356-CA2A-46B0-B9C2-FDA5240A1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25688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464430-C480-470C-8421-155FD7E09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9336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3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8" y="27393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3489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F335727-1CC6-48D3-B679-80BEF364A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70505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BDFD681-48A5-4549-8459-FE7904AF8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85835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5FC74EC-C3A4-4D38-A56F-BD6177955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23304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079E77-BDAE-4586-B9DE-2137DD15C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508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9EB9F7F-C00A-4AB1-9708-AF39836E3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93662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DAAE52D-11D8-4ABA-9F39-A9B7DE344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524317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20ED414-9587-4935-8057-19005B88C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08456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5D17E8-A303-432C-81C4-05DC77462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47909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0F74460-3CC8-49EB-B89A-0ED3CF013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5627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0FC7D4F-382E-4ACA-B2FD-FBF276BAF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19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26"/>
          <p:cNvGrpSpPr/>
          <p:nvPr/>
        </p:nvGrpSpPr>
        <p:grpSpPr>
          <a:xfrm>
            <a:off x="-100690" y="-243418"/>
            <a:ext cx="9114296" cy="5135601"/>
            <a:chOff x="-100690" y="-243418"/>
            <a:chExt cx="9114296" cy="5135601"/>
          </a:xfrm>
        </p:grpSpPr>
        <p:sp>
          <p:nvSpPr>
            <p:cNvPr id="719" name="Google Shape;719;p26"/>
            <p:cNvSpPr/>
            <p:nvPr/>
          </p:nvSpPr>
          <p:spPr>
            <a:xfrm>
              <a:off x="-100690" y="895848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5955922" y="43857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3863765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8877858" y="27153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1325352" y="21357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5637280" y="36460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2863855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7268048" y="-243418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4629630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8" name="Google Shape;728;p26"/>
            <p:cNvGrpSpPr/>
            <p:nvPr/>
          </p:nvGrpSpPr>
          <p:grpSpPr>
            <a:xfrm>
              <a:off x="7907662" y="1099397"/>
              <a:ext cx="1032663" cy="712280"/>
              <a:chOff x="1966925" y="760050"/>
              <a:chExt cx="244400" cy="168575"/>
            </a:xfrm>
          </p:grpSpPr>
          <p:sp>
            <p:nvSpPr>
              <p:cNvPr id="729" name="Google Shape;729;p26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6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6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6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6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6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6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6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6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6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6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6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6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6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6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6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6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6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6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6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6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6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6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6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6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6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5" name="Google Shape;755;p26"/>
            <p:cNvSpPr/>
            <p:nvPr/>
          </p:nvSpPr>
          <p:spPr>
            <a:xfrm>
              <a:off x="719995" y="47498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8423990" y="4385716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1447190" y="27109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26"/>
            <p:cNvGrpSpPr/>
            <p:nvPr/>
          </p:nvGrpSpPr>
          <p:grpSpPr>
            <a:xfrm>
              <a:off x="0" y="3574822"/>
              <a:ext cx="1032663" cy="712280"/>
              <a:chOff x="1966925" y="760050"/>
              <a:chExt cx="244400" cy="168575"/>
            </a:xfrm>
          </p:grpSpPr>
          <p:sp>
            <p:nvSpPr>
              <p:cNvPr id="759" name="Google Shape;759;p26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6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6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6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6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6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6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6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6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6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6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6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6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6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6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6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6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6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6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6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6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6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6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6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6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6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03771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9C7C24D-52E8-48D6-B46F-76CBE8DE4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71028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C19E8C1-0A75-4CB1-AFE5-EFC32A68E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02058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2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EE57841-1831-4189-A2B5-18A2935F9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27867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8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4D9FAF7-E5E8-4716-80B1-48A8A49D3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60980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E280949-3A9B-4C34-8EE5-0D255C95C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822933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F8303A-DB66-46B4-AC2D-0B42B8779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624865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D31C0C7-E4E9-4FB8-A66D-442E33ED9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0544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67DBEA0-B6C2-4BBD-8F72-4342EF794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41600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0E115A6-EDBC-40DB-83E7-2B25E03D8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287932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20D337E-C946-4980-87A4-3EFFA888E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2213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1500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7EBBDEF-7B8F-4958-BF98-F7F601E1B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30937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08F28-03BD-4DE6-A3E2-F20F16CFA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439316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0BF305E-7CA0-40A1-A98F-0EE95EB6C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910349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C04B8D4-F3BE-43A6-A0EA-6170CD014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2660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9D348C7-B676-4120-9CEB-115D19E48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359674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D036D51-9A71-46D4-9B11-D35DC3E95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127579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83350D7-B3A7-4FBD-BEA8-A5C24B8D0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87105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13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8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5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27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9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6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A339C0-6D21-40B9-B3F7-98AD71A39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487103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00155"/>
            <a:ext cx="539591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200155"/>
            <a:ext cx="53975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B4237B9-2FAD-4944-BA9B-B9AEF5616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735194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04" indent="0">
              <a:buNone/>
              <a:defRPr sz="1500" b="1"/>
            </a:lvl2pPr>
            <a:lvl3pPr marL="685426" indent="0">
              <a:buNone/>
              <a:defRPr sz="1400" b="1"/>
            </a:lvl3pPr>
            <a:lvl4pPr marL="1028139" indent="0">
              <a:buNone/>
              <a:defRPr sz="1200" b="1"/>
            </a:lvl4pPr>
            <a:lvl5pPr marL="1370852" indent="0">
              <a:buNone/>
              <a:defRPr sz="1200" b="1"/>
            </a:lvl5pPr>
            <a:lvl6pPr marL="1713575" indent="0">
              <a:buNone/>
              <a:defRPr sz="1200" b="1"/>
            </a:lvl6pPr>
            <a:lvl7pPr marL="2056277" indent="0">
              <a:buNone/>
              <a:defRPr sz="1200" b="1"/>
            </a:lvl7pPr>
            <a:lvl8pPr marL="2398980" indent="0">
              <a:buNone/>
              <a:defRPr sz="1200" b="1"/>
            </a:lvl8pPr>
            <a:lvl9pPr marL="274168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04" indent="0">
              <a:buNone/>
              <a:defRPr sz="1500" b="1"/>
            </a:lvl2pPr>
            <a:lvl3pPr marL="685426" indent="0">
              <a:buNone/>
              <a:defRPr sz="1400" b="1"/>
            </a:lvl3pPr>
            <a:lvl4pPr marL="1028139" indent="0">
              <a:buNone/>
              <a:defRPr sz="1200" b="1"/>
            </a:lvl4pPr>
            <a:lvl5pPr marL="1370852" indent="0">
              <a:buNone/>
              <a:defRPr sz="1200" b="1"/>
            </a:lvl5pPr>
            <a:lvl6pPr marL="1713575" indent="0">
              <a:buNone/>
              <a:defRPr sz="1200" b="1"/>
            </a:lvl6pPr>
            <a:lvl7pPr marL="2056277" indent="0">
              <a:buNone/>
              <a:defRPr sz="1200" b="1"/>
            </a:lvl7pPr>
            <a:lvl8pPr marL="2398980" indent="0">
              <a:buNone/>
              <a:defRPr sz="1200" b="1"/>
            </a:lvl8pPr>
            <a:lvl9pPr marL="274168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33A9AC-1BA8-47F1-AD67-218518411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319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8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694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1663345-11E1-4AEA-845C-1F7947CD1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37294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78A84FC-601A-4CDB-B99F-CC3A59248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34909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68FC9D-A44F-459E-B84E-1BEA8D15A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644902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E1FF605-4844-4773-924B-73BCE5F12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722272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BB64F75-4E80-4A7D-BD50-BFAAF2D6A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077603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96B6994-4329-495F-ADC4-2577FA0A0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40690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4CE63C6-AB24-4A75-8E9E-BEC26A15B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982185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BABE97-6ADA-4B6E-BDFE-84AEA5572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65299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B02E352-B527-4A87-A5C9-074F709E2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000333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5EEF56-4E68-4D5D-BBFA-97BA98612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1688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04107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09D600D-8FE5-4F6E-9276-8482A2EE3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315365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D48A90-81C5-4276-BD5B-8033EA89D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5334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BEA4356-A125-4420-ACEF-145EDED0B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13315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F1C8DE-8D34-403D-85CB-1E24170A7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117172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B52FBA-1BD7-4290-8198-F53E0FFB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370057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CAE8A5D-3468-41BC-A1CD-F300B1660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071860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E1B694D-7602-4D55-AFF6-268690654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12632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A3B166D-53CD-4358-92A7-58D2E999F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990685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B628E93-33FF-4113-8A73-91E0605BF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062309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AE7FEFE-1BAC-450C-9F16-2BA979929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560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2" indent="0">
              <a:buNone/>
              <a:defRPr sz="2000" b="1"/>
            </a:lvl2pPr>
            <a:lvl3pPr marL="912488" indent="0">
              <a:buNone/>
              <a:defRPr sz="1800" b="1"/>
            </a:lvl3pPr>
            <a:lvl4pPr marL="1368710" indent="0">
              <a:buNone/>
              <a:defRPr sz="1600" b="1"/>
            </a:lvl4pPr>
            <a:lvl5pPr marL="1824974" indent="0">
              <a:buNone/>
              <a:defRPr sz="1600" b="1"/>
            </a:lvl5pPr>
            <a:lvl6pPr marL="2281155" indent="0">
              <a:buNone/>
              <a:defRPr sz="1600" b="1"/>
            </a:lvl6pPr>
            <a:lvl7pPr marL="2737337" indent="0">
              <a:buNone/>
              <a:defRPr sz="1600" b="1"/>
            </a:lvl7pPr>
            <a:lvl8pPr marL="3193608" indent="0">
              <a:buNone/>
              <a:defRPr sz="1600" b="1"/>
            </a:lvl8pPr>
            <a:lvl9pPr marL="36498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2" indent="0">
              <a:buNone/>
              <a:defRPr sz="2000" b="1"/>
            </a:lvl2pPr>
            <a:lvl3pPr marL="912488" indent="0">
              <a:buNone/>
              <a:defRPr sz="1800" b="1"/>
            </a:lvl3pPr>
            <a:lvl4pPr marL="1368710" indent="0">
              <a:buNone/>
              <a:defRPr sz="1600" b="1"/>
            </a:lvl4pPr>
            <a:lvl5pPr marL="1824974" indent="0">
              <a:buNone/>
              <a:defRPr sz="1600" b="1"/>
            </a:lvl5pPr>
            <a:lvl6pPr marL="2281155" indent="0">
              <a:buNone/>
              <a:defRPr sz="1600" b="1"/>
            </a:lvl6pPr>
            <a:lvl7pPr marL="2737337" indent="0">
              <a:buNone/>
              <a:defRPr sz="1600" b="1"/>
            </a:lvl7pPr>
            <a:lvl8pPr marL="3193608" indent="0">
              <a:buNone/>
              <a:defRPr sz="1600" b="1"/>
            </a:lvl8pPr>
            <a:lvl9pPr marL="36498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3325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0ED0753-59BA-41C8-BCA6-32D67C2BE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108737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903969-824E-4968-8777-78B8E1390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86276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569FE5E-C30F-46D1-AF84-0D81789DB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74786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7A0549-945C-40EA-AB9C-C6D002040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230827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C6B4737-C56B-407F-AAF2-B3E60C852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984145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B474C3C-F07F-4BF5-982E-05FFC8C8D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902526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3855908-C101-43DA-BC0B-A33C38201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556429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118898D-8D8B-4821-B40D-0DCA5C0A2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74948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B9C4B51-7CCD-40FF-815A-4E94411EF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373566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4B7E2E1-809D-4553-BD01-CD8E442F3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482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95198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EEDCE94-D3B9-485F-880A-372B2DB11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943392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EDAF107-F561-490B-97D2-FD130EC27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911800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0C59CD-BBE4-4D6D-A725-80EB279D6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996344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6E55B6-C034-449B-86DD-773C1D228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122510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4D76417-4012-42AF-93DB-1C4463ED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040799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2AF20BA-B59A-41FA-BAB7-D9C3D0988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649781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DA85D-ADDE-4A1C-AA24-717808319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18226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8B9CA1D-9ABE-431A-838D-912F1E2CC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55391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A13A58-C39A-4924-AE25-466B9D759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051699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4695A-7223-44CA-8365-ADECFF1DD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5059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0876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023AF62-D1B6-45F8-AF8B-0C1FE2CF8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16658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3F474A6-DCE1-4210-8657-1DE0D3B76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119903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F097D48-21A4-4215-BB75-94AF84B86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540863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AB4BFDB-4AEE-4383-9D92-367F0837A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795980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D880DCC-9518-41CA-B345-37543FEDA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632454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867D5E9-9806-48A9-8BC5-0B58A7ABE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239957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6605B36-4F13-427A-ABF9-4B93FDC8F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53451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9ECB2BA-5D99-4B7F-9E8A-72D05BB64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867711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A040E40-539E-46B2-9968-787781DFB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93887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CF1DB-5A62-4AF9-A2BC-096618E7C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0122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182" indent="0">
              <a:buNone/>
              <a:defRPr sz="1200"/>
            </a:lvl2pPr>
            <a:lvl3pPr marL="912488" indent="0">
              <a:buNone/>
              <a:defRPr sz="1000"/>
            </a:lvl3pPr>
            <a:lvl4pPr marL="1368710" indent="0">
              <a:buNone/>
              <a:defRPr sz="900"/>
            </a:lvl4pPr>
            <a:lvl5pPr marL="1824974" indent="0">
              <a:buNone/>
              <a:defRPr sz="900"/>
            </a:lvl5pPr>
            <a:lvl6pPr marL="2281155" indent="0">
              <a:buNone/>
              <a:defRPr sz="900"/>
            </a:lvl6pPr>
            <a:lvl7pPr marL="2737337" indent="0">
              <a:buNone/>
              <a:defRPr sz="900"/>
            </a:lvl7pPr>
            <a:lvl8pPr marL="3193608" indent="0">
              <a:buNone/>
              <a:defRPr sz="900"/>
            </a:lvl8pPr>
            <a:lvl9pPr marL="36498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64008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B5263C4-197E-4D21-8072-8E51EDA90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508265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45491F-62A9-46E6-AB84-AD8366541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379203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90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704" indent="0">
              <a:buNone/>
              <a:defRPr sz="900"/>
            </a:lvl2pPr>
            <a:lvl3pPr marL="685426" indent="0">
              <a:buNone/>
              <a:defRPr sz="800"/>
            </a:lvl3pPr>
            <a:lvl4pPr marL="1028139" indent="0">
              <a:buNone/>
              <a:defRPr sz="700"/>
            </a:lvl4pPr>
            <a:lvl5pPr marL="1370852" indent="0">
              <a:buNone/>
              <a:defRPr sz="700"/>
            </a:lvl5pPr>
            <a:lvl6pPr marL="1713575" indent="0">
              <a:buNone/>
              <a:defRPr sz="700"/>
            </a:lvl6pPr>
            <a:lvl7pPr marL="2056277" indent="0">
              <a:buNone/>
              <a:defRPr sz="700"/>
            </a:lvl7pPr>
            <a:lvl8pPr marL="2398980" indent="0">
              <a:buNone/>
              <a:defRPr sz="700"/>
            </a:lvl8pPr>
            <a:lvl9pPr marL="274168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5768BC1-9ADF-42AD-9626-D9517E2F1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375511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704" indent="0">
              <a:buNone/>
              <a:defRPr sz="2100"/>
            </a:lvl2pPr>
            <a:lvl3pPr marL="685426" indent="0">
              <a:buNone/>
              <a:defRPr sz="1800"/>
            </a:lvl3pPr>
            <a:lvl4pPr marL="1028139" indent="0">
              <a:buNone/>
              <a:defRPr sz="1500"/>
            </a:lvl4pPr>
            <a:lvl5pPr marL="1370852" indent="0">
              <a:buNone/>
              <a:defRPr sz="1500"/>
            </a:lvl5pPr>
            <a:lvl6pPr marL="1713575" indent="0">
              <a:buNone/>
              <a:defRPr sz="1500"/>
            </a:lvl6pPr>
            <a:lvl7pPr marL="2056277" indent="0">
              <a:buNone/>
              <a:defRPr sz="1500"/>
            </a:lvl7pPr>
            <a:lvl8pPr marL="2398980" indent="0">
              <a:buNone/>
              <a:defRPr sz="1500"/>
            </a:lvl8pPr>
            <a:lvl9pPr marL="2741684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70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704" indent="0">
              <a:buNone/>
              <a:defRPr sz="900"/>
            </a:lvl2pPr>
            <a:lvl3pPr marL="685426" indent="0">
              <a:buNone/>
              <a:defRPr sz="800"/>
            </a:lvl3pPr>
            <a:lvl4pPr marL="1028139" indent="0">
              <a:buNone/>
              <a:defRPr sz="700"/>
            </a:lvl4pPr>
            <a:lvl5pPr marL="1370852" indent="0">
              <a:buNone/>
              <a:defRPr sz="700"/>
            </a:lvl5pPr>
            <a:lvl6pPr marL="1713575" indent="0">
              <a:buNone/>
              <a:defRPr sz="700"/>
            </a:lvl6pPr>
            <a:lvl7pPr marL="2056277" indent="0">
              <a:buNone/>
              <a:defRPr sz="700"/>
            </a:lvl7pPr>
            <a:lvl8pPr marL="2398980" indent="0">
              <a:buNone/>
              <a:defRPr sz="700"/>
            </a:lvl8pPr>
            <a:lvl9pPr marL="274168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3F5103F-47E7-427F-B1B6-326F299AB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838810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7915752-29B4-49A6-941A-452DFCF73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073677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05983"/>
            <a:ext cx="2735262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05983"/>
            <a:ext cx="80581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278F26E-D813-44D5-A321-A9B01D0F6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6845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A58A356-CA2A-46B0-B9C2-FDA5240A1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001118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464430-C480-470C-8421-155FD7E09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778058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F335727-1CC6-48D3-B679-80BEF364A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318545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BDFD681-48A5-4549-8459-FE7904AF8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0075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182" indent="0">
              <a:buNone/>
              <a:defRPr sz="2800"/>
            </a:lvl2pPr>
            <a:lvl3pPr marL="912488" indent="0">
              <a:buNone/>
              <a:defRPr sz="2400"/>
            </a:lvl3pPr>
            <a:lvl4pPr marL="1368710" indent="0">
              <a:buNone/>
              <a:defRPr sz="2000"/>
            </a:lvl4pPr>
            <a:lvl5pPr marL="1824974" indent="0">
              <a:buNone/>
              <a:defRPr sz="2000"/>
            </a:lvl5pPr>
            <a:lvl6pPr marL="2281155" indent="0">
              <a:buNone/>
              <a:defRPr sz="2000"/>
            </a:lvl6pPr>
            <a:lvl7pPr marL="2737337" indent="0">
              <a:buNone/>
              <a:defRPr sz="2000"/>
            </a:lvl7pPr>
            <a:lvl8pPr marL="3193608" indent="0">
              <a:buNone/>
              <a:defRPr sz="2000"/>
            </a:lvl8pPr>
            <a:lvl9pPr marL="364985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182" indent="0">
              <a:buNone/>
              <a:defRPr sz="1200"/>
            </a:lvl2pPr>
            <a:lvl3pPr marL="912488" indent="0">
              <a:buNone/>
              <a:defRPr sz="1000"/>
            </a:lvl3pPr>
            <a:lvl4pPr marL="1368710" indent="0">
              <a:buNone/>
              <a:defRPr sz="900"/>
            </a:lvl4pPr>
            <a:lvl5pPr marL="1824974" indent="0">
              <a:buNone/>
              <a:defRPr sz="900"/>
            </a:lvl5pPr>
            <a:lvl6pPr marL="2281155" indent="0">
              <a:buNone/>
              <a:defRPr sz="900"/>
            </a:lvl6pPr>
            <a:lvl7pPr marL="2737337" indent="0">
              <a:buNone/>
              <a:defRPr sz="900"/>
            </a:lvl7pPr>
            <a:lvl8pPr marL="3193608" indent="0">
              <a:buNone/>
              <a:defRPr sz="900"/>
            </a:lvl8pPr>
            <a:lvl9pPr marL="36498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8281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5FC74EC-C3A4-4D38-A56F-BD6177955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38992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079E77-BDAE-4586-B9DE-2137DD15C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31172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9EB9F7F-C00A-4AB1-9708-AF39836E3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84347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DAAE52D-11D8-4ABA-9F39-A9B7DE344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74314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20ED414-9587-4935-8057-19005B88C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065450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5D17E8-A303-432C-81C4-05DC77462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809160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0F74460-3CC8-49EB-B89A-0ED3CF013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749074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0FC7D4F-382E-4ACA-B2FD-FBF276BAF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20836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9C7C24D-52E8-48D6-B46F-76CBE8DE4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53399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C19E8C1-0A75-4CB1-AFE5-EFC32A68E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868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0855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EE57841-1831-4189-A2B5-18A2935F9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03726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7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4D9FAF7-E5E8-4716-80B1-48A8A49D3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070250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E280949-3A9B-4C34-8EE5-0D255C95C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371125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F8303A-DB66-46B4-AC2D-0B42B8779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551617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D31C0C7-E4E9-4FB8-A66D-442E33ED9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251734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67DBEA0-B6C2-4BBD-8F72-4342EF794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504748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0E115A6-EDBC-40DB-83E7-2B25E03D8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227640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20D337E-C946-4980-87A4-3EFFA888E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287284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7EBBDEF-7B8F-4958-BF98-F7F601E1B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132535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08F28-03BD-4DE6-A3E2-F20F16CFA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2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bg>
      <p:bgPr>
        <a:solidFill>
          <a:schemeClr val="accent4"/>
        </a:solidFill>
        <a:effectLst/>
      </p:bgPr>
    </p:bg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27"/>
          <p:cNvGrpSpPr/>
          <p:nvPr/>
        </p:nvGrpSpPr>
        <p:grpSpPr>
          <a:xfrm>
            <a:off x="-159814" y="108354"/>
            <a:ext cx="9360091" cy="4886410"/>
            <a:chOff x="-159814" y="108353"/>
            <a:chExt cx="9360091" cy="4886410"/>
          </a:xfrm>
        </p:grpSpPr>
        <p:sp>
          <p:nvSpPr>
            <p:cNvPr id="787" name="Google Shape;787;p27"/>
            <p:cNvSpPr/>
            <p:nvPr/>
          </p:nvSpPr>
          <p:spPr>
            <a:xfrm>
              <a:off x="2615226" y="4490986"/>
              <a:ext cx="1252766" cy="503777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2860336" y="2067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8712378" y="22968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272400" y="34888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712426" y="738100"/>
              <a:ext cx="1252766" cy="503663"/>
            </a:xfrm>
            <a:custGeom>
              <a:avLst/>
              <a:gdLst/>
              <a:ahLst/>
              <a:cxnLst/>
              <a:rect l="l" t="t" r="r" b="b"/>
              <a:pathLst>
                <a:path w="12407" h="4988" extrusionOk="0">
                  <a:moveTo>
                    <a:pt x="9102" y="179"/>
                  </a:moveTo>
                  <a:cubicBezTo>
                    <a:pt x="9220" y="179"/>
                    <a:pt x="9337" y="194"/>
                    <a:pt x="9449" y="226"/>
                  </a:cubicBezTo>
                  <a:cubicBezTo>
                    <a:pt x="10226" y="426"/>
                    <a:pt x="10803" y="1078"/>
                    <a:pt x="10828" y="1780"/>
                  </a:cubicBezTo>
                  <a:cubicBezTo>
                    <a:pt x="10828" y="1830"/>
                    <a:pt x="10853" y="1855"/>
                    <a:pt x="10878" y="1855"/>
                  </a:cubicBezTo>
                  <a:cubicBezTo>
                    <a:pt x="10890" y="1868"/>
                    <a:pt x="10903" y="1874"/>
                    <a:pt x="10916" y="1874"/>
                  </a:cubicBezTo>
                  <a:cubicBezTo>
                    <a:pt x="10928" y="1874"/>
                    <a:pt x="10941" y="1868"/>
                    <a:pt x="10953" y="1855"/>
                  </a:cubicBezTo>
                  <a:cubicBezTo>
                    <a:pt x="11037" y="1822"/>
                    <a:pt x="11126" y="1805"/>
                    <a:pt x="11218" y="1805"/>
                  </a:cubicBezTo>
                  <a:cubicBezTo>
                    <a:pt x="11401" y="1805"/>
                    <a:pt x="11596" y="1872"/>
                    <a:pt x="11780" y="2005"/>
                  </a:cubicBezTo>
                  <a:cubicBezTo>
                    <a:pt x="12081" y="2231"/>
                    <a:pt x="12231" y="2607"/>
                    <a:pt x="12181" y="2933"/>
                  </a:cubicBezTo>
                  <a:cubicBezTo>
                    <a:pt x="12069" y="3540"/>
                    <a:pt x="11431" y="3925"/>
                    <a:pt x="10849" y="3925"/>
                  </a:cubicBezTo>
                  <a:cubicBezTo>
                    <a:pt x="10782" y="3925"/>
                    <a:pt x="10716" y="3920"/>
                    <a:pt x="10652" y="3910"/>
                  </a:cubicBezTo>
                  <a:cubicBezTo>
                    <a:pt x="10602" y="3910"/>
                    <a:pt x="10577" y="3935"/>
                    <a:pt x="10552" y="3960"/>
                  </a:cubicBezTo>
                  <a:cubicBezTo>
                    <a:pt x="10301" y="4361"/>
                    <a:pt x="9825" y="4662"/>
                    <a:pt x="9274" y="4712"/>
                  </a:cubicBezTo>
                  <a:cubicBezTo>
                    <a:pt x="9185" y="4725"/>
                    <a:pt x="9097" y="4731"/>
                    <a:pt x="9009" y="4731"/>
                  </a:cubicBezTo>
                  <a:cubicBezTo>
                    <a:pt x="8575" y="4731"/>
                    <a:pt x="8162" y="4578"/>
                    <a:pt x="7870" y="4286"/>
                  </a:cubicBezTo>
                  <a:cubicBezTo>
                    <a:pt x="7845" y="4286"/>
                    <a:pt x="7820" y="4261"/>
                    <a:pt x="7795" y="4261"/>
                  </a:cubicBezTo>
                  <a:cubicBezTo>
                    <a:pt x="7770" y="4261"/>
                    <a:pt x="7745" y="4286"/>
                    <a:pt x="7745" y="4286"/>
                  </a:cubicBezTo>
                  <a:cubicBezTo>
                    <a:pt x="7440" y="4639"/>
                    <a:pt x="6980" y="4815"/>
                    <a:pt x="6490" y="4815"/>
                  </a:cubicBezTo>
                  <a:cubicBezTo>
                    <a:pt x="6457" y="4815"/>
                    <a:pt x="6425" y="4814"/>
                    <a:pt x="6392" y="4812"/>
                  </a:cubicBezTo>
                  <a:cubicBezTo>
                    <a:pt x="5865" y="4787"/>
                    <a:pt x="5389" y="4537"/>
                    <a:pt x="5113" y="4161"/>
                  </a:cubicBezTo>
                  <a:cubicBezTo>
                    <a:pt x="5088" y="4136"/>
                    <a:pt x="5088" y="4136"/>
                    <a:pt x="5063" y="4136"/>
                  </a:cubicBezTo>
                  <a:cubicBezTo>
                    <a:pt x="5038" y="4136"/>
                    <a:pt x="5038" y="4111"/>
                    <a:pt x="5038" y="4111"/>
                  </a:cubicBezTo>
                  <a:cubicBezTo>
                    <a:pt x="5013" y="4111"/>
                    <a:pt x="5013" y="4136"/>
                    <a:pt x="4988" y="4136"/>
                  </a:cubicBezTo>
                  <a:cubicBezTo>
                    <a:pt x="4626" y="4476"/>
                    <a:pt x="4156" y="4654"/>
                    <a:pt x="3639" y="4654"/>
                  </a:cubicBezTo>
                  <a:cubicBezTo>
                    <a:pt x="3547" y="4654"/>
                    <a:pt x="3454" y="4648"/>
                    <a:pt x="3359" y="4637"/>
                  </a:cubicBezTo>
                  <a:cubicBezTo>
                    <a:pt x="2707" y="4537"/>
                    <a:pt x="2181" y="4211"/>
                    <a:pt x="1880" y="3735"/>
                  </a:cubicBezTo>
                  <a:cubicBezTo>
                    <a:pt x="1863" y="3717"/>
                    <a:pt x="1832" y="3699"/>
                    <a:pt x="1807" y="3699"/>
                  </a:cubicBezTo>
                  <a:cubicBezTo>
                    <a:pt x="1797" y="3699"/>
                    <a:pt x="1787" y="3702"/>
                    <a:pt x="1780" y="3710"/>
                  </a:cubicBezTo>
                  <a:cubicBezTo>
                    <a:pt x="1635" y="3794"/>
                    <a:pt x="1472" y="3838"/>
                    <a:pt x="1303" y="3838"/>
                  </a:cubicBezTo>
                  <a:cubicBezTo>
                    <a:pt x="1122" y="3838"/>
                    <a:pt x="934" y="3788"/>
                    <a:pt x="753" y="3685"/>
                  </a:cubicBezTo>
                  <a:cubicBezTo>
                    <a:pt x="402" y="3509"/>
                    <a:pt x="201" y="3183"/>
                    <a:pt x="176" y="2832"/>
                  </a:cubicBezTo>
                  <a:cubicBezTo>
                    <a:pt x="176" y="2507"/>
                    <a:pt x="402" y="2181"/>
                    <a:pt x="727" y="1980"/>
                  </a:cubicBezTo>
                  <a:cubicBezTo>
                    <a:pt x="920" y="1870"/>
                    <a:pt x="1121" y="1813"/>
                    <a:pt x="1312" y="1813"/>
                  </a:cubicBezTo>
                  <a:cubicBezTo>
                    <a:pt x="1469" y="1813"/>
                    <a:pt x="1620" y="1851"/>
                    <a:pt x="1755" y="1930"/>
                  </a:cubicBezTo>
                  <a:lnTo>
                    <a:pt x="1830" y="1930"/>
                  </a:lnTo>
                  <a:cubicBezTo>
                    <a:pt x="1855" y="1930"/>
                    <a:pt x="1880" y="1905"/>
                    <a:pt x="1880" y="1880"/>
                  </a:cubicBezTo>
                  <a:cubicBezTo>
                    <a:pt x="2006" y="1329"/>
                    <a:pt x="2457" y="903"/>
                    <a:pt x="2983" y="752"/>
                  </a:cubicBezTo>
                  <a:cubicBezTo>
                    <a:pt x="3088" y="727"/>
                    <a:pt x="3197" y="715"/>
                    <a:pt x="3305" y="715"/>
                  </a:cubicBezTo>
                  <a:cubicBezTo>
                    <a:pt x="3740" y="715"/>
                    <a:pt x="4181" y="908"/>
                    <a:pt x="4462" y="1228"/>
                  </a:cubicBezTo>
                  <a:cubicBezTo>
                    <a:pt x="4480" y="1246"/>
                    <a:pt x="4497" y="1264"/>
                    <a:pt x="4524" y="1264"/>
                  </a:cubicBezTo>
                  <a:cubicBezTo>
                    <a:pt x="4535" y="1264"/>
                    <a:pt x="4547" y="1261"/>
                    <a:pt x="4562" y="1254"/>
                  </a:cubicBezTo>
                  <a:cubicBezTo>
                    <a:pt x="4587" y="1254"/>
                    <a:pt x="4612" y="1228"/>
                    <a:pt x="4612" y="1203"/>
                  </a:cubicBezTo>
                  <a:cubicBezTo>
                    <a:pt x="4788" y="727"/>
                    <a:pt x="5214" y="351"/>
                    <a:pt x="5715" y="251"/>
                  </a:cubicBezTo>
                  <a:cubicBezTo>
                    <a:pt x="5792" y="238"/>
                    <a:pt x="5870" y="232"/>
                    <a:pt x="5948" y="232"/>
                  </a:cubicBezTo>
                  <a:cubicBezTo>
                    <a:pt x="6484" y="232"/>
                    <a:pt x="7038" y="525"/>
                    <a:pt x="7344" y="1028"/>
                  </a:cubicBezTo>
                  <a:cubicBezTo>
                    <a:pt x="7369" y="1053"/>
                    <a:pt x="7394" y="1053"/>
                    <a:pt x="7419" y="1078"/>
                  </a:cubicBezTo>
                  <a:cubicBezTo>
                    <a:pt x="7444" y="1078"/>
                    <a:pt x="7469" y="1053"/>
                    <a:pt x="7494" y="1028"/>
                  </a:cubicBezTo>
                  <a:cubicBezTo>
                    <a:pt x="7810" y="586"/>
                    <a:pt x="8480" y="179"/>
                    <a:pt x="9102" y="179"/>
                  </a:cubicBezTo>
                  <a:close/>
                  <a:moveTo>
                    <a:pt x="9104" y="0"/>
                  </a:moveTo>
                  <a:cubicBezTo>
                    <a:pt x="8459" y="0"/>
                    <a:pt x="7793" y="371"/>
                    <a:pt x="7419" y="827"/>
                  </a:cubicBezTo>
                  <a:cubicBezTo>
                    <a:pt x="7079" y="360"/>
                    <a:pt x="6523" y="72"/>
                    <a:pt x="5979" y="72"/>
                  </a:cubicBezTo>
                  <a:cubicBezTo>
                    <a:pt x="5882" y="72"/>
                    <a:pt x="5785" y="82"/>
                    <a:pt x="5690" y="101"/>
                  </a:cubicBezTo>
                  <a:cubicBezTo>
                    <a:pt x="5164" y="201"/>
                    <a:pt x="4712" y="552"/>
                    <a:pt x="4512" y="1028"/>
                  </a:cubicBezTo>
                  <a:cubicBezTo>
                    <a:pt x="4188" y="723"/>
                    <a:pt x="3763" y="549"/>
                    <a:pt x="3335" y="549"/>
                  </a:cubicBezTo>
                  <a:cubicBezTo>
                    <a:pt x="3200" y="549"/>
                    <a:pt x="3065" y="566"/>
                    <a:pt x="2933" y="602"/>
                  </a:cubicBezTo>
                  <a:cubicBezTo>
                    <a:pt x="2382" y="727"/>
                    <a:pt x="1905" y="1178"/>
                    <a:pt x="1730" y="1730"/>
                  </a:cubicBezTo>
                  <a:cubicBezTo>
                    <a:pt x="1601" y="1670"/>
                    <a:pt x="1461" y="1642"/>
                    <a:pt x="1317" y="1642"/>
                  </a:cubicBezTo>
                  <a:cubicBezTo>
                    <a:pt x="1096" y="1642"/>
                    <a:pt x="865" y="1709"/>
                    <a:pt x="652" y="1830"/>
                  </a:cubicBezTo>
                  <a:cubicBezTo>
                    <a:pt x="251" y="2056"/>
                    <a:pt x="1" y="2431"/>
                    <a:pt x="26" y="2832"/>
                  </a:cubicBezTo>
                  <a:cubicBezTo>
                    <a:pt x="26" y="3233"/>
                    <a:pt x="276" y="3609"/>
                    <a:pt x="677" y="3835"/>
                  </a:cubicBezTo>
                  <a:cubicBezTo>
                    <a:pt x="878" y="3950"/>
                    <a:pt x="1103" y="4007"/>
                    <a:pt x="1320" y="4007"/>
                  </a:cubicBezTo>
                  <a:cubicBezTo>
                    <a:pt x="1482" y="4007"/>
                    <a:pt x="1640" y="3975"/>
                    <a:pt x="1780" y="3910"/>
                  </a:cubicBezTo>
                  <a:cubicBezTo>
                    <a:pt x="2131" y="4386"/>
                    <a:pt x="2682" y="4712"/>
                    <a:pt x="3334" y="4787"/>
                  </a:cubicBezTo>
                  <a:cubicBezTo>
                    <a:pt x="3451" y="4806"/>
                    <a:pt x="3568" y="4815"/>
                    <a:pt x="3684" y="4815"/>
                  </a:cubicBezTo>
                  <a:cubicBezTo>
                    <a:pt x="4188" y="4815"/>
                    <a:pt x="4671" y="4642"/>
                    <a:pt x="5038" y="4336"/>
                  </a:cubicBezTo>
                  <a:cubicBezTo>
                    <a:pt x="5339" y="4712"/>
                    <a:pt x="5840" y="4963"/>
                    <a:pt x="6392" y="4988"/>
                  </a:cubicBezTo>
                  <a:lnTo>
                    <a:pt x="6492" y="4988"/>
                  </a:lnTo>
                  <a:cubicBezTo>
                    <a:pt x="6993" y="4988"/>
                    <a:pt x="7494" y="4812"/>
                    <a:pt x="7820" y="4487"/>
                  </a:cubicBezTo>
                  <a:cubicBezTo>
                    <a:pt x="8132" y="4757"/>
                    <a:pt x="8565" y="4907"/>
                    <a:pt x="9019" y="4907"/>
                  </a:cubicBezTo>
                  <a:cubicBezTo>
                    <a:pt x="9112" y="4907"/>
                    <a:pt x="9205" y="4900"/>
                    <a:pt x="9299" y="4888"/>
                  </a:cubicBezTo>
                  <a:cubicBezTo>
                    <a:pt x="9875" y="4812"/>
                    <a:pt x="10377" y="4537"/>
                    <a:pt x="10677" y="4086"/>
                  </a:cubicBezTo>
                  <a:cubicBezTo>
                    <a:pt x="10741" y="4094"/>
                    <a:pt x="10806" y="4098"/>
                    <a:pt x="10869" y="4098"/>
                  </a:cubicBezTo>
                  <a:cubicBezTo>
                    <a:pt x="11578" y="4098"/>
                    <a:pt x="12240" y="3602"/>
                    <a:pt x="12332" y="2958"/>
                  </a:cubicBezTo>
                  <a:cubicBezTo>
                    <a:pt x="12407" y="2582"/>
                    <a:pt x="12231" y="2156"/>
                    <a:pt x="11880" y="1880"/>
                  </a:cubicBezTo>
                  <a:cubicBezTo>
                    <a:pt x="11685" y="1720"/>
                    <a:pt x="11465" y="1636"/>
                    <a:pt x="11255" y="1636"/>
                  </a:cubicBezTo>
                  <a:cubicBezTo>
                    <a:pt x="11168" y="1636"/>
                    <a:pt x="11084" y="1650"/>
                    <a:pt x="11003" y="1680"/>
                  </a:cubicBezTo>
                  <a:cubicBezTo>
                    <a:pt x="10928" y="928"/>
                    <a:pt x="10301" y="276"/>
                    <a:pt x="9499" y="50"/>
                  </a:cubicBezTo>
                  <a:cubicBezTo>
                    <a:pt x="9370" y="16"/>
                    <a:pt x="9237" y="0"/>
                    <a:pt x="9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799710" y="307122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507463" y="467173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5842200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8965200" y="421125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883536" y="10835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-67620" y="35193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8" name="Google Shape;798;p27"/>
            <p:cNvGrpSpPr/>
            <p:nvPr/>
          </p:nvGrpSpPr>
          <p:grpSpPr>
            <a:xfrm rot="-3210415">
              <a:off x="-88437" y="1571975"/>
              <a:ext cx="956558" cy="659786"/>
              <a:chOff x="1966925" y="760050"/>
              <a:chExt cx="244400" cy="168575"/>
            </a:xfrm>
          </p:grpSpPr>
          <p:sp>
            <p:nvSpPr>
              <p:cNvPr id="799" name="Google Shape;799;p27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7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7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7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7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7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7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7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7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7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7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7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7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7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7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7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7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7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7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7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7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7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7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7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7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7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271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0BF305E-7CA0-40A1-A98F-0EE95EB6C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57395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C04B8D4-F3BE-43A6-A0EA-6170CD014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808887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9D348C7-B676-4120-9CEB-115D19E48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04026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D036D51-9A71-46D4-9B11-D35DC3E95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040307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83350D7-B3A7-4FBD-BEA8-A5C24B8D0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739714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2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0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83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6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4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A339C0-6D21-40B9-B3F7-98AD71A39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69205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00155"/>
            <a:ext cx="539591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200155"/>
            <a:ext cx="53975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B4237B9-2FAD-4944-BA9B-B9AEF5616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962811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3" indent="0">
              <a:buNone/>
              <a:defRPr sz="1500" b="1"/>
            </a:lvl2pPr>
            <a:lvl3pPr marL="685613" indent="0">
              <a:buNone/>
              <a:defRPr sz="1400" b="1"/>
            </a:lvl3pPr>
            <a:lvl4pPr marL="1028420" indent="0">
              <a:buNone/>
              <a:defRPr sz="1200" b="1"/>
            </a:lvl4pPr>
            <a:lvl5pPr marL="1371226" indent="0">
              <a:buNone/>
              <a:defRPr sz="1200" b="1"/>
            </a:lvl5pPr>
            <a:lvl6pPr marL="1714037" indent="0">
              <a:buNone/>
              <a:defRPr sz="1200" b="1"/>
            </a:lvl6pPr>
            <a:lvl7pPr marL="2056838" indent="0">
              <a:buNone/>
              <a:defRPr sz="1200" b="1"/>
            </a:lvl7pPr>
            <a:lvl8pPr marL="2399640" indent="0">
              <a:buNone/>
              <a:defRPr sz="1200" b="1"/>
            </a:lvl8pPr>
            <a:lvl9pPr marL="274244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2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3" indent="0">
              <a:buNone/>
              <a:defRPr sz="1500" b="1"/>
            </a:lvl2pPr>
            <a:lvl3pPr marL="685613" indent="0">
              <a:buNone/>
              <a:defRPr sz="1400" b="1"/>
            </a:lvl3pPr>
            <a:lvl4pPr marL="1028420" indent="0">
              <a:buNone/>
              <a:defRPr sz="1200" b="1"/>
            </a:lvl4pPr>
            <a:lvl5pPr marL="1371226" indent="0">
              <a:buNone/>
              <a:defRPr sz="1200" b="1"/>
            </a:lvl5pPr>
            <a:lvl6pPr marL="1714037" indent="0">
              <a:buNone/>
              <a:defRPr sz="1200" b="1"/>
            </a:lvl6pPr>
            <a:lvl7pPr marL="2056838" indent="0">
              <a:buNone/>
              <a:defRPr sz="1200" b="1"/>
            </a:lvl7pPr>
            <a:lvl8pPr marL="2399640" indent="0">
              <a:buNone/>
              <a:defRPr sz="1200" b="1"/>
            </a:lvl8pPr>
            <a:lvl9pPr marL="274244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33A9AC-1BA8-47F1-AD67-218518411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339903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1663345-11E1-4AEA-845C-1F7947CD1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792371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78A84FC-601A-4CDB-B99F-CC3A59248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52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3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4D9FAF7-E5E8-4716-80B1-48A8A49D3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17967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68FC9D-A44F-459E-B84E-1BEA8D15A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904066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E1FF605-4844-4773-924B-73BCE5F12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215396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BB64F75-4E80-4A7D-BD50-BFAAF2D6A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585526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96B6994-4329-495F-ADC4-2577FA0A0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417816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4CE63C6-AB24-4A75-8E9E-BEC26A15B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29004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BABE97-6ADA-4B6E-BDFE-84AEA5572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65547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B02E352-B527-4A87-A5C9-074F709E2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334179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5EEF56-4E68-4D5D-BBFA-97BA98612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228705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09D600D-8FE5-4F6E-9276-8482A2EE3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712693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D48A90-81C5-4276-BD5B-8033EA89D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207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E280949-3A9B-4C34-8EE5-0D255C95C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0815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BEA4356-A125-4420-ACEF-145EDED0B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825305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F1C8DE-8D34-403D-85CB-1E24170A7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39166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B52FBA-1BD7-4290-8198-F53E0FFB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842516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CAE8A5D-3468-41BC-A1CD-F300B1660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912868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E1B694D-7602-4D55-AFF6-268690654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297256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A3B166D-53CD-4358-92A7-58D2E999F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742961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B628E93-33FF-4113-8A73-91E0605BF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833455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AE7FEFE-1BAC-450C-9F16-2BA979929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006722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0ED0753-59BA-41C8-BCA6-32D67C2BE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538047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903969-824E-4968-8777-78B8E1390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0629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F8303A-DB66-46B4-AC2D-0B42B8779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334577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569FE5E-C30F-46D1-AF84-0D81789DB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25182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7A0549-945C-40EA-AB9C-C6D002040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042849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C6B4737-C56B-407F-AAF2-B3E60C852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135600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B474C3C-F07F-4BF5-982E-05FFC8C8D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715871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3855908-C101-43DA-BC0B-A33C38201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591274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118898D-8D8B-4821-B40D-0DCA5C0A2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493620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B9C4B51-7CCD-40FF-815A-4E94411EF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406505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4B7E2E1-809D-4553-BD01-CD8E442F3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050031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EEDCE94-D3B9-485F-880A-372B2DB11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405824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EDAF107-F561-490B-97D2-FD130EC27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3079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D31C0C7-E4E9-4FB8-A66D-442E33ED9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533722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0C59CD-BBE4-4D6D-A725-80EB279D6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074930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6E55B6-C034-449B-86DD-773C1D228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659193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4D76417-4012-42AF-93DB-1C4463ED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926243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2AF20BA-B59A-41FA-BAB7-D9C3D0988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854234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DA85D-ADDE-4A1C-AA24-717808319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727490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8B9CA1D-9ABE-431A-838D-912F1E2CC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667391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A13A58-C39A-4924-AE25-466B9D759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24422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4695A-7223-44CA-8365-ADECFF1DD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388002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023AF62-D1B6-45F8-AF8B-0C1FE2CF8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428670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3F474A6-DCE1-4210-8657-1DE0D3B76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969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67DBEA0-B6C2-4BBD-8F72-4342EF794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769928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F097D48-21A4-4215-BB75-94AF84B86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343637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AB4BFDB-4AEE-4383-9D92-367F0837A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195523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D880DCC-9518-41CA-B345-37543FEDA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485426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867D5E9-9806-48A9-8BC5-0B58A7ABE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538537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6605B36-4F13-427A-ABF9-4B93FDC8F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49436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9ECB2BA-5D99-4B7F-9E8A-72D05BB64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652248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A040E40-539E-46B2-9968-787781DFB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278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CF1DB-5A62-4AF9-A2BC-096618E7C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037010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B5263C4-197E-4D21-8072-8E51EDA90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813545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45491F-62A9-46E6-AB84-AD8366541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3566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0E115A6-EDBC-40DB-83E7-2B25E03D8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046901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90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45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03" indent="0">
              <a:buNone/>
              <a:defRPr sz="900"/>
            </a:lvl2pPr>
            <a:lvl3pPr marL="685613" indent="0">
              <a:buNone/>
              <a:defRPr sz="800"/>
            </a:lvl3pPr>
            <a:lvl4pPr marL="1028420" indent="0">
              <a:buNone/>
              <a:defRPr sz="700"/>
            </a:lvl4pPr>
            <a:lvl5pPr marL="1371226" indent="0">
              <a:buNone/>
              <a:defRPr sz="700"/>
            </a:lvl5pPr>
            <a:lvl6pPr marL="1714037" indent="0">
              <a:buNone/>
              <a:defRPr sz="700"/>
            </a:lvl6pPr>
            <a:lvl7pPr marL="2056838" indent="0">
              <a:buNone/>
              <a:defRPr sz="700"/>
            </a:lvl7pPr>
            <a:lvl8pPr marL="2399640" indent="0">
              <a:buNone/>
              <a:defRPr sz="700"/>
            </a:lvl8pPr>
            <a:lvl9pPr marL="274244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5768BC1-9ADF-42AD-9626-D9517E2F1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478937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03" indent="0">
              <a:buNone/>
              <a:defRPr sz="900"/>
            </a:lvl2pPr>
            <a:lvl3pPr marL="685613" indent="0">
              <a:buNone/>
              <a:defRPr sz="800"/>
            </a:lvl3pPr>
            <a:lvl4pPr marL="1028420" indent="0">
              <a:buNone/>
              <a:defRPr sz="700"/>
            </a:lvl4pPr>
            <a:lvl5pPr marL="1371226" indent="0">
              <a:buNone/>
              <a:defRPr sz="700"/>
            </a:lvl5pPr>
            <a:lvl6pPr marL="1714037" indent="0">
              <a:buNone/>
              <a:defRPr sz="700"/>
            </a:lvl6pPr>
            <a:lvl7pPr marL="2056838" indent="0">
              <a:buNone/>
              <a:defRPr sz="700"/>
            </a:lvl7pPr>
            <a:lvl8pPr marL="2399640" indent="0">
              <a:buNone/>
              <a:defRPr sz="700"/>
            </a:lvl8pPr>
            <a:lvl9pPr marL="274244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3F5103F-47E7-427F-B1B6-326F299AB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94973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7915752-29B4-49A6-941A-452DFCF73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459571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05983"/>
            <a:ext cx="2735262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05983"/>
            <a:ext cx="80581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278F26E-D813-44D5-A321-A9B01D0F6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460706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A58A356-CA2A-46B0-B9C2-FDA5240A1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22625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464430-C480-470C-8421-155FD7E09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667456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F335727-1CC6-48D3-B679-80BEF364A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00483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BDFD681-48A5-4549-8459-FE7904AF8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289942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5FC74EC-C3A4-4D38-A56F-BD6177955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822036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079E77-BDAE-4586-B9DE-2137DD15C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3331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20D337E-C946-4980-87A4-3EFFA888E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236909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9EB9F7F-C00A-4AB1-9708-AF39836E3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222981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DAAE52D-11D8-4ABA-9F39-A9B7DE344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688790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20ED414-9587-4935-8057-19005B88C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869370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5D17E8-A303-432C-81C4-05DC77462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804438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0F74460-3CC8-49EB-B89A-0ED3CF013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553104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0FC7D4F-382E-4ACA-B2FD-FBF276BAF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121575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9C7C24D-52E8-48D6-B46F-76CBE8DE4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793403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C19E8C1-0A75-4CB1-AFE5-EFC32A68E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997619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EE57841-1831-4189-A2B5-18A2935F9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44514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D211B2-F09E-4A20-AFE6-A9753CC6C5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9960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7EBBDEF-7B8F-4958-BF98-F7F601E1B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389899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D6E8E-A704-46DD-8FB6-0FDEDB42A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968395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4A78B-0221-43F8-B841-B2A813897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835916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5EE7E-0029-4794-8D7C-94D7648A2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754600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EF8D1-C094-4DEA-94E8-7A9830E9F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028667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845DD-ECB7-48DB-8E17-6ADAFCD87E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267564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463EB-1987-4D59-BC29-F4672DD11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40438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5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2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5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C8D1E-C2DF-4108-8774-F915606BE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400202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5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2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5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BDC40-B99E-4164-9B07-3DDCD05CB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6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21D81-1FC9-48D3-B624-BFC34A2ED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795095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C8C8B-ACBD-47B1-AD69-BE71AD0F2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4138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08F28-03BD-4DE6-A3E2-F20F16CFA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391580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50F64-2B8B-4F1A-99E2-DDCB15701D3E}" type="slidenum">
              <a:rPr lang="en-US" alt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41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EA5C8-1240-4DB6-AC74-0D27F8731345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98326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D3F7-2B8D-4D42-AC53-411AE1F793BC}" type="slidenum">
              <a:rPr lang="en-US" alt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01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C3B0D-1D10-49EA-B9ED-2BF5A5A2A483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81929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2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23DC-29A0-4151-8753-279071E59712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39499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DF64E-B569-4E12-A003-1919C22D6AE0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97872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C259-C8CD-4014-94CB-F76A3CB577F7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82020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4048-F4F2-4F3E-930A-C0C86A4D6606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42468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831056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82" y="4019554"/>
            <a:ext cx="155575" cy="11668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4664872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470BB-B0E9-4DFD-980F-F6BFA7331146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3719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E6ED2-2464-4974-8FBC-5DCFC2AE0522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8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3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182" indent="0" algn="ctr">
              <a:buNone/>
              <a:defRPr/>
            </a:lvl2pPr>
            <a:lvl3pPr marL="912488" indent="0" algn="ctr">
              <a:buNone/>
              <a:defRPr/>
            </a:lvl3pPr>
            <a:lvl4pPr marL="1368710" indent="0" algn="ctr">
              <a:buNone/>
              <a:defRPr/>
            </a:lvl4pPr>
            <a:lvl5pPr marL="1824974" indent="0" algn="ctr">
              <a:buNone/>
              <a:defRPr/>
            </a:lvl5pPr>
            <a:lvl6pPr marL="2281155" indent="0" algn="ctr">
              <a:buNone/>
              <a:defRPr/>
            </a:lvl6pPr>
            <a:lvl7pPr marL="2737337" indent="0" algn="ctr">
              <a:buNone/>
              <a:defRPr/>
            </a:lvl7pPr>
            <a:lvl8pPr marL="3193608" indent="0" algn="ctr">
              <a:buNone/>
              <a:defRPr/>
            </a:lvl8pPr>
            <a:lvl9pPr marL="364985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A2936-990E-4D67-BCCC-7839FB097B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943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0BF305E-7CA0-40A1-A98F-0EE95EB6C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973688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F8BF-21B9-477B-901D-31E5BDC3E113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01774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5A3AE-2C76-4E92-ADBE-A2ABF777D2F0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80163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A53C8-EA1D-456C-A3AF-C560E0B742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80860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514BE-9EF0-4C3D-B959-01637E1F1B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40312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F7CF1-674C-4BBB-AAB3-916D0853FE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85315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8418C-C437-4FE7-B275-ABC92780EE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11166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C3AFD-3DAF-47BA-BB37-FCD7E88A8A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47038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297CF-279A-404D-9F18-94AA3FDB90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780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D623-BC45-4579-9AD1-E585D3301C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23570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4CB93-FD94-49B0-8700-14C07BD2CE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83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C04B8D4-F3BE-43A6-A0EA-6170CD014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575721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2E08-1576-4679-A2E2-38955B049B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38177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7A1AC-0E9A-4178-82A1-E75E984731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76330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A506B-C982-48F7-BD6B-2ACBEDAF51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92938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FA766-F2ED-4B6D-AE76-631EA4EF7A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94252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272" indent="0" algn="ctr">
              <a:buNone/>
              <a:defRPr sz="1500"/>
            </a:lvl2pPr>
            <a:lvl3pPr marL="684610" indent="0" algn="ctr">
              <a:buNone/>
              <a:defRPr sz="1400"/>
            </a:lvl3pPr>
            <a:lvl4pPr marL="1026915" indent="0" algn="ctr">
              <a:buNone/>
              <a:defRPr sz="1200"/>
            </a:lvl4pPr>
            <a:lvl5pPr marL="1369220" indent="0" algn="ctr">
              <a:buNone/>
              <a:defRPr sz="1200"/>
            </a:lvl5pPr>
            <a:lvl6pPr marL="1711559" indent="0" algn="ctr">
              <a:buNone/>
              <a:defRPr sz="1200"/>
            </a:lvl6pPr>
            <a:lvl7pPr marL="2053829" indent="0" algn="ctr">
              <a:buNone/>
              <a:defRPr sz="1200"/>
            </a:lvl7pPr>
            <a:lvl8pPr marL="2396100" indent="0" algn="ctr">
              <a:buNone/>
              <a:defRPr sz="1200"/>
            </a:lvl8pPr>
            <a:lvl9pPr marL="273837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71944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41329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8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2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9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2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5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38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1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83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50536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85310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72" indent="0">
              <a:buNone/>
              <a:defRPr sz="1500" b="1"/>
            </a:lvl2pPr>
            <a:lvl3pPr marL="684610" indent="0">
              <a:buNone/>
              <a:defRPr sz="1400" b="1"/>
            </a:lvl3pPr>
            <a:lvl4pPr marL="1026915" indent="0">
              <a:buNone/>
              <a:defRPr sz="1200" b="1"/>
            </a:lvl4pPr>
            <a:lvl5pPr marL="1369220" indent="0">
              <a:buNone/>
              <a:defRPr sz="1200" b="1"/>
            </a:lvl5pPr>
            <a:lvl6pPr marL="1711559" indent="0">
              <a:buNone/>
              <a:defRPr sz="1200" b="1"/>
            </a:lvl6pPr>
            <a:lvl7pPr marL="2053829" indent="0">
              <a:buNone/>
              <a:defRPr sz="1200" b="1"/>
            </a:lvl7pPr>
            <a:lvl8pPr marL="2396100" indent="0">
              <a:buNone/>
              <a:defRPr sz="1200" b="1"/>
            </a:lvl8pPr>
            <a:lvl9pPr marL="273837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72" indent="0">
              <a:buNone/>
              <a:defRPr sz="1500" b="1"/>
            </a:lvl2pPr>
            <a:lvl3pPr marL="684610" indent="0">
              <a:buNone/>
              <a:defRPr sz="1400" b="1"/>
            </a:lvl3pPr>
            <a:lvl4pPr marL="1026915" indent="0">
              <a:buNone/>
              <a:defRPr sz="1200" b="1"/>
            </a:lvl4pPr>
            <a:lvl5pPr marL="1369220" indent="0">
              <a:buNone/>
              <a:defRPr sz="1200" b="1"/>
            </a:lvl5pPr>
            <a:lvl6pPr marL="1711559" indent="0">
              <a:buNone/>
              <a:defRPr sz="1200" b="1"/>
            </a:lvl6pPr>
            <a:lvl7pPr marL="2053829" indent="0">
              <a:buNone/>
              <a:defRPr sz="1200" b="1"/>
            </a:lvl7pPr>
            <a:lvl8pPr marL="2396100" indent="0">
              <a:buNone/>
              <a:defRPr sz="1200" b="1"/>
            </a:lvl8pPr>
            <a:lvl9pPr marL="273837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63133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98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9D348C7-B676-4120-9CEB-115D19E48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746029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1598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4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272" indent="0">
              <a:buNone/>
              <a:defRPr sz="1100"/>
            </a:lvl2pPr>
            <a:lvl3pPr marL="684610" indent="0">
              <a:buNone/>
              <a:defRPr sz="900"/>
            </a:lvl3pPr>
            <a:lvl4pPr marL="1026915" indent="0">
              <a:buNone/>
              <a:defRPr sz="800"/>
            </a:lvl4pPr>
            <a:lvl5pPr marL="1369220" indent="0">
              <a:buNone/>
              <a:defRPr sz="800"/>
            </a:lvl5pPr>
            <a:lvl6pPr marL="1711559" indent="0">
              <a:buNone/>
              <a:defRPr sz="800"/>
            </a:lvl6pPr>
            <a:lvl7pPr marL="2053829" indent="0">
              <a:buNone/>
              <a:defRPr sz="800"/>
            </a:lvl7pPr>
            <a:lvl8pPr marL="2396100" indent="0">
              <a:buNone/>
              <a:defRPr sz="800"/>
            </a:lvl8pPr>
            <a:lvl9pPr marL="273837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37394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4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272" indent="0">
              <a:buNone/>
              <a:defRPr sz="2100"/>
            </a:lvl2pPr>
            <a:lvl3pPr marL="684610" indent="0">
              <a:buNone/>
              <a:defRPr sz="1800"/>
            </a:lvl3pPr>
            <a:lvl4pPr marL="1026915" indent="0">
              <a:buNone/>
              <a:defRPr sz="1500"/>
            </a:lvl4pPr>
            <a:lvl5pPr marL="1369220" indent="0">
              <a:buNone/>
              <a:defRPr sz="1500"/>
            </a:lvl5pPr>
            <a:lvl6pPr marL="1711559" indent="0">
              <a:buNone/>
              <a:defRPr sz="1500"/>
            </a:lvl6pPr>
            <a:lvl7pPr marL="2053829" indent="0">
              <a:buNone/>
              <a:defRPr sz="1500"/>
            </a:lvl7pPr>
            <a:lvl8pPr marL="2396100" indent="0">
              <a:buNone/>
              <a:defRPr sz="1500"/>
            </a:lvl8pPr>
            <a:lvl9pPr marL="273837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272" indent="0">
              <a:buNone/>
              <a:defRPr sz="1100"/>
            </a:lvl2pPr>
            <a:lvl3pPr marL="684610" indent="0">
              <a:buNone/>
              <a:defRPr sz="900"/>
            </a:lvl3pPr>
            <a:lvl4pPr marL="1026915" indent="0">
              <a:buNone/>
              <a:defRPr sz="800"/>
            </a:lvl4pPr>
            <a:lvl5pPr marL="1369220" indent="0">
              <a:buNone/>
              <a:defRPr sz="800"/>
            </a:lvl5pPr>
            <a:lvl6pPr marL="1711559" indent="0">
              <a:buNone/>
              <a:defRPr sz="800"/>
            </a:lvl6pPr>
            <a:lvl7pPr marL="2053829" indent="0">
              <a:buNone/>
              <a:defRPr sz="800"/>
            </a:lvl7pPr>
            <a:lvl8pPr marL="2396100" indent="0">
              <a:buNone/>
              <a:defRPr sz="800"/>
            </a:lvl8pPr>
            <a:lvl9pPr marL="273837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62719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20137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2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8" y="273922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61186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4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182" indent="0" algn="ctr">
              <a:buNone/>
              <a:defRPr/>
            </a:lvl2pPr>
            <a:lvl3pPr marL="912488" indent="0" algn="ctr">
              <a:buNone/>
              <a:defRPr/>
            </a:lvl3pPr>
            <a:lvl4pPr marL="1368710" indent="0" algn="ctr">
              <a:buNone/>
              <a:defRPr/>
            </a:lvl4pPr>
            <a:lvl5pPr marL="1824974" indent="0" algn="ctr">
              <a:buNone/>
              <a:defRPr/>
            </a:lvl5pPr>
            <a:lvl6pPr marL="2281155" indent="0" algn="ctr">
              <a:buNone/>
              <a:defRPr/>
            </a:lvl6pPr>
            <a:lvl7pPr marL="2737337" indent="0" algn="ctr">
              <a:buNone/>
              <a:defRPr/>
            </a:lvl7pPr>
            <a:lvl8pPr marL="3193608" indent="0" algn="ctr">
              <a:buNone/>
              <a:defRPr/>
            </a:lvl8pPr>
            <a:lvl9pPr marL="364985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F6562-F02F-4688-8D38-CF527D59A2E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7408186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B5772-4275-4C67-8735-1DA7799E0F9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4382034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182" indent="0">
              <a:buNone/>
              <a:defRPr sz="1800"/>
            </a:lvl2pPr>
            <a:lvl3pPr marL="912488" indent="0">
              <a:buNone/>
              <a:defRPr sz="1600"/>
            </a:lvl3pPr>
            <a:lvl4pPr marL="1368710" indent="0">
              <a:buNone/>
              <a:defRPr sz="1400"/>
            </a:lvl4pPr>
            <a:lvl5pPr marL="1824974" indent="0">
              <a:buNone/>
              <a:defRPr sz="1400"/>
            </a:lvl5pPr>
            <a:lvl6pPr marL="2281155" indent="0">
              <a:buNone/>
              <a:defRPr sz="1400"/>
            </a:lvl6pPr>
            <a:lvl7pPr marL="2737337" indent="0">
              <a:buNone/>
              <a:defRPr sz="1400"/>
            </a:lvl7pPr>
            <a:lvl8pPr marL="3193608" indent="0">
              <a:buNone/>
              <a:defRPr sz="1400"/>
            </a:lvl8pPr>
            <a:lvl9pPr marL="364985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12293-37FE-40DB-AB7D-00021D305BB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8766176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C8661-C526-4301-A572-ABD638C49D8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043027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2" indent="0">
              <a:buNone/>
              <a:defRPr sz="2000" b="1"/>
            </a:lvl2pPr>
            <a:lvl3pPr marL="912488" indent="0">
              <a:buNone/>
              <a:defRPr sz="1800" b="1"/>
            </a:lvl3pPr>
            <a:lvl4pPr marL="1368710" indent="0">
              <a:buNone/>
              <a:defRPr sz="1600" b="1"/>
            </a:lvl4pPr>
            <a:lvl5pPr marL="1824974" indent="0">
              <a:buNone/>
              <a:defRPr sz="1600" b="1"/>
            </a:lvl5pPr>
            <a:lvl6pPr marL="2281155" indent="0">
              <a:buNone/>
              <a:defRPr sz="1600" b="1"/>
            </a:lvl6pPr>
            <a:lvl7pPr marL="2737337" indent="0">
              <a:buNone/>
              <a:defRPr sz="1600" b="1"/>
            </a:lvl7pPr>
            <a:lvl8pPr marL="3193608" indent="0">
              <a:buNone/>
              <a:defRPr sz="1600" b="1"/>
            </a:lvl8pPr>
            <a:lvl9pPr marL="36498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82" indent="0">
              <a:buNone/>
              <a:defRPr sz="2000" b="1"/>
            </a:lvl2pPr>
            <a:lvl3pPr marL="912488" indent="0">
              <a:buNone/>
              <a:defRPr sz="1800" b="1"/>
            </a:lvl3pPr>
            <a:lvl4pPr marL="1368710" indent="0">
              <a:buNone/>
              <a:defRPr sz="1600" b="1"/>
            </a:lvl4pPr>
            <a:lvl5pPr marL="1824974" indent="0">
              <a:buNone/>
              <a:defRPr sz="1600" b="1"/>
            </a:lvl5pPr>
            <a:lvl6pPr marL="2281155" indent="0">
              <a:buNone/>
              <a:defRPr sz="1600" b="1"/>
            </a:lvl6pPr>
            <a:lvl7pPr marL="2737337" indent="0">
              <a:buNone/>
              <a:defRPr sz="1600" b="1"/>
            </a:lvl7pPr>
            <a:lvl8pPr marL="3193608" indent="0">
              <a:buNone/>
              <a:defRPr sz="1600" b="1"/>
            </a:lvl8pPr>
            <a:lvl9pPr marL="36498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1365-5E43-47BF-831A-C73F6610983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95926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D036D51-9A71-46D4-9B11-D35DC3E95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811899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B279D-F1D1-457D-8C30-D58D835AB77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1868035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6E5B7-21F8-4E55-9755-C99DC05BBB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97600177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0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182" indent="0">
              <a:buNone/>
              <a:defRPr sz="1200"/>
            </a:lvl2pPr>
            <a:lvl3pPr marL="912488" indent="0">
              <a:buNone/>
              <a:defRPr sz="1000"/>
            </a:lvl3pPr>
            <a:lvl4pPr marL="1368710" indent="0">
              <a:buNone/>
              <a:defRPr sz="900"/>
            </a:lvl4pPr>
            <a:lvl5pPr marL="1824974" indent="0">
              <a:buNone/>
              <a:defRPr sz="900"/>
            </a:lvl5pPr>
            <a:lvl6pPr marL="2281155" indent="0">
              <a:buNone/>
              <a:defRPr sz="900"/>
            </a:lvl6pPr>
            <a:lvl7pPr marL="2737337" indent="0">
              <a:buNone/>
              <a:defRPr sz="900"/>
            </a:lvl7pPr>
            <a:lvl8pPr marL="3193608" indent="0">
              <a:buNone/>
              <a:defRPr sz="900"/>
            </a:lvl8pPr>
            <a:lvl9pPr marL="36498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EC39E-3C78-4749-9320-4EDD9A42F7F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2477478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182" indent="0">
              <a:buNone/>
              <a:defRPr sz="2800"/>
            </a:lvl2pPr>
            <a:lvl3pPr marL="912488" indent="0">
              <a:buNone/>
              <a:defRPr sz="2400"/>
            </a:lvl3pPr>
            <a:lvl4pPr marL="1368710" indent="0">
              <a:buNone/>
              <a:defRPr sz="2000"/>
            </a:lvl4pPr>
            <a:lvl5pPr marL="1824974" indent="0">
              <a:buNone/>
              <a:defRPr sz="2000"/>
            </a:lvl5pPr>
            <a:lvl6pPr marL="2281155" indent="0">
              <a:buNone/>
              <a:defRPr sz="2000"/>
            </a:lvl6pPr>
            <a:lvl7pPr marL="2737337" indent="0">
              <a:buNone/>
              <a:defRPr sz="2000"/>
            </a:lvl7pPr>
            <a:lvl8pPr marL="3193608" indent="0">
              <a:buNone/>
              <a:defRPr sz="2000"/>
            </a:lvl8pPr>
            <a:lvl9pPr marL="364985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182" indent="0">
              <a:buNone/>
              <a:defRPr sz="1200"/>
            </a:lvl2pPr>
            <a:lvl3pPr marL="912488" indent="0">
              <a:buNone/>
              <a:defRPr sz="1000"/>
            </a:lvl3pPr>
            <a:lvl4pPr marL="1368710" indent="0">
              <a:buNone/>
              <a:defRPr sz="900"/>
            </a:lvl4pPr>
            <a:lvl5pPr marL="1824974" indent="0">
              <a:buNone/>
              <a:defRPr sz="900"/>
            </a:lvl5pPr>
            <a:lvl6pPr marL="2281155" indent="0">
              <a:buNone/>
              <a:defRPr sz="900"/>
            </a:lvl6pPr>
            <a:lvl7pPr marL="2737337" indent="0">
              <a:buNone/>
              <a:defRPr sz="900"/>
            </a:lvl7pPr>
            <a:lvl8pPr marL="3193608" indent="0">
              <a:buNone/>
              <a:defRPr sz="900"/>
            </a:lvl8pPr>
            <a:lvl9pPr marL="364985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CEA2D-04A3-4710-ADE8-D7DE42F6D65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5241809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AECC8-6ED2-4847-9238-99989BFD45B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6625464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72B2-44B4-44FA-8108-E1E557A979F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2126288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8C8D7-878A-4366-956C-AEA68084F14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0407233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4063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C3AC-C31E-4D5E-ADDA-97C11001B27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460316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83350D7-B3A7-4FBD-BEA8-A5C24B8D0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3182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4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4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2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6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2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45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69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3933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A339C0-6D21-40B9-B3F7-98AD71A39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1360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00155"/>
            <a:ext cx="539591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200155"/>
            <a:ext cx="53975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B4237B9-2FAD-4944-BA9B-B9AEF5616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1478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98" indent="0">
              <a:buNone/>
              <a:defRPr sz="1500" b="1"/>
            </a:lvl2pPr>
            <a:lvl3pPr marL="684848" indent="0">
              <a:buNone/>
              <a:defRPr sz="1400" b="1"/>
            </a:lvl3pPr>
            <a:lvl4pPr marL="1027272" indent="0">
              <a:buNone/>
              <a:defRPr sz="1200" b="1"/>
            </a:lvl4pPr>
            <a:lvl5pPr marL="1369696" indent="0">
              <a:buNone/>
              <a:defRPr sz="1200" b="1"/>
            </a:lvl5pPr>
            <a:lvl6pPr marL="1712147" indent="0">
              <a:buNone/>
              <a:defRPr sz="1200" b="1"/>
            </a:lvl6pPr>
            <a:lvl7pPr marL="2054543" indent="0">
              <a:buNone/>
              <a:defRPr sz="1200" b="1"/>
            </a:lvl7pPr>
            <a:lvl8pPr marL="2396940" indent="0">
              <a:buNone/>
              <a:defRPr sz="1200" b="1"/>
            </a:lvl8pPr>
            <a:lvl9pPr marL="273933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5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98" indent="0">
              <a:buNone/>
              <a:defRPr sz="1500" b="1"/>
            </a:lvl2pPr>
            <a:lvl3pPr marL="684848" indent="0">
              <a:buNone/>
              <a:defRPr sz="1400" b="1"/>
            </a:lvl3pPr>
            <a:lvl4pPr marL="1027272" indent="0">
              <a:buNone/>
              <a:defRPr sz="1200" b="1"/>
            </a:lvl4pPr>
            <a:lvl5pPr marL="1369696" indent="0">
              <a:buNone/>
              <a:defRPr sz="1200" b="1"/>
            </a:lvl5pPr>
            <a:lvl6pPr marL="1712147" indent="0">
              <a:buNone/>
              <a:defRPr sz="1200" b="1"/>
            </a:lvl6pPr>
            <a:lvl7pPr marL="2054543" indent="0">
              <a:buNone/>
              <a:defRPr sz="1200" b="1"/>
            </a:lvl7pPr>
            <a:lvl8pPr marL="2396940" indent="0">
              <a:buNone/>
              <a:defRPr sz="1200" b="1"/>
            </a:lvl8pPr>
            <a:lvl9pPr marL="273933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33A9AC-1BA8-47F1-AD67-218518411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520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1663345-11E1-4AEA-845C-1F7947CD1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925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78A84FC-601A-4CDB-B99F-CC3A59248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50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C6BA8-2D59-4BF2-8B45-F227CE5CF0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446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68FC9D-A44F-459E-B84E-1BEA8D15A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2269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E1FF605-4844-4773-924B-73BCE5F12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2920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BB64F75-4E80-4A7D-BD50-BFAAF2D6A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3937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96B6994-4329-495F-ADC4-2577FA0A0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7591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4CE63C6-AB24-4A75-8E9E-BEC26A15B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7699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BABE97-6ADA-4B6E-BDFE-84AEA5572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8701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B02E352-B527-4A87-A5C9-074F709E2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137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5EEF56-4E68-4D5D-BBFA-97BA98612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0267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09D600D-8FE5-4F6E-9276-8482A2EE3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349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D48A90-81C5-4276-BD5B-8033EA89D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08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182" indent="0">
              <a:buNone/>
              <a:defRPr sz="1800"/>
            </a:lvl2pPr>
            <a:lvl3pPr marL="912488" indent="0">
              <a:buNone/>
              <a:defRPr sz="1600"/>
            </a:lvl3pPr>
            <a:lvl4pPr marL="1368710" indent="0">
              <a:buNone/>
              <a:defRPr sz="1400"/>
            </a:lvl4pPr>
            <a:lvl5pPr marL="1824974" indent="0">
              <a:buNone/>
              <a:defRPr sz="1400"/>
            </a:lvl5pPr>
            <a:lvl6pPr marL="2281155" indent="0">
              <a:buNone/>
              <a:defRPr sz="1400"/>
            </a:lvl6pPr>
            <a:lvl7pPr marL="2737337" indent="0">
              <a:buNone/>
              <a:defRPr sz="1400"/>
            </a:lvl7pPr>
            <a:lvl8pPr marL="3193608" indent="0">
              <a:buNone/>
              <a:defRPr sz="1400"/>
            </a:lvl8pPr>
            <a:lvl9pPr marL="364985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CFD6E-069E-4CD9-9A59-91D8E5F49F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906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BEA4356-A125-4420-ACEF-145EDED0B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945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F1C8DE-8D34-403D-85CB-1E24170A7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886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B52FBA-1BD7-4290-8198-F53E0FFB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3369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CAE8A5D-3468-41BC-A1CD-F300B1660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3572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E1B694D-7602-4D55-AFF6-268690654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5319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A3B166D-53CD-4358-92A7-58D2E999F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2142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B628E93-33FF-4113-8A73-91E0605BF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3193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AE7FEFE-1BAC-450C-9F16-2BA979929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667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0ED0753-59BA-41C8-BCA6-32D67C2BE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8282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903969-824E-4968-8777-78B8E1390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3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42F66-2951-4281-AE71-487A5C9144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339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569FE5E-C30F-46D1-AF84-0D81789DB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8305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7A0549-945C-40EA-AB9C-C6D002040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7879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C6B4737-C56B-407F-AAF2-B3E60C852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6342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B474C3C-F07F-4BF5-982E-05FFC8C8D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9770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3855908-C101-43DA-BC0B-A33C38201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4630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118898D-8D8B-4821-B40D-0DCA5C0A2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1308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B9C4B51-7CCD-40FF-815A-4E94411EF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6735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4B7E2E1-809D-4553-BD01-CD8E442F3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2612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EEDCE94-D3B9-485F-880A-372B2DB11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6537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EDAF107-F561-490B-97D2-FD130EC27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62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28.xml"/><Relationship Id="rId21" Type="http://schemas.openxmlformats.org/officeDocument/2006/relationships/slideLayout" Target="../slideLayouts/slideLayout423.xml"/><Relationship Id="rId42" Type="http://schemas.openxmlformats.org/officeDocument/2006/relationships/slideLayout" Target="../slideLayouts/slideLayout444.xml"/><Relationship Id="rId47" Type="http://schemas.openxmlformats.org/officeDocument/2006/relationships/slideLayout" Target="../slideLayouts/slideLayout449.xml"/><Relationship Id="rId63" Type="http://schemas.openxmlformats.org/officeDocument/2006/relationships/slideLayout" Target="../slideLayouts/slideLayout465.xml"/><Relationship Id="rId68" Type="http://schemas.openxmlformats.org/officeDocument/2006/relationships/slideLayout" Target="../slideLayouts/slideLayout470.xml"/><Relationship Id="rId84" Type="http://schemas.openxmlformats.org/officeDocument/2006/relationships/slideLayout" Target="../slideLayouts/slideLayout486.xml"/><Relationship Id="rId89" Type="http://schemas.openxmlformats.org/officeDocument/2006/relationships/theme" Target="../theme/theme10.xml"/><Relationship Id="rId16" Type="http://schemas.openxmlformats.org/officeDocument/2006/relationships/slideLayout" Target="../slideLayouts/slideLayout418.xml"/><Relationship Id="rId11" Type="http://schemas.openxmlformats.org/officeDocument/2006/relationships/slideLayout" Target="../slideLayouts/slideLayout413.xml"/><Relationship Id="rId32" Type="http://schemas.openxmlformats.org/officeDocument/2006/relationships/slideLayout" Target="../slideLayouts/slideLayout434.xml"/><Relationship Id="rId37" Type="http://schemas.openxmlformats.org/officeDocument/2006/relationships/slideLayout" Target="../slideLayouts/slideLayout439.xml"/><Relationship Id="rId53" Type="http://schemas.openxmlformats.org/officeDocument/2006/relationships/slideLayout" Target="../slideLayouts/slideLayout455.xml"/><Relationship Id="rId58" Type="http://schemas.openxmlformats.org/officeDocument/2006/relationships/slideLayout" Target="../slideLayouts/slideLayout460.xml"/><Relationship Id="rId74" Type="http://schemas.openxmlformats.org/officeDocument/2006/relationships/slideLayout" Target="../slideLayouts/slideLayout476.xml"/><Relationship Id="rId79" Type="http://schemas.openxmlformats.org/officeDocument/2006/relationships/slideLayout" Target="../slideLayouts/slideLayout481.xml"/><Relationship Id="rId5" Type="http://schemas.openxmlformats.org/officeDocument/2006/relationships/slideLayout" Target="../slideLayouts/slideLayout407.xml"/><Relationship Id="rId14" Type="http://schemas.openxmlformats.org/officeDocument/2006/relationships/slideLayout" Target="../slideLayouts/slideLayout416.xml"/><Relationship Id="rId22" Type="http://schemas.openxmlformats.org/officeDocument/2006/relationships/slideLayout" Target="../slideLayouts/slideLayout424.xml"/><Relationship Id="rId27" Type="http://schemas.openxmlformats.org/officeDocument/2006/relationships/slideLayout" Target="../slideLayouts/slideLayout429.xml"/><Relationship Id="rId30" Type="http://schemas.openxmlformats.org/officeDocument/2006/relationships/slideLayout" Target="../slideLayouts/slideLayout432.xml"/><Relationship Id="rId35" Type="http://schemas.openxmlformats.org/officeDocument/2006/relationships/slideLayout" Target="../slideLayouts/slideLayout437.xml"/><Relationship Id="rId43" Type="http://schemas.openxmlformats.org/officeDocument/2006/relationships/slideLayout" Target="../slideLayouts/slideLayout445.xml"/><Relationship Id="rId48" Type="http://schemas.openxmlformats.org/officeDocument/2006/relationships/slideLayout" Target="../slideLayouts/slideLayout450.xml"/><Relationship Id="rId56" Type="http://schemas.openxmlformats.org/officeDocument/2006/relationships/slideLayout" Target="../slideLayouts/slideLayout458.xml"/><Relationship Id="rId64" Type="http://schemas.openxmlformats.org/officeDocument/2006/relationships/slideLayout" Target="../slideLayouts/slideLayout466.xml"/><Relationship Id="rId69" Type="http://schemas.openxmlformats.org/officeDocument/2006/relationships/slideLayout" Target="../slideLayouts/slideLayout471.xml"/><Relationship Id="rId77" Type="http://schemas.openxmlformats.org/officeDocument/2006/relationships/slideLayout" Target="../slideLayouts/slideLayout479.xml"/><Relationship Id="rId8" Type="http://schemas.openxmlformats.org/officeDocument/2006/relationships/slideLayout" Target="../slideLayouts/slideLayout410.xml"/><Relationship Id="rId51" Type="http://schemas.openxmlformats.org/officeDocument/2006/relationships/slideLayout" Target="../slideLayouts/slideLayout453.xml"/><Relationship Id="rId72" Type="http://schemas.openxmlformats.org/officeDocument/2006/relationships/slideLayout" Target="../slideLayouts/slideLayout474.xml"/><Relationship Id="rId80" Type="http://schemas.openxmlformats.org/officeDocument/2006/relationships/slideLayout" Target="../slideLayouts/slideLayout482.xml"/><Relationship Id="rId85" Type="http://schemas.openxmlformats.org/officeDocument/2006/relationships/slideLayout" Target="../slideLayouts/slideLayout487.xml"/><Relationship Id="rId3" Type="http://schemas.openxmlformats.org/officeDocument/2006/relationships/slideLayout" Target="../slideLayouts/slideLayout405.xml"/><Relationship Id="rId12" Type="http://schemas.openxmlformats.org/officeDocument/2006/relationships/slideLayout" Target="../slideLayouts/slideLayout414.xml"/><Relationship Id="rId17" Type="http://schemas.openxmlformats.org/officeDocument/2006/relationships/slideLayout" Target="../slideLayouts/slideLayout419.xml"/><Relationship Id="rId25" Type="http://schemas.openxmlformats.org/officeDocument/2006/relationships/slideLayout" Target="../slideLayouts/slideLayout427.xml"/><Relationship Id="rId33" Type="http://schemas.openxmlformats.org/officeDocument/2006/relationships/slideLayout" Target="../slideLayouts/slideLayout435.xml"/><Relationship Id="rId38" Type="http://schemas.openxmlformats.org/officeDocument/2006/relationships/slideLayout" Target="../slideLayouts/slideLayout440.xml"/><Relationship Id="rId46" Type="http://schemas.openxmlformats.org/officeDocument/2006/relationships/slideLayout" Target="../slideLayouts/slideLayout448.xml"/><Relationship Id="rId59" Type="http://schemas.openxmlformats.org/officeDocument/2006/relationships/slideLayout" Target="../slideLayouts/slideLayout461.xml"/><Relationship Id="rId67" Type="http://schemas.openxmlformats.org/officeDocument/2006/relationships/slideLayout" Target="../slideLayouts/slideLayout469.xml"/><Relationship Id="rId20" Type="http://schemas.openxmlformats.org/officeDocument/2006/relationships/slideLayout" Target="../slideLayouts/slideLayout422.xml"/><Relationship Id="rId41" Type="http://schemas.openxmlformats.org/officeDocument/2006/relationships/slideLayout" Target="../slideLayouts/slideLayout443.xml"/><Relationship Id="rId54" Type="http://schemas.openxmlformats.org/officeDocument/2006/relationships/slideLayout" Target="../slideLayouts/slideLayout456.xml"/><Relationship Id="rId62" Type="http://schemas.openxmlformats.org/officeDocument/2006/relationships/slideLayout" Target="../slideLayouts/slideLayout464.xml"/><Relationship Id="rId70" Type="http://schemas.openxmlformats.org/officeDocument/2006/relationships/slideLayout" Target="../slideLayouts/slideLayout472.xml"/><Relationship Id="rId75" Type="http://schemas.openxmlformats.org/officeDocument/2006/relationships/slideLayout" Target="../slideLayouts/slideLayout477.xml"/><Relationship Id="rId83" Type="http://schemas.openxmlformats.org/officeDocument/2006/relationships/slideLayout" Target="../slideLayouts/slideLayout485.xml"/><Relationship Id="rId88" Type="http://schemas.openxmlformats.org/officeDocument/2006/relationships/slideLayout" Target="../slideLayouts/slideLayout490.xml"/><Relationship Id="rId1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408.xml"/><Relationship Id="rId15" Type="http://schemas.openxmlformats.org/officeDocument/2006/relationships/slideLayout" Target="../slideLayouts/slideLayout417.xml"/><Relationship Id="rId23" Type="http://schemas.openxmlformats.org/officeDocument/2006/relationships/slideLayout" Target="../slideLayouts/slideLayout425.xml"/><Relationship Id="rId28" Type="http://schemas.openxmlformats.org/officeDocument/2006/relationships/slideLayout" Target="../slideLayouts/slideLayout430.xml"/><Relationship Id="rId36" Type="http://schemas.openxmlformats.org/officeDocument/2006/relationships/slideLayout" Target="../slideLayouts/slideLayout438.xml"/><Relationship Id="rId49" Type="http://schemas.openxmlformats.org/officeDocument/2006/relationships/slideLayout" Target="../slideLayouts/slideLayout451.xml"/><Relationship Id="rId57" Type="http://schemas.openxmlformats.org/officeDocument/2006/relationships/slideLayout" Target="../slideLayouts/slideLayout459.xml"/><Relationship Id="rId10" Type="http://schemas.openxmlformats.org/officeDocument/2006/relationships/slideLayout" Target="../slideLayouts/slideLayout412.xml"/><Relationship Id="rId31" Type="http://schemas.openxmlformats.org/officeDocument/2006/relationships/slideLayout" Target="../slideLayouts/slideLayout433.xml"/><Relationship Id="rId44" Type="http://schemas.openxmlformats.org/officeDocument/2006/relationships/slideLayout" Target="../slideLayouts/slideLayout446.xml"/><Relationship Id="rId52" Type="http://schemas.openxmlformats.org/officeDocument/2006/relationships/slideLayout" Target="../slideLayouts/slideLayout454.xml"/><Relationship Id="rId60" Type="http://schemas.openxmlformats.org/officeDocument/2006/relationships/slideLayout" Target="../slideLayouts/slideLayout462.xml"/><Relationship Id="rId65" Type="http://schemas.openxmlformats.org/officeDocument/2006/relationships/slideLayout" Target="../slideLayouts/slideLayout467.xml"/><Relationship Id="rId73" Type="http://schemas.openxmlformats.org/officeDocument/2006/relationships/slideLayout" Target="../slideLayouts/slideLayout475.xml"/><Relationship Id="rId78" Type="http://schemas.openxmlformats.org/officeDocument/2006/relationships/slideLayout" Target="../slideLayouts/slideLayout480.xml"/><Relationship Id="rId81" Type="http://schemas.openxmlformats.org/officeDocument/2006/relationships/slideLayout" Target="../slideLayouts/slideLayout483.xml"/><Relationship Id="rId86" Type="http://schemas.openxmlformats.org/officeDocument/2006/relationships/slideLayout" Target="../slideLayouts/slideLayout488.xml"/><Relationship Id="rId4" Type="http://schemas.openxmlformats.org/officeDocument/2006/relationships/slideLayout" Target="../slideLayouts/slideLayout406.xml"/><Relationship Id="rId9" Type="http://schemas.openxmlformats.org/officeDocument/2006/relationships/slideLayout" Target="../slideLayouts/slideLayout411.xml"/><Relationship Id="rId13" Type="http://schemas.openxmlformats.org/officeDocument/2006/relationships/slideLayout" Target="../slideLayouts/slideLayout415.xml"/><Relationship Id="rId18" Type="http://schemas.openxmlformats.org/officeDocument/2006/relationships/slideLayout" Target="../slideLayouts/slideLayout420.xml"/><Relationship Id="rId39" Type="http://schemas.openxmlformats.org/officeDocument/2006/relationships/slideLayout" Target="../slideLayouts/slideLayout441.xml"/><Relationship Id="rId34" Type="http://schemas.openxmlformats.org/officeDocument/2006/relationships/slideLayout" Target="../slideLayouts/slideLayout436.xml"/><Relationship Id="rId50" Type="http://schemas.openxmlformats.org/officeDocument/2006/relationships/slideLayout" Target="../slideLayouts/slideLayout452.xml"/><Relationship Id="rId55" Type="http://schemas.openxmlformats.org/officeDocument/2006/relationships/slideLayout" Target="../slideLayouts/slideLayout457.xml"/><Relationship Id="rId76" Type="http://schemas.openxmlformats.org/officeDocument/2006/relationships/slideLayout" Target="../slideLayouts/slideLayout478.xml"/><Relationship Id="rId7" Type="http://schemas.openxmlformats.org/officeDocument/2006/relationships/slideLayout" Target="../slideLayouts/slideLayout409.xml"/><Relationship Id="rId71" Type="http://schemas.openxmlformats.org/officeDocument/2006/relationships/slideLayout" Target="../slideLayouts/slideLayout473.xml"/><Relationship Id="rId2" Type="http://schemas.openxmlformats.org/officeDocument/2006/relationships/slideLayout" Target="../slideLayouts/slideLayout404.xml"/><Relationship Id="rId29" Type="http://schemas.openxmlformats.org/officeDocument/2006/relationships/slideLayout" Target="../slideLayouts/slideLayout431.xml"/><Relationship Id="rId24" Type="http://schemas.openxmlformats.org/officeDocument/2006/relationships/slideLayout" Target="../slideLayouts/slideLayout426.xml"/><Relationship Id="rId40" Type="http://schemas.openxmlformats.org/officeDocument/2006/relationships/slideLayout" Target="../slideLayouts/slideLayout442.xml"/><Relationship Id="rId45" Type="http://schemas.openxmlformats.org/officeDocument/2006/relationships/slideLayout" Target="../slideLayouts/slideLayout447.xml"/><Relationship Id="rId66" Type="http://schemas.openxmlformats.org/officeDocument/2006/relationships/slideLayout" Target="../slideLayouts/slideLayout468.xml"/><Relationship Id="rId87" Type="http://schemas.openxmlformats.org/officeDocument/2006/relationships/slideLayout" Target="../slideLayouts/slideLayout489.xml"/><Relationship Id="rId61" Type="http://schemas.openxmlformats.org/officeDocument/2006/relationships/slideLayout" Target="../slideLayouts/slideLayout463.xml"/><Relationship Id="rId82" Type="http://schemas.openxmlformats.org/officeDocument/2006/relationships/slideLayout" Target="../slideLayouts/slideLayout484.xml"/><Relationship Id="rId19" Type="http://schemas.openxmlformats.org/officeDocument/2006/relationships/slideLayout" Target="../slideLayouts/slideLayout421.xml"/></Relationships>
</file>

<file path=ppt/slideMasters/_rels/slideMaster1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16.xml"/><Relationship Id="rId21" Type="http://schemas.openxmlformats.org/officeDocument/2006/relationships/slideLayout" Target="../slideLayouts/slideLayout511.xml"/><Relationship Id="rId42" Type="http://schemas.openxmlformats.org/officeDocument/2006/relationships/slideLayout" Target="../slideLayouts/slideLayout532.xml"/><Relationship Id="rId47" Type="http://schemas.openxmlformats.org/officeDocument/2006/relationships/slideLayout" Target="../slideLayouts/slideLayout537.xml"/><Relationship Id="rId63" Type="http://schemas.openxmlformats.org/officeDocument/2006/relationships/slideLayout" Target="../slideLayouts/slideLayout553.xml"/><Relationship Id="rId68" Type="http://schemas.openxmlformats.org/officeDocument/2006/relationships/slideLayout" Target="../slideLayouts/slideLayout558.xml"/><Relationship Id="rId84" Type="http://schemas.openxmlformats.org/officeDocument/2006/relationships/slideLayout" Target="../slideLayouts/slideLayout574.xml"/><Relationship Id="rId89" Type="http://schemas.openxmlformats.org/officeDocument/2006/relationships/theme" Target="../theme/theme11.xml"/><Relationship Id="rId16" Type="http://schemas.openxmlformats.org/officeDocument/2006/relationships/slideLayout" Target="../slideLayouts/slideLayout506.xml"/><Relationship Id="rId11" Type="http://schemas.openxmlformats.org/officeDocument/2006/relationships/slideLayout" Target="../slideLayouts/slideLayout501.xml"/><Relationship Id="rId32" Type="http://schemas.openxmlformats.org/officeDocument/2006/relationships/slideLayout" Target="../slideLayouts/slideLayout522.xml"/><Relationship Id="rId37" Type="http://schemas.openxmlformats.org/officeDocument/2006/relationships/slideLayout" Target="../slideLayouts/slideLayout527.xml"/><Relationship Id="rId53" Type="http://schemas.openxmlformats.org/officeDocument/2006/relationships/slideLayout" Target="../slideLayouts/slideLayout543.xml"/><Relationship Id="rId58" Type="http://schemas.openxmlformats.org/officeDocument/2006/relationships/slideLayout" Target="../slideLayouts/slideLayout548.xml"/><Relationship Id="rId74" Type="http://schemas.openxmlformats.org/officeDocument/2006/relationships/slideLayout" Target="../slideLayouts/slideLayout564.xml"/><Relationship Id="rId79" Type="http://schemas.openxmlformats.org/officeDocument/2006/relationships/slideLayout" Target="../slideLayouts/slideLayout569.xml"/><Relationship Id="rId5" Type="http://schemas.openxmlformats.org/officeDocument/2006/relationships/slideLayout" Target="../slideLayouts/slideLayout495.xml"/><Relationship Id="rId14" Type="http://schemas.openxmlformats.org/officeDocument/2006/relationships/slideLayout" Target="../slideLayouts/slideLayout504.xml"/><Relationship Id="rId22" Type="http://schemas.openxmlformats.org/officeDocument/2006/relationships/slideLayout" Target="../slideLayouts/slideLayout512.xml"/><Relationship Id="rId27" Type="http://schemas.openxmlformats.org/officeDocument/2006/relationships/slideLayout" Target="../slideLayouts/slideLayout517.xml"/><Relationship Id="rId30" Type="http://schemas.openxmlformats.org/officeDocument/2006/relationships/slideLayout" Target="../slideLayouts/slideLayout520.xml"/><Relationship Id="rId35" Type="http://schemas.openxmlformats.org/officeDocument/2006/relationships/slideLayout" Target="../slideLayouts/slideLayout525.xml"/><Relationship Id="rId43" Type="http://schemas.openxmlformats.org/officeDocument/2006/relationships/slideLayout" Target="../slideLayouts/slideLayout533.xml"/><Relationship Id="rId48" Type="http://schemas.openxmlformats.org/officeDocument/2006/relationships/slideLayout" Target="../slideLayouts/slideLayout538.xml"/><Relationship Id="rId56" Type="http://schemas.openxmlformats.org/officeDocument/2006/relationships/slideLayout" Target="../slideLayouts/slideLayout546.xml"/><Relationship Id="rId64" Type="http://schemas.openxmlformats.org/officeDocument/2006/relationships/slideLayout" Target="../slideLayouts/slideLayout554.xml"/><Relationship Id="rId69" Type="http://schemas.openxmlformats.org/officeDocument/2006/relationships/slideLayout" Target="../slideLayouts/slideLayout559.xml"/><Relationship Id="rId77" Type="http://schemas.openxmlformats.org/officeDocument/2006/relationships/slideLayout" Target="../slideLayouts/slideLayout567.xml"/><Relationship Id="rId8" Type="http://schemas.openxmlformats.org/officeDocument/2006/relationships/slideLayout" Target="../slideLayouts/slideLayout498.xml"/><Relationship Id="rId51" Type="http://schemas.openxmlformats.org/officeDocument/2006/relationships/slideLayout" Target="../slideLayouts/slideLayout541.xml"/><Relationship Id="rId72" Type="http://schemas.openxmlformats.org/officeDocument/2006/relationships/slideLayout" Target="../slideLayouts/slideLayout562.xml"/><Relationship Id="rId80" Type="http://schemas.openxmlformats.org/officeDocument/2006/relationships/slideLayout" Target="../slideLayouts/slideLayout570.xml"/><Relationship Id="rId85" Type="http://schemas.openxmlformats.org/officeDocument/2006/relationships/slideLayout" Target="../slideLayouts/slideLayout575.xml"/><Relationship Id="rId3" Type="http://schemas.openxmlformats.org/officeDocument/2006/relationships/slideLayout" Target="../slideLayouts/slideLayout493.xml"/><Relationship Id="rId12" Type="http://schemas.openxmlformats.org/officeDocument/2006/relationships/slideLayout" Target="../slideLayouts/slideLayout502.xml"/><Relationship Id="rId17" Type="http://schemas.openxmlformats.org/officeDocument/2006/relationships/slideLayout" Target="../slideLayouts/slideLayout507.xml"/><Relationship Id="rId25" Type="http://schemas.openxmlformats.org/officeDocument/2006/relationships/slideLayout" Target="../slideLayouts/slideLayout515.xml"/><Relationship Id="rId33" Type="http://schemas.openxmlformats.org/officeDocument/2006/relationships/slideLayout" Target="../slideLayouts/slideLayout523.xml"/><Relationship Id="rId38" Type="http://schemas.openxmlformats.org/officeDocument/2006/relationships/slideLayout" Target="../slideLayouts/slideLayout528.xml"/><Relationship Id="rId46" Type="http://schemas.openxmlformats.org/officeDocument/2006/relationships/slideLayout" Target="../slideLayouts/slideLayout536.xml"/><Relationship Id="rId59" Type="http://schemas.openxmlformats.org/officeDocument/2006/relationships/slideLayout" Target="../slideLayouts/slideLayout549.xml"/><Relationship Id="rId67" Type="http://schemas.openxmlformats.org/officeDocument/2006/relationships/slideLayout" Target="../slideLayouts/slideLayout557.xml"/><Relationship Id="rId20" Type="http://schemas.openxmlformats.org/officeDocument/2006/relationships/slideLayout" Target="../slideLayouts/slideLayout510.xml"/><Relationship Id="rId41" Type="http://schemas.openxmlformats.org/officeDocument/2006/relationships/slideLayout" Target="../slideLayouts/slideLayout531.xml"/><Relationship Id="rId54" Type="http://schemas.openxmlformats.org/officeDocument/2006/relationships/slideLayout" Target="../slideLayouts/slideLayout544.xml"/><Relationship Id="rId62" Type="http://schemas.openxmlformats.org/officeDocument/2006/relationships/slideLayout" Target="../slideLayouts/slideLayout552.xml"/><Relationship Id="rId70" Type="http://schemas.openxmlformats.org/officeDocument/2006/relationships/slideLayout" Target="../slideLayouts/slideLayout560.xml"/><Relationship Id="rId75" Type="http://schemas.openxmlformats.org/officeDocument/2006/relationships/slideLayout" Target="../slideLayouts/slideLayout565.xml"/><Relationship Id="rId83" Type="http://schemas.openxmlformats.org/officeDocument/2006/relationships/slideLayout" Target="../slideLayouts/slideLayout573.xml"/><Relationship Id="rId88" Type="http://schemas.openxmlformats.org/officeDocument/2006/relationships/slideLayout" Target="../slideLayouts/slideLayout578.xml"/><Relationship Id="rId1" Type="http://schemas.openxmlformats.org/officeDocument/2006/relationships/slideLayout" Target="../slideLayouts/slideLayout491.xml"/><Relationship Id="rId6" Type="http://schemas.openxmlformats.org/officeDocument/2006/relationships/slideLayout" Target="../slideLayouts/slideLayout496.xml"/><Relationship Id="rId15" Type="http://schemas.openxmlformats.org/officeDocument/2006/relationships/slideLayout" Target="../slideLayouts/slideLayout505.xml"/><Relationship Id="rId23" Type="http://schemas.openxmlformats.org/officeDocument/2006/relationships/slideLayout" Target="../slideLayouts/slideLayout513.xml"/><Relationship Id="rId28" Type="http://schemas.openxmlformats.org/officeDocument/2006/relationships/slideLayout" Target="../slideLayouts/slideLayout518.xml"/><Relationship Id="rId36" Type="http://schemas.openxmlformats.org/officeDocument/2006/relationships/slideLayout" Target="../slideLayouts/slideLayout526.xml"/><Relationship Id="rId49" Type="http://schemas.openxmlformats.org/officeDocument/2006/relationships/slideLayout" Target="../slideLayouts/slideLayout539.xml"/><Relationship Id="rId57" Type="http://schemas.openxmlformats.org/officeDocument/2006/relationships/slideLayout" Target="../slideLayouts/slideLayout547.xml"/><Relationship Id="rId10" Type="http://schemas.openxmlformats.org/officeDocument/2006/relationships/slideLayout" Target="../slideLayouts/slideLayout500.xml"/><Relationship Id="rId31" Type="http://schemas.openxmlformats.org/officeDocument/2006/relationships/slideLayout" Target="../slideLayouts/slideLayout521.xml"/><Relationship Id="rId44" Type="http://schemas.openxmlformats.org/officeDocument/2006/relationships/slideLayout" Target="../slideLayouts/slideLayout534.xml"/><Relationship Id="rId52" Type="http://schemas.openxmlformats.org/officeDocument/2006/relationships/slideLayout" Target="../slideLayouts/slideLayout542.xml"/><Relationship Id="rId60" Type="http://schemas.openxmlformats.org/officeDocument/2006/relationships/slideLayout" Target="../slideLayouts/slideLayout550.xml"/><Relationship Id="rId65" Type="http://schemas.openxmlformats.org/officeDocument/2006/relationships/slideLayout" Target="../slideLayouts/slideLayout555.xml"/><Relationship Id="rId73" Type="http://schemas.openxmlformats.org/officeDocument/2006/relationships/slideLayout" Target="../slideLayouts/slideLayout563.xml"/><Relationship Id="rId78" Type="http://schemas.openxmlformats.org/officeDocument/2006/relationships/slideLayout" Target="../slideLayouts/slideLayout568.xml"/><Relationship Id="rId81" Type="http://schemas.openxmlformats.org/officeDocument/2006/relationships/slideLayout" Target="../slideLayouts/slideLayout571.xml"/><Relationship Id="rId86" Type="http://schemas.openxmlformats.org/officeDocument/2006/relationships/slideLayout" Target="../slideLayouts/slideLayout576.xml"/><Relationship Id="rId4" Type="http://schemas.openxmlformats.org/officeDocument/2006/relationships/slideLayout" Target="../slideLayouts/slideLayout494.xml"/><Relationship Id="rId9" Type="http://schemas.openxmlformats.org/officeDocument/2006/relationships/slideLayout" Target="../slideLayouts/slideLayout499.xml"/><Relationship Id="rId13" Type="http://schemas.openxmlformats.org/officeDocument/2006/relationships/slideLayout" Target="../slideLayouts/slideLayout503.xml"/><Relationship Id="rId18" Type="http://schemas.openxmlformats.org/officeDocument/2006/relationships/slideLayout" Target="../slideLayouts/slideLayout508.xml"/><Relationship Id="rId39" Type="http://schemas.openxmlformats.org/officeDocument/2006/relationships/slideLayout" Target="../slideLayouts/slideLayout529.xml"/><Relationship Id="rId34" Type="http://schemas.openxmlformats.org/officeDocument/2006/relationships/slideLayout" Target="../slideLayouts/slideLayout524.xml"/><Relationship Id="rId50" Type="http://schemas.openxmlformats.org/officeDocument/2006/relationships/slideLayout" Target="../slideLayouts/slideLayout540.xml"/><Relationship Id="rId55" Type="http://schemas.openxmlformats.org/officeDocument/2006/relationships/slideLayout" Target="../slideLayouts/slideLayout545.xml"/><Relationship Id="rId76" Type="http://schemas.openxmlformats.org/officeDocument/2006/relationships/slideLayout" Target="../slideLayouts/slideLayout566.xml"/><Relationship Id="rId7" Type="http://schemas.openxmlformats.org/officeDocument/2006/relationships/slideLayout" Target="../slideLayouts/slideLayout497.xml"/><Relationship Id="rId71" Type="http://schemas.openxmlformats.org/officeDocument/2006/relationships/slideLayout" Target="../slideLayouts/slideLayout561.xml"/><Relationship Id="rId2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19.xml"/><Relationship Id="rId24" Type="http://schemas.openxmlformats.org/officeDocument/2006/relationships/slideLayout" Target="../slideLayouts/slideLayout514.xml"/><Relationship Id="rId40" Type="http://schemas.openxmlformats.org/officeDocument/2006/relationships/slideLayout" Target="../slideLayouts/slideLayout530.xml"/><Relationship Id="rId45" Type="http://schemas.openxmlformats.org/officeDocument/2006/relationships/slideLayout" Target="../slideLayouts/slideLayout535.xml"/><Relationship Id="rId66" Type="http://schemas.openxmlformats.org/officeDocument/2006/relationships/slideLayout" Target="../slideLayouts/slideLayout556.xml"/><Relationship Id="rId87" Type="http://schemas.openxmlformats.org/officeDocument/2006/relationships/slideLayout" Target="../slideLayouts/slideLayout577.xml"/><Relationship Id="rId61" Type="http://schemas.openxmlformats.org/officeDocument/2006/relationships/slideLayout" Target="../slideLayouts/slideLayout551.xml"/><Relationship Id="rId82" Type="http://schemas.openxmlformats.org/officeDocument/2006/relationships/slideLayout" Target="../slideLayouts/slideLayout572.xml"/><Relationship Id="rId19" Type="http://schemas.openxmlformats.org/officeDocument/2006/relationships/slideLayout" Target="../slideLayouts/slideLayout5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6.xml"/><Relationship Id="rId3" Type="http://schemas.openxmlformats.org/officeDocument/2006/relationships/slideLayout" Target="../slideLayouts/slideLayout581.xml"/><Relationship Id="rId7" Type="http://schemas.openxmlformats.org/officeDocument/2006/relationships/slideLayout" Target="../slideLayouts/slideLayout58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580.xml"/><Relationship Id="rId1" Type="http://schemas.openxmlformats.org/officeDocument/2006/relationships/slideLayout" Target="../slideLayouts/slideLayout579.xml"/><Relationship Id="rId6" Type="http://schemas.openxmlformats.org/officeDocument/2006/relationships/slideLayout" Target="../slideLayouts/slideLayout584.xml"/><Relationship Id="rId11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83.xml"/><Relationship Id="rId10" Type="http://schemas.openxmlformats.org/officeDocument/2006/relationships/slideLayout" Target="../slideLayouts/slideLayout588.xml"/><Relationship Id="rId4" Type="http://schemas.openxmlformats.org/officeDocument/2006/relationships/slideLayout" Target="../slideLayouts/slideLayout582.xml"/><Relationship Id="rId9" Type="http://schemas.openxmlformats.org/officeDocument/2006/relationships/slideLayout" Target="../slideLayouts/slideLayout58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592.xml"/><Relationship Id="rId7" Type="http://schemas.openxmlformats.org/officeDocument/2006/relationships/slideLayout" Target="../slideLayouts/slideLayout596.xml"/><Relationship Id="rId12" Type="http://schemas.openxmlformats.org/officeDocument/2006/relationships/slideLayout" Target="../slideLayouts/slideLayout601.xml"/><Relationship Id="rId2" Type="http://schemas.openxmlformats.org/officeDocument/2006/relationships/slideLayout" Target="../slideLayouts/slideLayout591.xml"/><Relationship Id="rId1" Type="http://schemas.openxmlformats.org/officeDocument/2006/relationships/slideLayout" Target="../slideLayouts/slideLayout590.xml"/><Relationship Id="rId6" Type="http://schemas.openxmlformats.org/officeDocument/2006/relationships/slideLayout" Target="../slideLayouts/slideLayout595.xml"/><Relationship Id="rId11" Type="http://schemas.openxmlformats.org/officeDocument/2006/relationships/slideLayout" Target="../slideLayouts/slideLayout600.xml"/><Relationship Id="rId5" Type="http://schemas.openxmlformats.org/officeDocument/2006/relationships/slideLayout" Target="../slideLayouts/slideLayout594.xml"/><Relationship Id="rId10" Type="http://schemas.openxmlformats.org/officeDocument/2006/relationships/slideLayout" Target="../slideLayouts/slideLayout599.xml"/><Relationship Id="rId4" Type="http://schemas.openxmlformats.org/officeDocument/2006/relationships/slideLayout" Target="../slideLayouts/slideLayout593.xml"/><Relationship Id="rId9" Type="http://schemas.openxmlformats.org/officeDocument/2006/relationships/slideLayout" Target="../slideLayouts/slideLayout59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9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604.xml"/><Relationship Id="rId7" Type="http://schemas.openxmlformats.org/officeDocument/2006/relationships/slideLayout" Target="../slideLayouts/slideLayout608.xml"/><Relationship Id="rId12" Type="http://schemas.openxmlformats.org/officeDocument/2006/relationships/slideLayout" Target="../slideLayouts/slideLayout613.xml"/><Relationship Id="rId2" Type="http://schemas.openxmlformats.org/officeDocument/2006/relationships/slideLayout" Target="../slideLayouts/slideLayout603.xml"/><Relationship Id="rId1" Type="http://schemas.openxmlformats.org/officeDocument/2006/relationships/slideLayout" Target="../slideLayouts/slideLayout602.xml"/><Relationship Id="rId6" Type="http://schemas.openxmlformats.org/officeDocument/2006/relationships/slideLayout" Target="../slideLayouts/slideLayout607.xml"/><Relationship Id="rId11" Type="http://schemas.openxmlformats.org/officeDocument/2006/relationships/slideLayout" Target="../slideLayouts/slideLayout612.xml"/><Relationship Id="rId5" Type="http://schemas.openxmlformats.org/officeDocument/2006/relationships/slideLayout" Target="../slideLayouts/slideLayout606.xml"/><Relationship Id="rId10" Type="http://schemas.openxmlformats.org/officeDocument/2006/relationships/slideLayout" Target="../slideLayouts/slideLayout611.xml"/><Relationship Id="rId4" Type="http://schemas.openxmlformats.org/officeDocument/2006/relationships/slideLayout" Target="../slideLayouts/slideLayout605.xml"/><Relationship Id="rId9" Type="http://schemas.openxmlformats.org/officeDocument/2006/relationships/slideLayout" Target="../slideLayouts/slideLayout61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1.xml"/><Relationship Id="rId3" Type="http://schemas.openxmlformats.org/officeDocument/2006/relationships/slideLayout" Target="../slideLayouts/slideLayout616.xml"/><Relationship Id="rId7" Type="http://schemas.openxmlformats.org/officeDocument/2006/relationships/slideLayout" Target="../slideLayouts/slideLayout62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615.xml"/><Relationship Id="rId1" Type="http://schemas.openxmlformats.org/officeDocument/2006/relationships/slideLayout" Target="../slideLayouts/slideLayout614.xml"/><Relationship Id="rId6" Type="http://schemas.openxmlformats.org/officeDocument/2006/relationships/slideLayout" Target="../slideLayouts/slideLayout619.xml"/><Relationship Id="rId11" Type="http://schemas.openxmlformats.org/officeDocument/2006/relationships/slideLayout" Target="../slideLayouts/slideLayout624.xml"/><Relationship Id="rId5" Type="http://schemas.openxmlformats.org/officeDocument/2006/relationships/slideLayout" Target="../slideLayouts/slideLayout618.xml"/><Relationship Id="rId10" Type="http://schemas.openxmlformats.org/officeDocument/2006/relationships/slideLayout" Target="../slideLayouts/slideLayout623.xml"/><Relationship Id="rId4" Type="http://schemas.openxmlformats.org/officeDocument/2006/relationships/slideLayout" Target="../slideLayouts/slideLayout617.xml"/><Relationship Id="rId9" Type="http://schemas.openxmlformats.org/officeDocument/2006/relationships/slideLayout" Target="../slideLayouts/slideLayout62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2.xml"/><Relationship Id="rId13" Type="http://schemas.openxmlformats.org/officeDocument/2006/relationships/slideLayout" Target="../slideLayouts/slideLayout637.xml"/><Relationship Id="rId3" Type="http://schemas.openxmlformats.org/officeDocument/2006/relationships/slideLayout" Target="../slideLayouts/slideLayout627.xml"/><Relationship Id="rId7" Type="http://schemas.openxmlformats.org/officeDocument/2006/relationships/slideLayout" Target="../slideLayouts/slideLayout631.xml"/><Relationship Id="rId12" Type="http://schemas.openxmlformats.org/officeDocument/2006/relationships/slideLayout" Target="../slideLayouts/slideLayout636.xml"/><Relationship Id="rId2" Type="http://schemas.openxmlformats.org/officeDocument/2006/relationships/slideLayout" Target="../slideLayouts/slideLayout626.xml"/><Relationship Id="rId1" Type="http://schemas.openxmlformats.org/officeDocument/2006/relationships/slideLayout" Target="../slideLayouts/slideLayout625.xml"/><Relationship Id="rId6" Type="http://schemas.openxmlformats.org/officeDocument/2006/relationships/slideLayout" Target="../slideLayouts/slideLayout630.xml"/><Relationship Id="rId11" Type="http://schemas.openxmlformats.org/officeDocument/2006/relationships/slideLayout" Target="../slideLayouts/slideLayout635.xml"/><Relationship Id="rId5" Type="http://schemas.openxmlformats.org/officeDocument/2006/relationships/slideLayout" Target="../slideLayouts/slideLayout629.xml"/><Relationship Id="rId10" Type="http://schemas.openxmlformats.org/officeDocument/2006/relationships/slideLayout" Target="../slideLayouts/slideLayout634.xml"/><Relationship Id="rId4" Type="http://schemas.openxmlformats.org/officeDocument/2006/relationships/slideLayout" Target="../slideLayouts/slideLayout628.xml"/><Relationship Id="rId9" Type="http://schemas.openxmlformats.org/officeDocument/2006/relationships/slideLayout" Target="../slideLayouts/slideLayout633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71.xml"/><Relationship Id="rId42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7.xml"/><Relationship Id="rId63" Type="http://schemas.openxmlformats.org/officeDocument/2006/relationships/slideLayout" Target="../slideLayouts/slideLayout113.xml"/><Relationship Id="rId68" Type="http://schemas.openxmlformats.org/officeDocument/2006/relationships/slideLayout" Target="../slideLayouts/slideLayout118.xml"/><Relationship Id="rId84" Type="http://schemas.openxmlformats.org/officeDocument/2006/relationships/slideLayout" Target="../slideLayouts/slideLayout134.xml"/><Relationship Id="rId89" Type="http://schemas.openxmlformats.org/officeDocument/2006/relationships/theme" Target="../theme/theme6.xml"/><Relationship Id="rId1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53" Type="http://schemas.openxmlformats.org/officeDocument/2006/relationships/slideLayout" Target="../slideLayouts/slideLayout103.xml"/><Relationship Id="rId58" Type="http://schemas.openxmlformats.org/officeDocument/2006/relationships/slideLayout" Target="../slideLayouts/slideLayout108.xml"/><Relationship Id="rId74" Type="http://schemas.openxmlformats.org/officeDocument/2006/relationships/slideLayout" Target="../slideLayouts/slideLayout124.xml"/><Relationship Id="rId79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48" Type="http://schemas.openxmlformats.org/officeDocument/2006/relationships/slideLayout" Target="../slideLayouts/slideLayout98.xml"/><Relationship Id="rId56" Type="http://schemas.openxmlformats.org/officeDocument/2006/relationships/slideLayout" Target="../slideLayouts/slideLayout106.xml"/><Relationship Id="rId64" Type="http://schemas.openxmlformats.org/officeDocument/2006/relationships/slideLayout" Target="../slideLayouts/slideLayout114.xml"/><Relationship Id="rId69" Type="http://schemas.openxmlformats.org/officeDocument/2006/relationships/slideLayout" Target="../slideLayouts/slideLayout119.xml"/><Relationship Id="rId77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58.xml"/><Relationship Id="rId51" Type="http://schemas.openxmlformats.org/officeDocument/2006/relationships/slideLayout" Target="../slideLayouts/slideLayout101.xml"/><Relationship Id="rId72" Type="http://schemas.openxmlformats.org/officeDocument/2006/relationships/slideLayout" Target="../slideLayouts/slideLayout122.xml"/><Relationship Id="rId80" Type="http://schemas.openxmlformats.org/officeDocument/2006/relationships/slideLayout" Target="../slideLayouts/slideLayout130.xml"/><Relationship Id="rId85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6.xml"/><Relationship Id="rId59" Type="http://schemas.openxmlformats.org/officeDocument/2006/relationships/slideLayout" Target="../slideLayouts/slideLayout109.xml"/><Relationship Id="rId67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91.xml"/><Relationship Id="rId54" Type="http://schemas.openxmlformats.org/officeDocument/2006/relationships/slideLayout" Target="../slideLayouts/slideLayout104.xml"/><Relationship Id="rId62" Type="http://schemas.openxmlformats.org/officeDocument/2006/relationships/slideLayout" Target="../slideLayouts/slideLayout112.xml"/><Relationship Id="rId70" Type="http://schemas.openxmlformats.org/officeDocument/2006/relationships/slideLayout" Target="../slideLayouts/slideLayout120.xml"/><Relationship Id="rId75" Type="http://schemas.openxmlformats.org/officeDocument/2006/relationships/slideLayout" Target="../slideLayouts/slideLayout125.xml"/><Relationship Id="rId83" Type="http://schemas.openxmlformats.org/officeDocument/2006/relationships/slideLayout" Target="../slideLayouts/slideLayout133.xml"/><Relationship Id="rId88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49" Type="http://schemas.openxmlformats.org/officeDocument/2006/relationships/slideLayout" Target="../slideLayouts/slideLayout99.xml"/><Relationship Id="rId57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52" Type="http://schemas.openxmlformats.org/officeDocument/2006/relationships/slideLayout" Target="../slideLayouts/slideLayout102.xml"/><Relationship Id="rId60" Type="http://schemas.openxmlformats.org/officeDocument/2006/relationships/slideLayout" Target="../slideLayouts/slideLayout110.xml"/><Relationship Id="rId65" Type="http://schemas.openxmlformats.org/officeDocument/2006/relationships/slideLayout" Target="../slideLayouts/slideLayout115.xml"/><Relationship Id="rId73" Type="http://schemas.openxmlformats.org/officeDocument/2006/relationships/slideLayout" Target="../slideLayouts/slideLayout123.xml"/><Relationship Id="rId78" Type="http://schemas.openxmlformats.org/officeDocument/2006/relationships/slideLayout" Target="../slideLayouts/slideLayout128.xml"/><Relationship Id="rId81" Type="http://schemas.openxmlformats.org/officeDocument/2006/relationships/slideLayout" Target="../slideLayouts/slideLayout131.xml"/><Relationship Id="rId86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84.xml"/><Relationship Id="rId50" Type="http://schemas.openxmlformats.org/officeDocument/2006/relationships/slideLayout" Target="../slideLayouts/slideLayout100.xml"/><Relationship Id="rId55" Type="http://schemas.openxmlformats.org/officeDocument/2006/relationships/slideLayout" Target="../slideLayouts/slideLayout105.xml"/><Relationship Id="rId76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57.xml"/><Relationship Id="rId71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74.xml"/><Relationship Id="rId40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5.xml"/><Relationship Id="rId66" Type="http://schemas.openxmlformats.org/officeDocument/2006/relationships/slideLayout" Target="../slideLayouts/slideLayout116.xml"/><Relationship Id="rId87" Type="http://schemas.openxmlformats.org/officeDocument/2006/relationships/slideLayout" Target="../slideLayouts/slideLayout137.xml"/><Relationship Id="rId61" Type="http://schemas.openxmlformats.org/officeDocument/2006/relationships/slideLayout" Target="../slideLayouts/slideLayout111.xml"/><Relationship Id="rId82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80.xml"/><Relationship Id="rId47" Type="http://schemas.openxmlformats.org/officeDocument/2006/relationships/slideLayout" Target="../slideLayouts/slideLayout185.xml"/><Relationship Id="rId63" Type="http://schemas.openxmlformats.org/officeDocument/2006/relationships/slideLayout" Target="../slideLayouts/slideLayout201.xml"/><Relationship Id="rId68" Type="http://schemas.openxmlformats.org/officeDocument/2006/relationships/slideLayout" Target="../slideLayouts/slideLayout206.xml"/><Relationship Id="rId84" Type="http://schemas.openxmlformats.org/officeDocument/2006/relationships/slideLayout" Target="../slideLayouts/slideLayout222.xml"/><Relationship Id="rId89" Type="http://schemas.openxmlformats.org/officeDocument/2006/relationships/theme" Target="../theme/theme7.xml"/><Relationship Id="rId1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70.xml"/><Relationship Id="rId37" Type="http://schemas.openxmlformats.org/officeDocument/2006/relationships/slideLayout" Target="../slideLayouts/slideLayout175.xml"/><Relationship Id="rId53" Type="http://schemas.openxmlformats.org/officeDocument/2006/relationships/slideLayout" Target="../slideLayouts/slideLayout191.xml"/><Relationship Id="rId58" Type="http://schemas.openxmlformats.org/officeDocument/2006/relationships/slideLayout" Target="../slideLayouts/slideLayout196.xml"/><Relationship Id="rId74" Type="http://schemas.openxmlformats.org/officeDocument/2006/relationships/slideLayout" Target="../slideLayouts/slideLayout212.xml"/><Relationship Id="rId79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52.xml"/><Relationship Id="rId22" Type="http://schemas.openxmlformats.org/officeDocument/2006/relationships/slideLayout" Target="../slideLayouts/slideLayout160.xml"/><Relationship Id="rId27" Type="http://schemas.openxmlformats.org/officeDocument/2006/relationships/slideLayout" Target="../slideLayouts/slideLayout165.xml"/><Relationship Id="rId30" Type="http://schemas.openxmlformats.org/officeDocument/2006/relationships/slideLayout" Target="../slideLayouts/slideLayout168.xml"/><Relationship Id="rId35" Type="http://schemas.openxmlformats.org/officeDocument/2006/relationships/slideLayout" Target="../slideLayouts/slideLayout173.xml"/><Relationship Id="rId43" Type="http://schemas.openxmlformats.org/officeDocument/2006/relationships/slideLayout" Target="../slideLayouts/slideLayout181.xml"/><Relationship Id="rId48" Type="http://schemas.openxmlformats.org/officeDocument/2006/relationships/slideLayout" Target="../slideLayouts/slideLayout186.xml"/><Relationship Id="rId56" Type="http://schemas.openxmlformats.org/officeDocument/2006/relationships/slideLayout" Target="../slideLayouts/slideLayout194.xml"/><Relationship Id="rId64" Type="http://schemas.openxmlformats.org/officeDocument/2006/relationships/slideLayout" Target="../slideLayouts/slideLayout202.xml"/><Relationship Id="rId69" Type="http://schemas.openxmlformats.org/officeDocument/2006/relationships/slideLayout" Target="../slideLayouts/slideLayout207.xml"/><Relationship Id="rId77" Type="http://schemas.openxmlformats.org/officeDocument/2006/relationships/slideLayout" Target="../slideLayouts/slideLayout215.xml"/><Relationship Id="rId8" Type="http://schemas.openxmlformats.org/officeDocument/2006/relationships/slideLayout" Target="../slideLayouts/slideLayout146.xml"/><Relationship Id="rId51" Type="http://schemas.openxmlformats.org/officeDocument/2006/relationships/slideLayout" Target="../slideLayouts/slideLayout189.xml"/><Relationship Id="rId72" Type="http://schemas.openxmlformats.org/officeDocument/2006/relationships/slideLayout" Target="../slideLayouts/slideLayout210.xml"/><Relationship Id="rId80" Type="http://schemas.openxmlformats.org/officeDocument/2006/relationships/slideLayout" Target="../slideLayouts/slideLayout218.xml"/><Relationship Id="rId85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5" Type="http://schemas.openxmlformats.org/officeDocument/2006/relationships/slideLayout" Target="../slideLayouts/slideLayout163.xml"/><Relationship Id="rId33" Type="http://schemas.openxmlformats.org/officeDocument/2006/relationships/slideLayout" Target="../slideLayouts/slideLayout171.xml"/><Relationship Id="rId38" Type="http://schemas.openxmlformats.org/officeDocument/2006/relationships/slideLayout" Target="../slideLayouts/slideLayout176.xml"/><Relationship Id="rId46" Type="http://schemas.openxmlformats.org/officeDocument/2006/relationships/slideLayout" Target="../slideLayouts/slideLayout184.xml"/><Relationship Id="rId59" Type="http://schemas.openxmlformats.org/officeDocument/2006/relationships/slideLayout" Target="../slideLayouts/slideLayout197.xml"/><Relationship Id="rId67" Type="http://schemas.openxmlformats.org/officeDocument/2006/relationships/slideLayout" Target="../slideLayouts/slideLayout205.xml"/><Relationship Id="rId20" Type="http://schemas.openxmlformats.org/officeDocument/2006/relationships/slideLayout" Target="../slideLayouts/slideLayout158.xml"/><Relationship Id="rId41" Type="http://schemas.openxmlformats.org/officeDocument/2006/relationships/slideLayout" Target="../slideLayouts/slideLayout179.xml"/><Relationship Id="rId54" Type="http://schemas.openxmlformats.org/officeDocument/2006/relationships/slideLayout" Target="../slideLayouts/slideLayout192.xml"/><Relationship Id="rId62" Type="http://schemas.openxmlformats.org/officeDocument/2006/relationships/slideLayout" Target="../slideLayouts/slideLayout200.xml"/><Relationship Id="rId70" Type="http://schemas.openxmlformats.org/officeDocument/2006/relationships/slideLayout" Target="../slideLayouts/slideLayout208.xml"/><Relationship Id="rId75" Type="http://schemas.openxmlformats.org/officeDocument/2006/relationships/slideLayout" Target="../slideLayouts/slideLayout213.xml"/><Relationship Id="rId83" Type="http://schemas.openxmlformats.org/officeDocument/2006/relationships/slideLayout" Target="../slideLayouts/slideLayout221.xml"/><Relationship Id="rId88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3.xml"/><Relationship Id="rId23" Type="http://schemas.openxmlformats.org/officeDocument/2006/relationships/slideLayout" Target="../slideLayouts/slideLayout161.xml"/><Relationship Id="rId28" Type="http://schemas.openxmlformats.org/officeDocument/2006/relationships/slideLayout" Target="../slideLayouts/slideLayout166.xml"/><Relationship Id="rId36" Type="http://schemas.openxmlformats.org/officeDocument/2006/relationships/slideLayout" Target="../slideLayouts/slideLayout174.xml"/><Relationship Id="rId49" Type="http://schemas.openxmlformats.org/officeDocument/2006/relationships/slideLayout" Target="../slideLayouts/slideLayout187.xml"/><Relationship Id="rId57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48.xml"/><Relationship Id="rId31" Type="http://schemas.openxmlformats.org/officeDocument/2006/relationships/slideLayout" Target="../slideLayouts/slideLayout169.xml"/><Relationship Id="rId44" Type="http://schemas.openxmlformats.org/officeDocument/2006/relationships/slideLayout" Target="../slideLayouts/slideLayout182.xml"/><Relationship Id="rId52" Type="http://schemas.openxmlformats.org/officeDocument/2006/relationships/slideLayout" Target="../slideLayouts/slideLayout190.xml"/><Relationship Id="rId60" Type="http://schemas.openxmlformats.org/officeDocument/2006/relationships/slideLayout" Target="../slideLayouts/slideLayout198.xml"/><Relationship Id="rId65" Type="http://schemas.openxmlformats.org/officeDocument/2006/relationships/slideLayout" Target="../slideLayouts/slideLayout203.xml"/><Relationship Id="rId73" Type="http://schemas.openxmlformats.org/officeDocument/2006/relationships/slideLayout" Target="../slideLayouts/slideLayout211.xml"/><Relationship Id="rId78" Type="http://schemas.openxmlformats.org/officeDocument/2006/relationships/slideLayout" Target="../slideLayouts/slideLayout216.xml"/><Relationship Id="rId81" Type="http://schemas.openxmlformats.org/officeDocument/2006/relationships/slideLayout" Target="../slideLayouts/slideLayout219.xml"/><Relationship Id="rId86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39" Type="http://schemas.openxmlformats.org/officeDocument/2006/relationships/slideLayout" Target="../slideLayouts/slideLayout177.xml"/><Relationship Id="rId34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88.xml"/><Relationship Id="rId55" Type="http://schemas.openxmlformats.org/officeDocument/2006/relationships/slideLayout" Target="../slideLayouts/slideLayout193.xml"/><Relationship Id="rId76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145.xml"/><Relationship Id="rId71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67.xml"/><Relationship Id="rId24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78.xml"/><Relationship Id="rId45" Type="http://schemas.openxmlformats.org/officeDocument/2006/relationships/slideLayout" Target="../slideLayouts/slideLayout183.xml"/><Relationship Id="rId66" Type="http://schemas.openxmlformats.org/officeDocument/2006/relationships/slideLayout" Target="../slideLayouts/slideLayout204.xml"/><Relationship Id="rId87" Type="http://schemas.openxmlformats.org/officeDocument/2006/relationships/slideLayout" Target="../slideLayouts/slideLayout225.xml"/><Relationship Id="rId61" Type="http://schemas.openxmlformats.org/officeDocument/2006/relationships/slideLayout" Target="../slideLayouts/slideLayout199.xml"/><Relationship Id="rId82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157.xml"/></Relationships>
</file>

<file path=ppt/slideMasters/_rels/slideMaster8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52.xml"/><Relationship Id="rId21" Type="http://schemas.openxmlformats.org/officeDocument/2006/relationships/slideLayout" Target="../slideLayouts/slideLayout247.xml"/><Relationship Id="rId42" Type="http://schemas.openxmlformats.org/officeDocument/2006/relationships/slideLayout" Target="../slideLayouts/slideLayout268.xml"/><Relationship Id="rId47" Type="http://schemas.openxmlformats.org/officeDocument/2006/relationships/slideLayout" Target="../slideLayouts/slideLayout273.xml"/><Relationship Id="rId63" Type="http://schemas.openxmlformats.org/officeDocument/2006/relationships/slideLayout" Target="../slideLayouts/slideLayout289.xml"/><Relationship Id="rId68" Type="http://schemas.openxmlformats.org/officeDocument/2006/relationships/slideLayout" Target="../slideLayouts/slideLayout294.xml"/><Relationship Id="rId84" Type="http://schemas.openxmlformats.org/officeDocument/2006/relationships/slideLayout" Target="../slideLayouts/slideLayout310.xml"/><Relationship Id="rId89" Type="http://schemas.openxmlformats.org/officeDocument/2006/relationships/theme" Target="../theme/theme8.xml"/><Relationship Id="rId1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37.xml"/><Relationship Id="rId32" Type="http://schemas.openxmlformats.org/officeDocument/2006/relationships/slideLayout" Target="../slideLayouts/slideLayout258.xml"/><Relationship Id="rId37" Type="http://schemas.openxmlformats.org/officeDocument/2006/relationships/slideLayout" Target="../slideLayouts/slideLayout263.xml"/><Relationship Id="rId53" Type="http://schemas.openxmlformats.org/officeDocument/2006/relationships/slideLayout" Target="../slideLayouts/slideLayout279.xml"/><Relationship Id="rId58" Type="http://schemas.openxmlformats.org/officeDocument/2006/relationships/slideLayout" Target="../slideLayouts/slideLayout284.xml"/><Relationship Id="rId74" Type="http://schemas.openxmlformats.org/officeDocument/2006/relationships/slideLayout" Target="../slideLayouts/slideLayout300.xml"/><Relationship Id="rId79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31.xml"/><Relationship Id="rId14" Type="http://schemas.openxmlformats.org/officeDocument/2006/relationships/slideLayout" Target="../slideLayouts/slideLayout240.xml"/><Relationship Id="rId22" Type="http://schemas.openxmlformats.org/officeDocument/2006/relationships/slideLayout" Target="../slideLayouts/slideLayout248.xml"/><Relationship Id="rId27" Type="http://schemas.openxmlformats.org/officeDocument/2006/relationships/slideLayout" Target="../slideLayouts/slideLayout253.xml"/><Relationship Id="rId30" Type="http://schemas.openxmlformats.org/officeDocument/2006/relationships/slideLayout" Target="../slideLayouts/slideLayout256.xml"/><Relationship Id="rId35" Type="http://schemas.openxmlformats.org/officeDocument/2006/relationships/slideLayout" Target="../slideLayouts/slideLayout261.xml"/><Relationship Id="rId43" Type="http://schemas.openxmlformats.org/officeDocument/2006/relationships/slideLayout" Target="../slideLayouts/slideLayout269.xml"/><Relationship Id="rId48" Type="http://schemas.openxmlformats.org/officeDocument/2006/relationships/slideLayout" Target="../slideLayouts/slideLayout274.xml"/><Relationship Id="rId56" Type="http://schemas.openxmlformats.org/officeDocument/2006/relationships/slideLayout" Target="../slideLayouts/slideLayout282.xml"/><Relationship Id="rId64" Type="http://schemas.openxmlformats.org/officeDocument/2006/relationships/slideLayout" Target="../slideLayouts/slideLayout290.xml"/><Relationship Id="rId69" Type="http://schemas.openxmlformats.org/officeDocument/2006/relationships/slideLayout" Target="../slideLayouts/slideLayout295.xml"/><Relationship Id="rId77" Type="http://schemas.openxmlformats.org/officeDocument/2006/relationships/slideLayout" Target="../slideLayouts/slideLayout303.xml"/><Relationship Id="rId8" Type="http://schemas.openxmlformats.org/officeDocument/2006/relationships/slideLayout" Target="../slideLayouts/slideLayout234.xml"/><Relationship Id="rId51" Type="http://schemas.openxmlformats.org/officeDocument/2006/relationships/slideLayout" Target="../slideLayouts/slideLayout277.xml"/><Relationship Id="rId72" Type="http://schemas.openxmlformats.org/officeDocument/2006/relationships/slideLayout" Target="../slideLayouts/slideLayout298.xml"/><Relationship Id="rId80" Type="http://schemas.openxmlformats.org/officeDocument/2006/relationships/slideLayout" Target="../slideLayouts/slideLayout306.xml"/><Relationship Id="rId85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8.xml"/><Relationship Id="rId17" Type="http://schemas.openxmlformats.org/officeDocument/2006/relationships/slideLayout" Target="../slideLayouts/slideLayout243.xml"/><Relationship Id="rId25" Type="http://schemas.openxmlformats.org/officeDocument/2006/relationships/slideLayout" Target="../slideLayouts/slideLayout251.xml"/><Relationship Id="rId33" Type="http://schemas.openxmlformats.org/officeDocument/2006/relationships/slideLayout" Target="../slideLayouts/slideLayout259.xml"/><Relationship Id="rId38" Type="http://schemas.openxmlformats.org/officeDocument/2006/relationships/slideLayout" Target="../slideLayouts/slideLayout264.xml"/><Relationship Id="rId46" Type="http://schemas.openxmlformats.org/officeDocument/2006/relationships/slideLayout" Target="../slideLayouts/slideLayout272.xml"/><Relationship Id="rId59" Type="http://schemas.openxmlformats.org/officeDocument/2006/relationships/slideLayout" Target="../slideLayouts/slideLayout285.xml"/><Relationship Id="rId67" Type="http://schemas.openxmlformats.org/officeDocument/2006/relationships/slideLayout" Target="../slideLayouts/slideLayout293.xml"/><Relationship Id="rId20" Type="http://schemas.openxmlformats.org/officeDocument/2006/relationships/slideLayout" Target="../slideLayouts/slideLayout246.xml"/><Relationship Id="rId41" Type="http://schemas.openxmlformats.org/officeDocument/2006/relationships/slideLayout" Target="../slideLayouts/slideLayout267.xml"/><Relationship Id="rId54" Type="http://schemas.openxmlformats.org/officeDocument/2006/relationships/slideLayout" Target="../slideLayouts/slideLayout280.xml"/><Relationship Id="rId62" Type="http://schemas.openxmlformats.org/officeDocument/2006/relationships/slideLayout" Target="../slideLayouts/slideLayout288.xml"/><Relationship Id="rId70" Type="http://schemas.openxmlformats.org/officeDocument/2006/relationships/slideLayout" Target="../slideLayouts/slideLayout296.xml"/><Relationship Id="rId75" Type="http://schemas.openxmlformats.org/officeDocument/2006/relationships/slideLayout" Target="../slideLayouts/slideLayout301.xml"/><Relationship Id="rId83" Type="http://schemas.openxmlformats.org/officeDocument/2006/relationships/slideLayout" Target="../slideLayouts/slideLayout309.xml"/><Relationship Id="rId88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5" Type="http://schemas.openxmlformats.org/officeDocument/2006/relationships/slideLayout" Target="../slideLayouts/slideLayout241.xml"/><Relationship Id="rId23" Type="http://schemas.openxmlformats.org/officeDocument/2006/relationships/slideLayout" Target="../slideLayouts/slideLayout249.xml"/><Relationship Id="rId28" Type="http://schemas.openxmlformats.org/officeDocument/2006/relationships/slideLayout" Target="../slideLayouts/slideLayout254.xml"/><Relationship Id="rId36" Type="http://schemas.openxmlformats.org/officeDocument/2006/relationships/slideLayout" Target="../slideLayouts/slideLayout262.xml"/><Relationship Id="rId49" Type="http://schemas.openxmlformats.org/officeDocument/2006/relationships/slideLayout" Target="../slideLayouts/slideLayout275.xml"/><Relationship Id="rId57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36.xml"/><Relationship Id="rId31" Type="http://schemas.openxmlformats.org/officeDocument/2006/relationships/slideLayout" Target="../slideLayouts/slideLayout257.xml"/><Relationship Id="rId44" Type="http://schemas.openxmlformats.org/officeDocument/2006/relationships/slideLayout" Target="../slideLayouts/slideLayout270.xml"/><Relationship Id="rId52" Type="http://schemas.openxmlformats.org/officeDocument/2006/relationships/slideLayout" Target="../slideLayouts/slideLayout278.xml"/><Relationship Id="rId60" Type="http://schemas.openxmlformats.org/officeDocument/2006/relationships/slideLayout" Target="../slideLayouts/slideLayout286.xml"/><Relationship Id="rId65" Type="http://schemas.openxmlformats.org/officeDocument/2006/relationships/slideLayout" Target="../slideLayouts/slideLayout291.xml"/><Relationship Id="rId73" Type="http://schemas.openxmlformats.org/officeDocument/2006/relationships/slideLayout" Target="../slideLayouts/slideLayout299.xml"/><Relationship Id="rId78" Type="http://schemas.openxmlformats.org/officeDocument/2006/relationships/slideLayout" Target="../slideLayouts/slideLayout304.xml"/><Relationship Id="rId81" Type="http://schemas.openxmlformats.org/officeDocument/2006/relationships/slideLayout" Target="../slideLayouts/slideLayout307.xml"/><Relationship Id="rId86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Relationship Id="rId13" Type="http://schemas.openxmlformats.org/officeDocument/2006/relationships/slideLayout" Target="../slideLayouts/slideLayout239.xml"/><Relationship Id="rId18" Type="http://schemas.openxmlformats.org/officeDocument/2006/relationships/slideLayout" Target="../slideLayouts/slideLayout244.xml"/><Relationship Id="rId39" Type="http://schemas.openxmlformats.org/officeDocument/2006/relationships/slideLayout" Target="../slideLayouts/slideLayout265.xml"/><Relationship Id="rId34" Type="http://schemas.openxmlformats.org/officeDocument/2006/relationships/slideLayout" Target="../slideLayouts/slideLayout260.xml"/><Relationship Id="rId50" Type="http://schemas.openxmlformats.org/officeDocument/2006/relationships/slideLayout" Target="../slideLayouts/slideLayout276.xml"/><Relationship Id="rId55" Type="http://schemas.openxmlformats.org/officeDocument/2006/relationships/slideLayout" Target="../slideLayouts/slideLayout281.xml"/><Relationship Id="rId76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233.xml"/><Relationship Id="rId71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28.xml"/><Relationship Id="rId29" Type="http://schemas.openxmlformats.org/officeDocument/2006/relationships/slideLayout" Target="../slideLayouts/slideLayout255.xml"/><Relationship Id="rId24" Type="http://schemas.openxmlformats.org/officeDocument/2006/relationships/slideLayout" Target="../slideLayouts/slideLayout250.xml"/><Relationship Id="rId40" Type="http://schemas.openxmlformats.org/officeDocument/2006/relationships/slideLayout" Target="../slideLayouts/slideLayout266.xml"/><Relationship Id="rId45" Type="http://schemas.openxmlformats.org/officeDocument/2006/relationships/slideLayout" Target="../slideLayouts/slideLayout271.xml"/><Relationship Id="rId66" Type="http://schemas.openxmlformats.org/officeDocument/2006/relationships/slideLayout" Target="../slideLayouts/slideLayout292.xml"/><Relationship Id="rId87" Type="http://schemas.openxmlformats.org/officeDocument/2006/relationships/slideLayout" Target="../slideLayouts/slideLayout313.xml"/><Relationship Id="rId61" Type="http://schemas.openxmlformats.org/officeDocument/2006/relationships/slideLayout" Target="../slideLayouts/slideLayout287.xml"/><Relationship Id="rId82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245.xml"/></Relationships>
</file>

<file path=ppt/slideMasters/_rels/slideMaster9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40.xml"/><Relationship Id="rId21" Type="http://schemas.openxmlformats.org/officeDocument/2006/relationships/slideLayout" Target="../slideLayouts/slideLayout335.xml"/><Relationship Id="rId42" Type="http://schemas.openxmlformats.org/officeDocument/2006/relationships/slideLayout" Target="../slideLayouts/slideLayout356.xml"/><Relationship Id="rId47" Type="http://schemas.openxmlformats.org/officeDocument/2006/relationships/slideLayout" Target="../slideLayouts/slideLayout361.xml"/><Relationship Id="rId63" Type="http://schemas.openxmlformats.org/officeDocument/2006/relationships/slideLayout" Target="../slideLayouts/slideLayout377.xml"/><Relationship Id="rId68" Type="http://schemas.openxmlformats.org/officeDocument/2006/relationships/slideLayout" Target="../slideLayouts/slideLayout382.xml"/><Relationship Id="rId84" Type="http://schemas.openxmlformats.org/officeDocument/2006/relationships/slideLayout" Target="../slideLayouts/slideLayout398.xml"/><Relationship Id="rId89" Type="http://schemas.openxmlformats.org/officeDocument/2006/relationships/theme" Target="../theme/theme9.xml"/><Relationship Id="rId1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25.xml"/><Relationship Id="rId32" Type="http://schemas.openxmlformats.org/officeDocument/2006/relationships/slideLayout" Target="../slideLayouts/slideLayout346.xml"/><Relationship Id="rId37" Type="http://schemas.openxmlformats.org/officeDocument/2006/relationships/slideLayout" Target="../slideLayouts/slideLayout351.xml"/><Relationship Id="rId53" Type="http://schemas.openxmlformats.org/officeDocument/2006/relationships/slideLayout" Target="../slideLayouts/slideLayout367.xml"/><Relationship Id="rId58" Type="http://schemas.openxmlformats.org/officeDocument/2006/relationships/slideLayout" Target="../slideLayouts/slideLayout372.xml"/><Relationship Id="rId74" Type="http://schemas.openxmlformats.org/officeDocument/2006/relationships/slideLayout" Target="../slideLayouts/slideLayout388.xml"/><Relationship Id="rId79" Type="http://schemas.openxmlformats.org/officeDocument/2006/relationships/slideLayout" Target="../slideLayouts/slideLayout393.xml"/><Relationship Id="rId5" Type="http://schemas.openxmlformats.org/officeDocument/2006/relationships/slideLayout" Target="../slideLayouts/slideLayout319.xml"/><Relationship Id="rId14" Type="http://schemas.openxmlformats.org/officeDocument/2006/relationships/slideLayout" Target="../slideLayouts/slideLayout328.xml"/><Relationship Id="rId22" Type="http://schemas.openxmlformats.org/officeDocument/2006/relationships/slideLayout" Target="../slideLayouts/slideLayout336.xml"/><Relationship Id="rId27" Type="http://schemas.openxmlformats.org/officeDocument/2006/relationships/slideLayout" Target="../slideLayouts/slideLayout341.xml"/><Relationship Id="rId30" Type="http://schemas.openxmlformats.org/officeDocument/2006/relationships/slideLayout" Target="../slideLayouts/slideLayout344.xml"/><Relationship Id="rId35" Type="http://schemas.openxmlformats.org/officeDocument/2006/relationships/slideLayout" Target="../slideLayouts/slideLayout349.xml"/><Relationship Id="rId43" Type="http://schemas.openxmlformats.org/officeDocument/2006/relationships/slideLayout" Target="../slideLayouts/slideLayout357.xml"/><Relationship Id="rId48" Type="http://schemas.openxmlformats.org/officeDocument/2006/relationships/slideLayout" Target="../slideLayouts/slideLayout362.xml"/><Relationship Id="rId56" Type="http://schemas.openxmlformats.org/officeDocument/2006/relationships/slideLayout" Target="../slideLayouts/slideLayout370.xml"/><Relationship Id="rId64" Type="http://schemas.openxmlformats.org/officeDocument/2006/relationships/slideLayout" Target="../slideLayouts/slideLayout378.xml"/><Relationship Id="rId69" Type="http://schemas.openxmlformats.org/officeDocument/2006/relationships/slideLayout" Target="../slideLayouts/slideLayout383.xml"/><Relationship Id="rId77" Type="http://schemas.openxmlformats.org/officeDocument/2006/relationships/slideLayout" Target="../slideLayouts/slideLayout391.xml"/><Relationship Id="rId8" Type="http://schemas.openxmlformats.org/officeDocument/2006/relationships/slideLayout" Target="../slideLayouts/slideLayout322.xml"/><Relationship Id="rId51" Type="http://schemas.openxmlformats.org/officeDocument/2006/relationships/slideLayout" Target="../slideLayouts/slideLayout365.xml"/><Relationship Id="rId72" Type="http://schemas.openxmlformats.org/officeDocument/2006/relationships/slideLayout" Target="../slideLayouts/slideLayout386.xml"/><Relationship Id="rId80" Type="http://schemas.openxmlformats.org/officeDocument/2006/relationships/slideLayout" Target="../slideLayouts/slideLayout394.xml"/><Relationship Id="rId85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6.xml"/><Relationship Id="rId17" Type="http://schemas.openxmlformats.org/officeDocument/2006/relationships/slideLayout" Target="../slideLayouts/slideLayout331.xml"/><Relationship Id="rId25" Type="http://schemas.openxmlformats.org/officeDocument/2006/relationships/slideLayout" Target="../slideLayouts/slideLayout339.xml"/><Relationship Id="rId33" Type="http://schemas.openxmlformats.org/officeDocument/2006/relationships/slideLayout" Target="../slideLayouts/slideLayout347.xml"/><Relationship Id="rId38" Type="http://schemas.openxmlformats.org/officeDocument/2006/relationships/slideLayout" Target="../slideLayouts/slideLayout352.xml"/><Relationship Id="rId46" Type="http://schemas.openxmlformats.org/officeDocument/2006/relationships/slideLayout" Target="../slideLayouts/slideLayout360.xml"/><Relationship Id="rId59" Type="http://schemas.openxmlformats.org/officeDocument/2006/relationships/slideLayout" Target="../slideLayouts/slideLayout373.xml"/><Relationship Id="rId67" Type="http://schemas.openxmlformats.org/officeDocument/2006/relationships/slideLayout" Target="../slideLayouts/slideLayout381.xml"/><Relationship Id="rId20" Type="http://schemas.openxmlformats.org/officeDocument/2006/relationships/slideLayout" Target="../slideLayouts/slideLayout334.xml"/><Relationship Id="rId41" Type="http://schemas.openxmlformats.org/officeDocument/2006/relationships/slideLayout" Target="../slideLayouts/slideLayout355.xml"/><Relationship Id="rId54" Type="http://schemas.openxmlformats.org/officeDocument/2006/relationships/slideLayout" Target="../slideLayouts/slideLayout368.xml"/><Relationship Id="rId62" Type="http://schemas.openxmlformats.org/officeDocument/2006/relationships/slideLayout" Target="../slideLayouts/slideLayout376.xml"/><Relationship Id="rId70" Type="http://schemas.openxmlformats.org/officeDocument/2006/relationships/slideLayout" Target="../slideLayouts/slideLayout384.xml"/><Relationship Id="rId75" Type="http://schemas.openxmlformats.org/officeDocument/2006/relationships/slideLayout" Target="../slideLayouts/slideLayout389.xml"/><Relationship Id="rId83" Type="http://schemas.openxmlformats.org/officeDocument/2006/relationships/slideLayout" Target="../slideLayouts/slideLayout397.xml"/><Relationship Id="rId88" Type="http://schemas.openxmlformats.org/officeDocument/2006/relationships/slideLayout" Target="../slideLayouts/slideLayout402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5" Type="http://schemas.openxmlformats.org/officeDocument/2006/relationships/slideLayout" Target="../slideLayouts/slideLayout329.xml"/><Relationship Id="rId23" Type="http://schemas.openxmlformats.org/officeDocument/2006/relationships/slideLayout" Target="../slideLayouts/slideLayout337.xml"/><Relationship Id="rId28" Type="http://schemas.openxmlformats.org/officeDocument/2006/relationships/slideLayout" Target="../slideLayouts/slideLayout342.xml"/><Relationship Id="rId36" Type="http://schemas.openxmlformats.org/officeDocument/2006/relationships/slideLayout" Target="../slideLayouts/slideLayout350.xml"/><Relationship Id="rId49" Type="http://schemas.openxmlformats.org/officeDocument/2006/relationships/slideLayout" Target="../slideLayouts/slideLayout363.xml"/><Relationship Id="rId57" Type="http://schemas.openxmlformats.org/officeDocument/2006/relationships/slideLayout" Target="../slideLayouts/slideLayout371.xml"/><Relationship Id="rId10" Type="http://schemas.openxmlformats.org/officeDocument/2006/relationships/slideLayout" Target="../slideLayouts/slideLayout324.xml"/><Relationship Id="rId31" Type="http://schemas.openxmlformats.org/officeDocument/2006/relationships/slideLayout" Target="../slideLayouts/slideLayout345.xml"/><Relationship Id="rId44" Type="http://schemas.openxmlformats.org/officeDocument/2006/relationships/slideLayout" Target="../slideLayouts/slideLayout358.xml"/><Relationship Id="rId52" Type="http://schemas.openxmlformats.org/officeDocument/2006/relationships/slideLayout" Target="../slideLayouts/slideLayout366.xml"/><Relationship Id="rId60" Type="http://schemas.openxmlformats.org/officeDocument/2006/relationships/slideLayout" Target="../slideLayouts/slideLayout374.xml"/><Relationship Id="rId65" Type="http://schemas.openxmlformats.org/officeDocument/2006/relationships/slideLayout" Target="../slideLayouts/slideLayout379.xml"/><Relationship Id="rId73" Type="http://schemas.openxmlformats.org/officeDocument/2006/relationships/slideLayout" Target="../slideLayouts/slideLayout387.xml"/><Relationship Id="rId78" Type="http://schemas.openxmlformats.org/officeDocument/2006/relationships/slideLayout" Target="../slideLayouts/slideLayout392.xml"/><Relationship Id="rId81" Type="http://schemas.openxmlformats.org/officeDocument/2006/relationships/slideLayout" Target="../slideLayouts/slideLayout395.xml"/><Relationship Id="rId86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Relationship Id="rId13" Type="http://schemas.openxmlformats.org/officeDocument/2006/relationships/slideLayout" Target="../slideLayouts/slideLayout327.xml"/><Relationship Id="rId18" Type="http://schemas.openxmlformats.org/officeDocument/2006/relationships/slideLayout" Target="../slideLayouts/slideLayout332.xml"/><Relationship Id="rId39" Type="http://schemas.openxmlformats.org/officeDocument/2006/relationships/slideLayout" Target="../slideLayouts/slideLayout353.xml"/><Relationship Id="rId34" Type="http://schemas.openxmlformats.org/officeDocument/2006/relationships/slideLayout" Target="../slideLayouts/slideLayout348.xml"/><Relationship Id="rId50" Type="http://schemas.openxmlformats.org/officeDocument/2006/relationships/slideLayout" Target="../slideLayouts/slideLayout364.xml"/><Relationship Id="rId55" Type="http://schemas.openxmlformats.org/officeDocument/2006/relationships/slideLayout" Target="../slideLayouts/slideLayout369.xml"/><Relationship Id="rId76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21.xml"/><Relationship Id="rId71" Type="http://schemas.openxmlformats.org/officeDocument/2006/relationships/slideLayout" Target="../slideLayouts/slideLayout385.xml"/><Relationship Id="rId2" Type="http://schemas.openxmlformats.org/officeDocument/2006/relationships/slideLayout" Target="../slideLayouts/slideLayout316.xml"/><Relationship Id="rId29" Type="http://schemas.openxmlformats.org/officeDocument/2006/relationships/slideLayout" Target="../slideLayouts/slideLayout343.xml"/><Relationship Id="rId24" Type="http://schemas.openxmlformats.org/officeDocument/2006/relationships/slideLayout" Target="../slideLayouts/slideLayout338.xml"/><Relationship Id="rId40" Type="http://schemas.openxmlformats.org/officeDocument/2006/relationships/slideLayout" Target="../slideLayouts/slideLayout354.xml"/><Relationship Id="rId45" Type="http://schemas.openxmlformats.org/officeDocument/2006/relationships/slideLayout" Target="../slideLayouts/slideLayout359.xml"/><Relationship Id="rId66" Type="http://schemas.openxmlformats.org/officeDocument/2006/relationships/slideLayout" Target="../slideLayouts/slideLayout380.xml"/><Relationship Id="rId87" Type="http://schemas.openxmlformats.org/officeDocument/2006/relationships/slideLayout" Target="../slideLayouts/slideLayout401.xml"/><Relationship Id="rId61" Type="http://schemas.openxmlformats.org/officeDocument/2006/relationships/slideLayout" Target="../slideLayouts/slideLayout375.xml"/><Relationship Id="rId82" Type="http://schemas.openxmlformats.org/officeDocument/2006/relationships/slideLayout" Target="../slideLayouts/slideLayout396.xml"/><Relationship Id="rId19" Type="http://schemas.openxmlformats.org/officeDocument/2006/relationships/slideLayout" Target="../slideLayouts/slideLayout3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galoo"/>
              <a:buNone/>
              <a:defRPr sz="3600" b="1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●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○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■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●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○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■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●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○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anjari"/>
              <a:buChar char="■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72" r:id="rId4"/>
    <p:sldLayoutId id="214748367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7" tIns="34289" rIns="6854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7" tIns="34289" rIns="6854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95"/>
            <a:ext cx="2133600" cy="275035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l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5426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latin typeface="Arial" pitchFamily="34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95"/>
            <a:ext cx="2895600" cy="275035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ctr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5426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latin typeface="Arial" pitchFamily="34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95"/>
            <a:ext cx="2133600" cy="275035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r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5426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8D8A24E-F84C-425D-8506-2C6FAD84FC79}" type="slidenum">
              <a:rPr lang="en-US" altLang="en-US" kern="1200" smtClean="0">
                <a:latin typeface="Arial" pitchFamily="34" charset="0"/>
                <a:ea typeface="+mn-ea"/>
              </a:rPr>
              <a:pPr defTabSz="685426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439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  <p:sldLayoutId id="2147484288" r:id="rId12"/>
    <p:sldLayoutId id="2147484289" r:id="rId13"/>
    <p:sldLayoutId id="2147484290" r:id="rId14"/>
    <p:sldLayoutId id="2147484291" r:id="rId15"/>
    <p:sldLayoutId id="2147484292" r:id="rId16"/>
    <p:sldLayoutId id="2147484293" r:id="rId17"/>
    <p:sldLayoutId id="2147484294" r:id="rId18"/>
    <p:sldLayoutId id="2147484295" r:id="rId19"/>
    <p:sldLayoutId id="2147484296" r:id="rId20"/>
    <p:sldLayoutId id="2147484297" r:id="rId21"/>
    <p:sldLayoutId id="2147484298" r:id="rId22"/>
    <p:sldLayoutId id="2147484299" r:id="rId23"/>
    <p:sldLayoutId id="2147484300" r:id="rId24"/>
    <p:sldLayoutId id="2147484301" r:id="rId25"/>
    <p:sldLayoutId id="2147484302" r:id="rId26"/>
    <p:sldLayoutId id="2147484303" r:id="rId27"/>
    <p:sldLayoutId id="2147484304" r:id="rId28"/>
    <p:sldLayoutId id="2147484305" r:id="rId29"/>
    <p:sldLayoutId id="2147484306" r:id="rId30"/>
    <p:sldLayoutId id="2147484307" r:id="rId31"/>
    <p:sldLayoutId id="2147484308" r:id="rId32"/>
    <p:sldLayoutId id="2147484309" r:id="rId33"/>
    <p:sldLayoutId id="2147484310" r:id="rId34"/>
    <p:sldLayoutId id="2147484311" r:id="rId35"/>
    <p:sldLayoutId id="2147484312" r:id="rId36"/>
    <p:sldLayoutId id="2147484313" r:id="rId37"/>
    <p:sldLayoutId id="2147484314" r:id="rId38"/>
    <p:sldLayoutId id="2147484315" r:id="rId39"/>
    <p:sldLayoutId id="2147484316" r:id="rId40"/>
    <p:sldLayoutId id="2147484317" r:id="rId41"/>
    <p:sldLayoutId id="2147484318" r:id="rId42"/>
    <p:sldLayoutId id="2147484319" r:id="rId43"/>
    <p:sldLayoutId id="2147484320" r:id="rId44"/>
    <p:sldLayoutId id="2147484321" r:id="rId45"/>
    <p:sldLayoutId id="2147484322" r:id="rId46"/>
    <p:sldLayoutId id="2147484323" r:id="rId47"/>
    <p:sldLayoutId id="2147484324" r:id="rId48"/>
    <p:sldLayoutId id="2147484325" r:id="rId49"/>
    <p:sldLayoutId id="2147484326" r:id="rId50"/>
    <p:sldLayoutId id="2147484327" r:id="rId51"/>
    <p:sldLayoutId id="2147484328" r:id="rId52"/>
    <p:sldLayoutId id="2147484329" r:id="rId53"/>
    <p:sldLayoutId id="2147484330" r:id="rId54"/>
    <p:sldLayoutId id="2147484331" r:id="rId55"/>
    <p:sldLayoutId id="2147484332" r:id="rId56"/>
    <p:sldLayoutId id="2147484333" r:id="rId57"/>
    <p:sldLayoutId id="2147484334" r:id="rId58"/>
    <p:sldLayoutId id="2147484335" r:id="rId59"/>
    <p:sldLayoutId id="2147484336" r:id="rId60"/>
    <p:sldLayoutId id="2147484337" r:id="rId61"/>
    <p:sldLayoutId id="2147484338" r:id="rId62"/>
    <p:sldLayoutId id="2147484339" r:id="rId63"/>
    <p:sldLayoutId id="2147484340" r:id="rId64"/>
    <p:sldLayoutId id="2147484341" r:id="rId65"/>
    <p:sldLayoutId id="2147484342" r:id="rId66"/>
    <p:sldLayoutId id="2147484343" r:id="rId67"/>
    <p:sldLayoutId id="2147484344" r:id="rId68"/>
    <p:sldLayoutId id="2147484345" r:id="rId69"/>
    <p:sldLayoutId id="2147484346" r:id="rId70"/>
    <p:sldLayoutId id="2147484347" r:id="rId71"/>
    <p:sldLayoutId id="2147484348" r:id="rId72"/>
    <p:sldLayoutId id="2147484349" r:id="rId73"/>
    <p:sldLayoutId id="2147484350" r:id="rId74"/>
    <p:sldLayoutId id="2147484351" r:id="rId75"/>
    <p:sldLayoutId id="2147484352" r:id="rId76"/>
    <p:sldLayoutId id="2147484353" r:id="rId77"/>
    <p:sldLayoutId id="2147484354" r:id="rId78"/>
    <p:sldLayoutId id="2147484355" r:id="rId79"/>
    <p:sldLayoutId id="2147484356" r:id="rId80"/>
    <p:sldLayoutId id="2147484357" r:id="rId81"/>
    <p:sldLayoutId id="2147484358" r:id="rId82"/>
    <p:sldLayoutId id="2147484359" r:id="rId83"/>
    <p:sldLayoutId id="2147484360" r:id="rId84"/>
    <p:sldLayoutId id="2147484361" r:id="rId85"/>
    <p:sldLayoutId id="2147484362" r:id="rId86"/>
    <p:sldLayoutId id="2147484363" r:id="rId87"/>
    <p:sldLayoutId id="2147484364" r:id="rId8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70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42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139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085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042" indent="-25704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905" indent="-21420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87" indent="-17136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90" indent="-17136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94" indent="-17136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916" indent="-171362" algn="l" defTabSz="68542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29" indent="-171362" algn="l" defTabSz="68542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342" indent="-171362" algn="l" defTabSz="68542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065" indent="-171362" algn="l" defTabSz="68542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0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26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39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52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575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277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98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68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4" tIns="34289" rIns="68564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4" tIns="34289" rIns="68564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84"/>
            <a:ext cx="2133600" cy="275035"/>
          </a:xfrm>
          <a:prstGeom prst="rect">
            <a:avLst/>
          </a:prstGeom>
        </p:spPr>
        <p:txBody>
          <a:bodyPr vert="horz" lIns="68564" tIns="34289" rIns="68564" bIns="34289" rtlCol="0" anchor="ctr"/>
          <a:lstStyle>
            <a:lvl1pPr algn="l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561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latin typeface="Arial" pitchFamily="34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84"/>
            <a:ext cx="2895600" cy="275035"/>
          </a:xfrm>
          <a:prstGeom prst="rect">
            <a:avLst/>
          </a:prstGeom>
        </p:spPr>
        <p:txBody>
          <a:bodyPr vert="horz" lIns="68564" tIns="34289" rIns="68564" bIns="34289" rtlCol="0" anchor="ctr"/>
          <a:lstStyle>
            <a:lvl1pPr algn="ctr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561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latin typeface="Arial" pitchFamily="34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84"/>
            <a:ext cx="2133600" cy="275035"/>
          </a:xfrm>
          <a:prstGeom prst="rect">
            <a:avLst/>
          </a:prstGeom>
        </p:spPr>
        <p:txBody>
          <a:bodyPr vert="horz" lIns="68564" tIns="34289" rIns="68564" bIns="34289" rtlCol="0" anchor="ctr"/>
          <a:lstStyle>
            <a:lvl1pPr algn="r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561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8D8A24E-F84C-425D-8506-2C6FAD84FC79}" type="slidenum">
              <a:rPr lang="en-US" altLang="en-US" kern="1200" smtClean="0">
                <a:latin typeface="Arial" pitchFamily="34" charset="0"/>
                <a:ea typeface="+mn-ea"/>
              </a:rPr>
              <a:pPr defTabSz="685613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035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377" r:id="rId12"/>
    <p:sldLayoutId id="2147484378" r:id="rId13"/>
    <p:sldLayoutId id="2147484379" r:id="rId14"/>
    <p:sldLayoutId id="2147484380" r:id="rId15"/>
    <p:sldLayoutId id="2147484381" r:id="rId16"/>
    <p:sldLayoutId id="2147484382" r:id="rId17"/>
    <p:sldLayoutId id="2147484383" r:id="rId18"/>
    <p:sldLayoutId id="2147484384" r:id="rId19"/>
    <p:sldLayoutId id="2147484385" r:id="rId20"/>
    <p:sldLayoutId id="2147484386" r:id="rId21"/>
    <p:sldLayoutId id="2147484387" r:id="rId22"/>
    <p:sldLayoutId id="2147484388" r:id="rId23"/>
    <p:sldLayoutId id="2147484389" r:id="rId24"/>
    <p:sldLayoutId id="2147484390" r:id="rId25"/>
    <p:sldLayoutId id="2147484391" r:id="rId26"/>
    <p:sldLayoutId id="2147484392" r:id="rId27"/>
    <p:sldLayoutId id="2147484393" r:id="rId28"/>
    <p:sldLayoutId id="2147484394" r:id="rId29"/>
    <p:sldLayoutId id="2147484395" r:id="rId30"/>
    <p:sldLayoutId id="2147484396" r:id="rId31"/>
    <p:sldLayoutId id="2147484397" r:id="rId32"/>
    <p:sldLayoutId id="2147484398" r:id="rId33"/>
    <p:sldLayoutId id="2147484399" r:id="rId34"/>
    <p:sldLayoutId id="2147484400" r:id="rId35"/>
    <p:sldLayoutId id="2147484401" r:id="rId36"/>
    <p:sldLayoutId id="2147484402" r:id="rId37"/>
    <p:sldLayoutId id="2147484403" r:id="rId38"/>
    <p:sldLayoutId id="2147484404" r:id="rId39"/>
    <p:sldLayoutId id="2147484405" r:id="rId40"/>
    <p:sldLayoutId id="2147484406" r:id="rId41"/>
    <p:sldLayoutId id="2147484407" r:id="rId42"/>
    <p:sldLayoutId id="2147484408" r:id="rId43"/>
    <p:sldLayoutId id="2147484409" r:id="rId44"/>
    <p:sldLayoutId id="2147484410" r:id="rId45"/>
    <p:sldLayoutId id="2147484411" r:id="rId46"/>
    <p:sldLayoutId id="2147484412" r:id="rId47"/>
    <p:sldLayoutId id="2147484413" r:id="rId48"/>
    <p:sldLayoutId id="2147484414" r:id="rId49"/>
    <p:sldLayoutId id="2147484415" r:id="rId50"/>
    <p:sldLayoutId id="2147484416" r:id="rId51"/>
    <p:sldLayoutId id="2147484417" r:id="rId52"/>
    <p:sldLayoutId id="2147484418" r:id="rId53"/>
    <p:sldLayoutId id="2147484419" r:id="rId54"/>
    <p:sldLayoutId id="2147484420" r:id="rId55"/>
    <p:sldLayoutId id="2147484421" r:id="rId56"/>
    <p:sldLayoutId id="2147484422" r:id="rId57"/>
    <p:sldLayoutId id="2147484423" r:id="rId58"/>
    <p:sldLayoutId id="2147484424" r:id="rId59"/>
    <p:sldLayoutId id="2147484425" r:id="rId60"/>
    <p:sldLayoutId id="2147484426" r:id="rId61"/>
    <p:sldLayoutId id="2147484427" r:id="rId62"/>
    <p:sldLayoutId id="2147484428" r:id="rId63"/>
    <p:sldLayoutId id="2147484429" r:id="rId64"/>
    <p:sldLayoutId id="2147484430" r:id="rId65"/>
    <p:sldLayoutId id="2147484431" r:id="rId66"/>
    <p:sldLayoutId id="2147484432" r:id="rId67"/>
    <p:sldLayoutId id="2147484433" r:id="rId68"/>
    <p:sldLayoutId id="2147484434" r:id="rId69"/>
    <p:sldLayoutId id="2147484435" r:id="rId70"/>
    <p:sldLayoutId id="2147484436" r:id="rId71"/>
    <p:sldLayoutId id="2147484437" r:id="rId72"/>
    <p:sldLayoutId id="2147484438" r:id="rId73"/>
    <p:sldLayoutId id="2147484439" r:id="rId74"/>
    <p:sldLayoutId id="2147484440" r:id="rId75"/>
    <p:sldLayoutId id="2147484441" r:id="rId76"/>
    <p:sldLayoutId id="2147484442" r:id="rId77"/>
    <p:sldLayoutId id="2147484443" r:id="rId78"/>
    <p:sldLayoutId id="2147484444" r:id="rId79"/>
    <p:sldLayoutId id="2147484445" r:id="rId80"/>
    <p:sldLayoutId id="2147484446" r:id="rId81"/>
    <p:sldLayoutId id="2147484447" r:id="rId82"/>
    <p:sldLayoutId id="2147484448" r:id="rId83"/>
    <p:sldLayoutId id="2147484449" r:id="rId84"/>
    <p:sldLayoutId id="2147484450" r:id="rId85"/>
    <p:sldLayoutId id="2147484451" r:id="rId86"/>
    <p:sldLayoutId id="2147484452" r:id="rId87"/>
    <p:sldLayoutId id="2147484453" r:id="rId8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0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61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42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22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08" indent="-2571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59" indent="-21425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18" indent="-1714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20" indent="-1714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23" indent="-1714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33" indent="-171406" algn="l" defTabSz="68561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40" indent="-171406" algn="l" defTabSz="68561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46" indent="-171406" algn="l" defTabSz="68561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57" indent="-171406" algn="l" defTabSz="68561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26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37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38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4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4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C8A6FDE-7E97-4DBB-8D79-621E4CE26CFF}" type="slidenum">
              <a:rPr lang="en-US" altLang="en-US" kern="1200" smtClean="0">
                <a:latin typeface="Arial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 smtClean="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26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950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953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51373"/>
            <a:ext cx="8229600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srgbClr val="04617B">
                  <a:shade val="90000"/>
                </a:srgbClr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srgbClr val="04617B">
                  <a:shade val="90000"/>
                </a:srgbClr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512A0546-4902-4D98-BB57-C8B78A515D1C}" type="slidenum">
              <a:rPr lang="en-US" altLang="en-US" kern="1200">
                <a:solidFill>
                  <a:srgbClr val="04617B">
                    <a:shade val="90000"/>
                  </a:srgbClr>
                </a:solidFill>
                <a:latin typeface="Arial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en-US" kern="1200">
              <a:solidFill>
                <a:srgbClr val="04617B">
                  <a:shade val="90000"/>
                </a:srgbClr>
              </a:solidFill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152402"/>
            <a:ext cx="9180513" cy="4857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800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800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27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9ED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1393E097-4868-474F-9813-A37F3A1CDB17}" type="slidenum">
              <a:rPr lang="en-US" altLang="en-US" kern="1200">
                <a:latin typeface="Arial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en-US" kern="1200"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16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  <p:sldLayoutId id="21474845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75" tIns="34289" rIns="68475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75" tIns="34289" rIns="68475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75" tIns="34289" rIns="6847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610">
              <a:buClrTx/>
            </a:pPr>
            <a:fld id="{E859F3D3-1E71-433D-85CB-9AB4FEBF917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4610">
                <a:buClrTx/>
              </a:pPr>
              <a:t>2/20/2022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75" tIns="34289" rIns="6847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61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75" tIns="34289" rIns="6847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610">
              <a:buClrTx/>
            </a:pPr>
            <a:fld id="{3755B58E-0BDA-486E-BA3A-B82A1042E5D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461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75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</p:sldLayoutIdLst>
  <p:txStyles>
    <p:titleStyle>
      <a:lvl1pPr algn="l" defTabSz="68461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70" indent="-171170" algn="l" defTabSz="68461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09" indent="-171170" algn="l" defTabSz="6846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779" indent="-171170" algn="l" defTabSz="6846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050" indent="-171170" algn="l" defTabSz="6846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322" indent="-171170" algn="l" defTabSz="6846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660" indent="-171170" algn="l" defTabSz="6846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965" indent="-171170" algn="l" defTabSz="6846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270" indent="-171170" algn="l" defTabSz="6846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609" indent="-171170" algn="l" defTabSz="68461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72" algn="l" defTabSz="684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610" algn="l" defTabSz="684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915" algn="l" defTabSz="684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220" algn="l" defTabSz="684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559" algn="l" defTabSz="684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829" algn="l" defTabSz="684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100" algn="l" defTabSz="684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372" algn="l" defTabSz="68461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0" tIns="45635" rIns="91270" bIns="45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0" tIns="45635" rIns="91270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70" tIns="45635" rIns="91270" bIns="4563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70" tIns="45635" rIns="91270" bIns="4563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70" tIns="45635" rIns="91270" bIns="456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47912FFE-7F80-4C37-865A-B569C30B26D7}" type="slidenum">
              <a:rPr lang="en-US" altLang="vi-VN" kern="1200"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vi-VN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643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  <p:sldLayoutId id="2147484528" r:id="rId12"/>
    <p:sldLayoutId id="21474845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1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248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87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49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137" indent="-34213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419" indent="-28515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578" indent="-22809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6800" indent="-22809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064" indent="-2280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9245" indent="-2280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5510" indent="-2280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1733" indent="-2280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7955" indent="-2280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2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88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10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74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55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37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08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51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0" tIns="45635" rIns="91270" bIns="45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0" tIns="45635" rIns="91270" bIns="4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5" rIns="91270" bIns="4563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5" rIns="91270" bIns="4563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0" tIns="45635" rIns="91270" bIns="456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D320A20-2DCC-4672-9E22-D467E08C795D}" type="slidenum">
              <a:rPr lang="en-US" altLang="en-US" kern="1200" smtClean="0">
                <a:latin typeface="Arial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 smtClean="0"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49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1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248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87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49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137" indent="-34213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419" indent="-28515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578" indent="-22809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6800" indent="-22809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3064" indent="-2280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9245" indent="-2280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5510" indent="-2280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1733" indent="-2280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7955" indent="-2280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2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88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10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74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55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37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08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51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270" tIns="45635" rIns="91270" bIns="4563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270" tIns="45635" rIns="91270" bIns="456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270" tIns="45635" rIns="91270" bIns="4563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C3BF5EF-F1D0-422B-A0C4-48A27C1F60F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2/20/2022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270" tIns="45635" rIns="91270" bIns="4563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270" tIns="45635" rIns="91270" bIns="4563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1E34061-4A00-4B64-9E86-3F4F48F3517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04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124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37" indent="-342137" algn="l" defTabSz="9124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419" indent="-285155" algn="l" defTabSz="9124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78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00" indent="-228090" algn="l" defTabSz="9124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64" indent="-228090" algn="l" defTabSz="9124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45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510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733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55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2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88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10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74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55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37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08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51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63" tIns="34289" rIns="68463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63" tIns="34289" rIns="68463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63" tIns="34289" rIns="6846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474">
              <a:buClrTx/>
            </a:pPr>
            <a:fld id="{E859F3D3-1E71-433D-85CB-9AB4FEBF917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4474">
                <a:buClrTx/>
              </a:pPr>
              <a:t>2/20/2022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63" tIns="34289" rIns="6846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474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63" tIns="34289" rIns="6846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474">
              <a:buClrTx/>
            </a:pPr>
            <a:fld id="{3755B58E-0BDA-486E-BA3A-B82A1042E5D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4474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316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68447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8" indent="-171138" algn="l" defTabSz="6844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13" indent="-171138" algn="l" defTabSz="6844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11" indent="-171138" algn="l" defTabSz="6844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810" indent="-171138" algn="l" defTabSz="6844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010" indent="-171138" algn="l" defTabSz="6844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284" indent="-171138" algn="l" defTabSz="6844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522" indent="-171138" algn="l" defTabSz="6844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758" indent="-171138" algn="l" defTabSz="6844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033" indent="-171138" algn="l" defTabSz="6844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4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00" algn="l" defTabSz="6844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474" algn="l" defTabSz="6844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711" algn="l" defTabSz="6844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948" algn="l" defTabSz="6844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223" algn="l" defTabSz="6844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421" algn="l" defTabSz="6844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620" algn="l" defTabSz="6844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820" algn="l" defTabSz="6844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270" tIns="45635" rIns="91270" bIns="4563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270" tIns="45635" rIns="91270" bIns="456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270" tIns="45635" rIns="91270" bIns="4563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C3BF5EF-F1D0-422B-A0C4-48A27C1F60F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2/20/2022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270" tIns="45635" rIns="91270" bIns="4563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270" tIns="45635" rIns="91270" bIns="4563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1E34061-4A00-4B64-9E86-3F4F48F3517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170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24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37" indent="-342137" algn="l" defTabSz="9124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419" indent="-285155" algn="l" defTabSz="9124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78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00" indent="-228090" algn="l" defTabSz="9124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64" indent="-228090" algn="l" defTabSz="9124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45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510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733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55" indent="-228090" algn="l" defTabSz="9124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82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88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10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74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55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37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08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51" algn="l" defTabSz="912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96" tIns="34289" rIns="68496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96" tIns="34289" rIns="68496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41"/>
            <a:ext cx="2133600" cy="275035"/>
          </a:xfrm>
          <a:prstGeom prst="rect">
            <a:avLst/>
          </a:prstGeom>
        </p:spPr>
        <p:txBody>
          <a:bodyPr vert="horz" lIns="68496" tIns="34289" rIns="68496" bIns="34289" rtlCol="0" anchor="ctr"/>
          <a:lstStyle>
            <a:lvl1pPr algn="l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484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latin typeface="Arial" pitchFamily="34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41"/>
            <a:ext cx="2895600" cy="275035"/>
          </a:xfrm>
          <a:prstGeom prst="rect">
            <a:avLst/>
          </a:prstGeom>
        </p:spPr>
        <p:txBody>
          <a:bodyPr vert="horz" lIns="68496" tIns="34289" rIns="68496" bIns="34289" rtlCol="0" anchor="ctr"/>
          <a:lstStyle>
            <a:lvl1pPr algn="ctr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484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latin typeface="Arial" pitchFamily="34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41"/>
            <a:ext cx="2133600" cy="275035"/>
          </a:xfrm>
          <a:prstGeom prst="rect">
            <a:avLst/>
          </a:prstGeom>
        </p:spPr>
        <p:txBody>
          <a:bodyPr vert="horz" lIns="68496" tIns="34289" rIns="68496" bIns="34289" rtlCol="0" anchor="ctr"/>
          <a:lstStyle>
            <a:lvl1pPr algn="r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484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8D8A24E-F84C-425D-8506-2C6FAD84FC79}" type="slidenum">
              <a:rPr lang="en-US" altLang="en-US" kern="1200" smtClean="0">
                <a:latin typeface="Arial" pitchFamily="34" charset="0"/>
                <a:ea typeface="+mn-ea"/>
              </a:rPr>
              <a:pPr defTabSz="684848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517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  <p:sldLayoutId id="2147483959" r:id="rId39"/>
    <p:sldLayoutId id="2147483960" r:id="rId40"/>
    <p:sldLayoutId id="2147483961" r:id="rId41"/>
    <p:sldLayoutId id="2147483962" r:id="rId42"/>
    <p:sldLayoutId id="2147483963" r:id="rId43"/>
    <p:sldLayoutId id="2147483964" r:id="rId44"/>
    <p:sldLayoutId id="2147483965" r:id="rId45"/>
    <p:sldLayoutId id="2147483966" r:id="rId46"/>
    <p:sldLayoutId id="2147483967" r:id="rId47"/>
    <p:sldLayoutId id="2147483968" r:id="rId48"/>
    <p:sldLayoutId id="2147483969" r:id="rId49"/>
    <p:sldLayoutId id="2147483970" r:id="rId50"/>
    <p:sldLayoutId id="2147483971" r:id="rId51"/>
    <p:sldLayoutId id="2147483972" r:id="rId52"/>
    <p:sldLayoutId id="2147483973" r:id="rId53"/>
    <p:sldLayoutId id="2147483974" r:id="rId54"/>
    <p:sldLayoutId id="2147483975" r:id="rId55"/>
    <p:sldLayoutId id="2147483976" r:id="rId56"/>
    <p:sldLayoutId id="2147483977" r:id="rId57"/>
    <p:sldLayoutId id="2147483978" r:id="rId58"/>
    <p:sldLayoutId id="2147483979" r:id="rId59"/>
    <p:sldLayoutId id="2147483980" r:id="rId60"/>
    <p:sldLayoutId id="2147483981" r:id="rId61"/>
    <p:sldLayoutId id="2147483982" r:id="rId62"/>
    <p:sldLayoutId id="2147483983" r:id="rId63"/>
    <p:sldLayoutId id="2147483984" r:id="rId64"/>
    <p:sldLayoutId id="2147483985" r:id="rId65"/>
    <p:sldLayoutId id="2147483986" r:id="rId66"/>
    <p:sldLayoutId id="2147483987" r:id="rId67"/>
    <p:sldLayoutId id="2147483988" r:id="rId68"/>
    <p:sldLayoutId id="2147483989" r:id="rId69"/>
    <p:sldLayoutId id="2147483990" r:id="rId70"/>
    <p:sldLayoutId id="2147483991" r:id="rId71"/>
    <p:sldLayoutId id="2147483992" r:id="rId72"/>
    <p:sldLayoutId id="2147483993" r:id="rId73"/>
    <p:sldLayoutId id="2147483994" r:id="rId74"/>
    <p:sldLayoutId id="2147483995" r:id="rId75"/>
    <p:sldLayoutId id="2147483996" r:id="rId76"/>
    <p:sldLayoutId id="2147483997" r:id="rId77"/>
    <p:sldLayoutId id="2147483998" r:id="rId78"/>
    <p:sldLayoutId id="2147483999" r:id="rId79"/>
    <p:sldLayoutId id="2147484000" r:id="rId80"/>
    <p:sldLayoutId id="2147484001" r:id="rId81"/>
    <p:sldLayoutId id="2147484002" r:id="rId82"/>
    <p:sldLayoutId id="2147484003" r:id="rId83"/>
    <p:sldLayoutId id="2147484004" r:id="rId84"/>
    <p:sldLayoutId id="2147484005" r:id="rId85"/>
    <p:sldLayoutId id="2147484006" r:id="rId86"/>
    <p:sldLayoutId id="2147484007" r:id="rId87"/>
    <p:sldLayoutId id="2147484008" r:id="rId8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398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4848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727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6969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6838" indent="-2568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429" indent="-21403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073" indent="-17122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470" indent="-17122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868" indent="-17122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318" indent="-171226" algn="l" defTabSz="68484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742" indent="-171226" algn="l" defTabSz="68484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166" indent="-171226" algn="l" defTabSz="68484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617" indent="-171226" algn="l" defTabSz="68484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98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48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272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6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147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543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940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338" algn="l" defTabSz="684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07" tIns="34289" rIns="6850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07" tIns="34289" rIns="6850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34"/>
            <a:ext cx="2133600" cy="275035"/>
          </a:xfrm>
          <a:prstGeom prst="rect">
            <a:avLst/>
          </a:prstGeom>
        </p:spPr>
        <p:txBody>
          <a:bodyPr vert="horz" lIns="68507" tIns="34289" rIns="68507" bIns="34289" rtlCol="0" anchor="ctr"/>
          <a:lstStyle>
            <a:lvl1pPr algn="l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496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latin typeface="Arial" pitchFamily="34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34"/>
            <a:ext cx="2895600" cy="275035"/>
          </a:xfrm>
          <a:prstGeom prst="rect">
            <a:avLst/>
          </a:prstGeom>
        </p:spPr>
        <p:txBody>
          <a:bodyPr vert="horz" lIns="68507" tIns="34289" rIns="68507" bIns="34289" rtlCol="0" anchor="ctr"/>
          <a:lstStyle>
            <a:lvl1pPr algn="ctr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496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latin typeface="Arial" pitchFamily="34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34"/>
            <a:ext cx="2133600" cy="275035"/>
          </a:xfrm>
          <a:prstGeom prst="rect">
            <a:avLst/>
          </a:prstGeom>
        </p:spPr>
        <p:txBody>
          <a:bodyPr vert="horz" lIns="68507" tIns="34289" rIns="68507" bIns="34289" rtlCol="0" anchor="ctr"/>
          <a:lstStyle>
            <a:lvl1pPr algn="r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4967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8D8A24E-F84C-425D-8506-2C6FAD84FC79}" type="slidenum">
              <a:rPr lang="en-US" altLang="en-US" kern="1200" smtClean="0">
                <a:latin typeface="Arial" pitchFamily="34" charset="0"/>
                <a:ea typeface="+mn-ea"/>
              </a:rPr>
              <a:pPr defTabSz="684967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7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  <p:sldLayoutId id="2147484028" r:id="rId19"/>
    <p:sldLayoutId id="2147484029" r:id="rId20"/>
    <p:sldLayoutId id="2147484030" r:id="rId21"/>
    <p:sldLayoutId id="2147484031" r:id="rId22"/>
    <p:sldLayoutId id="2147484032" r:id="rId23"/>
    <p:sldLayoutId id="2147484033" r:id="rId24"/>
    <p:sldLayoutId id="2147484034" r:id="rId25"/>
    <p:sldLayoutId id="2147484035" r:id="rId26"/>
    <p:sldLayoutId id="2147484036" r:id="rId27"/>
    <p:sldLayoutId id="2147484037" r:id="rId28"/>
    <p:sldLayoutId id="2147484038" r:id="rId29"/>
    <p:sldLayoutId id="2147484039" r:id="rId30"/>
    <p:sldLayoutId id="2147484040" r:id="rId31"/>
    <p:sldLayoutId id="2147484041" r:id="rId32"/>
    <p:sldLayoutId id="2147484042" r:id="rId33"/>
    <p:sldLayoutId id="2147484043" r:id="rId34"/>
    <p:sldLayoutId id="2147484044" r:id="rId35"/>
    <p:sldLayoutId id="2147484045" r:id="rId36"/>
    <p:sldLayoutId id="2147484046" r:id="rId37"/>
    <p:sldLayoutId id="2147484047" r:id="rId38"/>
    <p:sldLayoutId id="2147484048" r:id="rId39"/>
    <p:sldLayoutId id="2147484049" r:id="rId40"/>
    <p:sldLayoutId id="2147484050" r:id="rId41"/>
    <p:sldLayoutId id="2147484051" r:id="rId42"/>
    <p:sldLayoutId id="2147484052" r:id="rId43"/>
    <p:sldLayoutId id="2147484053" r:id="rId44"/>
    <p:sldLayoutId id="2147484054" r:id="rId45"/>
    <p:sldLayoutId id="2147484055" r:id="rId46"/>
    <p:sldLayoutId id="2147484056" r:id="rId47"/>
    <p:sldLayoutId id="2147484057" r:id="rId48"/>
    <p:sldLayoutId id="2147484058" r:id="rId49"/>
    <p:sldLayoutId id="2147484059" r:id="rId50"/>
    <p:sldLayoutId id="2147484060" r:id="rId51"/>
    <p:sldLayoutId id="2147484061" r:id="rId52"/>
    <p:sldLayoutId id="2147484062" r:id="rId53"/>
    <p:sldLayoutId id="2147484063" r:id="rId54"/>
    <p:sldLayoutId id="2147484064" r:id="rId55"/>
    <p:sldLayoutId id="2147484065" r:id="rId56"/>
    <p:sldLayoutId id="2147484066" r:id="rId57"/>
    <p:sldLayoutId id="2147484067" r:id="rId58"/>
    <p:sldLayoutId id="2147484068" r:id="rId59"/>
    <p:sldLayoutId id="2147484069" r:id="rId60"/>
    <p:sldLayoutId id="2147484070" r:id="rId61"/>
    <p:sldLayoutId id="2147484071" r:id="rId62"/>
    <p:sldLayoutId id="2147484072" r:id="rId63"/>
    <p:sldLayoutId id="2147484073" r:id="rId64"/>
    <p:sldLayoutId id="2147484074" r:id="rId65"/>
    <p:sldLayoutId id="2147484075" r:id="rId66"/>
    <p:sldLayoutId id="2147484076" r:id="rId67"/>
    <p:sldLayoutId id="2147484077" r:id="rId68"/>
    <p:sldLayoutId id="2147484078" r:id="rId69"/>
    <p:sldLayoutId id="2147484079" r:id="rId70"/>
    <p:sldLayoutId id="2147484080" r:id="rId71"/>
    <p:sldLayoutId id="2147484081" r:id="rId72"/>
    <p:sldLayoutId id="2147484082" r:id="rId73"/>
    <p:sldLayoutId id="2147484083" r:id="rId74"/>
    <p:sldLayoutId id="2147484084" r:id="rId75"/>
    <p:sldLayoutId id="2147484085" r:id="rId76"/>
    <p:sldLayoutId id="2147484086" r:id="rId77"/>
    <p:sldLayoutId id="2147484087" r:id="rId78"/>
    <p:sldLayoutId id="2147484088" r:id="rId79"/>
    <p:sldLayoutId id="2147484089" r:id="rId80"/>
    <p:sldLayoutId id="2147484090" r:id="rId81"/>
    <p:sldLayoutId id="2147484091" r:id="rId82"/>
    <p:sldLayoutId id="2147484092" r:id="rId83"/>
    <p:sldLayoutId id="2147484093" r:id="rId84"/>
    <p:sldLayoutId id="2147484094" r:id="rId85"/>
    <p:sldLayoutId id="2147484095" r:id="rId86"/>
    <p:sldLayoutId id="2147484096" r:id="rId87"/>
    <p:sldLayoutId id="2147484097" r:id="rId8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461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496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7451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6993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6880" indent="-25688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527" indent="-2140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220" indent="-17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680" indent="-17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41" indent="-1712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647" indent="-171254" algn="l" defTabSz="6849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131" indent="-171254" algn="l" defTabSz="6849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614" indent="-171254" algn="l" defTabSz="6849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121" indent="-171254" algn="l" defTabSz="6849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6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67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45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934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44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90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36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82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19" tIns="34289" rIns="6851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19" tIns="34289" rIns="6851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22"/>
            <a:ext cx="2133600" cy="275035"/>
          </a:xfrm>
          <a:prstGeom prst="rect">
            <a:avLst/>
          </a:prstGeom>
        </p:spPr>
        <p:txBody>
          <a:bodyPr vert="horz" lIns="68519" tIns="34289" rIns="68519" bIns="34289" rtlCol="0" anchor="ctr"/>
          <a:lstStyle>
            <a:lvl1pPr algn="l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510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latin typeface="Arial" pitchFamily="34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22"/>
            <a:ext cx="2895600" cy="275035"/>
          </a:xfrm>
          <a:prstGeom prst="rect">
            <a:avLst/>
          </a:prstGeom>
        </p:spPr>
        <p:txBody>
          <a:bodyPr vert="horz" lIns="68519" tIns="34289" rIns="68519" bIns="34289" rtlCol="0" anchor="ctr"/>
          <a:lstStyle>
            <a:lvl1pPr algn="ctr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510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latin typeface="Arial" pitchFamily="34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22"/>
            <a:ext cx="2133600" cy="275035"/>
          </a:xfrm>
          <a:prstGeom prst="rect">
            <a:avLst/>
          </a:prstGeom>
        </p:spPr>
        <p:txBody>
          <a:bodyPr vert="horz" lIns="68519" tIns="34289" rIns="68519" bIns="34289" rtlCol="0" anchor="ctr"/>
          <a:lstStyle>
            <a:lvl1pPr algn="r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510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8D8A24E-F84C-425D-8506-2C6FAD84FC79}" type="slidenum">
              <a:rPr lang="en-US" altLang="en-US" kern="1200" smtClean="0">
                <a:latin typeface="Arial" pitchFamily="34" charset="0"/>
                <a:ea typeface="+mn-ea"/>
              </a:rPr>
              <a:pPr defTabSz="685103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696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  <p:sldLayoutId id="2147484116" r:id="rId18"/>
    <p:sldLayoutId id="2147484117" r:id="rId19"/>
    <p:sldLayoutId id="2147484118" r:id="rId20"/>
    <p:sldLayoutId id="2147484119" r:id="rId21"/>
    <p:sldLayoutId id="2147484120" r:id="rId22"/>
    <p:sldLayoutId id="2147484121" r:id="rId23"/>
    <p:sldLayoutId id="2147484122" r:id="rId24"/>
    <p:sldLayoutId id="2147484123" r:id="rId25"/>
    <p:sldLayoutId id="2147484124" r:id="rId26"/>
    <p:sldLayoutId id="2147484125" r:id="rId27"/>
    <p:sldLayoutId id="2147484126" r:id="rId28"/>
    <p:sldLayoutId id="2147484127" r:id="rId29"/>
    <p:sldLayoutId id="2147484128" r:id="rId30"/>
    <p:sldLayoutId id="2147484129" r:id="rId31"/>
    <p:sldLayoutId id="2147484130" r:id="rId32"/>
    <p:sldLayoutId id="2147484131" r:id="rId33"/>
    <p:sldLayoutId id="2147484132" r:id="rId34"/>
    <p:sldLayoutId id="2147484133" r:id="rId35"/>
    <p:sldLayoutId id="2147484134" r:id="rId36"/>
    <p:sldLayoutId id="2147484135" r:id="rId37"/>
    <p:sldLayoutId id="2147484136" r:id="rId38"/>
    <p:sldLayoutId id="2147484137" r:id="rId39"/>
    <p:sldLayoutId id="2147484138" r:id="rId40"/>
    <p:sldLayoutId id="2147484139" r:id="rId41"/>
    <p:sldLayoutId id="2147484140" r:id="rId42"/>
    <p:sldLayoutId id="2147484141" r:id="rId43"/>
    <p:sldLayoutId id="2147484142" r:id="rId44"/>
    <p:sldLayoutId id="2147484143" r:id="rId45"/>
    <p:sldLayoutId id="2147484144" r:id="rId46"/>
    <p:sldLayoutId id="2147484145" r:id="rId47"/>
    <p:sldLayoutId id="2147484146" r:id="rId48"/>
    <p:sldLayoutId id="2147484147" r:id="rId49"/>
    <p:sldLayoutId id="2147484148" r:id="rId50"/>
    <p:sldLayoutId id="2147484149" r:id="rId51"/>
    <p:sldLayoutId id="2147484150" r:id="rId52"/>
    <p:sldLayoutId id="2147484151" r:id="rId53"/>
    <p:sldLayoutId id="2147484152" r:id="rId54"/>
    <p:sldLayoutId id="2147484153" r:id="rId55"/>
    <p:sldLayoutId id="2147484154" r:id="rId56"/>
    <p:sldLayoutId id="2147484155" r:id="rId57"/>
    <p:sldLayoutId id="2147484156" r:id="rId58"/>
    <p:sldLayoutId id="2147484157" r:id="rId59"/>
    <p:sldLayoutId id="2147484158" r:id="rId60"/>
    <p:sldLayoutId id="2147484159" r:id="rId61"/>
    <p:sldLayoutId id="2147484160" r:id="rId62"/>
    <p:sldLayoutId id="2147484161" r:id="rId63"/>
    <p:sldLayoutId id="2147484162" r:id="rId64"/>
    <p:sldLayoutId id="2147484163" r:id="rId65"/>
    <p:sldLayoutId id="2147484164" r:id="rId66"/>
    <p:sldLayoutId id="2147484165" r:id="rId67"/>
    <p:sldLayoutId id="2147484166" r:id="rId68"/>
    <p:sldLayoutId id="2147484167" r:id="rId69"/>
    <p:sldLayoutId id="2147484168" r:id="rId70"/>
    <p:sldLayoutId id="2147484169" r:id="rId71"/>
    <p:sldLayoutId id="2147484170" r:id="rId72"/>
    <p:sldLayoutId id="2147484171" r:id="rId73"/>
    <p:sldLayoutId id="2147484172" r:id="rId74"/>
    <p:sldLayoutId id="2147484173" r:id="rId75"/>
    <p:sldLayoutId id="2147484174" r:id="rId76"/>
    <p:sldLayoutId id="2147484175" r:id="rId77"/>
    <p:sldLayoutId id="2147484176" r:id="rId78"/>
    <p:sldLayoutId id="2147484177" r:id="rId79"/>
    <p:sldLayoutId id="2147484178" r:id="rId80"/>
    <p:sldLayoutId id="2147484179" r:id="rId81"/>
    <p:sldLayoutId id="2147484180" r:id="rId82"/>
    <p:sldLayoutId id="2147484181" r:id="rId83"/>
    <p:sldLayoutId id="2147484182" r:id="rId84"/>
    <p:sldLayoutId id="2147484183" r:id="rId85"/>
    <p:sldLayoutId id="2147484184" r:id="rId86"/>
    <p:sldLayoutId id="2147484185" r:id="rId87"/>
    <p:sldLayoutId id="2147484186" r:id="rId8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53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10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765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020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6928" indent="-25692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639" indent="-2141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388" indent="-17128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920" indent="-17128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53" indent="-17128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023" indent="-171286" algn="l" defTabSz="68510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575" indent="-171286" algn="l" defTabSz="68510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126" indent="-171286" algn="l" defTabSz="68510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697" indent="-171286" algn="l" defTabSz="68510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33" algn="l" defTabSz="6851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03" algn="l" defTabSz="6851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655" algn="l" defTabSz="6851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206" algn="l" defTabSz="6851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777" algn="l" defTabSz="6851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308" algn="l" defTabSz="6851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840" algn="l" defTabSz="6851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373" algn="l" defTabSz="6851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32" tIns="34289" rIns="68532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32" tIns="34289" rIns="68532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13"/>
            <a:ext cx="2133600" cy="275035"/>
          </a:xfrm>
          <a:prstGeom prst="rect">
            <a:avLst/>
          </a:prstGeom>
        </p:spPr>
        <p:txBody>
          <a:bodyPr vert="horz" lIns="68532" tIns="34289" rIns="68532" bIns="34289" rtlCol="0" anchor="ctr"/>
          <a:lstStyle>
            <a:lvl1pPr algn="l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5256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latin typeface="Arial" pitchFamily="34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13"/>
            <a:ext cx="2895600" cy="275035"/>
          </a:xfrm>
          <a:prstGeom prst="rect">
            <a:avLst/>
          </a:prstGeom>
        </p:spPr>
        <p:txBody>
          <a:bodyPr vert="horz" lIns="68532" tIns="34289" rIns="68532" bIns="34289" rtlCol="0" anchor="ctr"/>
          <a:lstStyle>
            <a:lvl1pPr algn="ctr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5256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latin typeface="Arial" pitchFamily="34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13"/>
            <a:ext cx="2133600" cy="275035"/>
          </a:xfrm>
          <a:prstGeom prst="rect">
            <a:avLst/>
          </a:prstGeom>
        </p:spPr>
        <p:txBody>
          <a:bodyPr vert="horz" lIns="68532" tIns="34289" rIns="68532" bIns="34289" rtlCol="0" anchor="ctr"/>
          <a:lstStyle>
            <a:lvl1pPr algn="r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5256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8D8A24E-F84C-425D-8506-2C6FAD84FC79}" type="slidenum">
              <a:rPr lang="en-US" altLang="en-US" kern="1200" smtClean="0">
                <a:latin typeface="Arial" pitchFamily="34" charset="0"/>
                <a:ea typeface="+mn-ea"/>
              </a:rPr>
              <a:pPr defTabSz="685256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018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  <p:sldLayoutId id="2147484204" r:id="rId17"/>
    <p:sldLayoutId id="2147484205" r:id="rId18"/>
    <p:sldLayoutId id="2147484206" r:id="rId19"/>
    <p:sldLayoutId id="2147484207" r:id="rId20"/>
    <p:sldLayoutId id="2147484208" r:id="rId21"/>
    <p:sldLayoutId id="2147484209" r:id="rId22"/>
    <p:sldLayoutId id="2147484210" r:id="rId23"/>
    <p:sldLayoutId id="2147484211" r:id="rId24"/>
    <p:sldLayoutId id="2147484212" r:id="rId25"/>
    <p:sldLayoutId id="2147484213" r:id="rId26"/>
    <p:sldLayoutId id="2147484214" r:id="rId27"/>
    <p:sldLayoutId id="2147484215" r:id="rId28"/>
    <p:sldLayoutId id="2147484216" r:id="rId29"/>
    <p:sldLayoutId id="2147484217" r:id="rId30"/>
    <p:sldLayoutId id="2147484218" r:id="rId31"/>
    <p:sldLayoutId id="2147484219" r:id="rId32"/>
    <p:sldLayoutId id="2147484220" r:id="rId33"/>
    <p:sldLayoutId id="2147484221" r:id="rId34"/>
    <p:sldLayoutId id="2147484222" r:id="rId35"/>
    <p:sldLayoutId id="2147484223" r:id="rId36"/>
    <p:sldLayoutId id="2147484224" r:id="rId37"/>
    <p:sldLayoutId id="2147484225" r:id="rId38"/>
    <p:sldLayoutId id="2147484226" r:id="rId39"/>
    <p:sldLayoutId id="2147484227" r:id="rId40"/>
    <p:sldLayoutId id="2147484228" r:id="rId41"/>
    <p:sldLayoutId id="2147484229" r:id="rId42"/>
    <p:sldLayoutId id="2147484230" r:id="rId43"/>
    <p:sldLayoutId id="2147484231" r:id="rId44"/>
    <p:sldLayoutId id="2147484232" r:id="rId45"/>
    <p:sldLayoutId id="2147484233" r:id="rId46"/>
    <p:sldLayoutId id="2147484234" r:id="rId47"/>
    <p:sldLayoutId id="2147484235" r:id="rId48"/>
    <p:sldLayoutId id="2147484236" r:id="rId49"/>
    <p:sldLayoutId id="2147484237" r:id="rId50"/>
    <p:sldLayoutId id="2147484238" r:id="rId51"/>
    <p:sldLayoutId id="2147484239" r:id="rId52"/>
    <p:sldLayoutId id="2147484240" r:id="rId53"/>
    <p:sldLayoutId id="2147484241" r:id="rId54"/>
    <p:sldLayoutId id="2147484242" r:id="rId55"/>
    <p:sldLayoutId id="2147484243" r:id="rId56"/>
    <p:sldLayoutId id="2147484244" r:id="rId57"/>
    <p:sldLayoutId id="2147484245" r:id="rId58"/>
    <p:sldLayoutId id="2147484246" r:id="rId59"/>
    <p:sldLayoutId id="2147484247" r:id="rId60"/>
    <p:sldLayoutId id="2147484248" r:id="rId61"/>
    <p:sldLayoutId id="2147484249" r:id="rId62"/>
    <p:sldLayoutId id="2147484250" r:id="rId63"/>
    <p:sldLayoutId id="2147484251" r:id="rId64"/>
    <p:sldLayoutId id="2147484252" r:id="rId65"/>
    <p:sldLayoutId id="2147484253" r:id="rId66"/>
    <p:sldLayoutId id="2147484254" r:id="rId67"/>
    <p:sldLayoutId id="2147484255" r:id="rId68"/>
    <p:sldLayoutId id="2147484256" r:id="rId69"/>
    <p:sldLayoutId id="2147484257" r:id="rId70"/>
    <p:sldLayoutId id="2147484258" r:id="rId71"/>
    <p:sldLayoutId id="2147484259" r:id="rId72"/>
    <p:sldLayoutId id="2147484260" r:id="rId73"/>
    <p:sldLayoutId id="2147484261" r:id="rId74"/>
    <p:sldLayoutId id="2147484262" r:id="rId75"/>
    <p:sldLayoutId id="2147484263" r:id="rId76"/>
    <p:sldLayoutId id="2147484264" r:id="rId77"/>
    <p:sldLayoutId id="2147484265" r:id="rId78"/>
    <p:sldLayoutId id="2147484266" r:id="rId79"/>
    <p:sldLayoutId id="2147484267" r:id="rId80"/>
    <p:sldLayoutId id="2147484268" r:id="rId81"/>
    <p:sldLayoutId id="2147484269" r:id="rId82"/>
    <p:sldLayoutId id="2147484270" r:id="rId83"/>
    <p:sldLayoutId id="2147484271" r:id="rId84"/>
    <p:sldLayoutId id="2147484272" r:id="rId85"/>
    <p:sldLayoutId id="2147484273" r:id="rId86"/>
    <p:sldLayoutId id="2147484274" r:id="rId87"/>
    <p:sldLayoutId id="2147484275" r:id="rId8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61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25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788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051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6982" indent="-25698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765" indent="-2141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577" indent="-1713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190" indent="-1713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804" indent="-1713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446" indent="-171322" algn="l" defTabSz="6852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074" indent="-171322" algn="l" defTabSz="6852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702" indent="-171322" algn="l" defTabSz="6852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345" indent="-171322" algn="l" defTabSz="6852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14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56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84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12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155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767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380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994" algn="l" defTabSz="68525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580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1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0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45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33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21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09.xml"/><Relationship Id="rId1" Type="http://schemas.openxmlformats.org/officeDocument/2006/relationships/tags" Target="../tags/tag5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136716" y="1063658"/>
            <a:ext cx="5066523" cy="783934"/>
          </a:xfrm>
          <a:prstGeom prst="rect">
            <a:avLst/>
          </a:prstGeom>
        </p:spPr>
        <p:txBody>
          <a:bodyPr wrap="none" lIns="68487" tIns="34289" rIns="6848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4746">
              <a:buClrTx/>
            </a:pP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2000" kern="10" dirty="0" err="1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hào</a:t>
            </a:r>
            <a:r>
              <a:rPr lang="en-US" sz="2000" kern="10" dirty="0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lang="en-US" sz="2000" kern="10" dirty="0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000" kern="10" dirty="0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2000" kern="10" dirty="0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sz="2000" kern="10" dirty="0">
              <a:ln w="19050">
                <a:solidFill>
                  <a:prstClr val="black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710599" y="1906552"/>
            <a:ext cx="6158204" cy="783934"/>
          </a:xfrm>
          <a:prstGeom prst="rect">
            <a:avLst/>
          </a:prstGeom>
        </p:spPr>
        <p:txBody>
          <a:bodyPr wrap="none" lIns="68487" tIns="34289" rIns="6848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4746">
              <a:buClrTx/>
            </a:pP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000" kern="10" dirty="0" err="1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lang="en-US" sz="2000" kern="10" dirty="0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lang="en-US" sz="2000" kern="10" dirty="0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lang="en-US" sz="2000" kern="10" dirty="0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000" kern="10" dirty="0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lang="en-US" sz="2000" kern="10" dirty="0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</a:t>
            </a:r>
            <a:endParaRPr lang="en-US" sz="2000" kern="10" dirty="0">
              <a:ln w="19050">
                <a:solidFill>
                  <a:prstClr val="black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51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7"/>
          <p:cNvGrpSpPr/>
          <p:nvPr/>
        </p:nvGrpSpPr>
        <p:grpSpPr>
          <a:xfrm>
            <a:off x="7501595" y="623094"/>
            <a:ext cx="2231661" cy="1555546"/>
            <a:chOff x="5766000" y="100557"/>
            <a:chExt cx="2231661" cy="1555546"/>
          </a:xfrm>
        </p:grpSpPr>
        <p:sp>
          <p:nvSpPr>
            <p:cNvPr id="1096" name="Google Shape;1096;p37"/>
            <p:cNvSpPr/>
            <p:nvPr/>
          </p:nvSpPr>
          <p:spPr>
            <a:xfrm>
              <a:off x="6048567" y="413642"/>
              <a:ext cx="631755" cy="605779"/>
            </a:xfrm>
            <a:custGeom>
              <a:avLst/>
              <a:gdLst/>
              <a:ahLst/>
              <a:cxnLst/>
              <a:rect l="l" t="t" r="r" b="b"/>
              <a:pathLst>
                <a:path w="4988" h="4783" extrusionOk="0">
                  <a:moveTo>
                    <a:pt x="1754" y="456"/>
                  </a:moveTo>
                  <a:cubicBezTo>
                    <a:pt x="1771" y="456"/>
                    <a:pt x="1788" y="457"/>
                    <a:pt x="1805" y="461"/>
                  </a:cubicBezTo>
                  <a:cubicBezTo>
                    <a:pt x="1855" y="461"/>
                    <a:pt x="1880" y="486"/>
                    <a:pt x="1880" y="511"/>
                  </a:cubicBezTo>
                  <a:cubicBezTo>
                    <a:pt x="1880" y="561"/>
                    <a:pt x="1830" y="586"/>
                    <a:pt x="1805" y="586"/>
                  </a:cubicBezTo>
                  <a:cubicBezTo>
                    <a:pt x="1704" y="586"/>
                    <a:pt x="1604" y="611"/>
                    <a:pt x="1529" y="686"/>
                  </a:cubicBezTo>
                  <a:cubicBezTo>
                    <a:pt x="1504" y="711"/>
                    <a:pt x="1504" y="711"/>
                    <a:pt x="1479" y="711"/>
                  </a:cubicBezTo>
                  <a:cubicBezTo>
                    <a:pt x="1454" y="711"/>
                    <a:pt x="1454" y="711"/>
                    <a:pt x="1429" y="686"/>
                  </a:cubicBezTo>
                  <a:cubicBezTo>
                    <a:pt x="1404" y="661"/>
                    <a:pt x="1404" y="636"/>
                    <a:pt x="1429" y="611"/>
                  </a:cubicBezTo>
                  <a:cubicBezTo>
                    <a:pt x="1516" y="524"/>
                    <a:pt x="1641" y="456"/>
                    <a:pt x="1754" y="456"/>
                  </a:cubicBezTo>
                  <a:close/>
                  <a:moveTo>
                    <a:pt x="2434" y="604"/>
                  </a:moveTo>
                  <a:cubicBezTo>
                    <a:pt x="2515" y="604"/>
                    <a:pt x="2586" y="649"/>
                    <a:pt x="2607" y="711"/>
                  </a:cubicBezTo>
                  <a:cubicBezTo>
                    <a:pt x="2657" y="811"/>
                    <a:pt x="2632" y="912"/>
                    <a:pt x="2557" y="962"/>
                  </a:cubicBezTo>
                  <a:cubicBezTo>
                    <a:pt x="2519" y="1018"/>
                    <a:pt x="2453" y="1046"/>
                    <a:pt x="2380" y="1046"/>
                  </a:cubicBezTo>
                  <a:cubicBezTo>
                    <a:pt x="2356" y="1046"/>
                    <a:pt x="2331" y="1043"/>
                    <a:pt x="2306" y="1037"/>
                  </a:cubicBezTo>
                  <a:cubicBezTo>
                    <a:pt x="2256" y="1012"/>
                    <a:pt x="2206" y="987"/>
                    <a:pt x="2181" y="937"/>
                  </a:cubicBezTo>
                  <a:cubicBezTo>
                    <a:pt x="2130" y="887"/>
                    <a:pt x="2156" y="811"/>
                    <a:pt x="2181" y="761"/>
                  </a:cubicBezTo>
                  <a:cubicBezTo>
                    <a:pt x="2231" y="686"/>
                    <a:pt x="2281" y="661"/>
                    <a:pt x="2331" y="636"/>
                  </a:cubicBezTo>
                  <a:lnTo>
                    <a:pt x="2381" y="611"/>
                  </a:lnTo>
                  <a:cubicBezTo>
                    <a:pt x="2399" y="607"/>
                    <a:pt x="2417" y="604"/>
                    <a:pt x="2434" y="604"/>
                  </a:cubicBezTo>
                  <a:close/>
                  <a:moveTo>
                    <a:pt x="476" y="1388"/>
                  </a:moveTo>
                  <a:cubicBezTo>
                    <a:pt x="501" y="1388"/>
                    <a:pt x="526" y="1388"/>
                    <a:pt x="552" y="1413"/>
                  </a:cubicBezTo>
                  <a:cubicBezTo>
                    <a:pt x="577" y="1438"/>
                    <a:pt x="577" y="1488"/>
                    <a:pt x="552" y="1513"/>
                  </a:cubicBezTo>
                  <a:cubicBezTo>
                    <a:pt x="451" y="1563"/>
                    <a:pt x="426" y="1689"/>
                    <a:pt x="451" y="1789"/>
                  </a:cubicBezTo>
                  <a:cubicBezTo>
                    <a:pt x="451" y="1814"/>
                    <a:pt x="451" y="1864"/>
                    <a:pt x="401" y="1864"/>
                  </a:cubicBezTo>
                  <a:cubicBezTo>
                    <a:pt x="376" y="1864"/>
                    <a:pt x="351" y="1864"/>
                    <a:pt x="326" y="1814"/>
                  </a:cubicBezTo>
                  <a:cubicBezTo>
                    <a:pt x="276" y="1664"/>
                    <a:pt x="326" y="1488"/>
                    <a:pt x="476" y="1388"/>
                  </a:cubicBezTo>
                  <a:close/>
                  <a:moveTo>
                    <a:pt x="2160" y="1278"/>
                  </a:moveTo>
                  <a:cubicBezTo>
                    <a:pt x="2167" y="1278"/>
                    <a:pt x="2174" y="1281"/>
                    <a:pt x="2181" y="1288"/>
                  </a:cubicBezTo>
                  <a:cubicBezTo>
                    <a:pt x="2231" y="1288"/>
                    <a:pt x="2256" y="1313"/>
                    <a:pt x="2231" y="1363"/>
                  </a:cubicBezTo>
                  <a:cubicBezTo>
                    <a:pt x="2130" y="1814"/>
                    <a:pt x="1729" y="2190"/>
                    <a:pt x="1253" y="2290"/>
                  </a:cubicBezTo>
                  <a:cubicBezTo>
                    <a:pt x="1203" y="2290"/>
                    <a:pt x="1178" y="2265"/>
                    <a:pt x="1178" y="2240"/>
                  </a:cubicBezTo>
                  <a:cubicBezTo>
                    <a:pt x="1178" y="2190"/>
                    <a:pt x="1203" y="2165"/>
                    <a:pt x="1228" y="2165"/>
                  </a:cubicBezTo>
                  <a:cubicBezTo>
                    <a:pt x="1654" y="2090"/>
                    <a:pt x="2005" y="1739"/>
                    <a:pt x="2105" y="1338"/>
                  </a:cubicBezTo>
                  <a:cubicBezTo>
                    <a:pt x="2124" y="1301"/>
                    <a:pt x="2142" y="1278"/>
                    <a:pt x="2160" y="1278"/>
                  </a:cubicBezTo>
                  <a:close/>
                  <a:moveTo>
                    <a:pt x="2154" y="1"/>
                  </a:moveTo>
                  <a:cubicBezTo>
                    <a:pt x="1176" y="1"/>
                    <a:pt x="266" y="541"/>
                    <a:pt x="25" y="1789"/>
                  </a:cubicBezTo>
                  <a:cubicBezTo>
                    <a:pt x="0" y="1939"/>
                    <a:pt x="0" y="2115"/>
                    <a:pt x="0" y="2265"/>
                  </a:cubicBezTo>
                  <a:cubicBezTo>
                    <a:pt x="50" y="2290"/>
                    <a:pt x="100" y="2315"/>
                    <a:pt x="176" y="2340"/>
                  </a:cubicBezTo>
                  <a:cubicBezTo>
                    <a:pt x="201" y="2340"/>
                    <a:pt x="226" y="2390"/>
                    <a:pt x="201" y="2416"/>
                  </a:cubicBezTo>
                  <a:cubicBezTo>
                    <a:pt x="201" y="2441"/>
                    <a:pt x="176" y="2466"/>
                    <a:pt x="151" y="2466"/>
                  </a:cubicBezTo>
                  <a:lnTo>
                    <a:pt x="125" y="2466"/>
                  </a:lnTo>
                  <a:cubicBezTo>
                    <a:pt x="75" y="2441"/>
                    <a:pt x="50" y="2416"/>
                    <a:pt x="0" y="2416"/>
                  </a:cubicBezTo>
                  <a:cubicBezTo>
                    <a:pt x="25" y="3117"/>
                    <a:pt x="301" y="3819"/>
                    <a:pt x="827" y="4270"/>
                  </a:cubicBezTo>
                  <a:cubicBezTo>
                    <a:pt x="1216" y="4603"/>
                    <a:pt x="1728" y="4783"/>
                    <a:pt x="2231" y="4783"/>
                  </a:cubicBezTo>
                  <a:cubicBezTo>
                    <a:pt x="2635" y="4783"/>
                    <a:pt x="3034" y="4666"/>
                    <a:pt x="3359" y="4421"/>
                  </a:cubicBezTo>
                  <a:lnTo>
                    <a:pt x="3384" y="4421"/>
                  </a:lnTo>
                  <a:cubicBezTo>
                    <a:pt x="3308" y="4370"/>
                    <a:pt x="3233" y="4345"/>
                    <a:pt x="3183" y="4320"/>
                  </a:cubicBezTo>
                  <a:cubicBezTo>
                    <a:pt x="3158" y="4295"/>
                    <a:pt x="3158" y="4245"/>
                    <a:pt x="3158" y="4220"/>
                  </a:cubicBezTo>
                  <a:cubicBezTo>
                    <a:pt x="3183" y="4195"/>
                    <a:pt x="3233" y="4195"/>
                    <a:pt x="3258" y="4195"/>
                  </a:cubicBezTo>
                  <a:cubicBezTo>
                    <a:pt x="3333" y="4245"/>
                    <a:pt x="3409" y="4295"/>
                    <a:pt x="3484" y="4320"/>
                  </a:cubicBezTo>
                  <a:cubicBezTo>
                    <a:pt x="3609" y="4220"/>
                    <a:pt x="3709" y="4095"/>
                    <a:pt x="3810" y="3994"/>
                  </a:cubicBezTo>
                  <a:cubicBezTo>
                    <a:pt x="3760" y="3969"/>
                    <a:pt x="3709" y="3944"/>
                    <a:pt x="3684" y="3894"/>
                  </a:cubicBezTo>
                  <a:cubicBezTo>
                    <a:pt x="3634" y="3869"/>
                    <a:pt x="3634" y="3819"/>
                    <a:pt x="3659" y="3794"/>
                  </a:cubicBezTo>
                  <a:cubicBezTo>
                    <a:pt x="3672" y="3781"/>
                    <a:pt x="3691" y="3775"/>
                    <a:pt x="3709" y="3775"/>
                  </a:cubicBezTo>
                  <a:cubicBezTo>
                    <a:pt x="3728" y="3775"/>
                    <a:pt x="3747" y="3781"/>
                    <a:pt x="3760" y="3794"/>
                  </a:cubicBezTo>
                  <a:cubicBezTo>
                    <a:pt x="3810" y="3844"/>
                    <a:pt x="3860" y="3869"/>
                    <a:pt x="3935" y="3919"/>
                  </a:cubicBezTo>
                  <a:cubicBezTo>
                    <a:pt x="4110" y="3769"/>
                    <a:pt x="4311" y="3644"/>
                    <a:pt x="4461" y="3468"/>
                  </a:cubicBezTo>
                  <a:cubicBezTo>
                    <a:pt x="4912" y="3017"/>
                    <a:pt x="4988" y="2290"/>
                    <a:pt x="4762" y="1689"/>
                  </a:cubicBezTo>
                  <a:cubicBezTo>
                    <a:pt x="4411" y="811"/>
                    <a:pt x="3584" y="235"/>
                    <a:pt x="2732" y="60"/>
                  </a:cubicBezTo>
                  <a:lnTo>
                    <a:pt x="2732" y="60"/>
                  </a:lnTo>
                  <a:cubicBezTo>
                    <a:pt x="2757" y="85"/>
                    <a:pt x="2757" y="135"/>
                    <a:pt x="2782" y="185"/>
                  </a:cubicBezTo>
                  <a:cubicBezTo>
                    <a:pt x="2782" y="210"/>
                    <a:pt x="2757" y="235"/>
                    <a:pt x="2732" y="260"/>
                  </a:cubicBezTo>
                  <a:lnTo>
                    <a:pt x="2707" y="260"/>
                  </a:lnTo>
                  <a:cubicBezTo>
                    <a:pt x="2682" y="260"/>
                    <a:pt x="2657" y="235"/>
                    <a:pt x="2657" y="210"/>
                  </a:cubicBezTo>
                  <a:cubicBezTo>
                    <a:pt x="2632" y="160"/>
                    <a:pt x="2607" y="85"/>
                    <a:pt x="2582" y="35"/>
                  </a:cubicBezTo>
                  <a:cubicBezTo>
                    <a:pt x="2439" y="12"/>
                    <a:pt x="2295" y="1"/>
                    <a:pt x="2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5766000" y="348163"/>
              <a:ext cx="311191" cy="377804"/>
            </a:xfrm>
            <a:custGeom>
              <a:avLst/>
              <a:gdLst/>
              <a:ahLst/>
              <a:cxnLst/>
              <a:rect l="l" t="t" r="r" b="b"/>
              <a:pathLst>
                <a:path w="2457" h="2983" extrusionOk="0">
                  <a:moveTo>
                    <a:pt x="251" y="125"/>
                  </a:moveTo>
                  <a:cubicBezTo>
                    <a:pt x="276" y="125"/>
                    <a:pt x="301" y="151"/>
                    <a:pt x="326" y="176"/>
                  </a:cubicBezTo>
                  <a:cubicBezTo>
                    <a:pt x="351" y="201"/>
                    <a:pt x="376" y="251"/>
                    <a:pt x="351" y="301"/>
                  </a:cubicBezTo>
                  <a:cubicBezTo>
                    <a:pt x="351" y="326"/>
                    <a:pt x="351" y="326"/>
                    <a:pt x="351" y="351"/>
                  </a:cubicBezTo>
                  <a:cubicBezTo>
                    <a:pt x="326" y="376"/>
                    <a:pt x="301" y="376"/>
                    <a:pt x="301" y="401"/>
                  </a:cubicBezTo>
                  <a:cubicBezTo>
                    <a:pt x="251" y="401"/>
                    <a:pt x="226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6" y="125"/>
                  </a:cubicBezTo>
                  <a:close/>
                  <a:moveTo>
                    <a:pt x="226" y="0"/>
                  </a:moveTo>
                  <a:cubicBezTo>
                    <a:pt x="126" y="0"/>
                    <a:pt x="51" y="100"/>
                    <a:pt x="26" y="201"/>
                  </a:cubicBezTo>
                  <a:cubicBezTo>
                    <a:pt x="1" y="301"/>
                    <a:pt x="51" y="401"/>
                    <a:pt x="126" y="476"/>
                  </a:cubicBezTo>
                  <a:cubicBezTo>
                    <a:pt x="151" y="501"/>
                    <a:pt x="176" y="501"/>
                    <a:pt x="226" y="501"/>
                  </a:cubicBezTo>
                  <a:cubicBezTo>
                    <a:pt x="226" y="526"/>
                    <a:pt x="226" y="526"/>
                    <a:pt x="226" y="526"/>
                  </a:cubicBezTo>
                  <a:cubicBezTo>
                    <a:pt x="452" y="1604"/>
                    <a:pt x="1229" y="2532"/>
                    <a:pt x="2231" y="2933"/>
                  </a:cubicBezTo>
                  <a:cubicBezTo>
                    <a:pt x="2281" y="2933"/>
                    <a:pt x="2306" y="2958"/>
                    <a:pt x="2356" y="2983"/>
                  </a:cubicBezTo>
                  <a:lnTo>
                    <a:pt x="2382" y="2983"/>
                  </a:lnTo>
                  <a:cubicBezTo>
                    <a:pt x="2407" y="2983"/>
                    <a:pt x="2432" y="2958"/>
                    <a:pt x="2432" y="2933"/>
                  </a:cubicBezTo>
                  <a:cubicBezTo>
                    <a:pt x="2457" y="2907"/>
                    <a:pt x="2432" y="2857"/>
                    <a:pt x="2407" y="2857"/>
                  </a:cubicBezTo>
                  <a:cubicBezTo>
                    <a:pt x="2331" y="2832"/>
                    <a:pt x="2281" y="2807"/>
                    <a:pt x="2231" y="2782"/>
                  </a:cubicBezTo>
                  <a:cubicBezTo>
                    <a:pt x="1279" y="2406"/>
                    <a:pt x="552" y="1529"/>
                    <a:pt x="351" y="501"/>
                  </a:cubicBezTo>
                  <a:cubicBezTo>
                    <a:pt x="402" y="476"/>
                    <a:pt x="427" y="451"/>
                    <a:pt x="452" y="426"/>
                  </a:cubicBezTo>
                  <a:cubicBezTo>
                    <a:pt x="477" y="376"/>
                    <a:pt x="477" y="351"/>
                    <a:pt x="502" y="301"/>
                  </a:cubicBezTo>
                  <a:cubicBezTo>
                    <a:pt x="502" y="226"/>
                    <a:pt x="477" y="151"/>
                    <a:pt x="427" y="100"/>
                  </a:cubicBezTo>
                  <a:cubicBezTo>
                    <a:pt x="402" y="50"/>
                    <a:pt x="326" y="0"/>
                    <a:pt x="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6140519" y="100557"/>
              <a:ext cx="260529" cy="346141"/>
            </a:xfrm>
            <a:custGeom>
              <a:avLst/>
              <a:gdLst/>
              <a:ahLst/>
              <a:cxnLst/>
              <a:rect l="l" t="t" r="r" b="b"/>
              <a:pathLst>
                <a:path w="2057" h="2733" extrusionOk="0">
                  <a:moveTo>
                    <a:pt x="252" y="126"/>
                  </a:moveTo>
                  <a:cubicBezTo>
                    <a:pt x="277" y="126"/>
                    <a:pt x="302" y="151"/>
                    <a:pt x="327" y="176"/>
                  </a:cubicBezTo>
                  <a:cubicBezTo>
                    <a:pt x="352" y="201"/>
                    <a:pt x="352" y="251"/>
                    <a:pt x="352" y="301"/>
                  </a:cubicBezTo>
                  <a:cubicBezTo>
                    <a:pt x="352" y="326"/>
                    <a:pt x="352" y="351"/>
                    <a:pt x="352" y="351"/>
                  </a:cubicBezTo>
                  <a:cubicBezTo>
                    <a:pt x="327" y="376"/>
                    <a:pt x="302" y="376"/>
                    <a:pt x="302" y="401"/>
                  </a:cubicBezTo>
                  <a:cubicBezTo>
                    <a:pt x="252" y="401"/>
                    <a:pt x="227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7" y="126"/>
                  </a:cubicBezTo>
                  <a:close/>
                  <a:moveTo>
                    <a:pt x="227" y="0"/>
                  </a:moveTo>
                  <a:cubicBezTo>
                    <a:pt x="126" y="25"/>
                    <a:pt x="51" y="101"/>
                    <a:pt x="26" y="201"/>
                  </a:cubicBezTo>
                  <a:cubicBezTo>
                    <a:pt x="1" y="301"/>
                    <a:pt x="26" y="426"/>
                    <a:pt x="126" y="476"/>
                  </a:cubicBezTo>
                  <a:cubicBezTo>
                    <a:pt x="151" y="502"/>
                    <a:pt x="201" y="527"/>
                    <a:pt x="277" y="527"/>
                  </a:cubicBezTo>
                  <a:lnTo>
                    <a:pt x="327" y="527"/>
                  </a:lnTo>
                  <a:cubicBezTo>
                    <a:pt x="377" y="502"/>
                    <a:pt x="402" y="476"/>
                    <a:pt x="427" y="451"/>
                  </a:cubicBezTo>
                  <a:cubicBezTo>
                    <a:pt x="703" y="677"/>
                    <a:pt x="953" y="953"/>
                    <a:pt x="1154" y="1228"/>
                  </a:cubicBezTo>
                  <a:cubicBezTo>
                    <a:pt x="1480" y="1654"/>
                    <a:pt x="1705" y="2080"/>
                    <a:pt x="1856" y="2507"/>
                  </a:cubicBezTo>
                  <a:cubicBezTo>
                    <a:pt x="1881" y="2557"/>
                    <a:pt x="1906" y="2632"/>
                    <a:pt x="1931" y="2682"/>
                  </a:cubicBezTo>
                  <a:cubicBezTo>
                    <a:pt x="1931" y="2707"/>
                    <a:pt x="1956" y="2732"/>
                    <a:pt x="1981" y="2732"/>
                  </a:cubicBezTo>
                  <a:lnTo>
                    <a:pt x="2006" y="2732"/>
                  </a:lnTo>
                  <a:cubicBezTo>
                    <a:pt x="2031" y="2707"/>
                    <a:pt x="2056" y="2682"/>
                    <a:pt x="2056" y="2657"/>
                  </a:cubicBezTo>
                  <a:cubicBezTo>
                    <a:pt x="2031" y="2607"/>
                    <a:pt x="2031" y="2557"/>
                    <a:pt x="2006" y="2532"/>
                  </a:cubicBezTo>
                  <a:cubicBezTo>
                    <a:pt x="1856" y="2080"/>
                    <a:pt x="1605" y="1604"/>
                    <a:pt x="1254" y="1153"/>
                  </a:cubicBezTo>
                  <a:cubicBezTo>
                    <a:pt x="1029" y="852"/>
                    <a:pt x="778" y="577"/>
                    <a:pt x="477" y="326"/>
                  </a:cubicBezTo>
                  <a:cubicBezTo>
                    <a:pt x="477" y="301"/>
                    <a:pt x="477" y="301"/>
                    <a:pt x="477" y="301"/>
                  </a:cubicBezTo>
                  <a:cubicBezTo>
                    <a:pt x="502" y="226"/>
                    <a:pt x="477" y="151"/>
                    <a:pt x="427" y="101"/>
                  </a:cubicBezTo>
                  <a:cubicBezTo>
                    <a:pt x="402" y="50"/>
                    <a:pt x="327" y="0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6448543" y="944823"/>
              <a:ext cx="117536" cy="38249"/>
            </a:xfrm>
            <a:custGeom>
              <a:avLst/>
              <a:gdLst/>
              <a:ahLst/>
              <a:cxnLst/>
              <a:rect l="l" t="t" r="r" b="b"/>
              <a:pathLst>
                <a:path w="928" h="302" extrusionOk="0">
                  <a:moveTo>
                    <a:pt x="100" y="1"/>
                  </a:moveTo>
                  <a:cubicBezTo>
                    <a:pt x="75" y="1"/>
                    <a:pt x="25" y="1"/>
                    <a:pt x="0" y="26"/>
                  </a:cubicBezTo>
                  <a:cubicBezTo>
                    <a:pt x="0" y="51"/>
                    <a:pt x="0" y="101"/>
                    <a:pt x="25" y="126"/>
                  </a:cubicBezTo>
                  <a:cubicBezTo>
                    <a:pt x="75" y="151"/>
                    <a:pt x="150" y="176"/>
                    <a:pt x="226" y="227"/>
                  </a:cubicBezTo>
                  <a:cubicBezTo>
                    <a:pt x="376" y="277"/>
                    <a:pt x="526" y="302"/>
                    <a:pt x="702" y="302"/>
                  </a:cubicBezTo>
                  <a:lnTo>
                    <a:pt x="877" y="302"/>
                  </a:lnTo>
                  <a:cubicBezTo>
                    <a:pt x="902" y="302"/>
                    <a:pt x="927" y="252"/>
                    <a:pt x="927" y="227"/>
                  </a:cubicBezTo>
                  <a:cubicBezTo>
                    <a:pt x="927" y="201"/>
                    <a:pt x="877" y="176"/>
                    <a:pt x="852" y="176"/>
                  </a:cubicBezTo>
                  <a:cubicBezTo>
                    <a:pt x="805" y="183"/>
                    <a:pt x="758" y="186"/>
                    <a:pt x="711" y="186"/>
                  </a:cubicBezTo>
                  <a:cubicBezTo>
                    <a:pt x="583" y="186"/>
                    <a:pt x="454" y="163"/>
                    <a:pt x="326" y="126"/>
                  </a:cubicBezTo>
                  <a:cubicBezTo>
                    <a:pt x="251" y="101"/>
                    <a:pt x="175" y="5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6508831" y="891756"/>
              <a:ext cx="108037" cy="43695"/>
            </a:xfrm>
            <a:custGeom>
              <a:avLst/>
              <a:gdLst/>
              <a:ahLst/>
              <a:cxnLst/>
              <a:rect l="l" t="t" r="r" b="b"/>
              <a:pathLst>
                <a:path w="853" h="345" extrusionOk="0">
                  <a:moveTo>
                    <a:pt x="75" y="0"/>
                  </a:moveTo>
                  <a:cubicBezTo>
                    <a:pt x="57" y="0"/>
                    <a:pt x="38" y="6"/>
                    <a:pt x="25" y="19"/>
                  </a:cubicBezTo>
                  <a:cubicBezTo>
                    <a:pt x="0" y="44"/>
                    <a:pt x="0" y="94"/>
                    <a:pt x="50" y="119"/>
                  </a:cubicBezTo>
                  <a:cubicBezTo>
                    <a:pt x="75" y="169"/>
                    <a:pt x="126" y="194"/>
                    <a:pt x="176" y="219"/>
                  </a:cubicBezTo>
                  <a:cubicBezTo>
                    <a:pt x="326" y="320"/>
                    <a:pt x="501" y="345"/>
                    <a:pt x="652" y="345"/>
                  </a:cubicBezTo>
                  <a:lnTo>
                    <a:pt x="802" y="345"/>
                  </a:lnTo>
                  <a:cubicBezTo>
                    <a:pt x="827" y="345"/>
                    <a:pt x="852" y="295"/>
                    <a:pt x="852" y="270"/>
                  </a:cubicBezTo>
                  <a:cubicBezTo>
                    <a:pt x="852" y="245"/>
                    <a:pt x="802" y="219"/>
                    <a:pt x="777" y="219"/>
                  </a:cubicBezTo>
                  <a:cubicBezTo>
                    <a:pt x="733" y="226"/>
                    <a:pt x="691" y="229"/>
                    <a:pt x="650" y="229"/>
                  </a:cubicBezTo>
                  <a:cubicBezTo>
                    <a:pt x="527" y="229"/>
                    <a:pt x="414" y="201"/>
                    <a:pt x="301" y="144"/>
                  </a:cubicBezTo>
                  <a:cubicBezTo>
                    <a:pt x="226" y="94"/>
                    <a:pt x="176" y="69"/>
                    <a:pt x="126" y="19"/>
                  </a:cubicBezTo>
                  <a:cubicBezTo>
                    <a:pt x="113" y="6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6197767" y="575378"/>
              <a:ext cx="136534" cy="128426"/>
            </a:xfrm>
            <a:custGeom>
              <a:avLst/>
              <a:gdLst/>
              <a:ahLst/>
              <a:cxnLst/>
              <a:rect l="l" t="t" r="r" b="b"/>
              <a:pathLst>
                <a:path w="1078" h="1014" extrusionOk="0">
                  <a:moveTo>
                    <a:pt x="982" y="1"/>
                  </a:moveTo>
                  <a:cubicBezTo>
                    <a:pt x="964" y="1"/>
                    <a:pt x="946" y="24"/>
                    <a:pt x="927" y="61"/>
                  </a:cubicBezTo>
                  <a:cubicBezTo>
                    <a:pt x="827" y="462"/>
                    <a:pt x="476" y="813"/>
                    <a:pt x="50" y="888"/>
                  </a:cubicBezTo>
                  <a:cubicBezTo>
                    <a:pt x="25" y="888"/>
                    <a:pt x="0" y="913"/>
                    <a:pt x="0" y="963"/>
                  </a:cubicBezTo>
                  <a:cubicBezTo>
                    <a:pt x="0" y="988"/>
                    <a:pt x="25" y="1013"/>
                    <a:pt x="75" y="1013"/>
                  </a:cubicBezTo>
                  <a:cubicBezTo>
                    <a:pt x="551" y="913"/>
                    <a:pt x="952" y="537"/>
                    <a:pt x="1053" y="86"/>
                  </a:cubicBezTo>
                  <a:cubicBezTo>
                    <a:pt x="1078" y="36"/>
                    <a:pt x="1053" y="11"/>
                    <a:pt x="1003" y="11"/>
                  </a:cubicBezTo>
                  <a:cubicBezTo>
                    <a:pt x="996" y="4"/>
                    <a:pt x="989" y="1"/>
                    <a:pt x="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6083397" y="589309"/>
              <a:ext cx="38250" cy="60540"/>
            </a:xfrm>
            <a:custGeom>
              <a:avLst/>
              <a:gdLst/>
              <a:ahLst/>
              <a:cxnLst/>
              <a:rect l="l" t="t" r="r" b="b"/>
              <a:pathLst>
                <a:path w="302" h="478" extrusionOk="0">
                  <a:moveTo>
                    <a:pt x="201" y="1"/>
                  </a:moveTo>
                  <a:cubicBezTo>
                    <a:pt x="51" y="101"/>
                    <a:pt x="1" y="277"/>
                    <a:pt x="51" y="427"/>
                  </a:cubicBezTo>
                  <a:cubicBezTo>
                    <a:pt x="76" y="477"/>
                    <a:pt x="101" y="477"/>
                    <a:pt x="126" y="477"/>
                  </a:cubicBezTo>
                  <a:cubicBezTo>
                    <a:pt x="176" y="477"/>
                    <a:pt x="176" y="427"/>
                    <a:pt x="176" y="402"/>
                  </a:cubicBezTo>
                  <a:cubicBezTo>
                    <a:pt x="151" y="302"/>
                    <a:pt x="176" y="176"/>
                    <a:pt x="277" y="126"/>
                  </a:cubicBezTo>
                  <a:cubicBezTo>
                    <a:pt x="302" y="101"/>
                    <a:pt x="302" y="51"/>
                    <a:pt x="277" y="26"/>
                  </a:cubicBezTo>
                  <a:cubicBezTo>
                    <a:pt x="251" y="1"/>
                    <a:pt x="226" y="1"/>
                    <a:pt x="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6226264" y="471269"/>
              <a:ext cx="60414" cy="32550"/>
            </a:xfrm>
            <a:custGeom>
              <a:avLst/>
              <a:gdLst/>
              <a:ahLst/>
              <a:cxnLst/>
              <a:rect l="l" t="t" r="r" b="b"/>
              <a:pathLst>
                <a:path w="477" h="257" extrusionOk="0">
                  <a:moveTo>
                    <a:pt x="351" y="1"/>
                  </a:moveTo>
                  <a:cubicBezTo>
                    <a:pt x="238" y="1"/>
                    <a:pt x="113" y="69"/>
                    <a:pt x="26" y="156"/>
                  </a:cubicBezTo>
                  <a:cubicBezTo>
                    <a:pt x="1" y="181"/>
                    <a:pt x="1" y="206"/>
                    <a:pt x="26" y="231"/>
                  </a:cubicBezTo>
                  <a:cubicBezTo>
                    <a:pt x="51" y="256"/>
                    <a:pt x="51" y="256"/>
                    <a:pt x="76" y="256"/>
                  </a:cubicBezTo>
                  <a:cubicBezTo>
                    <a:pt x="101" y="256"/>
                    <a:pt x="101" y="256"/>
                    <a:pt x="126" y="231"/>
                  </a:cubicBezTo>
                  <a:cubicBezTo>
                    <a:pt x="201" y="156"/>
                    <a:pt x="301" y="131"/>
                    <a:pt x="402" y="131"/>
                  </a:cubicBezTo>
                  <a:cubicBezTo>
                    <a:pt x="427" y="131"/>
                    <a:pt x="477" y="106"/>
                    <a:pt x="477" y="56"/>
                  </a:cubicBezTo>
                  <a:cubicBezTo>
                    <a:pt x="477" y="31"/>
                    <a:pt x="452" y="6"/>
                    <a:pt x="402" y="6"/>
                  </a:cubicBezTo>
                  <a:cubicBezTo>
                    <a:pt x="385" y="2"/>
                    <a:pt x="368" y="1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6318342" y="490141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105" name="Google Shape;1105;p37"/>
            <p:cNvGrpSpPr/>
            <p:nvPr/>
          </p:nvGrpSpPr>
          <p:grpSpPr>
            <a:xfrm>
              <a:off x="6759608" y="802086"/>
              <a:ext cx="1238053" cy="854018"/>
              <a:chOff x="6759608" y="802086"/>
              <a:chExt cx="1238053" cy="854018"/>
            </a:xfrm>
          </p:grpSpPr>
          <p:sp>
            <p:nvSpPr>
              <p:cNvPr id="1106" name="Google Shape;1106;p37"/>
              <p:cNvSpPr/>
              <p:nvPr/>
            </p:nvSpPr>
            <p:spPr>
              <a:xfrm>
                <a:off x="7826170" y="1202814"/>
                <a:ext cx="28624" cy="24697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95" extrusionOk="0">
                    <a:moveTo>
                      <a:pt x="97" y="0"/>
                    </a:moveTo>
                    <a:cubicBezTo>
                      <a:pt x="75" y="0"/>
                      <a:pt x="50" y="7"/>
                      <a:pt x="25" y="19"/>
                    </a:cubicBezTo>
                    <a:cubicBezTo>
                      <a:pt x="0" y="69"/>
                      <a:pt x="0" y="119"/>
                      <a:pt x="50" y="144"/>
                    </a:cubicBezTo>
                    <a:lnTo>
                      <a:pt x="75" y="169"/>
                    </a:lnTo>
                    <a:cubicBezTo>
                      <a:pt x="75" y="195"/>
                      <a:pt x="101" y="195"/>
                      <a:pt x="126" y="195"/>
                    </a:cubicBezTo>
                    <a:cubicBezTo>
                      <a:pt x="151" y="195"/>
                      <a:pt x="176" y="195"/>
                      <a:pt x="201" y="169"/>
                    </a:cubicBezTo>
                    <a:cubicBezTo>
                      <a:pt x="226" y="119"/>
                      <a:pt x="226" y="69"/>
                      <a:pt x="176" y="44"/>
                    </a:cubicBezTo>
                    <a:lnTo>
                      <a:pt x="151" y="19"/>
                    </a:lnTo>
                    <a:cubicBezTo>
                      <a:pt x="138" y="7"/>
                      <a:pt x="119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7" name="Google Shape;1107;p37"/>
              <p:cNvSpPr/>
              <p:nvPr/>
            </p:nvSpPr>
            <p:spPr>
              <a:xfrm>
                <a:off x="7873792" y="1250689"/>
                <a:ext cx="25458" cy="24444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93" extrusionOk="0">
                    <a:moveTo>
                      <a:pt x="91" y="1"/>
                    </a:moveTo>
                    <a:cubicBezTo>
                      <a:pt x="75" y="1"/>
                      <a:pt x="61" y="7"/>
                      <a:pt x="50" y="17"/>
                    </a:cubicBezTo>
                    <a:cubicBezTo>
                      <a:pt x="0" y="42"/>
                      <a:pt x="0" y="117"/>
                      <a:pt x="25" y="142"/>
                    </a:cubicBezTo>
                    <a:lnTo>
                      <a:pt x="50" y="167"/>
                    </a:lnTo>
                    <a:cubicBezTo>
                      <a:pt x="75" y="192"/>
                      <a:pt x="100" y="192"/>
                      <a:pt x="126" y="192"/>
                    </a:cubicBezTo>
                    <a:lnTo>
                      <a:pt x="176" y="192"/>
                    </a:lnTo>
                    <a:cubicBezTo>
                      <a:pt x="201" y="142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8" name="Google Shape;1108;p37"/>
              <p:cNvSpPr/>
              <p:nvPr/>
            </p:nvSpPr>
            <p:spPr>
              <a:xfrm>
                <a:off x="7975370" y="1563900"/>
                <a:ext cx="22291" cy="25457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01" extrusionOk="0">
                    <a:moveTo>
                      <a:pt x="100" y="0"/>
                    </a:moveTo>
                    <a:cubicBezTo>
                      <a:pt x="50" y="0"/>
                      <a:pt x="0" y="50"/>
                      <a:pt x="0" y="75"/>
                    </a:cubicBezTo>
                    <a:lnTo>
                      <a:pt x="0" y="126"/>
                    </a:lnTo>
                    <a:cubicBezTo>
                      <a:pt x="0" y="176"/>
                      <a:pt x="25" y="201"/>
                      <a:pt x="75" y="201"/>
                    </a:cubicBezTo>
                    <a:cubicBezTo>
                      <a:pt x="126" y="201"/>
                      <a:pt x="176" y="176"/>
                      <a:pt x="176" y="126"/>
                    </a:cubicBezTo>
                    <a:lnTo>
                      <a:pt x="176" y="100"/>
                    </a:lnTo>
                    <a:cubicBezTo>
                      <a:pt x="176" y="50"/>
                      <a:pt x="151" y="0"/>
                      <a:pt x="1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9" name="Google Shape;1109;p37"/>
              <p:cNvSpPr/>
              <p:nvPr/>
            </p:nvSpPr>
            <p:spPr>
              <a:xfrm>
                <a:off x="7651513" y="1108711"/>
                <a:ext cx="2558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6" extrusionOk="0">
                    <a:moveTo>
                      <a:pt x="62" y="0"/>
                    </a:moveTo>
                    <a:cubicBezTo>
                      <a:pt x="28" y="0"/>
                      <a:pt x="1" y="24"/>
                      <a:pt x="1" y="60"/>
                    </a:cubicBezTo>
                    <a:cubicBezTo>
                      <a:pt x="1" y="110"/>
                      <a:pt x="26" y="161"/>
                      <a:pt x="51" y="161"/>
                    </a:cubicBezTo>
                    <a:lnTo>
                      <a:pt x="101" y="186"/>
                    </a:lnTo>
                    <a:lnTo>
                      <a:pt x="126" y="186"/>
                    </a:lnTo>
                    <a:cubicBezTo>
                      <a:pt x="151" y="186"/>
                      <a:pt x="176" y="161"/>
                      <a:pt x="201" y="110"/>
                    </a:cubicBezTo>
                    <a:cubicBezTo>
                      <a:pt x="201" y="60"/>
                      <a:pt x="176" y="35"/>
                      <a:pt x="126" y="10"/>
                    </a:cubicBezTo>
                    <a:lnTo>
                      <a:pt x="101" y="10"/>
                    </a:lnTo>
                    <a:cubicBezTo>
                      <a:pt x="88" y="4"/>
                      <a:pt x="74" y="0"/>
                      <a:pt x="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0" name="Google Shape;1110;p37"/>
              <p:cNvSpPr/>
              <p:nvPr/>
            </p:nvSpPr>
            <p:spPr>
              <a:xfrm>
                <a:off x="7772215" y="1162539"/>
                <a:ext cx="28624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7" extrusionOk="0">
                    <a:moveTo>
                      <a:pt x="107" y="1"/>
                    </a:moveTo>
                    <a:cubicBezTo>
                      <a:pt x="73" y="1"/>
                      <a:pt x="43" y="19"/>
                      <a:pt x="25" y="36"/>
                    </a:cubicBezTo>
                    <a:cubicBezTo>
                      <a:pt x="0" y="86"/>
                      <a:pt x="25" y="137"/>
                      <a:pt x="50" y="162"/>
                    </a:cubicBezTo>
                    <a:lnTo>
                      <a:pt x="75" y="187"/>
                    </a:lnTo>
                    <a:lnTo>
                      <a:pt x="126" y="187"/>
                    </a:lnTo>
                    <a:cubicBezTo>
                      <a:pt x="151" y="187"/>
                      <a:pt x="176" y="187"/>
                      <a:pt x="201" y="162"/>
                    </a:cubicBezTo>
                    <a:cubicBezTo>
                      <a:pt x="226" y="112"/>
                      <a:pt x="226" y="61"/>
                      <a:pt x="176" y="36"/>
                    </a:cubicBezTo>
                    <a:lnTo>
                      <a:pt x="151" y="11"/>
                    </a:lnTo>
                    <a:cubicBezTo>
                      <a:pt x="136" y="4"/>
                      <a:pt x="121" y="1"/>
                      <a:pt x="1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1" name="Google Shape;1111;p37"/>
              <p:cNvSpPr/>
              <p:nvPr/>
            </p:nvSpPr>
            <p:spPr>
              <a:xfrm>
                <a:off x="7940413" y="1365816"/>
                <a:ext cx="28751" cy="2672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1" extrusionOk="0">
                    <a:moveTo>
                      <a:pt x="115" y="0"/>
                    </a:moveTo>
                    <a:cubicBezTo>
                      <a:pt x="103" y="0"/>
                      <a:pt x="89" y="4"/>
                      <a:pt x="76" y="10"/>
                    </a:cubicBezTo>
                    <a:cubicBezTo>
                      <a:pt x="26" y="35"/>
                      <a:pt x="1" y="86"/>
                      <a:pt x="26" y="136"/>
                    </a:cubicBezTo>
                    <a:lnTo>
                      <a:pt x="51" y="161"/>
                    </a:lnTo>
                    <a:cubicBezTo>
                      <a:pt x="51" y="186"/>
                      <a:pt x="76" y="211"/>
                      <a:pt x="126" y="211"/>
                    </a:cubicBezTo>
                    <a:lnTo>
                      <a:pt x="151" y="211"/>
                    </a:lnTo>
                    <a:cubicBezTo>
                      <a:pt x="201" y="186"/>
                      <a:pt x="226" y="136"/>
                      <a:pt x="201" y="86"/>
                    </a:cubicBezTo>
                    <a:lnTo>
                      <a:pt x="176" y="60"/>
                    </a:lnTo>
                    <a:cubicBezTo>
                      <a:pt x="176" y="24"/>
                      <a:pt x="149" y="0"/>
                      <a:pt x="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2" name="Google Shape;1112;p37"/>
              <p:cNvSpPr/>
              <p:nvPr/>
            </p:nvSpPr>
            <p:spPr>
              <a:xfrm>
                <a:off x="7711927" y="1130876"/>
                <a:ext cx="28624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7" extrusionOk="0">
                    <a:moveTo>
                      <a:pt x="111" y="1"/>
                    </a:moveTo>
                    <a:cubicBezTo>
                      <a:pt x="75" y="1"/>
                      <a:pt x="43" y="24"/>
                      <a:pt x="25" y="61"/>
                    </a:cubicBezTo>
                    <a:cubicBezTo>
                      <a:pt x="0" y="86"/>
                      <a:pt x="25" y="136"/>
                      <a:pt x="75" y="161"/>
                    </a:cubicBezTo>
                    <a:lnTo>
                      <a:pt x="100" y="186"/>
                    </a:lnTo>
                    <a:lnTo>
                      <a:pt x="150" y="186"/>
                    </a:lnTo>
                    <a:cubicBezTo>
                      <a:pt x="175" y="186"/>
                      <a:pt x="201" y="161"/>
                      <a:pt x="226" y="136"/>
                    </a:cubicBezTo>
                    <a:cubicBezTo>
                      <a:pt x="226" y="86"/>
                      <a:pt x="226" y="36"/>
                      <a:pt x="175" y="11"/>
                    </a:cubicBezTo>
                    <a:lnTo>
                      <a:pt x="150" y="11"/>
                    </a:lnTo>
                    <a:cubicBezTo>
                      <a:pt x="137" y="4"/>
                      <a:pt x="124" y="1"/>
                      <a:pt x="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3" name="Google Shape;1113;p37"/>
              <p:cNvSpPr/>
              <p:nvPr/>
            </p:nvSpPr>
            <p:spPr>
              <a:xfrm>
                <a:off x="7911789" y="1305529"/>
                <a:ext cx="25584" cy="2672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11" extrusionOk="0">
                    <a:moveTo>
                      <a:pt x="91" y="0"/>
                    </a:moveTo>
                    <a:cubicBezTo>
                      <a:pt x="78" y="0"/>
                      <a:pt x="65" y="3"/>
                      <a:pt x="51" y="10"/>
                    </a:cubicBezTo>
                    <a:cubicBezTo>
                      <a:pt x="26" y="35"/>
                      <a:pt x="1" y="85"/>
                      <a:pt x="26" y="135"/>
                    </a:cubicBezTo>
                    <a:lnTo>
                      <a:pt x="51" y="161"/>
                    </a:lnTo>
                    <a:cubicBezTo>
                      <a:pt x="51" y="186"/>
                      <a:pt x="76" y="211"/>
                      <a:pt x="126" y="211"/>
                    </a:cubicBezTo>
                    <a:cubicBezTo>
                      <a:pt x="126" y="211"/>
                      <a:pt x="151" y="211"/>
                      <a:pt x="151" y="186"/>
                    </a:cubicBezTo>
                    <a:cubicBezTo>
                      <a:pt x="201" y="186"/>
                      <a:pt x="201" y="110"/>
                      <a:pt x="201" y="85"/>
                    </a:cubicBezTo>
                    <a:lnTo>
                      <a:pt x="176" y="60"/>
                    </a:lnTo>
                    <a:cubicBezTo>
                      <a:pt x="158" y="24"/>
                      <a:pt x="126" y="0"/>
                      <a:pt x="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4" name="Google Shape;1114;p37"/>
              <p:cNvSpPr/>
              <p:nvPr/>
            </p:nvSpPr>
            <p:spPr>
              <a:xfrm>
                <a:off x="7975370" y="1497155"/>
                <a:ext cx="22291" cy="25584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02" extrusionOk="0">
                    <a:moveTo>
                      <a:pt x="75" y="1"/>
                    </a:moveTo>
                    <a:cubicBezTo>
                      <a:pt x="25" y="1"/>
                      <a:pt x="0" y="51"/>
                      <a:pt x="0" y="101"/>
                    </a:cubicBezTo>
                    <a:lnTo>
                      <a:pt x="0" y="126"/>
                    </a:lnTo>
                    <a:cubicBezTo>
                      <a:pt x="0" y="176"/>
                      <a:pt x="50" y="201"/>
                      <a:pt x="75" y="201"/>
                    </a:cubicBezTo>
                    <a:lnTo>
                      <a:pt x="100" y="201"/>
                    </a:lnTo>
                    <a:cubicBezTo>
                      <a:pt x="126" y="201"/>
                      <a:pt x="176" y="151"/>
                      <a:pt x="176" y="126"/>
                    </a:cubicBezTo>
                    <a:lnTo>
                      <a:pt x="176" y="76"/>
                    </a:lnTo>
                    <a:cubicBezTo>
                      <a:pt x="151" y="26"/>
                      <a:pt x="126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7962577" y="1430535"/>
                <a:ext cx="25584" cy="2558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76" y="1"/>
                    </a:moveTo>
                    <a:cubicBezTo>
                      <a:pt x="26" y="26"/>
                      <a:pt x="1" y="76"/>
                      <a:pt x="1" y="101"/>
                    </a:cubicBezTo>
                    <a:lnTo>
                      <a:pt x="26" y="151"/>
                    </a:lnTo>
                    <a:cubicBezTo>
                      <a:pt x="26" y="176"/>
                      <a:pt x="76" y="201"/>
                      <a:pt x="101" y="201"/>
                    </a:cubicBezTo>
                    <a:lnTo>
                      <a:pt x="126" y="201"/>
                    </a:lnTo>
                    <a:cubicBezTo>
                      <a:pt x="176" y="201"/>
                      <a:pt x="201" y="151"/>
                      <a:pt x="176" y="101"/>
                    </a:cubicBezTo>
                    <a:lnTo>
                      <a:pt x="176" y="76"/>
                    </a:lnTo>
                    <a:cubicBezTo>
                      <a:pt x="176" y="26"/>
                      <a:pt x="126" y="1"/>
                      <a:pt x="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6" name="Google Shape;1116;p37"/>
              <p:cNvSpPr/>
              <p:nvPr/>
            </p:nvSpPr>
            <p:spPr>
              <a:xfrm>
                <a:off x="7962577" y="1632419"/>
                <a:ext cx="25584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7" extrusionOk="0">
                    <a:moveTo>
                      <a:pt x="87" y="1"/>
                    </a:moveTo>
                    <a:cubicBezTo>
                      <a:pt x="53" y="1"/>
                      <a:pt x="26" y="24"/>
                      <a:pt x="26" y="61"/>
                    </a:cubicBezTo>
                    <a:lnTo>
                      <a:pt x="26" y="86"/>
                    </a:lnTo>
                    <a:cubicBezTo>
                      <a:pt x="1" y="136"/>
                      <a:pt x="51" y="161"/>
                      <a:pt x="76" y="186"/>
                    </a:cubicBezTo>
                    <a:lnTo>
                      <a:pt x="101" y="186"/>
                    </a:lnTo>
                    <a:cubicBezTo>
                      <a:pt x="151" y="186"/>
                      <a:pt x="176" y="161"/>
                      <a:pt x="201" y="111"/>
                    </a:cubicBezTo>
                    <a:cubicBezTo>
                      <a:pt x="201" y="61"/>
                      <a:pt x="176" y="11"/>
                      <a:pt x="126" y="11"/>
                    </a:cubicBezTo>
                    <a:cubicBezTo>
                      <a:pt x="113" y="4"/>
                      <a:pt x="99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>
                <a:off x="6759608" y="817917"/>
                <a:ext cx="25458" cy="22291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5" y="0"/>
                    </a:moveTo>
                    <a:cubicBezTo>
                      <a:pt x="25" y="26"/>
                      <a:pt x="0" y="76"/>
                      <a:pt x="25" y="126"/>
                    </a:cubicBezTo>
                    <a:cubicBezTo>
                      <a:pt x="25" y="151"/>
                      <a:pt x="75" y="176"/>
                      <a:pt x="100" y="176"/>
                    </a:cubicBezTo>
                    <a:lnTo>
                      <a:pt x="126" y="176"/>
                    </a:lnTo>
                    <a:cubicBezTo>
                      <a:pt x="176" y="151"/>
                      <a:pt x="201" y="126"/>
                      <a:pt x="201" y="76"/>
                    </a:cubicBezTo>
                    <a:cubicBezTo>
                      <a:pt x="176" y="26"/>
                      <a:pt x="126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7032550" y="813484"/>
                <a:ext cx="28751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1"/>
                    </a:moveTo>
                    <a:cubicBezTo>
                      <a:pt x="53" y="1"/>
                      <a:pt x="26" y="24"/>
                      <a:pt x="26" y="61"/>
                    </a:cubicBezTo>
                    <a:cubicBezTo>
                      <a:pt x="1" y="111"/>
                      <a:pt x="51" y="161"/>
                      <a:pt x="76" y="161"/>
                    </a:cubicBezTo>
                    <a:lnTo>
                      <a:pt x="126" y="161"/>
                    </a:lnTo>
                    <a:cubicBezTo>
                      <a:pt x="126" y="186"/>
                      <a:pt x="126" y="186"/>
                      <a:pt x="126" y="186"/>
                    </a:cubicBezTo>
                    <a:cubicBezTo>
                      <a:pt x="176" y="186"/>
                      <a:pt x="201" y="136"/>
                      <a:pt x="226" y="111"/>
                    </a:cubicBezTo>
                    <a:cubicBezTo>
                      <a:pt x="226" y="61"/>
                      <a:pt x="201" y="10"/>
                      <a:pt x="151" y="10"/>
                    </a:cubicBezTo>
                    <a:lnTo>
                      <a:pt x="126" y="10"/>
                    </a:lnTo>
                    <a:cubicBezTo>
                      <a:pt x="112" y="4"/>
                      <a:pt x="99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9" name="Google Shape;1119;p37"/>
              <p:cNvSpPr/>
              <p:nvPr/>
            </p:nvSpPr>
            <p:spPr>
              <a:xfrm>
                <a:off x="7321450" y="996497"/>
                <a:ext cx="28624" cy="24697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95" extrusionOk="0">
                    <a:moveTo>
                      <a:pt x="104" y="0"/>
                    </a:moveTo>
                    <a:cubicBezTo>
                      <a:pt x="82" y="0"/>
                      <a:pt x="63" y="7"/>
                      <a:pt x="50" y="19"/>
                    </a:cubicBezTo>
                    <a:cubicBezTo>
                      <a:pt x="0" y="44"/>
                      <a:pt x="0" y="94"/>
                      <a:pt x="25" y="119"/>
                    </a:cubicBezTo>
                    <a:lnTo>
                      <a:pt x="50" y="169"/>
                    </a:lnTo>
                    <a:cubicBezTo>
                      <a:pt x="75" y="169"/>
                      <a:pt x="101" y="194"/>
                      <a:pt x="126" y="194"/>
                    </a:cubicBezTo>
                    <a:cubicBezTo>
                      <a:pt x="126" y="194"/>
                      <a:pt x="151" y="194"/>
                      <a:pt x="176" y="169"/>
                    </a:cubicBezTo>
                    <a:cubicBezTo>
                      <a:pt x="201" y="144"/>
                      <a:pt x="226" y="94"/>
                      <a:pt x="176" y="44"/>
                    </a:cubicBezTo>
                    <a:lnTo>
                      <a:pt x="176" y="19"/>
                    </a:lnTo>
                    <a:cubicBezTo>
                      <a:pt x="151" y="7"/>
                      <a:pt x="126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0" name="Google Shape;1120;p37"/>
              <p:cNvSpPr/>
              <p:nvPr/>
            </p:nvSpPr>
            <p:spPr>
              <a:xfrm>
                <a:off x="6965929" y="802086"/>
                <a:ext cx="25458" cy="22291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101" y="0"/>
                    </a:moveTo>
                    <a:cubicBezTo>
                      <a:pt x="50" y="0"/>
                      <a:pt x="0" y="50"/>
                      <a:pt x="0" y="75"/>
                    </a:cubicBezTo>
                    <a:cubicBezTo>
                      <a:pt x="0" y="125"/>
                      <a:pt x="25" y="176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0"/>
                    </a:cubicBezTo>
                    <a:cubicBezTo>
                      <a:pt x="201" y="50"/>
                      <a:pt x="176" y="25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>
                <a:off x="6826229" y="805252"/>
                <a:ext cx="25584" cy="2229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6" extrusionOk="0">
                    <a:moveTo>
                      <a:pt x="76" y="0"/>
                    </a:moveTo>
                    <a:cubicBezTo>
                      <a:pt x="26" y="25"/>
                      <a:pt x="1" y="50"/>
                      <a:pt x="1" y="100"/>
                    </a:cubicBezTo>
                    <a:cubicBezTo>
                      <a:pt x="1" y="151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2" name="Google Shape;1122;p37"/>
              <p:cNvSpPr/>
              <p:nvPr/>
            </p:nvSpPr>
            <p:spPr>
              <a:xfrm>
                <a:off x="7102337" y="830582"/>
                <a:ext cx="25584" cy="22417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01" y="1"/>
                    </a:moveTo>
                    <a:cubicBezTo>
                      <a:pt x="76" y="1"/>
                      <a:pt x="26" y="26"/>
                      <a:pt x="1" y="51"/>
                    </a:cubicBezTo>
                    <a:cubicBezTo>
                      <a:pt x="1" y="101"/>
                      <a:pt x="26" y="151"/>
                      <a:pt x="51" y="176"/>
                    </a:cubicBezTo>
                    <a:lnTo>
                      <a:pt x="126" y="176"/>
                    </a:lnTo>
                    <a:cubicBezTo>
                      <a:pt x="151" y="176"/>
                      <a:pt x="176" y="151"/>
                      <a:pt x="201" y="126"/>
                    </a:cubicBezTo>
                    <a:cubicBezTo>
                      <a:pt x="201" y="76"/>
                      <a:pt x="176" y="26"/>
                      <a:pt x="126" y="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3" name="Google Shape;1123;p37"/>
              <p:cNvSpPr/>
              <p:nvPr/>
            </p:nvSpPr>
            <p:spPr>
              <a:xfrm>
                <a:off x="7165917" y="857939"/>
                <a:ext cx="2862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6" extrusionOk="0">
                    <a:moveTo>
                      <a:pt x="97" y="0"/>
                    </a:moveTo>
                    <a:cubicBezTo>
                      <a:pt x="66" y="0"/>
                      <a:pt x="25" y="24"/>
                      <a:pt x="25" y="60"/>
                    </a:cubicBezTo>
                    <a:cubicBezTo>
                      <a:pt x="0" y="85"/>
                      <a:pt x="0" y="136"/>
                      <a:pt x="50" y="161"/>
                    </a:cubicBezTo>
                    <a:lnTo>
                      <a:pt x="75" y="186"/>
                    </a:lnTo>
                    <a:lnTo>
                      <a:pt x="126" y="186"/>
                    </a:lnTo>
                    <a:cubicBezTo>
                      <a:pt x="151" y="186"/>
                      <a:pt x="176" y="186"/>
                      <a:pt x="201" y="161"/>
                    </a:cubicBezTo>
                    <a:cubicBezTo>
                      <a:pt x="226" y="111"/>
                      <a:pt x="201" y="60"/>
                      <a:pt x="151" y="35"/>
                    </a:cubicBezTo>
                    <a:lnTo>
                      <a:pt x="126" y="10"/>
                    </a:lnTo>
                    <a:cubicBezTo>
                      <a:pt x="119" y="4"/>
                      <a:pt x="109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7276994" y="942543"/>
                <a:ext cx="25458" cy="2469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95" extrusionOk="0">
                    <a:moveTo>
                      <a:pt x="88" y="0"/>
                    </a:moveTo>
                    <a:cubicBezTo>
                      <a:pt x="63" y="0"/>
                      <a:pt x="38" y="6"/>
                      <a:pt x="25" y="19"/>
                    </a:cubicBezTo>
                    <a:cubicBezTo>
                      <a:pt x="0" y="69"/>
                      <a:pt x="0" y="119"/>
                      <a:pt x="25" y="144"/>
                    </a:cubicBezTo>
                    <a:lnTo>
                      <a:pt x="51" y="169"/>
                    </a:lnTo>
                    <a:cubicBezTo>
                      <a:pt x="76" y="194"/>
                      <a:pt x="101" y="194"/>
                      <a:pt x="101" y="194"/>
                    </a:cubicBezTo>
                    <a:cubicBezTo>
                      <a:pt x="126" y="194"/>
                      <a:pt x="151" y="194"/>
                      <a:pt x="176" y="169"/>
                    </a:cubicBezTo>
                    <a:cubicBezTo>
                      <a:pt x="201" y="144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8" y="6"/>
                      <a:pt x="113" y="0"/>
                      <a:pt x="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5" name="Google Shape;1125;p37"/>
              <p:cNvSpPr/>
              <p:nvPr/>
            </p:nvSpPr>
            <p:spPr>
              <a:xfrm>
                <a:off x="7359573" y="1054631"/>
                <a:ext cx="25458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12" extrusionOk="0">
                    <a:moveTo>
                      <a:pt x="94" y="1"/>
                    </a:moveTo>
                    <a:cubicBezTo>
                      <a:pt x="80" y="1"/>
                      <a:pt x="65" y="4"/>
                      <a:pt x="50" y="11"/>
                    </a:cubicBezTo>
                    <a:cubicBezTo>
                      <a:pt x="0" y="36"/>
                      <a:pt x="0" y="86"/>
                      <a:pt x="25" y="136"/>
                    </a:cubicBezTo>
                    <a:lnTo>
                      <a:pt x="25" y="162"/>
                    </a:lnTo>
                    <a:cubicBezTo>
                      <a:pt x="50" y="187"/>
                      <a:pt x="75" y="212"/>
                      <a:pt x="100" y="212"/>
                    </a:cubicBezTo>
                    <a:cubicBezTo>
                      <a:pt x="125" y="212"/>
                      <a:pt x="125" y="187"/>
                      <a:pt x="150" y="187"/>
                    </a:cubicBezTo>
                    <a:cubicBezTo>
                      <a:pt x="201" y="162"/>
                      <a:pt x="201" y="111"/>
                      <a:pt x="176" y="86"/>
                    </a:cubicBezTo>
                    <a:lnTo>
                      <a:pt x="176" y="36"/>
                    </a:lnTo>
                    <a:cubicBezTo>
                      <a:pt x="158" y="19"/>
                      <a:pt x="128" y="1"/>
                      <a:pt x="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6" name="Google Shape;1126;p37"/>
              <p:cNvSpPr/>
              <p:nvPr/>
            </p:nvSpPr>
            <p:spPr>
              <a:xfrm>
                <a:off x="7223039" y="896822"/>
                <a:ext cx="28624" cy="2596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5" extrusionOk="0">
                    <a:moveTo>
                      <a:pt x="107" y="0"/>
                    </a:moveTo>
                    <a:cubicBezTo>
                      <a:pt x="83" y="0"/>
                      <a:pt x="54" y="15"/>
                      <a:pt x="25" y="29"/>
                    </a:cubicBezTo>
                    <a:cubicBezTo>
                      <a:pt x="0" y="79"/>
                      <a:pt x="25" y="129"/>
                      <a:pt x="50" y="154"/>
                    </a:cubicBezTo>
                    <a:lnTo>
                      <a:pt x="76" y="179"/>
                    </a:lnTo>
                    <a:cubicBezTo>
                      <a:pt x="101" y="179"/>
                      <a:pt x="101" y="205"/>
                      <a:pt x="126" y="205"/>
                    </a:cubicBezTo>
                    <a:cubicBezTo>
                      <a:pt x="151" y="205"/>
                      <a:pt x="176" y="179"/>
                      <a:pt x="201" y="154"/>
                    </a:cubicBezTo>
                    <a:cubicBezTo>
                      <a:pt x="226" y="129"/>
                      <a:pt x="226" y="79"/>
                      <a:pt x="176" y="29"/>
                    </a:cubicBezTo>
                    <a:lnTo>
                      <a:pt x="151" y="29"/>
                    </a:lnTo>
                    <a:cubicBezTo>
                      <a:pt x="140" y="8"/>
                      <a:pt x="125" y="0"/>
                      <a:pt x="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6896016" y="802086"/>
                <a:ext cx="25584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1" extrusionOk="0">
                    <a:moveTo>
                      <a:pt x="76" y="0"/>
                    </a:moveTo>
                    <a:cubicBezTo>
                      <a:pt x="26" y="0"/>
                      <a:pt x="1" y="25"/>
                      <a:pt x="1" y="75"/>
                    </a:cubicBezTo>
                    <a:cubicBezTo>
                      <a:pt x="1" y="125"/>
                      <a:pt x="51" y="151"/>
                      <a:pt x="101" y="151"/>
                    </a:cubicBezTo>
                    <a:lnTo>
                      <a:pt x="126" y="151"/>
                    </a:lnTo>
                    <a:cubicBezTo>
                      <a:pt x="176" y="151"/>
                      <a:pt x="201" y="125"/>
                      <a:pt x="201" y="75"/>
                    </a:cubicBezTo>
                    <a:cubicBezTo>
                      <a:pt x="201" y="25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>
                <a:off x="7388070" y="1119477"/>
                <a:ext cx="25584" cy="2229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6" extrusionOk="0">
                    <a:moveTo>
                      <a:pt x="51" y="0"/>
                    </a:moveTo>
                    <a:cubicBezTo>
                      <a:pt x="26" y="25"/>
                      <a:pt x="1" y="76"/>
                      <a:pt x="1" y="126"/>
                    </a:cubicBezTo>
                    <a:cubicBezTo>
                      <a:pt x="1" y="151"/>
                      <a:pt x="26" y="176"/>
                      <a:pt x="51" y="176"/>
                    </a:cubicBezTo>
                    <a:lnTo>
                      <a:pt x="126" y="176"/>
                    </a:lnTo>
                    <a:cubicBezTo>
                      <a:pt x="176" y="151"/>
                      <a:pt x="201" y="101"/>
                      <a:pt x="176" y="51"/>
                    </a:cubicBezTo>
                    <a:cubicBezTo>
                      <a:pt x="176" y="25"/>
                      <a:pt x="151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>
                <a:off x="7518272" y="1094020"/>
                <a:ext cx="25458" cy="2241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7" extrusionOk="0">
                    <a:moveTo>
                      <a:pt x="75" y="1"/>
                    </a:moveTo>
                    <a:cubicBezTo>
                      <a:pt x="25" y="1"/>
                      <a:pt x="0" y="51"/>
                      <a:pt x="0" y="101"/>
                    </a:cubicBezTo>
                    <a:cubicBezTo>
                      <a:pt x="0" y="126"/>
                      <a:pt x="25" y="176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26"/>
                      <a:pt x="201" y="76"/>
                    </a:cubicBezTo>
                    <a:cubicBezTo>
                      <a:pt x="201" y="26"/>
                      <a:pt x="15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>
                <a:off x="7451524" y="1102379"/>
                <a:ext cx="2558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6" extrusionOk="0">
                    <a:moveTo>
                      <a:pt x="140" y="0"/>
                    </a:moveTo>
                    <a:cubicBezTo>
                      <a:pt x="128" y="0"/>
                      <a:pt x="115" y="3"/>
                      <a:pt x="101" y="10"/>
                    </a:cubicBezTo>
                    <a:lnTo>
                      <a:pt x="76" y="10"/>
                    </a:lnTo>
                    <a:cubicBezTo>
                      <a:pt x="26" y="10"/>
                      <a:pt x="1" y="60"/>
                      <a:pt x="1" y="110"/>
                    </a:cubicBezTo>
                    <a:cubicBezTo>
                      <a:pt x="1" y="135"/>
                      <a:pt x="51" y="186"/>
                      <a:pt x="76" y="186"/>
                    </a:cubicBezTo>
                    <a:cubicBezTo>
                      <a:pt x="76" y="186"/>
                      <a:pt x="101" y="186"/>
                      <a:pt x="101" y="160"/>
                    </a:cubicBezTo>
                    <a:lnTo>
                      <a:pt x="126" y="160"/>
                    </a:lnTo>
                    <a:cubicBezTo>
                      <a:pt x="176" y="160"/>
                      <a:pt x="201" y="110"/>
                      <a:pt x="201" y="60"/>
                    </a:cubicBezTo>
                    <a:cubicBezTo>
                      <a:pt x="201" y="24"/>
                      <a:pt x="175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1" name="Google Shape;1131;p37"/>
              <p:cNvSpPr/>
              <p:nvPr/>
            </p:nvSpPr>
            <p:spPr>
              <a:xfrm>
                <a:off x="7584892" y="1097186"/>
                <a:ext cx="25584" cy="22417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01" y="1"/>
                    </a:moveTo>
                    <a:cubicBezTo>
                      <a:pt x="51" y="1"/>
                      <a:pt x="1" y="26"/>
                      <a:pt x="1" y="76"/>
                    </a:cubicBezTo>
                    <a:cubicBezTo>
                      <a:pt x="1" y="126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26"/>
                      <a:pt x="201" y="101"/>
                    </a:cubicBezTo>
                    <a:cubicBezTo>
                      <a:pt x="201" y="51"/>
                      <a:pt x="176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32" name="Google Shape;1132;p37"/>
            <p:cNvSpPr/>
            <p:nvPr/>
          </p:nvSpPr>
          <p:spPr>
            <a:xfrm>
              <a:off x="6104105" y="703791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0079F8C-6AC9-4B66-9ADE-CB0B415DF462}"/>
              </a:ext>
            </a:extLst>
          </p:cNvPr>
          <p:cNvSpPr txBox="1"/>
          <p:nvPr/>
        </p:nvSpPr>
        <p:spPr>
          <a:xfrm>
            <a:off x="1009309" y="738893"/>
            <a:ext cx="2128321" cy="523048"/>
          </a:xfrm>
          <a:prstGeom prst="rect">
            <a:avLst/>
          </a:prstGeom>
          <a:noFill/>
        </p:spPr>
        <p:txBody>
          <a:bodyPr wrap="square" lIns="91270" tIns="45635" rIns="91270" bIns="45635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oogaloo" panose="020B0604020202020204" charset="0"/>
              </a:rPr>
              <a:t>2249 </a:t>
            </a:r>
            <a:r>
              <a:rPr lang="en-US" sz="2800" dirty="0">
                <a:solidFill>
                  <a:srgbClr val="FF0000"/>
                </a:solidFill>
                <a:latin typeface="Boogaloo" panose="020B0604020202020204" charset="0"/>
              </a:rPr>
              <a:t>: 4 = 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30D685-CF23-44F6-B7F1-345E018046A6}"/>
              </a:ext>
            </a:extLst>
          </p:cNvPr>
          <p:cNvSpPr txBox="1"/>
          <p:nvPr/>
        </p:nvSpPr>
        <p:spPr>
          <a:xfrm>
            <a:off x="317240" y="3320046"/>
            <a:ext cx="3433665" cy="523048"/>
          </a:xfrm>
          <a:prstGeom prst="rect">
            <a:avLst/>
          </a:prstGeom>
          <a:noFill/>
        </p:spPr>
        <p:txBody>
          <a:bodyPr wrap="square" lIns="91270" tIns="45635" rIns="91270" bIns="45635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oogaloo" panose="020B0604020202020204" charset="0"/>
              </a:rPr>
              <a:t>2249 </a:t>
            </a:r>
            <a:r>
              <a:rPr lang="en-US" sz="2800" dirty="0">
                <a:solidFill>
                  <a:srgbClr val="FF0000"/>
                </a:solidFill>
                <a:latin typeface="Boogaloo" panose="020B0604020202020204" charset="0"/>
              </a:rPr>
              <a:t>: 4 = </a:t>
            </a:r>
            <a:r>
              <a:rPr lang="en-US" sz="2800" dirty="0" smtClean="0">
                <a:solidFill>
                  <a:srgbClr val="FF0000"/>
                </a:solidFill>
                <a:latin typeface="Boogaloo" panose="020B0604020202020204" charset="0"/>
              </a:rPr>
              <a:t>562(</a:t>
            </a:r>
            <a:r>
              <a:rPr lang="en-US" sz="2800" dirty="0" err="1" smtClean="0">
                <a:solidFill>
                  <a:srgbClr val="FF0000"/>
                </a:solidFill>
                <a:latin typeface="Boogaloo" panose="020B0604020202020204" charset="0"/>
              </a:rPr>
              <a:t>dư</a:t>
            </a:r>
            <a:r>
              <a:rPr lang="en-US" sz="2800" dirty="0" smtClean="0">
                <a:solidFill>
                  <a:srgbClr val="FF0000"/>
                </a:solidFill>
                <a:latin typeface="Boogaloo" panose="020B0604020202020204" charset="0"/>
              </a:rPr>
              <a:t> 1)</a:t>
            </a:r>
            <a:endParaRPr lang="en-US" sz="2800" dirty="0">
              <a:solidFill>
                <a:srgbClr val="FF0000"/>
              </a:solidFill>
              <a:latin typeface="Boogaloo" panose="020B060402020202020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377146-8CF1-4064-8C9C-D8A2DFEEBF7B}"/>
              </a:ext>
            </a:extLst>
          </p:cNvPr>
          <p:cNvSpPr txBox="1"/>
          <p:nvPr/>
        </p:nvSpPr>
        <p:spPr>
          <a:xfrm>
            <a:off x="3307947" y="1195088"/>
            <a:ext cx="5836089" cy="2677484"/>
          </a:xfrm>
          <a:prstGeom prst="rect">
            <a:avLst/>
          </a:prstGeom>
          <a:noFill/>
        </p:spPr>
        <p:txBody>
          <a:bodyPr wrap="square" lIns="91270" tIns="45635" rIns="91270" bIns="45635" rtlCol="0">
            <a:spAutoFit/>
          </a:bodyPr>
          <a:lstStyle/>
          <a:p>
            <a:pPr marL="456182" indent="-456182">
              <a:buFont typeface="Arial" panose="020B0604020202020204" pitchFamily="34" charset="0"/>
              <a:buChar char="•"/>
            </a:pPr>
            <a:r>
              <a:rPr lang="en-US" sz="2800" dirty="0">
                <a:latin typeface="Boogaloo" panose="020B0604020202020204" charset="0"/>
              </a:rPr>
              <a:t>2</a:t>
            </a:r>
            <a:r>
              <a:rPr lang="en-US" sz="2800" dirty="0" smtClean="0">
                <a:latin typeface="Boogaloo" panose="020B0604020202020204" charset="0"/>
              </a:rPr>
              <a:t>2 </a:t>
            </a:r>
            <a:r>
              <a:rPr lang="en-US" sz="2800" dirty="0">
                <a:latin typeface="Boogaloo" panose="020B0604020202020204" charset="0"/>
              </a:rPr>
              <a:t>chia 4 </a:t>
            </a:r>
            <a:r>
              <a:rPr lang="en-US" sz="2800" dirty="0" err="1">
                <a:latin typeface="Boogaloo" panose="020B0604020202020204" charset="0"/>
              </a:rPr>
              <a:t>được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5, </a:t>
            </a:r>
            <a:r>
              <a:rPr lang="en-US" sz="2800" dirty="0" err="1">
                <a:latin typeface="Boogaloo" panose="020B0604020202020204" charset="0"/>
              </a:rPr>
              <a:t>viết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5</a:t>
            </a:r>
            <a:endParaRPr lang="en-US" sz="2800" dirty="0">
              <a:latin typeface="Boogaloo" panose="020B0604020202020204" charset="0"/>
            </a:endParaRPr>
          </a:p>
          <a:p>
            <a:r>
              <a:rPr lang="en-US" sz="2800" dirty="0">
                <a:latin typeface="Boogaloo" panose="020B0604020202020204" charset="0"/>
              </a:rPr>
              <a:t>      </a:t>
            </a:r>
            <a:r>
              <a:rPr lang="en-US" sz="2800" dirty="0" smtClean="0">
                <a:latin typeface="Boogaloo" panose="020B0604020202020204" charset="0"/>
              </a:rPr>
              <a:t>5 </a:t>
            </a:r>
            <a:r>
              <a:rPr lang="en-US" sz="2800" dirty="0" err="1">
                <a:latin typeface="Boogaloo" panose="020B0604020202020204" charset="0"/>
              </a:rPr>
              <a:t>nhân</a:t>
            </a:r>
            <a:r>
              <a:rPr lang="en-US" sz="2800" dirty="0">
                <a:latin typeface="Boogaloo" panose="020B0604020202020204" charset="0"/>
              </a:rPr>
              <a:t> 4 </a:t>
            </a:r>
            <a:r>
              <a:rPr lang="en-US" sz="2800" dirty="0" err="1">
                <a:latin typeface="Boogaloo" panose="020B0604020202020204" charset="0"/>
              </a:rPr>
              <a:t>bằng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20, 22 </a:t>
            </a:r>
            <a:r>
              <a:rPr lang="en-US" sz="2800" dirty="0" err="1">
                <a:latin typeface="Boogaloo" panose="020B0604020202020204" charset="0"/>
              </a:rPr>
              <a:t>trừ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20 </a:t>
            </a:r>
            <a:r>
              <a:rPr lang="en-US" sz="2800" dirty="0" err="1">
                <a:latin typeface="Boogaloo" panose="020B0604020202020204" charset="0"/>
              </a:rPr>
              <a:t>bằng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2</a:t>
            </a:r>
            <a:endParaRPr lang="en-US" sz="2800" dirty="0">
              <a:latin typeface="Boogaloo" panose="020B0604020202020204" charset="0"/>
            </a:endParaRPr>
          </a:p>
          <a:p>
            <a:pPr marL="456182" indent="-456182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oogaloo" panose="020B0604020202020204" charset="0"/>
              </a:rPr>
              <a:t>Hạ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4, </a:t>
            </a:r>
            <a:r>
              <a:rPr lang="en-US" sz="2800" dirty="0" err="1" smtClean="0">
                <a:latin typeface="Boogaloo" panose="020B0604020202020204" charset="0"/>
              </a:rPr>
              <a:t>được</a:t>
            </a:r>
            <a:r>
              <a:rPr lang="en-US" sz="2800" dirty="0" smtClean="0">
                <a:latin typeface="Boogaloo" panose="020B0604020202020204" charset="0"/>
              </a:rPr>
              <a:t> 24; 24 </a:t>
            </a:r>
            <a:r>
              <a:rPr lang="en-US" sz="2800" dirty="0">
                <a:latin typeface="Boogaloo" panose="020B0604020202020204" charset="0"/>
              </a:rPr>
              <a:t>chia 4 </a:t>
            </a:r>
            <a:r>
              <a:rPr lang="en-US" sz="2800" dirty="0" err="1">
                <a:latin typeface="Boogaloo" panose="020B0604020202020204" charset="0"/>
              </a:rPr>
              <a:t>được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6, </a:t>
            </a:r>
            <a:r>
              <a:rPr lang="en-US" sz="2800" dirty="0" err="1">
                <a:latin typeface="Boogaloo" panose="020B0604020202020204" charset="0"/>
              </a:rPr>
              <a:t>viết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6</a:t>
            </a:r>
            <a:endParaRPr lang="en-US" sz="2800" dirty="0">
              <a:latin typeface="Boogaloo" panose="020B0604020202020204" charset="0"/>
            </a:endParaRPr>
          </a:p>
          <a:p>
            <a:r>
              <a:rPr lang="en-US" sz="2800" dirty="0">
                <a:latin typeface="Boogaloo" panose="020B0604020202020204" charset="0"/>
              </a:rPr>
              <a:t>     </a:t>
            </a:r>
            <a:r>
              <a:rPr lang="en-US" sz="2800" dirty="0" smtClean="0">
                <a:latin typeface="Boogaloo" panose="020B0604020202020204" charset="0"/>
              </a:rPr>
              <a:t>6 </a:t>
            </a:r>
            <a:r>
              <a:rPr lang="en-US" sz="2800" dirty="0" err="1">
                <a:latin typeface="Boogaloo" panose="020B0604020202020204" charset="0"/>
              </a:rPr>
              <a:t>nhân</a:t>
            </a:r>
            <a:r>
              <a:rPr lang="en-US" sz="2800" dirty="0">
                <a:latin typeface="Boogaloo" panose="020B0604020202020204" charset="0"/>
              </a:rPr>
              <a:t> 4 </a:t>
            </a:r>
            <a:r>
              <a:rPr lang="en-US" sz="2800" dirty="0" err="1">
                <a:latin typeface="Boogaloo" panose="020B0604020202020204" charset="0"/>
              </a:rPr>
              <a:t>bằng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24</a:t>
            </a:r>
            <a:r>
              <a:rPr lang="en-US" sz="2800" dirty="0">
                <a:latin typeface="Boogaloo" panose="020B0604020202020204" charset="0"/>
              </a:rPr>
              <a:t>, </a:t>
            </a:r>
            <a:r>
              <a:rPr lang="en-US" sz="2800" dirty="0" smtClean="0">
                <a:latin typeface="Boogaloo" panose="020B0604020202020204" charset="0"/>
              </a:rPr>
              <a:t>24 </a:t>
            </a:r>
            <a:r>
              <a:rPr lang="en-US" sz="2800" dirty="0" err="1">
                <a:latin typeface="Boogaloo" panose="020B0604020202020204" charset="0"/>
              </a:rPr>
              <a:t>trừ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24 </a:t>
            </a:r>
            <a:r>
              <a:rPr lang="en-US" sz="2800" dirty="0" err="1">
                <a:latin typeface="Boogaloo" panose="020B0604020202020204" charset="0"/>
              </a:rPr>
              <a:t>bằng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0</a:t>
            </a:r>
            <a:endParaRPr lang="en-US" sz="2800" dirty="0">
              <a:latin typeface="Boogaloo" panose="020B0604020202020204" charset="0"/>
            </a:endParaRPr>
          </a:p>
          <a:p>
            <a:pPr marL="456182" indent="-456182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oogaloo" panose="020B0604020202020204" charset="0"/>
              </a:rPr>
              <a:t>Hạ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9, 9 </a:t>
            </a:r>
            <a:r>
              <a:rPr lang="en-US" sz="2800" dirty="0">
                <a:latin typeface="Boogaloo" panose="020B0604020202020204" charset="0"/>
              </a:rPr>
              <a:t>chia 4 </a:t>
            </a:r>
            <a:r>
              <a:rPr lang="en-US" sz="2800" dirty="0" err="1">
                <a:latin typeface="Boogaloo" panose="020B0604020202020204" charset="0"/>
              </a:rPr>
              <a:t>được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2, </a:t>
            </a:r>
            <a:r>
              <a:rPr lang="en-US" sz="2800" dirty="0" err="1">
                <a:latin typeface="Boogaloo" panose="020B0604020202020204" charset="0"/>
              </a:rPr>
              <a:t>viết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2</a:t>
            </a:r>
            <a:endParaRPr lang="en-US" sz="2800" dirty="0">
              <a:latin typeface="Boogaloo" panose="020B0604020202020204" charset="0"/>
            </a:endParaRPr>
          </a:p>
          <a:p>
            <a:r>
              <a:rPr lang="en-US" sz="2800" dirty="0">
                <a:latin typeface="Boogaloo" panose="020B0604020202020204" charset="0"/>
              </a:rPr>
              <a:t>     </a:t>
            </a:r>
            <a:r>
              <a:rPr lang="en-US" sz="2800" dirty="0" smtClean="0">
                <a:latin typeface="Boogaloo" panose="020B0604020202020204" charset="0"/>
              </a:rPr>
              <a:t>2 </a:t>
            </a:r>
            <a:r>
              <a:rPr lang="en-US" sz="2800" dirty="0" err="1">
                <a:latin typeface="Boogaloo" panose="020B0604020202020204" charset="0"/>
              </a:rPr>
              <a:t>nhân</a:t>
            </a:r>
            <a:r>
              <a:rPr lang="en-US" sz="2800" dirty="0">
                <a:latin typeface="Boogaloo" panose="020B0604020202020204" charset="0"/>
              </a:rPr>
              <a:t> 4 </a:t>
            </a:r>
            <a:r>
              <a:rPr lang="en-US" sz="2800" dirty="0" err="1">
                <a:latin typeface="Boogaloo" panose="020B0604020202020204" charset="0"/>
              </a:rPr>
              <a:t>bằng</a:t>
            </a:r>
            <a:r>
              <a:rPr lang="en-US" sz="2800" dirty="0">
                <a:latin typeface="Boogaloo" panose="020B0604020202020204" charset="0"/>
              </a:rPr>
              <a:t> 8</a:t>
            </a:r>
            <a:r>
              <a:rPr lang="en-US" sz="2800" dirty="0" smtClean="0">
                <a:latin typeface="Boogaloo" panose="020B0604020202020204" charset="0"/>
              </a:rPr>
              <a:t>, 9 </a:t>
            </a:r>
            <a:r>
              <a:rPr lang="en-US" sz="2800" dirty="0" err="1">
                <a:latin typeface="Boogaloo" panose="020B0604020202020204" charset="0"/>
              </a:rPr>
              <a:t>trừ</a:t>
            </a:r>
            <a:r>
              <a:rPr lang="en-US" sz="2800" dirty="0">
                <a:latin typeface="Boogaloo" panose="020B0604020202020204" charset="0"/>
              </a:rPr>
              <a:t> 8</a:t>
            </a:r>
            <a:r>
              <a:rPr lang="en-US" sz="2800" dirty="0" smtClean="0">
                <a:latin typeface="Boogaloo" panose="020B0604020202020204" charset="0"/>
              </a:rPr>
              <a:t> </a:t>
            </a:r>
            <a:r>
              <a:rPr lang="en-US" sz="2800" dirty="0" err="1">
                <a:latin typeface="Boogaloo" panose="020B0604020202020204" charset="0"/>
              </a:rPr>
              <a:t>bằng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1 </a:t>
            </a:r>
            <a:endParaRPr lang="en-US" sz="2800" dirty="0">
              <a:latin typeface="Boogaloo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BCB5DB-32D2-47E6-B7FA-9B551BF10E88}"/>
              </a:ext>
            </a:extLst>
          </p:cNvPr>
          <p:cNvSpPr txBox="1"/>
          <p:nvPr/>
        </p:nvSpPr>
        <p:spPr>
          <a:xfrm>
            <a:off x="1063491" y="1262912"/>
            <a:ext cx="1946427" cy="523048"/>
          </a:xfrm>
          <a:prstGeom prst="rect">
            <a:avLst/>
          </a:prstGeom>
          <a:noFill/>
        </p:spPr>
        <p:txBody>
          <a:bodyPr wrap="square" lIns="91270" tIns="45635" rIns="91270" bIns="45635" rtlCol="0">
            <a:spAutoFit/>
          </a:bodyPr>
          <a:lstStyle/>
          <a:p>
            <a:r>
              <a:rPr lang="en-US" sz="2800" dirty="0" smtClean="0">
                <a:latin typeface="Boogaloo" panose="020B0604020202020204" charset="0"/>
              </a:rPr>
              <a:t>2249  </a:t>
            </a:r>
            <a:r>
              <a:rPr lang="en-US" sz="2800" dirty="0">
                <a:latin typeface="Boogaloo" panose="020B0604020202020204" charset="0"/>
              </a:rPr>
              <a:t>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74F50C-EF82-4120-B154-63926CAE46EC}"/>
              </a:ext>
            </a:extLst>
          </p:cNvPr>
          <p:cNvCxnSpPr>
            <a:cxnSpLocks/>
          </p:cNvCxnSpPr>
          <p:nvPr/>
        </p:nvCxnSpPr>
        <p:spPr>
          <a:xfrm>
            <a:off x="1927860" y="1365816"/>
            <a:ext cx="0" cy="1849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C64EA1-350B-4102-9430-439565F5BB18}"/>
              </a:ext>
            </a:extLst>
          </p:cNvPr>
          <p:cNvCxnSpPr>
            <a:cxnSpLocks/>
          </p:cNvCxnSpPr>
          <p:nvPr/>
        </p:nvCxnSpPr>
        <p:spPr>
          <a:xfrm>
            <a:off x="1935480" y="1729740"/>
            <a:ext cx="9220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F118E1E-3398-4D65-8583-93B2A7B29F74}"/>
              </a:ext>
            </a:extLst>
          </p:cNvPr>
          <p:cNvSpPr txBox="1"/>
          <p:nvPr/>
        </p:nvSpPr>
        <p:spPr>
          <a:xfrm>
            <a:off x="1935496" y="1726612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65E0DEA-92C9-41C3-B04C-88FBF7D399BD}"/>
              </a:ext>
            </a:extLst>
          </p:cNvPr>
          <p:cNvSpPr txBox="1"/>
          <p:nvPr/>
        </p:nvSpPr>
        <p:spPr>
          <a:xfrm>
            <a:off x="1387199" y="2145932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6B5797A-CC6B-4696-A9E5-EAA5303F33A9}"/>
              </a:ext>
            </a:extLst>
          </p:cNvPr>
          <p:cNvSpPr txBox="1"/>
          <p:nvPr/>
        </p:nvSpPr>
        <p:spPr>
          <a:xfrm>
            <a:off x="1569776" y="2651585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D9F08D7-C70A-402C-88B4-753C39E28C17}"/>
              </a:ext>
            </a:extLst>
          </p:cNvPr>
          <p:cNvSpPr txBox="1"/>
          <p:nvPr/>
        </p:nvSpPr>
        <p:spPr>
          <a:xfrm>
            <a:off x="1397872" y="1732870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8D54CD-579E-4270-B930-BED851FA61BF}"/>
              </a:ext>
            </a:extLst>
          </p:cNvPr>
          <p:cNvSpPr txBox="1"/>
          <p:nvPr/>
        </p:nvSpPr>
        <p:spPr>
          <a:xfrm>
            <a:off x="1219381" y="1732870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5514BCE-1F8C-47C3-9C82-57A801712441}"/>
              </a:ext>
            </a:extLst>
          </p:cNvPr>
          <p:cNvSpPr txBox="1"/>
          <p:nvPr/>
        </p:nvSpPr>
        <p:spPr>
          <a:xfrm>
            <a:off x="2294338" y="1723943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CD4B117-EC5E-4E54-B375-FDBED1FC7BC0}"/>
              </a:ext>
            </a:extLst>
          </p:cNvPr>
          <p:cNvSpPr txBox="1"/>
          <p:nvPr/>
        </p:nvSpPr>
        <p:spPr>
          <a:xfrm>
            <a:off x="1570314" y="2145932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CDEE450-1011-4ED8-9FE2-658D70D872D2}"/>
              </a:ext>
            </a:extLst>
          </p:cNvPr>
          <p:cNvSpPr txBox="1"/>
          <p:nvPr/>
        </p:nvSpPr>
        <p:spPr>
          <a:xfrm>
            <a:off x="2114908" y="1732870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BE4B3F-7A89-4973-9064-2ADDB0CA8E13}"/>
              </a:ext>
            </a:extLst>
          </p:cNvPr>
          <p:cNvSpPr txBox="1"/>
          <p:nvPr/>
        </p:nvSpPr>
        <p:spPr>
          <a:xfrm>
            <a:off x="741518" y="130634"/>
            <a:ext cx="7960892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</a:pPr>
            <a:r>
              <a:rPr lang="en-US" sz="2400" b="1" u="sng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: Chia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theo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5" grpId="1"/>
      <p:bldP spid="2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55"/>
          <p:cNvSpPr>
            <a:spLocks noChangeShapeType="1"/>
          </p:cNvSpPr>
          <p:nvPr/>
        </p:nvSpPr>
        <p:spPr bwMode="auto">
          <a:xfrm flipH="1">
            <a:off x="1627188" y="223841"/>
            <a:ext cx="12700" cy="1204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 smtClean="0">
              <a:latin typeface="Arial" charset="0"/>
              <a:ea typeface="+mn-ea"/>
              <a:cs typeface="+mn-cs"/>
            </a:endParaRPr>
          </a:p>
        </p:txBody>
      </p:sp>
      <p:sp>
        <p:nvSpPr>
          <p:cNvPr id="11267" name="Text Box 58"/>
          <p:cNvSpPr txBox="1">
            <a:spLocks noChangeArrowheads="1"/>
          </p:cNvSpPr>
          <p:nvPr/>
        </p:nvSpPr>
        <p:spPr bwMode="auto">
          <a:xfrm>
            <a:off x="1754188" y="114304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rPr>
              <a:t>3</a:t>
            </a:r>
            <a:endParaRPr lang="en-US" altLang="vi-VN" sz="3600" b="1" kern="1200" dirty="0" smtClean="0">
              <a:solidFill>
                <a:srgbClr val="0000C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68" name="Text Box 61"/>
          <p:cNvSpPr txBox="1">
            <a:spLocks noChangeArrowheads="1"/>
          </p:cNvSpPr>
          <p:nvPr/>
        </p:nvSpPr>
        <p:spPr bwMode="auto">
          <a:xfrm>
            <a:off x="1614029" y="545311"/>
            <a:ext cx="60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3</a:t>
            </a:r>
            <a:endParaRPr lang="en-US" altLang="vi-VN" sz="3600" b="1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69" name="Text Box 65"/>
          <p:cNvSpPr txBox="1">
            <a:spLocks noChangeArrowheads="1"/>
          </p:cNvSpPr>
          <p:nvPr/>
        </p:nvSpPr>
        <p:spPr bwMode="auto">
          <a:xfrm>
            <a:off x="1838254" y="542929"/>
            <a:ext cx="909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121</a:t>
            </a:r>
            <a:endParaRPr lang="en-US" altLang="vi-VN" sz="3600" b="1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70" name="Text Box 66"/>
          <p:cNvSpPr txBox="1">
            <a:spLocks noChangeArrowheads="1"/>
          </p:cNvSpPr>
          <p:nvPr/>
        </p:nvSpPr>
        <p:spPr bwMode="auto">
          <a:xfrm>
            <a:off x="511184" y="144070"/>
            <a:ext cx="1192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9365</a:t>
            </a:r>
            <a:endParaRPr lang="en-US" altLang="vi-VN" sz="3600" b="1" kern="1200" dirty="0" smtClean="0">
              <a:solidFill>
                <a:srgbClr val="FF33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450" y="812619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06</a:t>
            </a:r>
            <a:endParaRPr lang="en-US" altLang="vi-VN" sz="3600" b="1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72" name="Text Box 75"/>
          <p:cNvSpPr txBox="1">
            <a:spLocks noChangeArrowheads="1"/>
          </p:cNvSpPr>
          <p:nvPr/>
        </p:nvSpPr>
        <p:spPr bwMode="auto">
          <a:xfrm>
            <a:off x="967829" y="1177145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05</a:t>
            </a:r>
            <a:endParaRPr lang="en-US" altLang="vi-VN" sz="3600" b="1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73" name="Text Box 76"/>
          <p:cNvSpPr txBox="1">
            <a:spLocks noChangeArrowheads="1"/>
          </p:cNvSpPr>
          <p:nvPr/>
        </p:nvSpPr>
        <p:spPr bwMode="auto">
          <a:xfrm>
            <a:off x="1205760" y="1563516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  <a:endParaRPr lang="en-US" altLang="vi-VN" sz="3600" b="1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74" name="Text Box 69"/>
          <p:cNvSpPr txBox="1">
            <a:spLocks noChangeArrowheads="1"/>
          </p:cNvSpPr>
          <p:nvPr/>
        </p:nvSpPr>
        <p:spPr bwMode="auto">
          <a:xfrm>
            <a:off x="512181" y="475866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03</a:t>
            </a:r>
            <a:endParaRPr lang="en-US" altLang="vi-VN" sz="3600" b="1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1275" name="Straight Connector 16"/>
          <p:cNvCxnSpPr>
            <a:cxnSpLocks noChangeShapeType="1"/>
          </p:cNvCxnSpPr>
          <p:nvPr/>
        </p:nvCxnSpPr>
        <p:spPr bwMode="auto">
          <a:xfrm>
            <a:off x="1654184" y="654897"/>
            <a:ext cx="1046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6" name="Line 55"/>
          <p:cNvSpPr>
            <a:spLocks noChangeShapeType="1"/>
          </p:cNvSpPr>
          <p:nvPr/>
        </p:nvSpPr>
        <p:spPr bwMode="auto">
          <a:xfrm flipH="1">
            <a:off x="6111875" y="253607"/>
            <a:ext cx="12700" cy="1204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 smtClean="0"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Text Box 58"/>
          <p:cNvSpPr txBox="1">
            <a:spLocks noChangeArrowheads="1"/>
          </p:cNvSpPr>
          <p:nvPr/>
        </p:nvSpPr>
        <p:spPr bwMode="auto">
          <a:xfrm>
            <a:off x="6238875" y="144070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rPr>
              <a:t>4</a:t>
            </a:r>
            <a:endParaRPr lang="en-US" altLang="vi-VN" sz="3600" b="1" kern="1200" dirty="0" smtClean="0">
              <a:solidFill>
                <a:srgbClr val="0000C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78" name="Text Box 65"/>
          <p:cNvSpPr txBox="1">
            <a:spLocks noChangeArrowheads="1"/>
          </p:cNvSpPr>
          <p:nvPr/>
        </p:nvSpPr>
        <p:spPr bwMode="auto">
          <a:xfrm>
            <a:off x="6199190" y="658420"/>
            <a:ext cx="909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562</a:t>
            </a:r>
            <a:endParaRPr lang="en-US" altLang="vi-VN" sz="3600" b="1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79" name="Text Box 66"/>
          <p:cNvSpPr txBox="1">
            <a:spLocks noChangeArrowheads="1"/>
          </p:cNvSpPr>
          <p:nvPr/>
        </p:nvSpPr>
        <p:spPr bwMode="auto">
          <a:xfrm>
            <a:off x="4997459" y="173836"/>
            <a:ext cx="1190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2249</a:t>
            </a:r>
            <a:endParaRPr lang="en-US" altLang="vi-VN" sz="3600" b="1" kern="1200" dirty="0" smtClean="0">
              <a:solidFill>
                <a:srgbClr val="FF33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80" name="Text Box 69"/>
          <p:cNvSpPr txBox="1">
            <a:spLocks noChangeArrowheads="1"/>
          </p:cNvSpPr>
          <p:nvPr/>
        </p:nvSpPr>
        <p:spPr bwMode="auto">
          <a:xfrm>
            <a:off x="5463629" y="917033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09</a:t>
            </a:r>
            <a:endParaRPr lang="en-US" altLang="vi-VN" sz="3600" b="1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81" name="Text Box 75"/>
          <p:cNvSpPr txBox="1">
            <a:spLocks noChangeArrowheads="1"/>
          </p:cNvSpPr>
          <p:nvPr/>
        </p:nvSpPr>
        <p:spPr bwMode="auto">
          <a:xfrm>
            <a:off x="5718670" y="1272227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1</a:t>
            </a:r>
            <a:endParaRPr lang="en-US" altLang="vi-VN" sz="3600" b="1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82" name="Text Box 69"/>
          <p:cNvSpPr txBox="1">
            <a:spLocks noChangeArrowheads="1"/>
          </p:cNvSpPr>
          <p:nvPr/>
        </p:nvSpPr>
        <p:spPr bwMode="auto">
          <a:xfrm>
            <a:off x="5225698" y="533625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24</a:t>
            </a:r>
            <a:endParaRPr lang="en-US" altLang="vi-VN" sz="3600" b="1" kern="1200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1283" name="Straight Connector 25"/>
          <p:cNvCxnSpPr>
            <a:cxnSpLocks noChangeShapeType="1"/>
          </p:cNvCxnSpPr>
          <p:nvPr/>
        </p:nvCxnSpPr>
        <p:spPr bwMode="auto">
          <a:xfrm>
            <a:off x="6124577" y="710857"/>
            <a:ext cx="1046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361959" y="2175277"/>
            <a:ext cx="846772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Lưu ý: Ở lần chia đầu tiên, nếu lấy một chữ số ở số bị chia mà bé h</a:t>
            </a:r>
            <a:r>
              <a:rPr lang="vi-VN" altLang="en-US" sz="2800" b="1" kern="1200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 số chia thì ta phải lấy hai chữ số.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4" y="3108723"/>
            <a:ext cx="844867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Số d</a:t>
            </a:r>
            <a:r>
              <a:rPr lang="vi-VN" altLang="en-US" sz="2800" b="1" kern="1200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 phải bé hơn số chia.</a:t>
            </a:r>
          </a:p>
        </p:txBody>
      </p:sp>
      <p:sp>
        <p:nvSpPr>
          <p:cNvPr id="29" name="Cloud Callout 28"/>
          <p:cNvSpPr>
            <a:spLocks noChangeArrowheads="1"/>
          </p:cNvSpPr>
          <p:nvPr/>
        </p:nvSpPr>
        <p:spPr bwMode="auto">
          <a:xfrm>
            <a:off x="1166239" y="2137769"/>
            <a:ext cx="7135813" cy="1941909"/>
          </a:xfrm>
          <a:prstGeom prst="cloudCallout">
            <a:avLst>
              <a:gd name="adj1" fmla="val -26324"/>
              <a:gd name="adj2" fmla="val 59699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4000" b="1" kern="1200" dirty="0" err="1" smtClean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Hai</a:t>
            </a:r>
            <a:r>
              <a:rPr lang="en-US" altLang="vi-VN" sz="4000" b="1" kern="1200" dirty="0" smtClean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vi-VN" sz="4000" b="1" kern="1200" dirty="0" err="1" smtClean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phép</a:t>
            </a:r>
            <a:r>
              <a:rPr lang="en-US" altLang="vi-VN" sz="4000" b="1" kern="1200" dirty="0" smtClean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 chia </a:t>
            </a:r>
            <a:r>
              <a:rPr lang="en-US" altLang="vi-VN" sz="4000" b="1" kern="1200" dirty="0" err="1" smtClean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lang="en-US" altLang="vi-VN" sz="4000" b="1" kern="1200" dirty="0" smtClean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4000" b="1" kern="1200" dirty="0" err="1" smtClean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có</a:t>
            </a:r>
            <a:r>
              <a:rPr lang="en-US" altLang="vi-VN" sz="4000" b="1" kern="1200" dirty="0" smtClean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vi-VN" sz="4000" b="1" kern="1200" dirty="0" err="1" smtClean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gì</a:t>
            </a:r>
            <a:r>
              <a:rPr lang="en-US" altLang="vi-VN" sz="4000" b="1" kern="1200" dirty="0" smtClean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vi-VN" sz="4000" b="1" kern="1200" dirty="0" err="1" smtClean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khác</a:t>
            </a:r>
            <a:r>
              <a:rPr lang="en-US" altLang="vi-VN" sz="4000" b="1" kern="1200" dirty="0" smtClean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vi-VN" sz="4000" b="1" kern="1200" dirty="0" err="1" smtClean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nhau</a:t>
            </a:r>
            <a:r>
              <a:rPr lang="en-US" altLang="vi-VN" sz="4000" b="1" kern="1200" dirty="0" smtClean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?</a:t>
            </a:r>
            <a:endParaRPr lang="vi-VN" altLang="vi-VN" sz="4000" b="1" kern="1200" dirty="0" smtClean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673082"/>
            <a:ext cx="20955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53361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310A15-117A-4873-A837-BB8E75EEC7B6}"/>
              </a:ext>
            </a:extLst>
          </p:cNvPr>
          <p:cNvSpPr/>
          <p:nvPr/>
        </p:nvSpPr>
        <p:spPr>
          <a:xfrm>
            <a:off x="1278294" y="1848437"/>
            <a:ext cx="6708723" cy="707763"/>
          </a:xfrm>
          <a:prstGeom prst="rect">
            <a:avLst/>
          </a:prstGeom>
          <a:noFill/>
        </p:spPr>
        <p:txBody>
          <a:bodyPr wrap="square" lIns="91318" tIns="45659" rIns="91318" bIns="45659">
            <a:spAutoFit/>
          </a:bodyPr>
          <a:lstStyle/>
          <a:p>
            <a:pPr algn="ctr" defTabSz="913028">
              <a:buClrTx/>
            </a:pPr>
            <a:r>
              <a:rPr lang="en-US" sz="40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</a:rPr>
              <a:t>LUYỆN TẬP - THỰC HÀNH </a:t>
            </a:r>
            <a:endParaRPr lang="en-US" sz="4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54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0638" y="1375402"/>
            <a:ext cx="4648200" cy="49227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600" b="1" u="sng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itchFamily="18" charset="0"/>
              </a:rPr>
              <a:t>Bài</a:t>
            </a:r>
            <a:r>
              <a:rPr lang="en-US" altLang="en-US" sz="26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itchFamily="18" charset="0"/>
              </a:rPr>
              <a:t> 1</a:t>
            </a:r>
            <a:r>
              <a:rPr lang="en-US" altLang="en-US" sz="2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itchFamily="18" charset="0"/>
              </a:rPr>
              <a:t>: </a:t>
            </a:r>
            <a:r>
              <a:rPr lang="en-US" altLang="en-US" sz="2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itchFamily="18" charset="0"/>
              </a:rPr>
              <a:t>Tính</a:t>
            </a:r>
            <a:endParaRPr lang="en-US" altLang="en-US" sz="2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07923" y="2000279"/>
            <a:ext cx="13716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2469</a:t>
            </a:r>
            <a:endParaRPr lang="en-US" altLang="en-US" sz="32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600200" y="1943129"/>
            <a:ext cx="838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371600" y="2097881"/>
            <a:ext cx="0" cy="14287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2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1371600" y="2424113"/>
            <a:ext cx="1066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2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640509" y="2066759"/>
            <a:ext cx="12954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6487</a:t>
            </a:r>
            <a:endParaRPr lang="en-US" altLang="en-US" sz="32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876800" y="2000279"/>
            <a:ext cx="838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4648200" y="2150269"/>
            <a:ext cx="0" cy="14287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2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4660512" y="2485443"/>
            <a:ext cx="1066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2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6845565" y="2057429"/>
            <a:ext cx="12954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4159</a:t>
            </a:r>
            <a:endParaRPr lang="en-US" altLang="en-US" sz="32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7932560" y="1972286"/>
            <a:ext cx="838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7844349" y="2109788"/>
            <a:ext cx="0" cy="14287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48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7823732" y="2457568"/>
            <a:ext cx="937737" cy="714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371600" y="2376515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783503" y="2393183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2021628" y="2368181"/>
            <a:ext cx="6096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279930" y="2343179"/>
            <a:ext cx="3048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506749" y="2343179"/>
            <a:ext cx="3810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712542" y="3010538"/>
            <a:ext cx="5334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708167" y="2654513"/>
            <a:ext cx="6096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476586" y="2682506"/>
            <a:ext cx="5334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949079" y="3000818"/>
            <a:ext cx="5334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934404" y="3384809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550564" y="2376515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4641850" y="2433665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5053947" y="2432474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5277872" y="2432474"/>
            <a:ext cx="6096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3630984" y="2423171"/>
            <a:ext cx="3048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3832403" y="2417414"/>
            <a:ext cx="3810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4070951" y="2792705"/>
            <a:ext cx="46452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4278102" y="3149533"/>
            <a:ext cx="5334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7847718" y="2455292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8271826" y="2448149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235838" y="2431631"/>
            <a:ext cx="3810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7484956" y="2837332"/>
            <a:ext cx="40873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7229934" y="2835541"/>
            <a:ext cx="5334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8057232" y="2457479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3864770" y="2778808"/>
            <a:ext cx="3048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4044934" y="3149531"/>
            <a:ext cx="3048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4267960" y="3498605"/>
            <a:ext cx="3048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4858138" y="2427908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7031497" y="2434915"/>
            <a:ext cx="3048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" name="Text Box 34"/>
          <p:cNvSpPr txBox="1">
            <a:spLocks noChangeArrowheads="1"/>
          </p:cNvSpPr>
          <p:nvPr/>
        </p:nvSpPr>
        <p:spPr bwMode="auto">
          <a:xfrm>
            <a:off x="7496476" y="3212195"/>
            <a:ext cx="3048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70" tIns="45635" rIns="91270" bIns="4563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TextBox 2"/>
          <p:cNvSpPr txBox="1">
            <a:spLocks noChangeArrowheads="1"/>
          </p:cNvSpPr>
          <p:nvPr/>
        </p:nvSpPr>
        <p:spPr bwMode="auto">
          <a:xfrm>
            <a:off x="684248" y="127187"/>
            <a:ext cx="8077200" cy="46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Thứ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sz="24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năm</a:t>
            </a:r>
            <a:r>
              <a:rPr lang="en-US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,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ngày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24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tháng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2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năm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202</a:t>
            </a:r>
            <a:r>
              <a:rPr lang="vi-VN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2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+mn-ea"/>
              <a:cs typeface="+mn-cs"/>
            </a:endParaRPr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382572" y="560662"/>
            <a:ext cx="8761432" cy="49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0" tIns="45635" rIns="91270" bIns="45635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600" b="1" u="sng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Toán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: Chia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có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bốn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chữ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cho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có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một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chữ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(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</a:t>
            </a:r>
            <a:r>
              <a:rPr lang="en-US" altLang="en-US" sz="26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iếp</a:t>
            </a:r>
            <a:r>
              <a:rPr lang="en-US" altLang="en-US" sz="2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theo</a:t>
            </a:r>
            <a:r>
              <a:rPr lang="en-US" altLang="en-US" sz="2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).</a:t>
            </a:r>
            <a:endParaRPr lang="en-US" altLang="en-US" sz="2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1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29705" grpId="0"/>
      <p:bldP spid="29708" grpId="0"/>
      <p:bldP spid="29709" grpId="0"/>
      <p:bldP spid="29712" grpId="0"/>
      <p:bldP spid="29713" grpId="0"/>
      <p:bldP spid="29716" grpId="0"/>
      <p:bldP spid="29717" grpId="0"/>
      <p:bldP spid="29718" grpId="0"/>
      <p:bldP spid="29720" grpId="0"/>
      <p:bldP spid="29721" grpId="0"/>
      <p:bldP spid="29722" grpId="0"/>
      <p:bldP spid="29723" grpId="0"/>
      <p:bldP spid="29725" grpId="0"/>
      <p:bldP spid="29726" grpId="0"/>
      <p:bldP spid="29727" grpId="0"/>
      <p:bldP spid="29728" grpId="0"/>
      <p:bldP spid="29729" grpId="0"/>
      <p:bldP spid="29731" grpId="0"/>
      <p:bldP spid="29733" grpId="0"/>
      <p:bldP spid="29738" grpId="0"/>
      <p:bldP spid="29739" grpId="0"/>
      <p:bldP spid="29742" grpId="0"/>
      <p:bldP spid="29744" grpId="0"/>
      <p:bldP spid="29745" grpId="0"/>
      <p:bldP spid="29748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381000" y="1022824"/>
            <a:ext cx="8839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vi-VN" sz="32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vi-VN" altLang="vi-VN" sz="2400" b="1" u="sng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B</a:t>
            </a:r>
            <a:r>
              <a:rPr lang="vi-VN" altLang="vi-VN" sz="2400" b="1" u="sng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à</a:t>
            </a:r>
            <a:r>
              <a:rPr lang="vi-VN" altLang="vi-VN" sz="2400" b="1" u="sng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i 2</a:t>
            </a:r>
            <a:r>
              <a:rPr lang="vi-VN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:</a:t>
            </a:r>
            <a:r>
              <a:rPr lang="vi-VN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vi-VN" altLang="vi-VN" sz="24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+mn-cs"/>
              </a:rPr>
              <a:t>Người ta lắp bánh xe v</a:t>
            </a:r>
            <a:r>
              <a:rPr lang="vi-VN" altLang="vi-VN" sz="24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à</a:t>
            </a:r>
            <a:r>
              <a:rPr lang="vi-VN" altLang="vi-VN" sz="24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+mn-cs"/>
              </a:rPr>
              <a:t>o ô tô, mỗi ô tô cần phải lắp 4 bánh xe. Hỏi có 1250 bánh xe thì lắp đư­</a:t>
            </a:r>
            <a:r>
              <a:rPr lang="en-US" altLang="vi-VN" sz="24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+mn-cs"/>
              </a:rPr>
              <a:t>ợ</a:t>
            </a:r>
            <a:r>
              <a:rPr lang="vi-VN" altLang="vi-VN" sz="24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+mn-cs"/>
              </a:rPr>
              <a:t>c nhiều nhất bao nhiêu ô tô như thế v</a:t>
            </a:r>
            <a:r>
              <a:rPr lang="vi-VN" altLang="vi-VN" sz="24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à</a:t>
            </a:r>
            <a:r>
              <a:rPr lang="vi-VN" altLang="vi-VN" sz="24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+mn-cs"/>
              </a:rPr>
              <a:t> thừa mấy bánh xe?</a:t>
            </a:r>
            <a:endParaRPr lang="en-US" altLang="vi-VN" sz="2400" b="1" kern="1200" dirty="0">
              <a:solidFill>
                <a:srgbClr val="00B05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289828" y="2360785"/>
            <a:ext cx="5257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vi-VN" sz="2400" b="1" u="sng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B</a:t>
            </a:r>
            <a:r>
              <a:rPr lang="vi-VN" altLang="vi-VN" sz="2400" b="1" u="sng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à</a:t>
            </a:r>
            <a:r>
              <a:rPr lang="vi-VN" altLang="vi-VN" sz="2400" b="1" u="sng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i </a:t>
            </a:r>
            <a:r>
              <a:rPr lang="vi-VN" altLang="vi-VN" sz="2400" b="1" u="sng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giải</a:t>
            </a:r>
            <a:endParaRPr lang="vi-VN" altLang="vi-VN" sz="2400" b="1" u="sng" kern="1200" dirty="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Ta </a:t>
            </a:r>
            <a:r>
              <a:rPr lang="en-US" altLang="vi-VN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có</a:t>
            </a:r>
            <a:r>
              <a:rPr lang="vi-VN" altLang="vi-VN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vi-VN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                    </a:t>
            </a:r>
            <a:r>
              <a:rPr lang="vi-VN" altLang="vi-VN" sz="2400" b="1" kern="1200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1250</a:t>
            </a:r>
            <a:r>
              <a:rPr lang="en-US" altLang="vi-VN" sz="2400" b="1" kern="1200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vi-VN" altLang="vi-VN" sz="2400" b="1" kern="1200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:</a:t>
            </a:r>
            <a:r>
              <a:rPr lang="en-US" altLang="vi-VN" sz="2400" b="1" kern="1200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vi-VN" altLang="vi-VN" sz="2400" b="1" kern="1200" dirty="0" smtClean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=</a:t>
            </a:r>
            <a:endParaRPr lang="en-US" altLang="vi-VN" sz="2400" b="1" kern="1200" dirty="0">
              <a:solidFill>
                <a:srgbClr val="FF33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810009" y="3467410"/>
            <a:ext cx="53879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vi-VN" sz="24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Vậy 1250 bánh xe lắp được nhiều nhất 312 xe v</a:t>
            </a:r>
            <a:r>
              <a:rPr lang="vi-VN" altLang="vi-VN" sz="24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à</a:t>
            </a:r>
            <a:r>
              <a:rPr lang="vi-VN" altLang="vi-VN" sz="24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còn thừa 2 bánh xe</a:t>
            </a:r>
            <a:r>
              <a:rPr lang="vi-VN" altLang="vi-VN" sz="2400" b="1" kern="120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vi-VN" altLang="vi-VN" sz="2400" b="1" kern="1200" dirty="0">
              <a:solidFill>
                <a:srgbClr val="0000FF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vi-VN" sz="2400" b="1" u="sng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Đáp số</a:t>
            </a:r>
            <a:r>
              <a:rPr lang="vi-VN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vi-VN" altLang="vi-VN" sz="2400" b="1" kern="1200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312 xe</a:t>
            </a:r>
            <a:r>
              <a:rPr lang="vi-VN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; </a:t>
            </a:r>
            <a:r>
              <a:rPr lang="vi-VN" altLang="vi-VN" sz="2400" b="1" kern="1200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thừa 2 bánh xe</a:t>
            </a:r>
            <a:r>
              <a:rPr lang="vi-VN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  <a:endParaRPr lang="en-US" altLang="vi-VN" sz="24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vi-VN" b="1" u="sng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960495" y="3060766"/>
            <a:ext cx="212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vi-VN" sz="2400" b="1" kern="1200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312 (dư 2)</a:t>
            </a:r>
            <a:endParaRPr lang="en-US" altLang="vi-VN" sz="2400" b="1" kern="1200" dirty="0">
              <a:solidFill>
                <a:srgbClr val="FF33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849688" y="2400300"/>
            <a:ext cx="0" cy="2228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3841" y="3216818"/>
            <a:ext cx="31918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xe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: 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1ô 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1250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... ô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tô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  <a:endParaRPr lang="en-US" sz="24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Thừa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...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xe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31864" y="2681672"/>
            <a:ext cx="1236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u="sng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Tóm</a:t>
            </a:r>
            <a:r>
              <a:rPr lang="en-US" sz="2400" b="1" u="sng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u="sng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tắt</a:t>
            </a:r>
            <a:endParaRPr lang="en-US" sz="2400" b="1" u="sng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684248" y="127187"/>
            <a:ext cx="8077200" cy="46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Thứ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sz="24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năm</a:t>
            </a:r>
            <a:r>
              <a:rPr lang="en-US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,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ngày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24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tháng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2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năm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202</a:t>
            </a:r>
            <a:r>
              <a:rPr lang="vi-VN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2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+mn-ea"/>
              <a:cs typeface="+mn-cs"/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429227" y="486013"/>
            <a:ext cx="8761432" cy="49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0" tIns="45635" rIns="91270" bIns="45635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600" b="1" u="sng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Toán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: Chia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có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bốn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chữ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cho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có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một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chữ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(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</a:t>
            </a:r>
            <a:r>
              <a:rPr lang="en-US" altLang="en-US" sz="26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iếp</a:t>
            </a:r>
            <a:r>
              <a:rPr lang="en-US" altLang="en-US" sz="2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theo</a:t>
            </a:r>
            <a:r>
              <a:rPr lang="en-US" altLang="en-US" sz="2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).</a:t>
            </a:r>
            <a:endParaRPr lang="en-US" altLang="en-US" sz="2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726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341313" y="1059056"/>
            <a:ext cx="426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kern="1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altLang="vi-VN" sz="2400" b="1" u="sng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altLang="vi-VN" sz="2400" b="1" u="sng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r>
              <a:rPr lang="en-US" altLang="vi-VN" sz="24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Cho 8 </a:t>
            </a:r>
            <a:r>
              <a:rPr lang="en-US" altLang="vi-VN" sz="24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altLang="vi-VN" sz="24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lang="en-US" altLang="vi-VN" sz="2400" b="1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lang="en-US" altLang="vi-VN" sz="24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altLang="vi-VN" sz="2400" b="1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lang="en-US" altLang="vi-VN" sz="24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altLang="vi-VN" sz="24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lang="en-US" altLang="vi-VN" sz="24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altLang="vi-VN" sz="24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lang="en-US" altLang="vi-VN" sz="2400" b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vi-VN" altLang="vi-VN" sz="24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4491125" y="1013355"/>
            <a:ext cx="45129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kern="1200" dirty="0">
                <a:solidFill>
                  <a:srgbClr val="000000"/>
                </a:solidFill>
                <a:ea typeface="+mn-ea"/>
                <a:cs typeface="+mn-cs"/>
              </a:rPr>
              <a:t>  </a:t>
            </a:r>
            <a:r>
              <a:rPr lang="vi-VN" altLang="vi-VN" sz="2400" kern="1200" dirty="0">
                <a:solidFill>
                  <a:srgbClr val="000000"/>
                </a:solidFill>
                <a:ea typeface="+mn-ea"/>
                <a:cs typeface="+mn-cs"/>
              </a:rPr>
              <a:t>Hãy xếp thành hình dưới </a:t>
            </a:r>
            <a:r>
              <a:rPr lang="vi-VN" altLang="vi-VN" sz="2400" kern="1200" dirty="0" smtClean="0">
                <a:solidFill>
                  <a:srgbClr val="000000"/>
                </a:solidFill>
                <a:ea typeface="+mn-ea"/>
                <a:cs typeface="+mn-cs"/>
              </a:rPr>
              <a:t>đây</a:t>
            </a:r>
            <a:r>
              <a:rPr lang="en-US" altLang="vi-VN" sz="2400" kern="1200" dirty="0" smtClean="0">
                <a:solidFill>
                  <a:srgbClr val="000000"/>
                </a:solidFill>
                <a:ea typeface="+mn-ea"/>
                <a:cs typeface="+mn-cs"/>
              </a:rPr>
              <a:t>: </a:t>
            </a:r>
            <a:endParaRPr lang="vi-VN" altLang="vi-VN" sz="2400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37922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3" y="1600200"/>
            <a:ext cx="338296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3" name="AutoShape 35"/>
          <p:cNvSpPr>
            <a:spLocks noChangeArrowheads="1"/>
          </p:cNvSpPr>
          <p:nvPr/>
        </p:nvSpPr>
        <p:spPr bwMode="auto">
          <a:xfrm>
            <a:off x="2132089" y="2192689"/>
            <a:ext cx="1180319" cy="1301475"/>
          </a:xfrm>
          <a:prstGeom prst="rtTriangl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altLang="vi-VN" sz="2800" kern="120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>
            <a:off x="4592321" y="1236344"/>
            <a:ext cx="0" cy="3086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6019800" y="1600200"/>
            <a:ext cx="0" cy="1657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7086600" y="1600200"/>
            <a:ext cx="0" cy="1657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4889500" y="2428875"/>
            <a:ext cx="32639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6019800" y="1600201"/>
            <a:ext cx="1066800" cy="8286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6019800" y="2428876"/>
            <a:ext cx="1066800" cy="8286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84248" y="52539"/>
            <a:ext cx="8077200" cy="46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Thứ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sz="24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năm</a:t>
            </a:r>
            <a:r>
              <a:rPr lang="en-US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,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ngày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24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tháng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2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năm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202</a:t>
            </a:r>
            <a:r>
              <a:rPr lang="vi-VN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2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+mn-ea"/>
              <a:cs typeface="+mn-cs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429227" y="439358"/>
            <a:ext cx="8761432" cy="49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0" tIns="45635" rIns="91270" bIns="45635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600" b="1" u="sng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Toán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: Chia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có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bốn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chữ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cho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có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một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chữ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(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</a:t>
            </a:r>
            <a:r>
              <a:rPr lang="en-US" altLang="en-US" sz="26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iếp</a:t>
            </a:r>
            <a:r>
              <a:rPr lang="en-US" altLang="en-US" sz="2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theo</a:t>
            </a:r>
            <a:r>
              <a:rPr lang="en-US" altLang="en-US" sz="2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).</a:t>
            </a:r>
            <a:endParaRPr lang="en-US" altLang="en-US" sz="2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69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4" grpId="0"/>
      <p:bldP spid="37914" grpId="1"/>
      <p:bldP spid="37916" grpId="0"/>
      <p:bldP spid="37916" grpId="1"/>
      <p:bldP spid="37923" grpId="0" animBg="1"/>
      <p:bldP spid="37923" grpId="1" animBg="1"/>
      <p:bldP spid="379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73533" y="1904959"/>
            <a:ext cx="3127375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A.1525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28857" y="2711771"/>
            <a:ext cx="2057400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B.1505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28905" y="3461724"/>
            <a:ext cx="2168525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C.1575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0" y="37910"/>
            <a:ext cx="9144000" cy="51149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0" tIns="45635" rIns="91270" bIns="45635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394" y="1135993"/>
            <a:ext cx="6608763" cy="646159"/>
          </a:xfrm>
          <a:prstGeom prst="rect">
            <a:avLst/>
          </a:prstGeom>
        </p:spPr>
        <p:txBody>
          <a:bodyPr lIns="91270" tIns="45635" rIns="91270" bIns="45635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quả của phép chia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4725 : 3 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838188" y="3458304"/>
            <a:ext cx="2057400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C.1575</a:t>
            </a:r>
          </a:p>
        </p:txBody>
      </p:sp>
      <p:pic>
        <p:nvPicPr>
          <p:cNvPr id="78" name="Picture 4" descr="1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364" flipH="1">
            <a:off x="6019591" y="2251248"/>
            <a:ext cx="1620837" cy="9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VoTa371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WordArt 6"/>
          <p:cNvSpPr>
            <a:spLocks noChangeArrowheads="1" noChangeShapeType="1" noTextEdit="1"/>
          </p:cNvSpPr>
          <p:nvPr/>
        </p:nvSpPr>
        <p:spPr bwMode="auto">
          <a:xfrm>
            <a:off x="3411474" y="151895"/>
            <a:ext cx="2978736" cy="908545"/>
          </a:xfrm>
          <a:prstGeom prst="rect">
            <a:avLst/>
          </a:prstGeom>
        </p:spPr>
        <p:txBody>
          <a:bodyPr wrap="none" lIns="91270" tIns="45635" rIns="91270" bIns="45635" fromWordArt="1">
            <a:prstTxWarp prst="textCanDown">
              <a:avLst>
                <a:gd name="adj" fmla="val 14574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Chọn đáp án đúng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294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59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73533" y="1904959"/>
            <a:ext cx="3127375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A.325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28857" y="2758469"/>
            <a:ext cx="2057400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B.315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28905" y="3461724"/>
            <a:ext cx="2168525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C.515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0" y="37910"/>
            <a:ext cx="9144000" cy="51149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0" tIns="45635" rIns="91270" bIns="45635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394" y="1135993"/>
            <a:ext cx="6608763" cy="646159"/>
          </a:xfrm>
          <a:prstGeom prst="rect">
            <a:avLst/>
          </a:prstGeom>
        </p:spPr>
        <p:txBody>
          <a:bodyPr lIns="91270" tIns="45635" rIns="91270" bIns="45635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quả của phép chia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1575 : 5 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828857" y="2758469"/>
            <a:ext cx="2057400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B.315</a:t>
            </a:r>
          </a:p>
        </p:txBody>
      </p:sp>
      <p:pic>
        <p:nvPicPr>
          <p:cNvPr id="78" name="Picture 4" descr="1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364" flipH="1">
            <a:off x="6019591" y="2251248"/>
            <a:ext cx="1620837" cy="9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VoTa371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WordArt 6"/>
          <p:cNvSpPr>
            <a:spLocks noChangeArrowheads="1" noChangeShapeType="1" noTextEdit="1"/>
          </p:cNvSpPr>
          <p:nvPr/>
        </p:nvSpPr>
        <p:spPr bwMode="auto">
          <a:xfrm>
            <a:off x="3411474" y="151895"/>
            <a:ext cx="2978736" cy="908545"/>
          </a:xfrm>
          <a:prstGeom prst="rect">
            <a:avLst/>
          </a:prstGeom>
        </p:spPr>
        <p:txBody>
          <a:bodyPr wrap="none" lIns="91270" tIns="45635" rIns="91270" bIns="45635" fromWordArt="1">
            <a:prstTxWarp prst="textCanDown">
              <a:avLst>
                <a:gd name="adj" fmla="val 14574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Chọn đáp án đúng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067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59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73533" y="1904959"/>
            <a:ext cx="3127375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A.2305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91533" y="2609129"/>
            <a:ext cx="2057400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B.2315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82240" y="3387075"/>
            <a:ext cx="2168525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C.2205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0" y="37910"/>
            <a:ext cx="9144000" cy="51149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70" tIns="45635" rIns="91270" bIns="45635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394" y="1135961"/>
            <a:ext cx="6608763" cy="646159"/>
          </a:xfrm>
          <a:prstGeom prst="rect">
            <a:avLst/>
          </a:prstGeom>
        </p:spPr>
        <p:txBody>
          <a:bodyPr lIns="91270" tIns="45635" rIns="91270" bIns="45635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quả của phép chia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6915 : 3 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772871" y="1900027"/>
            <a:ext cx="2057400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A.2305</a:t>
            </a:r>
          </a:p>
        </p:txBody>
      </p:sp>
      <p:pic>
        <p:nvPicPr>
          <p:cNvPr id="78" name="Picture 4" descr="1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364" flipH="1">
            <a:off x="6019591" y="2251248"/>
            <a:ext cx="1620837" cy="9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VoTa371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WordArt 6"/>
          <p:cNvSpPr>
            <a:spLocks noChangeArrowheads="1" noChangeShapeType="1" noTextEdit="1"/>
          </p:cNvSpPr>
          <p:nvPr/>
        </p:nvSpPr>
        <p:spPr bwMode="auto">
          <a:xfrm>
            <a:off x="3411474" y="151895"/>
            <a:ext cx="2978736" cy="908545"/>
          </a:xfrm>
          <a:prstGeom prst="rect">
            <a:avLst/>
          </a:prstGeom>
        </p:spPr>
        <p:txBody>
          <a:bodyPr wrap="none" lIns="91270" tIns="45635" rIns="91270" bIns="45635" fromWordArt="1">
            <a:prstTxWarp prst="textCanDown">
              <a:avLst>
                <a:gd name="adj" fmla="val 14574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Chọn đáp án đúng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13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59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539649" y="1651518"/>
            <a:ext cx="6689981" cy="597308"/>
          </a:xfrm>
          <a:prstGeom prst="rect">
            <a:avLst/>
          </a:prstGeom>
        </p:spPr>
        <p:txBody>
          <a:bodyPr wrap="none" lIns="68487" tIns="34289" rIns="6848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684746">
              <a:buClrTx/>
            </a:pP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261240" y="783771"/>
            <a:ext cx="4979369" cy="581714"/>
          </a:xfrm>
          <a:prstGeom prst="rect">
            <a:avLst/>
          </a:prstGeom>
        </p:spPr>
        <p:txBody>
          <a:bodyPr wrap="none" lIns="68487" tIns="34289" rIns="6848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684746">
              <a:buClrTx/>
            </a:pPr>
            <a:r>
              <a:rPr lang="en-US" sz="2000" kern="10" dirty="0" err="1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lang="en-US" sz="2000" kern="10" dirty="0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000" kern="10" dirty="0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lang="en-US" sz="2000" kern="10" dirty="0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lang="en-US" sz="2000" kern="10" dirty="0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2000" kern="10" dirty="0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lang="en-US" sz="2000" kern="10" dirty="0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 smtClean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endParaRPr lang="en-US" sz="2000" kern="10" dirty="0">
              <a:ln w="19050">
                <a:solidFill>
                  <a:prstClr val="black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doraemo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885952"/>
            <a:ext cx="2159000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84" y="1172768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7" y="834629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06" y="1519237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16" y="685818"/>
            <a:ext cx="371475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41" y="1396604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61" y="3835004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16" y="3499328"/>
            <a:ext cx="371475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79" y="4182668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3348038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2" y="4182668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1" y="4261247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13" y="1313260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68" y="976329"/>
            <a:ext cx="371475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31" y="1658541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7" y="825103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204" y="1291829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3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4" y="1658541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71" y="1537178"/>
            <a:ext cx="371475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50" y="3825479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6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04" y="3489803"/>
            <a:ext cx="371475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80" y="4173143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8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93" y="3338513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9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6" y="3805254"/>
            <a:ext cx="371475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4" y="4173143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1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3" y="4049318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2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4" y="2663429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3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17" y="2325291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4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5" y="3009900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5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93" y="2176479"/>
            <a:ext cx="371475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6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50" y="2643189"/>
            <a:ext cx="371475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7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62" y="3009900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8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3" y="2887268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Callout 39"/>
          <p:cNvSpPr/>
          <p:nvPr/>
        </p:nvSpPr>
        <p:spPr>
          <a:xfrm rot="21077095">
            <a:off x="4043365" y="1298972"/>
            <a:ext cx="3797300" cy="1447800"/>
          </a:xfrm>
          <a:prstGeom prst="wedgeEllipseCallout">
            <a:avLst>
              <a:gd name="adj1" fmla="val -45333"/>
              <a:gd name="adj2" fmla="val 589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5" tIns="34289" rIns="68495" bIns="34289" anchor="ctr"/>
          <a:lstStyle/>
          <a:p>
            <a:pPr algn="ctr" defTabSz="68483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483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</a:p>
          <a:p>
            <a:pPr defTabSz="684831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30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20701" y="209631"/>
            <a:ext cx="2370137" cy="813197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8475" tIns="34280" rIns="68475" bIns="34280"/>
          <a:lstStyle/>
          <a:p>
            <a:pPr defTabSz="684831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b="1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9863" name="TextBox 4"/>
          <p:cNvSpPr txBox="1">
            <a:spLocks noChangeArrowheads="1"/>
          </p:cNvSpPr>
          <p:nvPr/>
        </p:nvSpPr>
        <p:spPr bwMode="auto">
          <a:xfrm>
            <a:off x="489952" y="379702"/>
            <a:ext cx="1747743" cy="3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95" tIns="34289" rIns="68495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4831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  <a:endParaRPr lang="en-US" sz="1800" kern="1200" dirty="0">
              <a:solidFill>
                <a:prstClr val="white"/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447742">
            <a:off x="3621494" y="1635938"/>
            <a:ext cx="4702465" cy="1023355"/>
          </a:xfrm>
          <a:prstGeom prst="rect">
            <a:avLst/>
          </a:prstGeom>
          <a:noFill/>
        </p:spPr>
        <p:txBody>
          <a:bodyPr lIns="68495" tIns="34289" rIns="68495" bIns="34289">
            <a:spAutoFit/>
          </a:bodyPr>
          <a:lstStyle/>
          <a:p>
            <a:pPr algn="ctr" defTabSz="684831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i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 TÀI CÙNG </a:t>
            </a:r>
          </a:p>
          <a:p>
            <a:pPr algn="ctr" defTabSz="684831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i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 – RÊ - MON</a:t>
            </a:r>
          </a:p>
          <a:p>
            <a:pPr defTabSz="684831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2291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2813" y="514351"/>
            <a:ext cx="7366000" cy="3709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89" rIns="68505" bIns="34289" anchor="ctr"/>
          <a:lstStyle/>
          <a:p>
            <a:pPr algn="ctr" defTabSz="68495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0" y="0"/>
            <a:ext cx="1295400" cy="85725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05" tIns="34289" rIns="68505" bIns="34289" anchor="ctr"/>
          <a:lstStyle/>
          <a:p>
            <a:pPr defTabSz="684950" fontAlgn="base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kern="1200">
              <a:ea typeface="+mn-ea"/>
              <a:cs typeface="Arial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381000" y="285750"/>
            <a:ext cx="533400" cy="228600"/>
          </a:xfrm>
          <a:prstGeom prst="rect">
            <a:avLst/>
          </a:prstGeom>
        </p:spPr>
        <p:txBody>
          <a:bodyPr wrap="none" lIns="68505" tIns="34289" rIns="68505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49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  <a:ea typeface="+mn-ea"/>
                <a:cs typeface="Arial" pitchFamily="34" charset="0"/>
              </a:rPr>
              <a:t>1</a:t>
            </a:r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8053388" y="17860"/>
            <a:ext cx="990600" cy="742950"/>
            <a:chOff x="5084" y="-1658"/>
            <a:chExt cx="1104" cy="1104"/>
          </a:xfrm>
        </p:grpSpPr>
        <p:sp>
          <p:nvSpPr>
            <p:cNvPr id="94231" name="AutoShape 34"/>
            <p:cNvSpPr>
              <a:spLocks noChangeArrowheads="1"/>
            </p:cNvSpPr>
            <p:nvPr/>
          </p:nvSpPr>
          <p:spPr bwMode="auto">
            <a:xfrm>
              <a:off x="5084" y="-165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8495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vi-VN" altLang="en-US" sz="4500" b="1" kern="1200">
                <a:solidFill>
                  <a:srgbClr val="FF0066"/>
                </a:solidFill>
                <a:latin typeface=".VnHelvetInsH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423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339" y="-14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68495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ea typeface="+mn-ea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8278813" y="95308"/>
            <a:ext cx="666750" cy="557213"/>
          </a:xfrm>
          <a:prstGeom prst="rect">
            <a:avLst/>
          </a:prstGeom>
        </p:spPr>
        <p:txBody>
          <a:bodyPr wrap="none" lIns="68505" tIns="34289" rIns="68505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49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8278813" y="95308"/>
            <a:ext cx="666750" cy="557213"/>
          </a:xfrm>
          <a:prstGeom prst="rect">
            <a:avLst/>
          </a:prstGeom>
        </p:spPr>
        <p:txBody>
          <a:bodyPr wrap="none" lIns="68505" tIns="34289" rIns="68505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49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8283575" y="109595"/>
            <a:ext cx="666750" cy="557213"/>
          </a:xfrm>
          <a:prstGeom prst="rect">
            <a:avLst/>
          </a:prstGeom>
        </p:spPr>
        <p:txBody>
          <a:bodyPr wrap="none" lIns="68505" tIns="34289" rIns="68505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49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8278813" y="95308"/>
            <a:ext cx="666750" cy="557213"/>
          </a:xfrm>
          <a:prstGeom prst="rect">
            <a:avLst/>
          </a:prstGeom>
        </p:spPr>
        <p:txBody>
          <a:bodyPr wrap="none" lIns="68505" tIns="34289" rIns="68505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49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326438" y="95308"/>
            <a:ext cx="666750" cy="557213"/>
          </a:xfrm>
          <a:prstGeom prst="rect">
            <a:avLst/>
          </a:prstGeom>
        </p:spPr>
        <p:txBody>
          <a:bodyPr wrap="none" lIns="68505" tIns="34289" rIns="68505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49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8293100" y="95308"/>
            <a:ext cx="666750" cy="557213"/>
          </a:xfrm>
          <a:prstGeom prst="rect">
            <a:avLst/>
          </a:prstGeom>
        </p:spPr>
        <p:txBody>
          <a:bodyPr wrap="none" lIns="68505" tIns="34289" rIns="68505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49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95400" y="743013"/>
            <a:ext cx="6629400" cy="48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05" tIns="34289" rIns="68505" bIns="34289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849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u="sng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2700" b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lang="en-US" sz="27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 1324  x  2  =  ?</a:t>
            </a:r>
          </a:p>
        </p:txBody>
      </p:sp>
      <p:pic>
        <p:nvPicPr>
          <p:cNvPr id="585" name="Picture 2" descr="Kết quả hình ảnh cho doraemon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7785"/>
            <a:ext cx="1524000" cy="121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2746377" y="2827743"/>
            <a:ext cx="3806825" cy="4298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05" tIns="34289" rIns="68505" bIns="34289" anchor="ctr"/>
          <a:lstStyle/>
          <a:p>
            <a:pPr algn="ctr" defTabSz="6849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2646</a:t>
            </a:r>
          </a:p>
        </p:txBody>
      </p:sp>
      <p:sp>
        <p:nvSpPr>
          <p:cNvPr id="2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28800" y="2800350"/>
            <a:ext cx="685800" cy="4953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05" tIns="34289" rIns="68505" bIns="34289" anchor="ctr"/>
          <a:lstStyle/>
          <a:p>
            <a:pPr defTabSz="6849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sz="1500" kern="1200">
              <a:latin typeface=".VnTime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WordArt 226"/>
          <p:cNvSpPr>
            <a:spLocks noChangeArrowheads="1" noChangeShapeType="1" noTextEdit="1"/>
          </p:cNvSpPr>
          <p:nvPr/>
        </p:nvSpPr>
        <p:spPr bwMode="auto">
          <a:xfrm>
            <a:off x="1986038" y="2909895"/>
            <a:ext cx="300037" cy="290513"/>
          </a:xfrm>
          <a:prstGeom prst="rect">
            <a:avLst/>
          </a:prstGeom>
        </p:spPr>
        <p:txBody>
          <a:bodyPr wrap="none" lIns="68505" tIns="34289" rIns="68505" bIns="342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49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</a:rPr>
              <a:t>B</a:t>
            </a:r>
          </a:p>
        </p:txBody>
      </p:sp>
      <p:sp>
        <p:nvSpPr>
          <p:cNvPr id="25" name="AutoShape 51"/>
          <p:cNvSpPr>
            <a:spLocks noChangeArrowheads="1"/>
          </p:cNvSpPr>
          <p:nvPr/>
        </p:nvSpPr>
        <p:spPr bwMode="auto">
          <a:xfrm>
            <a:off x="2714635" y="3638621"/>
            <a:ext cx="3808413" cy="43219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05" tIns="34289" rIns="68505" bIns="34289" anchor="ctr"/>
          <a:lstStyle/>
          <a:p>
            <a:pPr algn="ctr" defTabSz="6849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2624</a:t>
            </a:r>
          </a:p>
        </p:txBody>
      </p:sp>
      <p:sp>
        <p:nvSpPr>
          <p:cNvPr id="2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752600" y="1906262"/>
            <a:ext cx="762000" cy="60721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05" tIns="34289" rIns="68505" bIns="34289" anchor="ctr"/>
          <a:lstStyle/>
          <a:p>
            <a:pPr defTabSz="6849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sz="1500" kern="1200">
              <a:latin typeface=".VnTime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WordArt 226"/>
          <p:cNvSpPr>
            <a:spLocks noChangeArrowheads="1" noChangeShapeType="1" noTextEdit="1"/>
          </p:cNvSpPr>
          <p:nvPr/>
        </p:nvSpPr>
        <p:spPr bwMode="auto">
          <a:xfrm>
            <a:off x="1905001" y="1995545"/>
            <a:ext cx="376238" cy="290513"/>
          </a:xfrm>
          <a:prstGeom prst="rect">
            <a:avLst/>
          </a:prstGeom>
        </p:spPr>
        <p:txBody>
          <a:bodyPr wrap="none" lIns="68505" tIns="34289" rIns="68505" bIns="342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49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</a:rPr>
              <a:t>A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2732089" y="1906193"/>
            <a:ext cx="3827462" cy="4369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05" tIns="34289" rIns="68505" bIns="34289" anchor="ctr"/>
          <a:lstStyle/>
          <a:p>
            <a:pPr algn="ctr" defTabSz="6849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2648.</a:t>
            </a:r>
          </a:p>
        </p:txBody>
      </p:sp>
      <p:sp>
        <p:nvSpPr>
          <p:cNvPr id="3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28818" y="3588559"/>
            <a:ext cx="676275" cy="52625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05" tIns="34289" rIns="68505" bIns="34289" anchor="ctr"/>
          <a:lstStyle/>
          <a:p>
            <a:pPr defTabSz="68495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sz="1500" kern="1200">
              <a:latin typeface=".VnTime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WordArt 226"/>
          <p:cNvSpPr>
            <a:spLocks noChangeArrowheads="1" noChangeShapeType="1" noTextEdit="1"/>
          </p:cNvSpPr>
          <p:nvPr/>
        </p:nvSpPr>
        <p:spPr bwMode="auto">
          <a:xfrm>
            <a:off x="1985965" y="3710045"/>
            <a:ext cx="284162" cy="290513"/>
          </a:xfrm>
          <a:prstGeom prst="rect">
            <a:avLst/>
          </a:prstGeom>
        </p:spPr>
        <p:txBody>
          <a:bodyPr wrap="none" lIns="68505" tIns="34289" rIns="68505" bIns="342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49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78418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4.44444E-6 L -3.33333E-6 -0.07222 " pathEditMode="relative" rAng="0" ptsTypes="AA">
                                      <p:cBhvr>
                                        <p:cTn id="1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18" grpId="0"/>
      <p:bldP spid="23" grpId="0" animBg="1"/>
      <p:bldP spid="24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11" y="842962"/>
            <a:ext cx="7364413" cy="3709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7" tIns="34289" rIns="68517" bIns="34289" anchor="ctr"/>
          <a:lstStyle/>
          <a:p>
            <a:pPr algn="ctr" defTabSz="68508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0" y="1"/>
            <a:ext cx="1295400" cy="76081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17" tIns="34289" rIns="68517" bIns="34289" anchor="ctr"/>
          <a:lstStyle/>
          <a:p>
            <a:pPr defTabSz="685086" fontAlgn="base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kern="1200">
              <a:ea typeface="+mn-ea"/>
              <a:cs typeface="Arial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533400" cy="228600"/>
          </a:xfrm>
          <a:prstGeom prst="rect">
            <a:avLst/>
          </a:prstGeom>
        </p:spPr>
        <p:txBody>
          <a:bodyPr wrap="none" lIns="68517" tIns="34289" rIns="6851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08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  <a:ea typeface="+mn-ea"/>
                <a:cs typeface="Arial" pitchFamily="34" charset="0"/>
              </a:rPr>
              <a:t>2</a:t>
            </a:r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8053388" y="17860"/>
            <a:ext cx="990600" cy="742950"/>
            <a:chOff x="5084" y="-1658"/>
            <a:chExt cx="1104" cy="1104"/>
          </a:xfrm>
        </p:grpSpPr>
        <p:sp>
          <p:nvSpPr>
            <p:cNvPr id="95255" name="AutoShape 34"/>
            <p:cNvSpPr>
              <a:spLocks noChangeArrowheads="1"/>
            </p:cNvSpPr>
            <p:nvPr/>
          </p:nvSpPr>
          <p:spPr bwMode="auto">
            <a:xfrm>
              <a:off x="5084" y="-165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85086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vi-VN" altLang="en-US" sz="4500" b="1" kern="1200">
                <a:solidFill>
                  <a:srgbClr val="FF0066"/>
                </a:solidFill>
                <a:latin typeface=".VnHelvetInsH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25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339" y="-14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685086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ea typeface="+mn-ea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8278813" y="95300"/>
            <a:ext cx="666750" cy="557213"/>
          </a:xfrm>
          <a:prstGeom prst="rect">
            <a:avLst/>
          </a:prstGeom>
        </p:spPr>
        <p:txBody>
          <a:bodyPr wrap="none" lIns="68517" tIns="34289" rIns="6851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08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8278813" y="95300"/>
            <a:ext cx="666750" cy="557213"/>
          </a:xfrm>
          <a:prstGeom prst="rect">
            <a:avLst/>
          </a:prstGeom>
        </p:spPr>
        <p:txBody>
          <a:bodyPr wrap="none" lIns="68517" tIns="34289" rIns="6851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08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8283575" y="72636"/>
            <a:ext cx="666750" cy="557213"/>
          </a:xfrm>
          <a:prstGeom prst="rect">
            <a:avLst/>
          </a:prstGeom>
        </p:spPr>
        <p:txBody>
          <a:bodyPr wrap="none" lIns="68517" tIns="34289" rIns="6851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08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8278813" y="95300"/>
            <a:ext cx="666750" cy="557213"/>
          </a:xfrm>
          <a:prstGeom prst="rect">
            <a:avLst/>
          </a:prstGeom>
        </p:spPr>
        <p:txBody>
          <a:bodyPr wrap="none" lIns="68517" tIns="34289" rIns="6851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08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326438" y="95300"/>
            <a:ext cx="666750" cy="557213"/>
          </a:xfrm>
          <a:prstGeom prst="rect">
            <a:avLst/>
          </a:prstGeom>
        </p:spPr>
        <p:txBody>
          <a:bodyPr wrap="none" lIns="68517" tIns="34289" rIns="6851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08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8293100" y="95300"/>
            <a:ext cx="666750" cy="557213"/>
          </a:xfrm>
          <a:prstGeom prst="rect">
            <a:avLst/>
          </a:prstGeom>
        </p:spPr>
        <p:txBody>
          <a:bodyPr wrap="none" lIns="68517" tIns="34289" rIns="6851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08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09770" y="895351"/>
            <a:ext cx="4554537" cy="5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17" tIns="34289" rIns="68517" bIns="34289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8508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b="1" u="sng" kern="1200" dirty="0" err="1" smtClean="0">
                <a:solidFill>
                  <a:srgbClr val="000000"/>
                </a:solidFill>
                <a:ea typeface="+mn-ea"/>
              </a:rPr>
              <a:t>Câu</a:t>
            </a:r>
            <a:r>
              <a:rPr lang="en-US" b="1" u="sng" kern="1200" dirty="0" smtClean="0">
                <a:solidFill>
                  <a:srgbClr val="000000"/>
                </a:solidFill>
                <a:ea typeface="+mn-ea"/>
              </a:rPr>
              <a:t> 2</a:t>
            </a:r>
            <a:r>
              <a:rPr lang="en-US" b="1" kern="1200" dirty="0" smtClean="0">
                <a:solidFill>
                  <a:srgbClr val="000000"/>
                </a:solidFill>
                <a:ea typeface="+mn-ea"/>
              </a:rPr>
              <a:t>:  2308  x  3  =  ?</a:t>
            </a:r>
          </a:p>
        </p:txBody>
      </p:sp>
      <p:pic>
        <p:nvPicPr>
          <p:cNvPr id="586" name="Picture 2" descr="Kết quả hình ảnh cho doraemon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36583">
            <a:off x="7153086" y="140357"/>
            <a:ext cx="110847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2541588" y="2027697"/>
            <a:ext cx="4545012" cy="4298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17" tIns="34289" rIns="68517" bIns="34289" anchor="ctr"/>
          <a:lstStyle/>
          <a:p>
            <a:pPr algn="ctr" defTabSz="685086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6904</a:t>
            </a:r>
          </a:p>
        </p:txBody>
      </p:sp>
      <p:sp>
        <p:nvSpPr>
          <p:cNvPr id="2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752651" y="1962150"/>
            <a:ext cx="606425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17" tIns="34289" rIns="68517" bIns="34289" anchor="ctr"/>
          <a:lstStyle/>
          <a:p>
            <a:pPr defTabSz="685086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sz="1500" kern="1200">
              <a:latin typeface=".VnTime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WordArt 226"/>
          <p:cNvSpPr>
            <a:spLocks noChangeArrowheads="1" noChangeShapeType="1" noTextEdit="1"/>
          </p:cNvSpPr>
          <p:nvPr/>
        </p:nvSpPr>
        <p:spPr bwMode="auto">
          <a:xfrm>
            <a:off x="1828800" y="2052687"/>
            <a:ext cx="381000" cy="290513"/>
          </a:xfrm>
          <a:prstGeom prst="rect">
            <a:avLst/>
          </a:prstGeom>
        </p:spPr>
        <p:txBody>
          <a:bodyPr wrap="none" lIns="68517" tIns="34289" rIns="68517" bIns="342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08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</a:rPr>
              <a:t>A</a:t>
            </a:r>
          </a:p>
        </p:txBody>
      </p:sp>
      <p:sp>
        <p:nvSpPr>
          <p:cNvPr id="25" name="AutoShape 51"/>
          <p:cNvSpPr>
            <a:spLocks noChangeArrowheads="1"/>
          </p:cNvSpPr>
          <p:nvPr/>
        </p:nvSpPr>
        <p:spPr bwMode="auto">
          <a:xfrm>
            <a:off x="2589226" y="3511203"/>
            <a:ext cx="4497387" cy="43219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17" tIns="34289" rIns="68517" bIns="34289" anchor="ctr"/>
          <a:lstStyle/>
          <a:p>
            <a:pPr algn="ctr" defTabSz="685086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6906</a:t>
            </a:r>
          </a:p>
        </p:txBody>
      </p:sp>
      <p:sp>
        <p:nvSpPr>
          <p:cNvPr id="2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76400" y="2719410"/>
            <a:ext cx="649288" cy="5381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17" tIns="34289" rIns="68517" bIns="34289" anchor="ctr"/>
          <a:lstStyle/>
          <a:p>
            <a:pPr defTabSz="685086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sz="1500" kern="1200">
              <a:latin typeface=".VnTime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WordArt 226"/>
          <p:cNvSpPr>
            <a:spLocks noChangeArrowheads="1" noChangeShapeType="1" noTextEdit="1"/>
          </p:cNvSpPr>
          <p:nvPr/>
        </p:nvSpPr>
        <p:spPr bwMode="auto">
          <a:xfrm>
            <a:off x="1828800" y="2814654"/>
            <a:ext cx="304800" cy="290513"/>
          </a:xfrm>
          <a:prstGeom prst="rect">
            <a:avLst/>
          </a:prstGeom>
        </p:spPr>
        <p:txBody>
          <a:bodyPr wrap="none" lIns="68517" tIns="34289" rIns="68517" bIns="342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08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</a:rPr>
              <a:t>B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2546350" y="2744393"/>
            <a:ext cx="4540250" cy="4369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17" tIns="34289" rIns="68517" bIns="34289" anchor="ctr"/>
          <a:lstStyle/>
          <a:p>
            <a:pPr algn="ctr" defTabSz="685086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6924.</a:t>
            </a:r>
          </a:p>
        </p:txBody>
      </p:sp>
      <p:sp>
        <p:nvSpPr>
          <p:cNvPr id="3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76400" y="3432585"/>
            <a:ext cx="660400" cy="58697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17" tIns="34289" rIns="68517" bIns="34289" anchor="ctr"/>
          <a:lstStyle/>
          <a:p>
            <a:pPr defTabSz="685086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sz="1500" kern="1200">
              <a:latin typeface=".VnTime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WordArt 226"/>
          <p:cNvSpPr>
            <a:spLocks noChangeArrowheads="1" noChangeShapeType="1" noTextEdit="1"/>
          </p:cNvSpPr>
          <p:nvPr/>
        </p:nvSpPr>
        <p:spPr bwMode="auto">
          <a:xfrm>
            <a:off x="1828800" y="3576687"/>
            <a:ext cx="304800" cy="290513"/>
          </a:xfrm>
          <a:prstGeom prst="rect">
            <a:avLst/>
          </a:prstGeom>
        </p:spPr>
        <p:txBody>
          <a:bodyPr wrap="none" lIns="68517" tIns="34289" rIns="68517" bIns="342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08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3181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4.44444E-6 L -3.33333E-6 -0.07222 " pathEditMode="relative" rAng="0" ptsTypes="AA">
                                      <p:cBhvr>
                                        <p:cTn id="1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18" grpId="0"/>
      <p:bldP spid="23" grpId="0" animBg="1"/>
      <p:bldP spid="24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4688" y="666751"/>
            <a:ext cx="7364412" cy="3709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1" tIns="34289" rIns="68531" bIns="34289" anchor="ctr"/>
          <a:lstStyle/>
          <a:p>
            <a:pPr algn="ctr" defTabSz="68523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0" y="1"/>
            <a:ext cx="1295400" cy="76081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1" tIns="34289" rIns="68531" bIns="34289" anchor="ctr"/>
          <a:lstStyle/>
          <a:p>
            <a:pPr defTabSz="685239" fontAlgn="base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kern="1200">
              <a:ea typeface="+mn-ea"/>
              <a:cs typeface="Arial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533400" cy="228600"/>
          </a:xfrm>
          <a:prstGeom prst="rect">
            <a:avLst/>
          </a:prstGeom>
        </p:spPr>
        <p:txBody>
          <a:bodyPr wrap="none" lIns="68531" tIns="34289" rIns="68531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23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  <a:ea typeface="+mn-ea"/>
                <a:cs typeface="Arial" pitchFamily="34" charset="0"/>
              </a:rPr>
              <a:t>3</a:t>
            </a:r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8053388" y="17860"/>
            <a:ext cx="990600" cy="742950"/>
            <a:chOff x="5084" y="-1658"/>
            <a:chExt cx="1104" cy="1104"/>
          </a:xfrm>
        </p:grpSpPr>
        <p:sp>
          <p:nvSpPr>
            <p:cNvPr id="96279" name="AutoShape 34"/>
            <p:cNvSpPr>
              <a:spLocks noChangeArrowheads="1"/>
            </p:cNvSpPr>
            <p:nvPr/>
          </p:nvSpPr>
          <p:spPr bwMode="auto">
            <a:xfrm>
              <a:off x="5084" y="-165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85239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vi-VN" altLang="en-US" sz="4500" b="1" kern="1200">
                <a:solidFill>
                  <a:srgbClr val="FF0066"/>
                </a:solidFill>
                <a:latin typeface=".VnHelvetInsH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280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339" y="-14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685239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ea typeface="+mn-ea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8278813" y="95291"/>
            <a:ext cx="666750" cy="557213"/>
          </a:xfrm>
          <a:prstGeom prst="rect">
            <a:avLst/>
          </a:prstGeom>
        </p:spPr>
        <p:txBody>
          <a:bodyPr wrap="none" lIns="68531" tIns="34289" rIns="68531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23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8278813" y="95291"/>
            <a:ext cx="666750" cy="557213"/>
          </a:xfrm>
          <a:prstGeom prst="rect">
            <a:avLst/>
          </a:prstGeom>
        </p:spPr>
        <p:txBody>
          <a:bodyPr wrap="none" lIns="68531" tIns="34289" rIns="68531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23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8283575" y="72636"/>
            <a:ext cx="666750" cy="557213"/>
          </a:xfrm>
          <a:prstGeom prst="rect">
            <a:avLst/>
          </a:prstGeom>
        </p:spPr>
        <p:txBody>
          <a:bodyPr wrap="none" lIns="68531" tIns="34289" rIns="68531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23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8278813" y="95291"/>
            <a:ext cx="666750" cy="557213"/>
          </a:xfrm>
          <a:prstGeom prst="rect">
            <a:avLst/>
          </a:prstGeom>
        </p:spPr>
        <p:txBody>
          <a:bodyPr wrap="none" lIns="68531" tIns="34289" rIns="68531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23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326438" y="95291"/>
            <a:ext cx="666750" cy="557213"/>
          </a:xfrm>
          <a:prstGeom prst="rect">
            <a:avLst/>
          </a:prstGeom>
        </p:spPr>
        <p:txBody>
          <a:bodyPr wrap="none" lIns="68531" tIns="34289" rIns="68531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23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8293100" y="95291"/>
            <a:ext cx="666750" cy="557213"/>
          </a:xfrm>
          <a:prstGeom prst="rect">
            <a:avLst/>
          </a:prstGeom>
        </p:spPr>
        <p:txBody>
          <a:bodyPr wrap="none" lIns="68531" tIns="34289" rIns="68531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23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95400" y="819193"/>
            <a:ext cx="6629400" cy="48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1" tIns="34289" rIns="68531" bIns="34289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8523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u="sng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2700" b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r>
              <a:rPr lang="en-US" sz="27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 2468  :  2  =  ?  </a:t>
            </a:r>
          </a:p>
        </p:txBody>
      </p:sp>
      <p:pic>
        <p:nvPicPr>
          <p:cNvPr id="586" name="Picture 2" descr="Kết quả hình ảnh cho doraemon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36583">
            <a:off x="6720484" y="2803339"/>
            <a:ext cx="1075134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2646364" y="1962150"/>
            <a:ext cx="2635250" cy="4298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31" tIns="34289" rIns="68531" bIns="34289" anchor="ctr"/>
          <a:lstStyle/>
          <a:p>
            <a:pPr algn="ctr" defTabSz="685239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1246</a:t>
            </a:r>
          </a:p>
        </p:txBody>
      </p:sp>
      <p:sp>
        <p:nvSpPr>
          <p:cNvPr id="2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482725" y="1962160"/>
            <a:ext cx="731838" cy="460772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31" tIns="34289" rIns="68531" bIns="34289" anchor="ctr"/>
          <a:lstStyle/>
          <a:p>
            <a:pPr defTabSz="685239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sz="1500" kern="1200">
              <a:latin typeface=".VnTime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WordArt 226"/>
          <p:cNvSpPr>
            <a:spLocks noChangeArrowheads="1" noChangeShapeType="1" noTextEdit="1"/>
          </p:cNvSpPr>
          <p:nvPr/>
        </p:nvSpPr>
        <p:spPr bwMode="auto">
          <a:xfrm>
            <a:off x="1682751" y="1995528"/>
            <a:ext cx="374650" cy="290513"/>
          </a:xfrm>
          <a:prstGeom prst="rect">
            <a:avLst/>
          </a:prstGeom>
        </p:spPr>
        <p:txBody>
          <a:bodyPr wrap="none" lIns="68531" tIns="34289" rIns="68531" bIns="342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23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</a:rPr>
              <a:t>A</a:t>
            </a:r>
          </a:p>
        </p:txBody>
      </p:sp>
      <p:sp>
        <p:nvSpPr>
          <p:cNvPr id="25" name="AutoShape 51"/>
          <p:cNvSpPr>
            <a:spLocks noChangeArrowheads="1"/>
          </p:cNvSpPr>
          <p:nvPr/>
        </p:nvSpPr>
        <p:spPr bwMode="auto">
          <a:xfrm>
            <a:off x="2593975" y="2901558"/>
            <a:ext cx="2635250" cy="43219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31" tIns="34289" rIns="68531" bIns="34289" anchor="ctr"/>
          <a:lstStyle/>
          <a:p>
            <a:pPr algn="ctr" defTabSz="685239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1230</a:t>
            </a:r>
          </a:p>
        </p:txBody>
      </p:sp>
      <p:sp>
        <p:nvSpPr>
          <p:cNvPr id="2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00201" y="3770760"/>
            <a:ext cx="700088" cy="45958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31" tIns="34289" rIns="68531" bIns="34289" anchor="ctr"/>
          <a:lstStyle/>
          <a:p>
            <a:pPr defTabSz="685239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sz="1500" kern="1200">
              <a:latin typeface=".VnTime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WordArt 226"/>
          <p:cNvSpPr>
            <a:spLocks noChangeArrowheads="1" noChangeShapeType="1" noTextEdit="1"/>
          </p:cNvSpPr>
          <p:nvPr/>
        </p:nvSpPr>
        <p:spPr bwMode="auto">
          <a:xfrm>
            <a:off x="1758951" y="3881478"/>
            <a:ext cx="374650" cy="290513"/>
          </a:xfrm>
          <a:prstGeom prst="rect">
            <a:avLst/>
          </a:prstGeom>
        </p:spPr>
        <p:txBody>
          <a:bodyPr wrap="none" lIns="68531" tIns="34289" rIns="68531" bIns="342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23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</a:rPr>
              <a:t>C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2632076" y="3765997"/>
            <a:ext cx="2649538" cy="43576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31" tIns="34289" rIns="68531" bIns="34289" anchor="ctr"/>
          <a:lstStyle/>
          <a:p>
            <a:pPr algn="ctr" defTabSz="685239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1234.</a:t>
            </a:r>
          </a:p>
        </p:txBody>
      </p:sp>
      <p:sp>
        <p:nvSpPr>
          <p:cNvPr id="3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482727" y="2876555"/>
            <a:ext cx="749300" cy="460772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31" tIns="34289" rIns="68531" bIns="34289" anchor="ctr"/>
          <a:lstStyle/>
          <a:p>
            <a:pPr defTabSz="685239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sz="1500" kern="1200">
              <a:latin typeface=".VnTime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WordArt 226"/>
          <p:cNvSpPr>
            <a:spLocks noChangeArrowheads="1" noChangeShapeType="1" noTextEdit="1"/>
          </p:cNvSpPr>
          <p:nvPr/>
        </p:nvSpPr>
        <p:spPr bwMode="auto">
          <a:xfrm>
            <a:off x="1676401" y="2967057"/>
            <a:ext cx="292100" cy="290513"/>
          </a:xfrm>
          <a:prstGeom prst="rect">
            <a:avLst/>
          </a:prstGeom>
        </p:spPr>
        <p:txBody>
          <a:bodyPr wrap="none" lIns="68531" tIns="34289" rIns="68531" bIns="342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23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3003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4.44444E-6 L -3.33333E-6 -0.07222 " pathEditMode="relative" rAng="0" ptsTypes="AA">
                                      <p:cBhvr>
                                        <p:cTn id="1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18" grpId="0"/>
      <p:bldP spid="23" grpId="0" animBg="1"/>
      <p:bldP spid="24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2813" y="514351"/>
            <a:ext cx="7366000" cy="3709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89" rIns="68546" bIns="34289" anchor="ctr"/>
          <a:lstStyle/>
          <a:p>
            <a:pPr algn="ctr" defTabSz="6854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0" y="0"/>
            <a:ext cx="1295400" cy="85725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46" tIns="34289" rIns="68546" bIns="34289" anchor="ctr"/>
          <a:lstStyle/>
          <a:p>
            <a:pPr defTabSz="685409" fontAlgn="base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kern="1200">
              <a:ea typeface="+mn-ea"/>
              <a:cs typeface="Arial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381000" y="285750"/>
            <a:ext cx="533400" cy="228600"/>
          </a:xfrm>
          <a:prstGeom prst="rect">
            <a:avLst/>
          </a:prstGeom>
        </p:spPr>
        <p:txBody>
          <a:bodyPr wrap="none" lIns="68546" tIns="34289" rIns="68546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40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  <a:ea typeface="+mn-ea"/>
                <a:cs typeface="Arial" pitchFamily="34" charset="0"/>
              </a:rPr>
              <a:t>4</a:t>
            </a:r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8053388" y="17860"/>
            <a:ext cx="990600" cy="742950"/>
            <a:chOff x="5084" y="-1658"/>
            <a:chExt cx="1104" cy="1104"/>
          </a:xfrm>
        </p:grpSpPr>
        <p:sp>
          <p:nvSpPr>
            <p:cNvPr id="97303" name="AutoShape 34"/>
            <p:cNvSpPr>
              <a:spLocks noChangeArrowheads="1"/>
            </p:cNvSpPr>
            <p:nvPr/>
          </p:nvSpPr>
          <p:spPr bwMode="auto">
            <a:xfrm>
              <a:off x="5084" y="-165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85409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vi-VN" altLang="en-US" sz="4500" b="1" kern="1200">
                <a:solidFill>
                  <a:srgbClr val="FF0066"/>
                </a:solidFill>
                <a:latin typeface=".VnHelvetInsH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730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339" y="-14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685409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ea typeface="+mn-ea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8278813" y="95281"/>
            <a:ext cx="666750" cy="557213"/>
          </a:xfrm>
          <a:prstGeom prst="rect">
            <a:avLst/>
          </a:prstGeom>
        </p:spPr>
        <p:txBody>
          <a:bodyPr wrap="none" lIns="68546" tIns="34289" rIns="68546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40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8278813" y="95281"/>
            <a:ext cx="666750" cy="557213"/>
          </a:xfrm>
          <a:prstGeom prst="rect">
            <a:avLst/>
          </a:prstGeom>
        </p:spPr>
        <p:txBody>
          <a:bodyPr wrap="none" lIns="68546" tIns="34289" rIns="68546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40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8283575" y="109568"/>
            <a:ext cx="666750" cy="557213"/>
          </a:xfrm>
          <a:prstGeom prst="rect">
            <a:avLst/>
          </a:prstGeom>
        </p:spPr>
        <p:txBody>
          <a:bodyPr wrap="none" lIns="68546" tIns="34289" rIns="68546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40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8278813" y="95281"/>
            <a:ext cx="666750" cy="557213"/>
          </a:xfrm>
          <a:prstGeom prst="rect">
            <a:avLst/>
          </a:prstGeom>
        </p:spPr>
        <p:txBody>
          <a:bodyPr wrap="none" lIns="68546" tIns="34289" rIns="68546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40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326438" y="95281"/>
            <a:ext cx="666750" cy="557213"/>
          </a:xfrm>
          <a:prstGeom prst="rect">
            <a:avLst/>
          </a:prstGeom>
        </p:spPr>
        <p:txBody>
          <a:bodyPr wrap="none" lIns="68546" tIns="34289" rIns="68546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40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8293100" y="95281"/>
            <a:ext cx="666750" cy="557213"/>
          </a:xfrm>
          <a:prstGeom prst="rect">
            <a:avLst/>
          </a:prstGeom>
        </p:spPr>
        <p:txBody>
          <a:bodyPr wrap="none" lIns="68546" tIns="34289" rIns="68546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40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95400" y="742951"/>
            <a:ext cx="6629400" cy="7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6" tIns="34289" rIns="68546" bIns="34289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8540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b="1" u="sng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2100" b="1" u="sng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4</a:t>
            </a:r>
            <a:r>
              <a:rPr lang="en-US" sz="21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21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1668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gói</a:t>
            </a:r>
            <a:r>
              <a:rPr lang="en-US" sz="21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lang="en-US" sz="21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đều</a:t>
            </a:r>
            <a:r>
              <a:rPr lang="en-US" sz="21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lang="en-US" sz="21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thùng</a:t>
            </a:r>
            <a:r>
              <a:rPr lang="en-US" sz="21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lang="en-US" sz="21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lang="en-US" sz="21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thùng</a:t>
            </a:r>
            <a:r>
              <a:rPr lang="en-US" sz="21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21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lang="en-US" sz="21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nhiêu</a:t>
            </a:r>
            <a:r>
              <a:rPr lang="en-US" sz="21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gói</a:t>
            </a:r>
            <a:r>
              <a:rPr lang="en-US" sz="21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lang="en-US" sz="21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</p:txBody>
      </p:sp>
      <p:pic>
        <p:nvPicPr>
          <p:cNvPr id="585" name="Picture 2" descr="Kết quả hình ảnh cho doraemon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7776"/>
            <a:ext cx="1524000" cy="121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2746377" y="2827743"/>
            <a:ext cx="3806825" cy="42981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46" tIns="34289" rIns="68546" bIns="34289" anchor="ctr"/>
          <a:lstStyle/>
          <a:p>
            <a:pPr algn="ctr" defTabSz="685409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836 </a:t>
            </a:r>
            <a:r>
              <a:rPr lang="en-US" altLang="en-US" sz="2700" b="1" kern="1200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gói</a:t>
            </a: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en-US" sz="2700" b="1" kern="1200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bánh</a:t>
            </a: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2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28800" y="2800350"/>
            <a:ext cx="685800" cy="4953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46" tIns="34289" rIns="68546" bIns="34289" anchor="ctr"/>
          <a:lstStyle/>
          <a:p>
            <a:pPr defTabSz="685409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sz="1500" kern="1200">
              <a:latin typeface=".VnTime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WordArt 226"/>
          <p:cNvSpPr>
            <a:spLocks noChangeArrowheads="1" noChangeShapeType="1" noTextEdit="1"/>
          </p:cNvSpPr>
          <p:nvPr/>
        </p:nvSpPr>
        <p:spPr bwMode="auto">
          <a:xfrm>
            <a:off x="1986005" y="2909895"/>
            <a:ext cx="300037" cy="290513"/>
          </a:xfrm>
          <a:prstGeom prst="rect">
            <a:avLst/>
          </a:prstGeom>
        </p:spPr>
        <p:txBody>
          <a:bodyPr wrap="none" lIns="68546" tIns="34289" rIns="68546" bIns="342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40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</a:rPr>
              <a:t>B</a:t>
            </a:r>
          </a:p>
        </p:txBody>
      </p:sp>
      <p:sp>
        <p:nvSpPr>
          <p:cNvPr id="25" name="AutoShape 51"/>
          <p:cNvSpPr>
            <a:spLocks noChangeArrowheads="1"/>
          </p:cNvSpPr>
          <p:nvPr/>
        </p:nvSpPr>
        <p:spPr bwMode="auto">
          <a:xfrm>
            <a:off x="2714635" y="3638585"/>
            <a:ext cx="3808413" cy="43219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46" tIns="34289" rIns="68546" bIns="34289" anchor="ctr"/>
          <a:lstStyle/>
          <a:p>
            <a:pPr algn="ctr" defTabSz="685409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846 </a:t>
            </a:r>
            <a:r>
              <a:rPr lang="en-US" altLang="en-US" sz="2700" b="1" kern="1200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gói</a:t>
            </a: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en-US" sz="2700" b="1" kern="1200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bánh</a:t>
            </a:r>
            <a:endParaRPr lang="en-US" altLang="en-US" sz="2700" b="1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752600" y="1906226"/>
            <a:ext cx="762000" cy="60721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46" tIns="34289" rIns="68546" bIns="34289" anchor="ctr"/>
          <a:lstStyle/>
          <a:p>
            <a:pPr defTabSz="685409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sz="1500" kern="1200">
              <a:latin typeface=".VnTime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WordArt 226"/>
          <p:cNvSpPr>
            <a:spLocks noChangeArrowheads="1" noChangeShapeType="1" noTextEdit="1"/>
          </p:cNvSpPr>
          <p:nvPr/>
        </p:nvSpPr>
        <p:spPr bwMode="auto">
          <a:xfrm>
            <a:off x="1905001" y="1995518"/>
            <a:ext cx="376238" cy="290513"/>
          </a:xfrm>
          <a:prstGeom prst="rect">
            <a:avLst/>
          </a:prstGeom>
        </p:spPr>
        <p:txBody>
          <a:bodyPr wrap="none" lIns="68546" tIns="34289" rIns="68546" bIns="342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40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</a:rPr>
              <a:t>A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2732089" y="1906193"/>
            <a:ext cx="3827462" cy="4369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46" tIns="34289" rIns="68546" bIns="34289" anchor="ctr"/>
          <a:lstStyle/>
          <a:p>
            <a:pPr algn="ctr" defTabSz="685409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834 </a:t>
            </a:r>
            <a:r>
              <a:rPr lang="en-US" altLang="en-US" sz="2700" b="1" kern="1200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gói</a:t>
            </a: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en-US" sz="2700" b="1" kern="1200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bánh</a:t>
            </a: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3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28818" y="3588550"/>
            <a:ext cx="676275" cy="52625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46" tIns="34289" rIns="68546" bIns="34289" anchor="ctr"/>
          <a:lstStyle/>
          <a:p>
            <a:pPr defTabSz="685409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sz="1500" kern="1200">
              <a:latin typeface=".VnTime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WordArt 226"/>
          <p:cNvSpPr>
            <a:spLocks noChangeArrowheads="1" noChangeShapeType="1" noTextEdit="1"/>
          </p:cNvSpPr>
          <p:nvPr/>
        </p:nvSpPr>
        <p:spPr bwMode="auto">
          <a:xfrm>
            <a:off x="1985965" y="3710018"/>
            <a:ext cx="284162" cy="290513"/>
          </a:xfrm>
          <a:prstGeom prst="rect">
            <a:avLst/>
          </a:prstGeom>
        </p:spPr>
        <p:txBody>
          <a:bodyPr wrap="none" lIns="68546" tIns="34289" rIns="68546" bIns="342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409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9896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4.44444E-6 L -3.33333E-6 -0.07222 " pathEditMode="relative" rAng="0" ptsTypes="AA">
                                      <p:cBhvr>
                                        <p:cTn id="1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18" grpId="0"/>
      <p:bldP spid="23" grpId="0" animBg="1"/>
      <p:bldP spid="24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11" y="842962"/>
            <a:ext cx="7364413" cy="3709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9" rIns="68562" bIns="34289" anchor="ctr"/>
          <a:lstStyle/>
          <a:p>
            <a:pPr algn="ctr" defTabSz="685596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0" y="1"/>
            <a:ext cx="1295400" cy="76081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62" tIns="34289" rIns="68562" bIns="34289" anchor="ctr"/>
          <a:lstStyle/>
          <a:p>
            <a:pPr defTabSz="685596" fontAlgn="base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kern="1200">
              <a:ea typeface="+mn-ea"/>
              <a:cs typeface="Arial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533400" cy="228600"/>
          </a:xfrm>
          <a:prstGeom prst="rect">
            <a:avLst/>
          </a:prstGeom>
        </p:spPr>
        <p:txBody>
          <a:bodyPr wrap="none" lIns="68562" tIns="34289" rIns="68562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59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  <a:ea typeface="+mn-ea"/>
                <a:cs typeface="Arial" pitchFamily="34" charset="0"/>
              </a:rPr>
              <a:t>5</a:t>
            </a:r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8053388" y="17860"/>
            <a:ext cx="990600" cy="742950"/>
            <a:chOff x="5084" y="-1658"/>
            <a:chExt cx="1104" cy="1104"/>
          </a:xfrm>
        </p:grpSpPr>
        <p:sp>
          <p:nvSpPr>
            <p:cNvPr id="98327" name="AutoShape 34"/>
            <p:cNvSpPr>
              <a:spLocks noChangeArrowheads="1"/>
            </p:cNvSpPr>
            <p:nvPr/>
          </p:nvSpPr>
          <p:spPr bwMode="auto">
            <a:xfrm>
              <a:off x="5084" y="-165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85596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vi-VN" altLang="en-US" sz="4500" b="1" kern="1200">
                <a:solidFill>
                  <a:srgbClr val="FF0066"/>
                </a:solidFill>
                <a:latin typeface=".VnHelvetInsH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8328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339" y="-14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685596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ea typeface="+mn-ea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8278813" y="95270"/>
            <a:ext cx="666750" cy="557213"/>
          </a:xfrm>
          <a:prstGeom prst="rect">
            <a:avLst/>
          </a:prstGeom>
        </p:spPr>
        <p:txBody>
          <a:bodyPr wrap="none" lIns="68562" tIns="34289" rIns="68562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59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8278813" y="95270"/>
            <a:ext cx="666750" cy="557213"/>
          </a:xfrm>
          <a:prstGeom prst="rect">
            <a:avLst/>
          </a:prstGeom>
        </p:spPr>
        <p:txBody>
          <a:bodyPr wrap="none" lIns="68562" tIns="34289" rIns="68562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59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8283575" y="72636"/>
            <a:ext cx="666750" cy="557213"/>
          </a:xfrm>
          <a:prstGeom prst="rect">
            <a:avLst/>
          </a:prstGeom>
        </p:spPr>
        <p:txBody>
          <a:bodyPr wrap="none" lIns="68562" tIns="34289" rIns="68562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59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8278813" y="95270"/>
            <a:ext cx="666750" cy="557213"/>
          </a:xfrm>
          <a:prstGeom prst="rect">
            <a:avLst/>
          </a:prstGeom>
        </p:spPr>
        <p:txBody>
          <a:bodyPr wrap="none" lIns="68562" tIns="34289" rIns="68562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59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326438" y="95270"/>
            <a:ext cx="666750" cy="557213"/>
          </a:xfrm>
          <a:prstGeom prst="rect">
            <a:avLst/>
          </a:prstGeom>
        </p:spPr>
        <p:txBody>
          <a:bodyPr wrap="none" lIns="68562" tIns="34289" rIns="68562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59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8293100" y="95270"/>
            <a:ext cx="666750" cy="557213"/>
          </a:xfrm>
          <a:prstGeom prst="rect">
            <a:avLst/>
          </a:prstGeom>
        </p:spPr>
        <p:txBody>
          <a:bodyPr wrap="none" lIns="68562" tIns="34289" rIns="68562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59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09770" y="895351"/>
            <a:ext cx="4554537" cy="5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9" rIns="68562" bIns="34289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8559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b="1" u="sng" kern="1200" dirty="0" err="1" smtClean="0">
                <a:solidFill>
                  <a:srgbClr val="000000"/>
                </a:solidFill>
                <a:ea typeface="+mn-ea"/>
              </a:rPr>
              <a:t>Câu</a:t>
            </a:r>
            <a:r>
              <a:rPr lang="en-US" b="1" u="sng" kern="1200" dirty="0" smtClean="0">
                <a:solidFill>
                  <a:srgbClr val="000000"/>
                </a:solidFill>
                <a:ea typeface="+mn-ea"/>
              </a:rPr>
              <a:t> 5</a:t>
            </a:r>
            <a:r>
              <a:rPr lang="en-US" b="1" kern="1200" dirty="0" smtClean="0">
                <a:solidFill>
                  <a:srgbClr val="000000"/>
                </a:solidFill>
                <a:ea typeface="+mn-ea"/>
              </a:rPr>
              <a:t>:    X : 3   =  1522 </a:t>
            </a:r>
          </a:p>
        </p:txBody>
      </p:sp>
      <p:pic>
        <p:nvPicPr>
          <p:cNvPr id="586" name="Picture 2" descr="Kết quả hình ảnh cho doraemon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36583">
            <a:off x="7153086" y="140316"/>
            <a:ext cx="110847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2541588" y="1962150"/>
            <a:ext cx="4545012" cy="4298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62" tIns="34289" rIns="68562" bIns="34289" anchor="ctr"/>
          <a:lstStyle/>
          <a:p>
            <a:pPr algn="ctr" defTabSz="685596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X</a:t>
            </a:r>
            <a:r>
              <a:rPr lang="en-US" altLang="en-US" sz="23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=  4562 </a:t>
            </a:r>
          </a:p>
        </p:txBody>
      </p:sp>
      <p:sp>
        <p:nvSpPr>
          <p:cNvPr id="2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752628" y="1962150"/>
            <a:ext cx="606425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62" tIns="34289" rIns="68562" bIns="34289" anchor="ctr"/>
          <a:lstStyle/>
          <a:p>
            <a:pPr defTabSz="685596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sz="1500" kern="1200">
              <a:latin typeface=".VnTime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WordArt 226"/>
          <p:cNvSpPr>
            <a:spLocks noChangeArrowheads="1" noChangeShapeType="1" noTextEdit="1"/>
          </p:cNvSpPr>
          <p:nvPr/>
        </p:nvSpPr>
        <p:spPr bwMode="auto">
          <a:xfrm>
            <a:off x="1828800" y="2052657"/>
            <a:ext cx="381000" cy="290513"/>
          </a:xfrm>
          <a:prstGeom prst="rect">
            <a:avLst/>
          </a:prstGeom>
        </p:spPr>
        <p:txBody>
          <a:bodyPr wrap="none" lIns="68562" tIns="34289" rIns="68562" bIns="342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59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</a:rPr>
              <a:t>A</a:t>
            </a:r>
          </a:p>
        </p:txBody>
      </p:sp>
      <p:sp>
        <p:nvSpPr>
          <p:cNvPr id="25" name="AutoShape 51"/>
          <p:cNvSpPr>
            <a:spLocks noChangeArrowheads="1"/>
          </p:cNvSpPr>
          <p:nvPr/>
        </p:nvSpPr>
        <p:spPr bwMode="auto">
          <a:xfrm>
            <a:off x="2589226" y="3511173"/>
            <a:ext cx="4497387" cy="43219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62" tIns="34289" rIns="68562" bIns="34289" anchor="ctr"/>
          <a:lstStyle/>
          <a:p>
            <a:pPr algn="ctr" defTabSz="685596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X</a:t>
            </a:r>
            <a:r>
              <a:rPr lang="en-US" altLang="en-US" sz="23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= 3566</a:t>
            </a:r>
          </a:p>
        </p:txBody>
      </p:sp>
      <p:sp>
        <p:nvSpPr>
          <p:cNvPr id="2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76400" y="2719407"/>
            <a:ext cx="649288" cy="5381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62" tIns="34289" rIns="68562" bIns="34289" anchor="ctr"/>
          <a:lstStyle/>
          <a:p>
            <a:pPr defTabSz="685596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sz="1500" kern="1200">
              <a:latin typeface=".VnTime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WordArt 226"/>
          <p:cNvSpPr>
            <a:spLocks noChangeArrowheads="1" noChangeShapeType="1" noTextEdit="1"/>
          </p:cNvSpPr>
          <p:nvPr/>
        </p:nvSpPr>
        <p:spPr bwMode="auto">
          <a:xfrm>
            <a:off x="1828800" y="2814654"/>
            <a:ext cx="304800" cy="290513"/>
          </a:xfrm>
          <a:prstGeom prst="rect">
            <a:avLst/>
          </a:prstGeom>
        </p:spPr>
        <p:txBody>
          <a:bodyPr wrap="none" lIns="68562" tIns="34289" rIns="68562" bIns="342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59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</a:rPr>
              <a:t>B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2546350" y="2744393"/>
            <a:ext cx="4540250" cy="4369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62" tIns="34289" rIns="68562" bIns="34289" anchor="ctr"/>
          <a:lstStyle/>
          <a:p>
            <a:pPr algn="ctr" defTabSz="685596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X</a:t>
            </a:r>
            <a:r>
              <a:rPr lang="en-US" altLang="en-US" sz="20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en-US" altLang="en-US" sz="27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=  4566.</a:t>
            </a:r>
          </a:p>
        </p:txBody>
      </p:sp>
      <p:sp>
        <p:nvSpPr>
          <p:cNvPr id="3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76400" y="3432573"/>
            <a:ext cx="660400" cy="58697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62" tIns="34289" rIns="68562" bIns="34289" anchor="ctr"/>
          <a:lstStyle/>
          <a:p>
            <a:pPr defTabSz="685596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altLang="en-US" sz="1500" kern="1200">
              <a:latin typeface=".VnTime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WordArt 226"/>
          <p:cNvSpPr>
            <a:spLocks noChangeArrowheads="1" noChangeShapeType="1" noTextEdit="1"/>
          </p:cNvSpPr>
          <p:nvPr/>
        </p:nvSpPr>
        <p:spPr bwMode="auto">
          <a:xfrm>
            <a:off x="1828800" y="3576657"/>
            <a:ext cx="304800" cy="290513"/>
          </a:xfrm>
          <a:prstGeom prst="rect">
            <a:avLst/>
          </a:prstGeom>
        </p:spPr>
        <p:txBody>
          <a:bodyPr wrap="none" lIns="68562" tIns="34289" rIns="68562" bIns="342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685596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7059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4.44444E-6 L -3.33333E-6 -0.07222 " pathEditMode="relative" rAng="0" ptsTypes="AA">
                                      <p:cBhvr>
                                        <p:cTn id="1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18" grpId="0"/>
      <p:bldP spid="23" grpId="0" animBg="1"/>
      <p:bldP spid="24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15450" cy="525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54844" y="718840"/>
            <a:ext cx="5959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400" b="1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lang="en-US" altLang="en-US" sz="240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altLang="en-US" sz="2400" b="1" dirty="0">
                <a:solidFill>
                  <a:srgbClr val="FFFFFF"/>
                </a:solidFill>
                <a:latin typeface="HP001 4 hàng" panose="020B0603050302020204" pitchFamily="34" charset="0"/>
              </a:rPr>
              <a:t>n</a:t>
            </a:r>
            <a:r>
              <a:rPr lang="vi-VN" altLang="en-US" sz="240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ăm</a:t>
            </a:r>
            <a:r>
              <a:rPr lang="en-US" altLang="en-US" sz="240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lang="en-US" altLang="en-US" sz="240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altLang="en-US" sz="2400" b="1" dirty="0">
                <a:solidFill>
                  <a:srgbClr val="FFFFFF"/>
                </a:solidFill>
                <a:latin typeface="HP001 4 hàng" panose="020B0603050302020204" pitchFamily="34" charset="0"/>
              </a:rPr>
              <a:t>24</a:t>
            </a:r>
            <a:r>
              <a:rPr lang="en-US" altLang="en-US" sz="240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lang="en-US" altLang="en-US" sz="240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vi-VN" altLang="en-US" sz="240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2</a:t>
            </a:r>
            <a:r>
              <a:rPr lang="en-US" altLang="en-US" sz="240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altLang="en-US" sz="2400" b="1" kern="1200" dirty="0" err="1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lang="en-US" altLang="en-US" sz="240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728913" y="1339454"/>
            <a:ext cx="4638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vi-VN" altLang="en-US" sz="2400" b="1" kern="120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lang="en-US" altLang="en-US" sz="2400" b="1" kern="1200">
              <a:solidFill>
                <a:srgbClr val="FFFFFF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54844" y="1657351"/>
            <a:ext cx="7398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vi-VN" altLang="en-US" sz="2400" b="1" kern="1200" dirty="0">
                <a:solidFill>
                  <a:srgbClr val="FFFFFF"/>
                </a:solidFill>
                <a:latin typeface="HP001 4 hàng" panose="020B0603050302020204" pitchFamily="34" charset="0"/>
                <a:ea typeface="+mn-ea"/>
                <a:cs typeface="+mn-cs"/>
              </a:rPr>
              <a:t>Chia số có bốn chữ số cho số có một chữ số (tiếp)</a:t>
            </a:r>
            <a:endParaRPr lang="en-US" altLang="en-US" sz="2400" b="1" kern="1200" dirty="0">
              <a:solidFill>
                <a:srgbClr val="FFFFFF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24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3145F44-A477-4D37-BE47-24701A4058CB}"/>
              </a:ext>
            </a:extLst>
          </p:cNvPr>
          <p:cNvSpPr txBox="1"/>
          <p:nvPr/>
        </p:nvSpPr>
        <p:spPr>
          <a:xfrm>
            <a:off x="299350" y="610325"/>
            <a:ext cx="2125976" cy="523048"/>
          </a:xfrm>
          <a:prstGeom prst="rect">
            <a:avLst/>
          </a:prstGeom>
          <a:noFill/>
        </p:spPr>
        <p:txBody>
          <a:bodyPr wrap="square" lIns="91270" tIns="45635" rIns="91270" bIns="45635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oogaloo" panose="020B0604020202020204" charset="0"/>
              </a:rPr>
              <a:t>9365 </a:t>
            </a:r>
            <a:r>
              <a:rPr lang="en-US" sz="2800" dirty="0">
                <a:solidFill>
                  <a:srgbClr val="FF0000"/>
                </a:solidFill>
                <a:latin typeface="Boogaloo" panose="020B0604020202020204" charset="0"/>
              </a:rPr>
              <a:t>: 3 = 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FD09C5-F2F5-4578-91CE-0EBA7862BF24}"/>
              </a:ext>
            </a:extLst>
          </p:cNvPr>
          <p:cNvSpPr txBox="1"/>
          <p:nvPr/>
        </p:nvSpPr>
        <p:spPr>
          <a:xfrm>
            <a:off x="139984" y="3902694"/>
            <a:ext cx="3340359" cy="523048"/>
          </a:xfrm>
          <a:prstGeom prst="rect">
            <a:avLst/>
          </a:prstGeom>
          <a:noFill/>
        </p:spPr>
        <p:txBody>
          <a:bodyPr wrap="square" lIns="91270" tIns="45635" rIns="91270" bIns="45635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oogaloo" panose="020B0604020202020204" charset="0"/>
              </a:rPr>
              <a:t>9365 </a:t>
            </a:r>
            <a:r>
              <a:rPr lang="en-US" sz="2800" dirty="0">
                <a:solidFill>
                  <a:srgbClr val="FF0000"/>
                </a:solidFill>
                <a:latin typeface="Boogaloo" panose="020B0604020202020204" charset="0"/>
              </a:rPr>
              <a:t>: 3 = </a:t>
            </a:r>
            <a:r>
              <a:rPr lang="en-US" sz="2800" dirty="0" smtClean="0">
                <a:solidFill>
                  <a:srgbClr val="FF0000"/>
                </a:solidFill>
                <a:latin typeface="Boogaloo" panose="020B0604020202020204" charset="0"/>
              </a:rPr>
              <a:t>3121(</a:t>
            </a:r>
            <a:r>
              <a:rPr lang="en-US" sz="2800" dirty="0" err="1" smtClean="0">
                <a:solidFill>
                  <a:srgbClr val="FF0000"/>
                </a:solidFill>
                <a:latin typeface="Boogaloo" panose="020B0604020202020204" charset="0"/>
              </a:rPr>
              <a:t>dư</a:t>
            </a:r>
            <a:r>
              <a:rPr lang="en-US" sz="2800" dirty="0" smtClean="0">
                <a:solidFill>
                  <a:srgbClr val="FF0000"/>
                </a:solidFill>
                <a:latin typeface="Boogaloo" panose="020B0604020202020204" charset="0"/>
              </a:rPr>
              <a:t> 2)</a:t>
            </a:r>
            <a:endParaRPr lang="en-US" sz="2800" dirty="0">
              <a:solidFill>
                <a:srgbClr val="FF0000"/>
              </a:solidFill>
              <a:latin typeface="Boogaloo" panose="020B060402020202020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988DF9-E033-44C1-88CC-7D1913B07777}"/>
              </a:ext>
            </a:extLst>
          </p:cNvPr>
          <p:cNvSpPr txBox="1"/>
          <p:nvPr/>
        </p:nvSpPr>
        <p:spPr>
          <a:xfrm>
            <a:off x="2948014" y="1029088"/>
            <a:ext cx="5700686" cy="3970146"/>
          </a:xfrm>
          <a:prstGeom prst="rect">
            <a:avLst/>
          </a:prstGeom>
          <a:noFill/>
        </p:spPr>
        <p:txBody>
          <a:bodyPr wrap="square" lIns="91270" tIns="45635" rIns="91270" bIns="45635" rtlCol="0">
            <a:spAutoFit/>
          </a:bodyPr>
          <a:lstStyle/>
          <a:p>
            <a:pPr marL="456182" indent="-456182">
              <a:buFont typeface="Arial" panose="020B0604020202020204" pitchFamily="34" charset="0"/>
              <a:buChar char="•"/>
            </a:pPr>
            <a:r>
              <a:rPr lang="en-US" sz="2800" dirty="0">
                <a:latin typeface="Boogaloo" panose="020B0604020202020204" charset="0"/>
              </a:rPr>
              <a:t>9</a:t>
            </a:r>
            <a:r>
              <a:rPr lang="en-US" sz="2800" dirty="0" smtClean="0">
                <a:latin typeface="Boogaloo" panose="020B0604020202020204" charset="0"/>
              </a:rPr>
              <a:t> </a:t>
            </a:r>
            <a:r>
              <a:rPr lang="en-US" sz="2800" dirty="0">
                <a:latin typeface="Boogaloo" panose="020B0604020202020204" charset="0"/>
              </a:rPr>
              <a:t>chia 3 </a:t>
            </a:r>
            <a:r>
              <a:rPr lang="en-US" sz="2800" dirty="0" err="1">
                <a:latin typeface="Boogaloo" panose="020B0604020202020204" charset="0"/>
              </a:rPr>
              <a:t>được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3, </a:t>
            </a:r>
            <a:r>
              <a:rPr lang="en-US" sz="2800" dirty="0" err="1">
                <a:latin typeface="Boogaloo" panose="020B0604020202020204" charset="0"/>
              </a:rPr>
              <a:t>viết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3.</a:t>
            </a:r>
            <a:endParaRPr lang="en-US" sz="2800" dirty="0">
              <a:latin typeface="Boogaloo" panose="020B0604020202020204" charset="0"/>
            </a:endParaRPr>
          </a:p>
          <a:p>
            <a:r>
              <a:rPr lang="en-US" sz="2800" dirty="0">
                <a:latin typeface="Boogaloo" panose="020B0604020202020204" charset="0"/>
              </a:rPr>
              <a:t>     </a:t>
            </a:r>
            <a:r>
              <a:rPr lang="en-US" sz="2800" dirty="0" smtClean="0">
                <a:latin typeface="Boogaloo" panose="020B0604020202020204" charset="0"/>
              </a:rPr>
              <a:t>3 </a:t>
            </a:r>
            <a:r>
              <a:rPr lang="en-US" sz="2800" dirty="0" err="1">
                <a:latin typeface="Boogaloo" panose="020B0604020202020204" charset="0"/>
              </a:rPr>
              <a:t>nhân</a:t>
            </a:r>
            <a:r>
              <a:rPr lang="en-US" sz="2800" dirty="0">
                <a:latin typeface="Boogaloo" panose="020B0604020202020204" charset="0"/>
              </a:rPr>
              <a:t> 3 </a:t>
            </a:r>
            <a:r>
              <a:rPr lang="en-US" sz="2800" dirty="0" err="1">
                <a:latin typeface="Boogaloo" panose="020B0604020202020204" charset="0"/>
              </a:rPr>
              <a:t>bằng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9, </a:t>
            </a:r>
            <a:r>
              <a:rPr lang="en-US" sz="2800" dirty="0">
                <a:latin typeface="Boogaloo" panose="020B0604020202020204" charset="0"/>
              </a:rPr>
              <a:t>9</a:t>
            </a:r>
            <a:r>
              <a:rPr lang="en-US" sz="2800" dirty="0" smtClean="0">
                <a:latin typeface="Boogaloo" panose="020B0604020202020204" charset="0"/>
              </a:rPr>
              <a:t> </a:t>
            </a:r>
            <a:r>
              <a:rPr lang="en-US" sz="2800" dirty="0" err="1">
                <a:latin typeface="Boogaloo" panose="020B0604020202020204" charset="0"/>
              </a:rPr>
              <a:t>trừ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9 </a:t>
            </a:r>
            <a:r>
              <a:rPr lang="en-US" sz="2800" dirty="0" err="1">
                <a:latin typeface="Boogaloo" panose="020B0604020202020204" charset="0"/>
              </a:rPr>
              <a:t>bằng</a:t>
            </a:r>
            <a:r>
              <a:rPr lang="en-US" sz="2800" dirty="0">
                <a:latin typeface="Boogaloo" panose="020B0604020202020204" charset="0"/>
              </a:rPr>
              <a:t> 0.</a:t>
            </a:r>
          </a:p>
          <a:p>
            <a:pPr marL="456182" indent="-456182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oogaloo" panose="020B0604020202020204" charset="0"/>
              </a:rPr>
              <a:t>Hạ</a:t>
            </a:r>
            <a:r>
              <a:rPr lang="en-US" sz="2800" dirty="0">
                <a:latin typeface="Boogaloo" panose="020B0604020202020204" charset="0"/>
              </a:rPr>
              <a:t> 3, 3 chia 3 </a:t>
            </a:r>
            <a:r>
              <a:rPr lang="en-US" sz="2800" dirty="0" err="1">
                <a:latin typeface="Boogaloo" panose="020B0604020202020204" charset="0"/>
              </a:rPr>
              <a:t>được</a:t>
            </a:r>
            <a:r>
              <a:rPr lang="en-US" sz="2800" dirty="0">
                <a:latin typeface="Boogaloo" panose="020B0604020202020204" charset="0"/>
              </a:rPr>
              <a:t> 1, </a:t>
            </a:r>
            <a:r>
              <a:rPr lang="en-US" sz="2800" dirty="0" err="1">
                <a:latin typeface="Boogaloo" panose="020B0604020202020204" charset="0"/>
              </a:rPr>
              <a:t>viết</a:t>
            </a:r>
            <a:r>
              <a:rPr lang="en-US" sz="2800" dirty="0">
                <a:latin typeface="Boogaloo" panose="020B0604020202020204" charset="0"/>
              </a:rPr>
              <a:t> 1.</a:t>
            </a:r>
          </a:p>
          <a:p>
            <a:r>
              <a:rPr lang="en-US" sz="2800" dirty="0">
                <a:latin typeface="Boogaloo" panose="020B0604020202020204" charset="0"/>
              </a:rPr>
              <a:t>     1 </a:t>
            </a:r>
            <a:r>
              <a:rPr lang="en-US" sz="2800" dirty="0" err="1">
                <a:latin typeface="Boogaloo" panose="020B0604020202020204" charset="0"/>
              </a:rPr>
              <a:t>nhân</a:t>
            </a:r>
            <a:r>
              <a:rPr lang="en-US" sz="2800" dirty="0">
                <a:latin typeface="Boogaloo" panose="020B0604020202020204" charset="0"/>
              </a:rPr>
              <a:t> 3 </a:t>
            </a:r>
            <a:r>
              <a:rPr lang="en-US" sz="2800" dirty="0" err="1">
                <a:latin typeface="Boogaloo" panose="020B0604020202020204" charset="0"/>
              </a:rPr>
              <a:t>bằng</a:t>
            </a:r>
            <a:r>
              <a:rPr lang="en-US" sz="2800" dirty="0">
                <a:latin typeface="Boogaloo" panose="020B0604020202020204" charset="0"/>
              </a:rPr>
              <a:t> 3, 3 </a:t>
            </a:r>
            <a:r>
              <a:rPr lang="en-US" sz="2800" dirty="0" err="1">
                <a:latin typeface="Boogaloo" panose="020B0604020202020204" charset="0"/>
              </a:rPr>
              <a:t>trừ</a:t>
            </a:r>
            <a:r>
              <a:rPr lang="en-US" sz="2800" dirty="0">
                <a:latin typeface="Boogaloo" panose="020B0604020202020204" charset="0"/>
              </a:rPr>
              <a:t> 3 </a:t>
            </a:r>
            <a:r>
              <a:rPr lang="en-US" sz="2800" dirty="0" err="1">
                <a:latin typeface="Boogaloo" panose="020B0604020202020204" charset="0"/>
              </a:rPr>
              <a:t>bằng</a:t>
            </a:r>
            <a:r>
              <a:rPr lang="en-US" sz="2800" dirty="0">
                <a:latin typeface="Boogaloo" panose="020B0604020202020204" charset="0"/>
              </a:rPr>
              <a:t> 0.</a:t>
            </a:r>
          </a:p>
          <a:p>
            <a:pPr marL="456182" indent="-456182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oogaloo" panose="020B0604020202020204" charset="0"/>
              </a:rPr>
              <a:t>Hạ</a:t>
            </a:r>
            <a:r>
              <a:rPr lang="en-US" sz="2800" dirty="0">
                <a:latin typeface="Boogaloo" panose="020B0604020202020204" charset="0"/>
              </a:rPr>
              <a:t> 6, 6 chia 3 </a:t>
            </a:r>
            <a:r>
              <a:rPr lang="en-US" sz="2800" dirty="0" err="1">
                <a:latin typeface="Boogaloo" panose="020B0604020202020204" charset="0"/>
              </a:rPr>
              <a:t>được</a:t>
            </a:r>
            <a:r>
              <a:rPr lang="en-US" sz="2800" dirty="0">
                <a:latin typeface="Boogaloo" panose="020B0604020202020204" charset="0"/>
              </a:rPr>
              <a:t> 2, </a:t>
            </a:r>
            <a:r>
              <a:rPr lang="en-US" sz="2800" dirty="0" err="1">
                <a:latin typeface="Boogaloo" panose="020B0604020202020204" charset="0"/>
              </a:rPr>
              <a:t>viết</a:t>
            </a:r>
            <a:r>
              <a:rPr lang="en-US" sz="2800" dirty="0">
                <a:latin typeface="Boogaloo" panose="020B0604020202020204" charset="0"/>
              </a:rPr>
              <a:t> 2.</a:t>
            </a:r>
          </a:p>
          <a:p>
            <a:r>
              <a:rPr lang="en-US" sz="2800" dirty="0">
                <a:latin typeface="Boogaloo" panose="020B0604020202020204" charset="0"/>
              </a:rPr>
              <a:t>     2 </a:t>
            </a:r>
            <a:r>
              <a:rPr lang="en-US" sz="2800" dirty="0" err="1">
                <a:latin typeface="Boogaloo" panose="020B0604020202020204" charset="0"/>
              </a:rPr>
              <a:t>nhân</a:t>
            </a:r>
            <a:r>
              <a:rPr lang="en-US" sz="2800" dirty="0">
                <a:latin typeface="Boogaloo" panose="020B0604020202020204" charset="0"/>
              </a:rPr>
              <a:t> 3 </a:t>
            </a:r>
            <a:r>
              <a:rPr lang="en-US" sz="2800" dirty="0" err="1">
                <a:latin typeface="Boogaloo" panose="020B0604020202020204" charset="0"/>
              </a:rPr>
              <a:t>bằng</a:t>
            </a:r>
            <a:r>
              <a:rPr lang="en-US" sz="2800" dirty="0">
                <a:latin typeface="Boogaloo" panose="020B0604020202020204" charset="0"/>
              </a:rPr>
              <a:t> 6, 6 </a:t>
            </a:r>
            <a:r>
              <a:rPr lang="en-US" sz="2800" dirty="0" err="1">
                <a:latin typeface="Boogaloo" panose="020B0604020202020204" charset="0"/>
              </a:rPr>
              <a:t>trừ</a:t>
            </a:r>
            <a:r>
              <a:rPr lang="en-US" sz="2800" dirty="0">
                <a:latin typeface="Boogaloo" panose="020B0604020202020204" charset="0"/>
              </a:rPr>
              <a:t> 6 </a:t>
            </a:r>
            <a:r>
              <a:rPr lang="en-US" sz="2800" dirty="0" err="1">
                <a:latin typeface="Boogaloo" panose="020B0604020202020204" charset="0"/>
              </a:rPr>
              <a:t>bằng</a:t>
            </a:r>
            <a:r>
              <a:rPr lang="en-US" sz="2800" dirty="0">
                <a:latin typeface="Boogaloo" panose="020B0604020202020204" charset="0"/>
              </a:rPr>
              <a:t> 0.</a:t>
            </a:r>
          </a:p>
          <a:p>
            <a:pPr marL="456182" indent="-456182">
              <a:buFont typeface="Arial" panose="020B0604020202020204" pitchFamily="34" charset="0"/>
              <a:buChar char="•"/>
            </a:pPr>
            <a:r>
              <a:rPr lang="en-US" sz="2800" dirty="0" err="1">
                <a:latin typeface="Boogaloo" panose="020B0604020202020204" charset="0"/>
              </a:rPr>
              <a:t>Hạ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5, </a:t>
            </a:r>
            <a:r>
              <a:rPr lang="en-US" sz="2800" dirty="0">
                <a:latin typeface="Boogaloo" panose="020B0604020202020204" charset="0"/>
              </a:rPr>
              <a:t>5</a:t>
            </a:r>
            <a:r>
              <a:rPr lang="en-US" sz="2800" dirty="0" smtClean="0">
                <a:latin typeface="Boogaloo" panose="020B0604020202020204" charset="0"/>
              </a:rPr>
              <a:t> </a:t>
            </a:r>
            <a:r>
              <a:rPr lang="en-US" sz="2800" dirty="0">
                <a:latin typeface="Boogaloo" panose="020B0604020202020204" charset="0"/>
              </a:rPr>
              <a:t>chia 3 </a:t>
            </a:r>
            <a:r>
              <a:rPr lang="en-US" sz="2800" dirty="0" err="1">
                <a:latin typeface="Boogaloo" panose="020B0604020202020204" charset="0"/>
              </a:rPr>
              <a:t>bằng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1, </a:t>
            </a:r>
            <a:r>
              <a:rPr lang="en-US" sz="2800" dirty="0" err="1">
                <a:latin typeface="Boogaloo" panose="020B0604020202020204" charset="0"/>
              </a:rPr>
              <a:t>viết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1.</a:t>
            </a:r>
            <a:endParaRPr lang="en-US" sz="2800" dirty="0">
              <a:latin typeface="Boogaloo" panose="020B0604020202020204" charset="0"/>
            </a:endParaRPr>
          </a:p>
          <a:p>
            <a:r>
              <a:rPr lang="en-US" sz="2800" dirty="0">
                <a:latin typeface="Boogaloo" panose="020B0604020202020204" charset="0"/>
              </a:rPr>
              <a:t>     </a:t>
            </a:r>
            <a:r>
              <a:rPr lang="en-US" sz="2800" dirty="0" smtClean="0">
                <a:latin typeface="Boogaloo" panose="020B0604020202020204" charset="0"/>
              </a:rPr>
              <a:t>1 </a:t>
            </a:r>
            <a:r>
              <a:rPr lang="en-US" sz="2800" dirty="0" err="1">
                <a:latin typeface="Boogaloo" panose="020B0604020202020204" charset="0"/>
              </a:rPr>
              <a:t>nhân</a:t>
            </a:r>
            <a:r>
              <a:rPr lang="en-US" sz="2800" dirty="0">
                <a:latin typeface="Boogaloo" panose="020B0604020202020204" charset="0"/>
              </a:rPr>
              <a:t> 3 </a:t>
            </a:r>
            <a:r>
              <a:rPr lang="en-US" sz="2800" dirty="0" err="1">
                <a:latin typeface="Boogaloo" panose="020B0604020202020204" charset="0"/>
              </a:rPr>
              <a:t>bằng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3, </a:t>
            </a:r>
            <a:r>
              <a:rPr lang="en-US" sz="2800" dirty="0">
                <a:latin typeface="Boogaloo" panose="020B0604020202020204" charset="0"/>
              </a:rPr>
              <a:t>5</a:t>
            </a:r>
            <a:r>
              <a:rPr lang="en-US" sz="2800" dirty="0" smtClean="0">
                <a:latin typeface="Boogaloo" panose="020B0604020202020204" charset="0"/>
              </a:rPr>
              <a:t> </a:t>
            </a:r>
            <a:r>
              <a:rPr lang="en-US" sz="2800" dirty="0" err="1">
                <a:latin typeface="Boogaloo" panose="020B0604020202020204" charset="0"/>
              </a:rPr>
              <a:t>trừ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3 </a:t>
            </a:r>
            <a:r>
              <a:rPr lang="en-US" sz="2800" dirty="0" err="1">
                <a:latin typeface="Boogaloo" panose="020B0604020202020204" charset="0"/>
              </a:rPr>
              <a:t>bằng</a:t>
            </a:r>
            <a:r>
              <a:rPr lang="en-US" sz="2800" dirty="0">
                <a:latin typeface="Boogaloo" panose="020B0604020202020204" charset="0"/>
              </a:rPr>
              <a:t> </a:t>
            </a:r>
            <a:r>
              <a:rPr lang="en-US" sz="2800" dirty="0" smtClean="0">
                <a:latin typeface="Boogaloo" panose="020B0604020202020204" charset="0"/>
              </a:rPr>
              <a:t>2.</a:t>
            </a:r>
            <a:endParaRPr lang="en-US" sz="2800" dirty="0">
              <a:latin typeface="Boogaloo" panose="020B0604020202020204" charset="0"/>
            </a:endParaRPr>
          </a:p>
          <a:p>
            <a:pPr marL="456182" indent="-456182" algn="just">
              <a:buFont typeface="Arial" panose="020B0604020202020204" pitchFamily="34" charset="0"/>
              <a:buChar char="•"/>
            </a:pPr>
            <a:endParaRPr lang="en-US" sz="2800" dirty="0">
              <a:latin typeface="Boogaloo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196213-CCDC-45EB-955E-AACC9FE4D933}"/>
              </a:ext>
            </a:extLst>
          </p:cNvPr>
          <p:cNvSpPr txBox="1"/>
          <p:nvPr/>
        </p:nvSpPr>
        <p:spPr>
          <a:xfrm>
            <a:off x="495301" y="1143001"/>
            <a:ext cx="2125976" cy="523048"/>
          </a:xfrm>
          <a:prstGeom prst="rect">
            <a:avLst/>
          </a:prstGeom>
          <a:noFill/>
        </p:spPr>
        <p:txBody>
          <a:bodyPr wrap="square" lIns="91270" tIns="45635" rIns="91270" bIns="45635" rtlCol="0">
            <a:spAutoFit/>
          </a:bodyPr>
          <a:lstStyle/>
          <a:p>
            <a:r>
              <a:rPr lang="en-US" sz="2800" dirty="0" smtClean="0">
                <a:latin typeface="Boogaloo" panose="020B0604020202020204" charset="0"/>
              </a:rPr>
              <a:t>9365  </a:t>
            </a:r>
            <a:r>
              <a:rPr lang="en-US" sz="2800" dirty="0">
                <a:latin typeface="Boogaloo" panose="020B0604020202020204" charset="0"/>
              </a:rPr>
              <a:t>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234771-2F1D-4587-816C-C7B437173614}"/>
              </a:ext>
            </a:extLst>
          </p:cNvPr>
          <p:cNvCxnSpPr>
            <a:cxnSpLocks/>
          </p:cNvCxnSpPr>
          <p:nvPr/>
        </p:nvCxnSpPr>
        <p:spPr>
          <a:xfrm>
            <a:off x="1348740" y="1143000"/>
            <a:ext cx="0" cy="21183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5265A3-838F-4D9E-9269-6F51C93490EF}"/>
              </a:ext>
            </a:extLst>
          </p:cNvPr>
          <p:cNvCxnSpPr>
            <a:cxnSpLocks/>
          </p:cNvCxnSpPr>
          <p:nvPr/>
        </p:nvCxnSpPr>
        <p:spPr>
          <a:xfrm>
            <a:off x="1348740" y="1577340"/>
            <a:ext cx="10896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8052A4-80AE-4F2D-B95E-5C8E43BECD52}"/>
              </a:ext>
            </a:extLst>
          </p:cNvPr>
          <p:cNvSpPr txBox="1"/>
          <p:nvPr/>
        </p:nvSpPr>
        <p:spPr>
          <a:xfrm>
            <a:off x="1379410" y="1620503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2B1C27-5FF5-4757-A6BF-CDA9861895C5}"/>
              </a:ext>
            </a:extLst>
          </p:cNvPr>
          <p:cNvSpPr txBox="1"/>
          <p:nvPr/>
        </p:nvSpPr>
        <p:spPr>
          <a:xfrm>
            <a:off x="1558300" y="1620503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3747CB-2DDD-4F94-806B-0131151E810C}"/>
              </a:ext>
            </a:extLst>
          </p:cNvPr>
          <p:cNvSpPr txBox="1"/>
          <p:nvPr/>
        </p:nvSpPr>
        <p:spPr>
          <a:xfrm>
            <a:off x="1737184" y="1620503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2AC034-A81E-4EC5-B3C4-3411A7DC3756}"/>
              </a:ext>
            </a:extLst>
          </p:cNvPr>
          <p:cNvSpPr txBox="1"/>
          <p:nvPr/>
        </p:nvSpPr>
        <p:spPr>
          <a:xfrm>
            <a:off x="1916091" y="1620503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727592-A7B2-46EA-8815-3FF19692306C}"/>
              </a:ext>
            </a:extLst>
          </p:cNvPr>
          <p:cNvSpPr txBox="1"/>
          <p:nvPr/>
        </p:nvSpPr>
        <p:spPr>
          <a:xfrm>
            <a:off x="859095" y="2493412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282943-8B60-4623-8D52-8BA57C01F767}"/>
              </a:ext>
            </a:extLst>
          </p:cNvPr>
          <p:cNvSpPr txBox="1"/>
          <p:nvPr/>
        </p:nvSpPr>
        <p:spPr>
          <a:xfrm>
            <a:off x="674610" y="2016611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49575D-D4E7-45C8-A2F4-59BB43CB2BBC}"/>
              </a:ext>
            </a:extLst>
          </p:cNvPr>
          <p:cNvSpPr txBox="1"/>
          <p:nvPr/>
        </p:nvSpPr>
        <p:spPr>
          <a:xfrm>
            <a:off x="1027561" y="2872640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7450DF-73C1-4875-BF83-86DF68DAD626}"/>
              </a:ext>
            </a:extLst>
          </p:cNvPr>
          <p:cNvSpPr txBox="1"/>
          <p:nvPr/>
        </p:nvSpPr>
        <p:spPr>
          <a:xfrm>
            <a:off x="514233" y="1620503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48BEEC-73A2-4D73-A1DA-B5F4C0D5206D}"/>
              </a:ext>
            </a:extLst>
          </p:cNvPr>
          <p:cNvSpPr txBox="1"/>
          <p:nvPr/>
        </p:nvSpPr>
        <p:spPr>
          <a:xfrm>
            <a:off x="674610" y="1619804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563F62-1AFB-4DB2-84C3-2BF0CC2F1EF4}"/>
              </a:ext>
            </a:extLst>
          </p:cNvPr>
          <p:cNvSpPr txBox="1"/>
          <p:nvPr/>
        </p:nvSpPr>
        <p:spPr>
          <a:xfrm>
            <a:off x="856499" y="2016611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002701-B516-4A0F-B074-A933817CF731}"/>
              </a:ext>
            </a:extLst>
          </p:cNvPr>
          <p:cNvSpPr txBox="1"/>
          <p:nvPr/>
        </p:nvSpPr>
        <p:spPr>
          <a:xfrm>
            <a:off x="1041673" y="2491028"/>
            <a:ext cx="357447" cy="523048"/>
          </a:xfrm>
          <a:prstGeom prst="rect">
            <a:avLst/>
          </a:prstGeom>
          <a:noFill/>
        </p:spPr>
        <p:txBody>
          <a:bodyPr wrap="none" lIns="91270" tIns="45635" rIns="91270" bIns="45635" rtlCol="0">
            <a:spAutoFit/>
          </a:bodyPr>
          <a:lstStyle/>
          <a:p>
            <a:r>
              <a:rPr lang="en-US" sz="2800" dirty="0">
                <a:latin typeface="Boogaloo" panose="020B0604020202020204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BE4B3F-7A89-4973-9064-2ADDB0CA8E13}"/>
              </a:ext>
            </a:extLst>
          </p:cNvPr>
          <p:cNvSpPr txBox="1"/>
          <p:nvPr/>
        </p:nvSpPr>
        <p:spPr>
          <a:xfrm>
            <a:off x="741518" y="130634"/>
            <a:ext cx="7960892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</a:pPr>
            <a:r>
              <a:rPr lang="en-US" sz="2400" b="1" u="sng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: Chia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theo</a:t>
            </a:r>
            <a:r>
              <a:rPr lang="en-US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" grpId="0"/>
      <p:bldP spid="12" grpId="0"/>
      <p:bldP spid="13" grpId="0"/>
      <p:bldP spid="37" grpId="0"/>
      <p:bldP spid="14" grpId="0"/>
      <p:bldP spid="15" grpId="0"/>
      <p:bldP spid="38" grpId="0"/>
      <p:bldP spid="39" grpId="0"/>
      <p:bldP spid="40" grpId="0"/>
      <p:bldP spid="41" grpId="0"/>
      <p:bldP spid="17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32.6|1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31.0|12.4"/>
</p:tagLst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 Elementary Education by Slidesgo">
  <a:themeElements>
    <a:clrScheme name="Simple Light">
      <a:dk1>
        <a:srgbClr val="80B6AC"/>
      </a:dk1>
      <a:lt1>
        <a:srgbClr val="F2F2E9"/>
      </a:lt1>
      <a:dk2>
        <a:srgbClr val="6E61A7"/>
      </a:dk2>
      <a:lt2>
        <a:srgbClr val="F27573"/>
      </a:lt2>
      <a:accent1>
        <a:srgbClr val="FF9C5D"/>
      </a:accent1>
      <a:accent2>
        <a:srgbClr val="FFD966"/>
      </a:accent2>
      <a:accent3>
        <a:srgbClr val="CFE26B"/>
      </a:accent3>
      <a:accent4>
        <a:srgbClr val="97D8CC"/>
      </a:accent4>
      <a:accent5>
        <a:srgbClr val="FC5E8F"/>
      </a:accent5>
      <a:accent6>
        <a:srgbClr val="F481A2"/>
      </a:accent6>
      <a:hlink>
        <a:srgbClr val="F2757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84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84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852</Words>
  <Application>Microsoft Office PowerPoint</Application>
  <PresentationFormat>On-screen Show (16:9)</PresentationFormat>
  <Paragraphs>228</Paragraphs>
  <Slides>19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19</vt:i4>
      </vt:variant>
    </vt:vector>
  </HeadingPairs>
  <TitlesOfParts>
    <vt:vector size="49" baseType="lpstr">
      <vt:lpstr>.VnTime</vt:lpstr>
      <vt:lpstr>Arial</vt:lpstr>
      <vt:lpstr>Wingdings 2</vt:lpstr>
      <vt:lpstr>VNI-Times</vt:lpstr>
      <vt:lpstr>Manjari</vt:lpstr>
      <vt:lpstr>Boogaloo</vt:lpstr>
      <vt:lpstr>Impact</vt:lpstr>
      <vt:lpstr>HP001 5 hàng</vt:lpstr>
      <vt:lpstr>Calibri Light</vt:lpstr>
      <vt:lpstr>Times New Roman</vt:lpstr>
      <vt:lpstr>Constantia</vt:lpstr>
      <vt:lpstr>HP001 4 hàng</vt:lpstr>
      <vt:lpstr>Calibri</vt:lpstr>
      <vt:lpstr>.VnHelvetInsH</vt:lpstr>
      <vt:lpstr>Fun Elementary Education by Slidesgo</vt:lpstr>
      <vt:lpstr>2_Default Design</vt:lpstr>
      <vt:lpstr>5_Office Theme</vt:lpstr>
      <vt:lpstr>7_Office Theme</vt:lpstr>
      <vt:lpstr>6_Office Theme</vt:lpstr>
      <vt:lpstr>2_Office Theme</vt:lpstr>
      <vt:lpstr>3_Office Theme</vt:lpstr>
      <vt:lpstr>4_Office Theme</vt:lpstr>
      <vt:lpstr>10_Office Theme</vt:lpstr>
      <vt:lpstr>11_Office Theme</vt:lpstr>
      <vt:lpstr>12_Office Theme</vt:lpstr>
      <vt:lpstr>3_Default Design</vt:lpstr>
      <vt:lpstr>Flow</vt:lpstr>
      <vt:lpstr>4_Default Design</vt:lpstr>
      <vt:lpstr>8_Office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cô và các bạn đến với buổi học ngày hôm nay</dc:title>
  <dc:creator>USER</dc:creator>
  <cp:lastModifiedBy>ADMIN</cp:lastModifiedBy>
  <cp:revision>74</cp:revision>
  <dcterms:modified xsi:type="dcterms:W3CDTF">2022-02-20T13:43:32Z</dcterms:modified>
</cp:coreProperties>
</file>