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71" r:id="rId8"/>
    <p:sldMasterId id="2147483783" r:id="rId9"/>
    <p:sldMasterId id="2147483795" r:id="rId10"/>
    <p:sldMasterId id="2147483807" r:id="rId11"/>
    <p:sldMasterId id="2147483832" r:id="rId12"/>
    <p:sldMasterId id="2147483844" r:id="rId13"/>
    <p:sldMasterId id="2147483856" r:id="rId14"/>
    <p:sldMasterId id="2147483907" r:id="rId15"/>
    <p:sldMasterId id="2147483919" r:id="rId16"/>
  </p:sldMasterIdLst>
  <p:notesMasterIdLst>
    <p:notesMasterId r:id="rId39"/>
  </p:notesMasterIdLst>
  <p:sldIdLst>
    <p:sldId id="302" r:id="rId17"/>
    <p:sldId id="292" r:id="rId18"/>
    <p:sldId id="293" r:id="rId19"/>
    <p:sldId id="294" r:id="rId20"/>
    <p:sldId id="304" r:id="rId21"/>
    <p:sldId id="305" r:id="rId22"/>
    <p:sldId id="290" r:id="rId23"/>
    <p:sldId id="291" r:id="rId24"/>
    <p:sldId id="296" r:id="rId25"/>
    <p:sldId id="297" r:id="rId26"/>
    <p:sldId id="298" r:id="rId27"/>
    <p:sldId id="262" r:id="rId28"/>
    <p:sldId id="266" r:id="rId29"/>
    <p:sldId id="279" r:id="rId30"/>
    <p:sldId id="282" r:id="rId31"/>
    <p:sldId id="283" r:id="rId32"/>
    <p:sldId id="284" r:id="rId33"/>
    <p:sldId id="285" r:id="rId34"/>
    <p:sldId id="286" r:id="rId35"/>
    <p:sldId id="303" r:id="rId36"/>
    <p:sldId id="259" r:id="rId37"/>
    <p:sldId id="280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CC"/>
    <a:srgbClr val="CCCCFF"/>
    <a:srgbClr val="FFCCFF"/>
    <a:srgbClr val="CCFFCC"/>
    <a:srgbClr val="CCFFFF"/>
    <a:srgbClr val="ED540E"/>
    <a:srgbClr val="CC0099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4374-0ABB-4D0B-9DAB-BD6A5D09A0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DF83-26CF-4AE7-9E02-055F614A5C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580C31F-4561-480A-AED8-39AFA696B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AC41D66-7F33-4D07-AB3D-1EEC6E9E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FF9C0D3-97E9-446F-AA25-B90836BFB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322268-C870-4812-9B8D-820DD00C2A72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4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38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6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7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0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4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36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6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45D06-CD2F-44F5-9587-26DE5FB1D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59385-1EB8-4DE5-BF7E-3F123FC3D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4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1F48-24BB-4AC6-9B3F-6016D3A24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2F0EE-33C2-4C49-A81A-DDD736995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1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2AEAE-196E-4D43-BC18-9114CD077C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966F4-3448-4846-ACB3-121E97DED3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010-4B4E-4F3D-B623-4CEF911C13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9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9C627-33D9-4068-9CD2-1CEE36E815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2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5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7F87-32D4-4F56-8447-9B4397958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BCA56-FE62-4CD5-B7AD-8310BA22B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A770-393E-498E-ACA7-514DEDE5F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8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63E94745-0829-4A12-BDEE-D77269273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2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1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9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9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0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0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5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3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4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7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3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4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3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1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2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6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6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6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1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3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8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7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9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4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4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7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8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70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5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8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5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4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98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2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8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6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2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7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A1FB-BE86-4336-A80F-BDB844C073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7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7E4A1-5468-48DD-BFD9-8D60DAE42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541A5-0C73-473E-83D2-0B20013A26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2BCB8-65B4-47AD-B440-59FB0B9E91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1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4AC4D-C373-4B09-B6AC-7BF88DF662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8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020D-7F4A-4D32-97B5-4D6BD3756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18D7D-5467-446B-8BE4-61C0D74E58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669D2-9374-458F-AD2D-46D511136B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CAD8-3AF5-46A4-B99E-449A22738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5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30887-36B8-47C1-B0D1-2B22A5615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13EE7-E0D0-4579-9F1F-17F058D420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AB67D-B2C4-435E-9D3A-0F58E7E802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7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14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8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1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9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2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1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2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2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6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560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480C822D-6197-4886-9904-19FF74AFB67A}" type="slidenum">
              <a:rPr 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ppt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448801" y="457422"/>
            <a:ext cx="1068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339933"/>
                </a:solidFill>
                <a:latin typeface=".VnTimeH" pitchFamily="34" charset="0"/>
              </a:rPr>
              <a:t>TO¸N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0998409" y="-228600"/>
            <a:ext cx="58221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10700" smtClean="0">
                <a:solidFill>
                  <a:srgbClr val="FFFF00"/>
                </a:solidFill>
                <a:latin typeface=".VnCommercial Scrip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7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02" indent="-34280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4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85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86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63" indent="-456963" algn="l" defTabSz="12186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18" indent="-380813" algn="l" defTabSz="12186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2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5" tIns="60942" rIns="121885" bIns="609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88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7" indent="-457047" algn="l" defTabSz="12188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696" algn="l" defTabSz="12188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14" indent="-304696" algn="l" defTabSz="12188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8295B034-CCDC-46E3-9163-9151D1412D97}" type="slidenum">
              <a:rPr lang="en-US" alt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6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02" indent="-3428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1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26/02/2022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4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0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58.xml"/><Relationship Id="rId7" Type="http://schemas.openxmlformats.org/officeDocument/2006/relationships/image" Target="../media/image5.png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9.png"/><Relationship Id="rId19" Type="http://schemas.microsoft.com/office/2007/relationships/hdphoto" Target="../media/hdphoto15.wdp"/><Relationship Id="rId4" Type="http://schemas.openxmlformats.org/officeDocument/2006/relationships/image" Target="../media/image36.png"/><Relationship Id="rId9" Type="http://schemas.microsoft.com/office/2007/relationships/hdphoto" Target="../media/hdphoto10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me template with kids planting tree in garden Vector Image">
            <a:extLst>
              <a:ext uri="{FF2B5EF4-FFF2-40B4-BE49-F238E27FC236}">
                <a16:creationId xmlns:a16="http://schemas.microsoft.com/office/drawing/2014/main" id="{2ADADB24-6D8B-4F70-BD76-4586385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-20086" y="-4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Káº¿t quáº£ hÃ¬nh áº£nh cho bird cartoon">
            <a:extLst>
              <a:ext uri="{FF2B5EF4-FFF2-40B4-BE49-F238E27FC236}">
                <a16:creationId xmlns:a16="http://schemas.microsoft.com/office/drawing/2014/main" id="{58800AE8-42F5-4418-8754-E451BB60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 bwMode="auto">
          <a:xfrm>
            <a:off x="10379485" y="193691"/>
            <a:ext cx="14398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5D1C8-662D-41E8-89B8-537E919736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841" y1="33132" x2="32841" y2="33132"/>
                        <a14:foregroundMark x1="39773" y1="36914" x2="39773" y2="36914"/>
                        <a14:foregroundMark x1="32159" y1="41906" x2="32159" y2="41906"/>
                        <a14:foregroundMark x1="38182" y1="54009" x2="38182" y2="54009"/>
                        <a14:foregroundMark x1="39205" y1="55522" x2="39205" y2="55522"/>
                        <a14:foregroundMark x1="28068" y1="76551" x2="28068" y2="76551"/>
                        <a14:foregroundMark x1="37045" y1="53707" x2="37045" y2="53707"/>
                        <a14:foregroundMark x1="47273" y1="27685" x2="47273" y2="27685"/>
                        <a14:foregroundMark x1="50909" y1="33737" x2="50909" y2="33737"/>
                        <a14:foregroundMark x1="52841" y1="33737" x2="52841" y2="33737"/>
                        <a14:foregroundMark x1="54545" y1="35098" x2="54545" y2="35098"/>
                        <a14:foregroundMark x1="52159" y1="34342" x2="52159" y2="34342"/>
                        <a14:foregroundMark x1="55455" y1="34342" x2="55455" y2="34342"/>
                        <a14:foregroundMark x1="42159" y1="27080" x2="42159" y2="27080"/>
                        <a14:foregroundMark x1="43864" y1="28139" x2="43864" y2="28139"/>
                        <a14:foregroundMark x1="41932" y1="25870" x2="41932" y2="25870"/>
                        <a14:foregroundMark x1="41250" y1="25567" x2="41250" y2="25567"/>
                        <a14:foregroundMark x1="18636" y1="14977" x2="18636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5057" r="42240" b="5299"/>
          <a:stretch/>
        </p:blipFill>
        <p:spPr>
          <a:xfrm>
            <a:off x="-108174" y="3722069"/>
            <a:ext cx="2150076" cy="264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C162A-E23D-486C-B61D-2B01C783E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5" b="89864" l="10000" r="91932">
                        <a14:foregroundMark x1="72841" y1="38880" x2="72841" y2="38880"/>
                        <a14:foregroundMark x1="78977" y1="43419" x2="78977" y2="43419"/>
                        <a14:foregroundMark x1="75568" y1="53253" x2="75568" y2="53253"/>
                        <a14:foregroundMark x1="91250" y1="65507" x2="91250" y2="65507"/>
                        <a14:foregroundMark x1="85341" y1="80182" x2="85341" y2="80182"/>
                        <a14:foregroundMark x1="84432" y1="77761" x2="84432" y2="77761"/>
                        <a14:foregroundMark x1="76364" y1="83964" x2="76364" y2="83964"/>
                        <a14:foregroundMark x1="76250" y1="86687" x2="76250" y2="86687"/>
                        <a14:foregroundMark x1="65227" y1="29198" x2="65227" y2="29198"/>
                        <a14:foregroundMark x1="61250" y1="32526" x2="61250" y2="32526"/>
                        <a14:foregroundMark x1="60227" y1="33585" x2="60227" y2="33585"/>
                        <a14:foregroundMark x1="58409" y1="34342" x2="58409" y2="34342"/>
                        <a14:foregroundMark x1="60227" y1="34039" x2="60227" y2="34039"/>
                        <a14:foregroundMark x1="61705" y1="32526" x2="61705" y2="32526"/>
                        <a14:foregroundMark x1="91932" y1="29652" x2="91932" y2="29652"/>
                        <a14:foregroundMark x1="58523" y1="35098" x2="58523" y2="35098"/>
                        <a14:foregroundMark x1="59318" y1="32980" x2="59318" y2="32980"/>
                        <a14:foregroundMark x1="57273" y1="33737" x2="57273" y2="33737"/>
                        <a14:foregroundMark x1="84886" y1="80787" x2="84886" y2="80787"/>
                        <a14:foregroundMark x1="84773" y1="81694" x2="84773" y2="81694"/>
                        <a14:foregroundMark x1="84545" y1="83661" x2="84545" y2="83661"/>
                        <a14:foregroundMark x1="84659" y1="82148" x2="84659" y2="82148"/>
                        <a14:foregroundMark x1="76364" y1="85325" x2="76364" y2="85325"/>
                        <a14:foregroundMark x1="75795" y1="86082" x2="75795" y2="8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97" y="3585727"/>
            <a:ext cx="4533319" cy="32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4CEA0-E4F2-490F-87F8-002910BE83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6477" y1="53101" x2="56477" y2="53101"/>
                        <a14:foregroundMark x1="64545" y1="48411" x2="64545" y2="48411"/>
                        <a14:foregroundMark x1="50000" y1="48563" x2="50000" y2="4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3102" r="34230" b="25621"/>
          <a:stretch/>
        </p:blipFill>
        <p:spPr>
          <a:xfrm>
            <a:off x="5848468" y="3970043"/>
            <a:ext cx="960908" cy="1158839"/>
          </a:xfrm>
          <a:prstGeom prst="rect">
            <a:avLst/>
          </a:prstGeom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4033327" y="1638134"/>
            <a:ext cx="4936413" cy="914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605" eaLnBrk="0" hangingPunct="0">
              <a:spcBef>
                <a:spcPct val="0"/>
              </a:spcBef>
              <a:defRPr/>
            </a:pP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mừng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các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em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đến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với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tiết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học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hôm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iCiel Grandma" panose="02000503000000020003" pitchFamily="50" charset="0"/>
                <a:cs typeface="Arial"/>
              </a:rPr>
              <a:t> nay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2029" y="4630388"/>
            <a:ext cx="4479011" cy="507829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defTabSz="911605" eaLnBrk="0" hangingPunct="0">
              <a:spcBef>
                <a:spcPct val="0"/>
              </a:spcBef>
              <a:defRPr/>
            </a:pP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 </a:t>
            </a:r>
            <a:endParaRPr lang="en-US" sz="2700" b="1" dirty="0">
              <a:solidFill>
                <a:srgbClr val="FF0000"/>
              </a:solidFill>
              <a:latin typeface="HP001 5 hàng" pitchFamily="34" charset="0"/>
              <a:cs typeface="Arial" pitchFamily="34" charset="0"/>
            </a:endParaRPr>
          </a:p>
        </p:txBody>
      </p:sp>
      <p:pic>
        <p:nvPicPr>
          <p:cNvPr id="16" name="Picture 2" descr="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01" y="2244763"/>
            <a:ext cx="2077419" cy="18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244116"/>
              </p:ext>
            </p:extLst>
          </p:nvPr>
        </p:nvGraphicFramePr>
        <p:xfrm>
          <a:off x="22600" y="1"/>
          <a:ext cx="13716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12" imgW="1095210" imgH="800021" progId="MS_ClipArt_Gallery.2">
                  <p:embed/>
                </p:oleObj>
              </mc:Choice>
              <mc:Fallback>
                <p:oleObj name="Clip" r:id="rId12" imgW="1095210" imgH="800021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" y="1"/>
                        <a:ext cx="1371600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4649485" y="3017414"/>
            <a:ext cx="3704095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Ciel Grandma" panose="02000503000000020003" pitchFamily="50" charset="0"/>
                <a:cs typeface="Times New Roman" panose="02020603050405020304" pitchFamily="18" charset="0"/>
              </a:rPr>
              <a:t>LÀM QUEN VỚI  CHỮ SỐ LA </a:t>
            </a: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Ciel Grandma" panose="02000503000000020003" pitchFamily="50" charset="0"/>
              </a:rPr>
              <a:t>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Ciel Grandma" panose="02000503000000020003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42" y="1624844"/>
            <a:ext cx="3539935" cy="295480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9314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3657623" y="2247253"/>
            <a:ext cx="3872527" cy="32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09076" y="271798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5284" y="469414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74068" y="3093527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6561" y="1465782"/>
            <a:ext cx="9633715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Các chữ số ở mặt đồng hồ được ghi bằng một số chữ số La Mã </a:t>
            </a:r>
            <a:endParaRPr lang="en-US" sz="2800" b="1" dirty="0">
              <a:solidFill>
                <a:prstClr val="black"/>
              </a:solidFill>
              <a:latin typeface="Times New Roman"/>
            </a:endParaRPr>
          </a:p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thường dùng sau: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591723" y="2597597"/>
            <a:ext cx="414288" cy="2381859"/>
          </a:xfrm>
          <a:prstGeom prst="rightBrace">
            <a:avLst>
              <a:gd name="adj1" fmla="val 20681"/>
              <a:gd name="adj2" fmla="val 505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849" y="3489171"/>
            <a:ext cx="2858475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Đồng hồ chỉ 1 giờ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2931" y="2400924"/>
            <a:ext cx="2264296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một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2237" y="5495964"/>
            <a:ext cx="2588915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28" y="3097737"/>
            <a:ext cx="2956793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1945880" y="413301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 quen với chữ số La 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</p:spTree>
    <p:extLst>
      <p:ext uri="{BB962C8B-B14F-4D97-AF65-F5344CB8AC3E}">
        <p14:creationId xmlns:p14="http://schemas.microsoft.com/office/powerpoint/2010/main" val="220566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5320" y="1713609"/>
            <a:ext cx="12192000" cy="58477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 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Mã ta có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31050"/>
              </p:ext>
            </p:extLst>
          </p:nvPr>
        </p:nvGraphicFramePr>
        <p:xfrm>
          <a:off x="25" y="3140973"/>
          <a:ext cx="12144671" cy="1678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4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74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1832" y="4869174"/>
            <a:ext cx="689077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IIII</a:t>
            </a:r>
            <a:endParaRPr lang="vi-VN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590" y="4869192"/>
            <a:ext cx="929679" cy="4616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1846" y="4869160"/>
            <a:ext cx="887423" cy="461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2509" y="5284385"/>
            <a:ext cx="12024997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Như vậy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từ số I, V và X La Mã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ta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tăng thêm đơn vị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bằng cách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viết thêm I, II La Mã vào 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bên phải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ta được II, III và VI, VII, VIII, XI,XII và XXI.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299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347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56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293" y="4077087"/>
            <a:ext cx="436872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752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5791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649" y="4077087"/>
            <a:ext cx="67197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9348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3743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3989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833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72" y="5355233"/>
            <a:ext cx="12109056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Như vậy,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từ số V và X La Mã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bớt đi I đơn vị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bằng cách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viết thêm I La Mã vào </a:t>
            </a:r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bên trái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được IV và IX.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2521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9373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059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969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108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18473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074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86825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" name="Right Brace 36"/>
          <p:cNvSpPr/>
          <p:nvPr/>
        </p:nvSpPr>
        <p:spPr>
          <a:xfrm rot="16200000">
            <a:off x="1334381" y="2569504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3445" y="2564919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1453" y="2598925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3571515" y="2560717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1" name="Right Brace 40"/>
          <p:cNvSpPr/>
          <p:nvPr/>
        </p:nvSpPr>
        <p:spPr>
          <a:xfrm rot="16200000">
            <a:off x="8084017" y="2551930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43953" y="2555627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1016000" y="490776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quen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với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chữ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số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La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Mã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44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9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2" y="2"/>
            <a:ext cx="2271141" cy="19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5" grpId="1"/>
      <p:bldP spid="16" grpId="0"/>
      <p:bldP spid="17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7" grpId="0" animBg="1"/>
      <p:bldP spid="38" grpId="0"/>
      <p:bldP spid="39" grpId="0"/>
      <p:bldP spid="40" grpId="0" animBg="1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38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3" y="4679712"/>
            <a:ext cx="1800191" cy="208022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97815"/>
              </p:ext>
            </p:extLst>
          </p:nvPr>
        </p:nvGraphicFramePr>
        <p:xfrm>
          <a:off x="222703" y="1673195"/>
          <a:ext cx="11882297" cy="213360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165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25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nhiên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La Mã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5797" y="2920439"/>
            <a:ext cx="50074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4080" y="2953549"/>
            <a:ext cx="7559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3604" y="2933229"/>
            <a:ext cx="95779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6953" y="2920221"/>
            <a:ext cx="856055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4441" y="2920439"/>
            <a:ext cx="669320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3888" y="2882429"/>
            <a:ext cx="85343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5411" y="2902757"/>
            <a:ext cx="11176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201" y="2898289"/>
            <a:ext cx="127729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33457" y="2902757"/>
            <a:ext cx="816947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50569" y="2888350"/>
            <a:ext cx="589279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52217" y="2882429"/>
            <a:ext cx="88491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7128" y="2873513"/>
            <a:ext cx="95504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67095" y="421818"/>
            <a:ext cx="9784625" cy="830993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Giới thiệu các chữ số La mã</a:t>
            </a:r>
          </a:p>
        </p:txBody>
      </p:sp>
      <p:pic>
        <p:nvPicPr>
          <p:cNvPr id="30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" y="4856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"/>
            <a:ext cx="12192000" cy="1027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71" y="50367"/>
            <a:ext cx="1572756" cy="1413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06" y="434009"/>
            <a:ext cx="7768497" cy="646327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Quy tắc hình thành số la mã</a:t>
            </a: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5" y="-16850"/>
            <a:ext cx="1194091" cy="14175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9" y="1166191"/>
            <a:ext cx="8347260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chữ số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3 lần liên tiếp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699" y="2448885"/>
            <a:ext cx="8347260" cy="646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1 lần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99" y="3183020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trái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 đi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1" y="5052139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phải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thêm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08574" y="3826039"/>
            <a:ext cx="1004668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3409" y="3091199"/>
            <a:ext cx="1092631" cy="1938988"/>
          </a:xfrm>
          <a:prstGeom prst="rect">
            <a:avLst/>
          </a:prstGeom>
          <a:solidFill>
            <a:srgbClr val="FFCC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884404" y="2525725"/>
            <a:ext cx="646937" cy="764937"/>
            <a:chOff x="10341426" y="2612571"/>
            <a:chExt cx="646937" cy="764937"/>
          </a:xfrm>
        </p:grpSpPr>
        <p:sp>
          <p:nvSpPr>
            <p:cNvPr id="20" name="Curved Up Arrow 19"/>
            <p:cNvSpPr/>
            <p:nvPr/>
          </p:nvSpPr>
          <p:spPr>
            <a:xfrm rot="10800000">
              <a:off x="10341426" y="3094989"/>
              <a:ext cx="646937" cy="28251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41426" y="2612571"/>
              <a:ext cx="64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- 1</a:t>
              </a:r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8592125" y="5695158"/>
            <a:ext cx="2027287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05875" y="4919011"/>
            <a:ext cx="1121716" cy="1938988"/>
          </a:xfrm>
          <a:prstGeom prst="rect">
            <a:avLst/>
          </a:prstGeom>
          <a:solidFill>
            <a:srgbClr val="CCFF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998288" y="4308926"/>
            <a:ext cx="662513" cy="781039"/>
            <a:chOff x="10998119" y="4156293"/>
            <a:chExt cx="662513" cy="781038"/>
          </a:xfrm>
        </p:grpSpPr>
        <p:sp>
          <p:nvSpPr>
            <p:cNvPr id="27" name="TextBox 26"/>
            <p:cNvSpPr txBox="1"/>
            <p:nvPr/>
          </p:nvSpPr>
          <p:spPr>
            <a:xfrm>
              <a:off x="11013695" y="4156293"/>
              <a:ext cx="64693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  <p:sp>
          <p:nvSpPr>
            <p:cNvPr id="29" name="Curved Down Arrow 28"/>
            <p:cNvSpPr/>
            <p:nvPr/>
          </p:nvSpPr>
          <p:spPr>
            <a:xfrm>
              <a:off x="10998119" y="4617958"/>
              <a:ext cx="646937" cy="3193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61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2" grpId="1" animBg="1"/>
      <p:bldP spid="13" grpId="1" animBg="1"/>
      <p:bldP spid="14" grpId="0" animBg="1"/>
      <p:bldP spid="3" grpId="0" animBg="1"/>
      <p:bldP spid="17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44" y="2098043"/>
            <a:ext cx="8637837" cy="1862044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932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2119051" y="2011745"/>
            <a:ext cx="9042400" cy="67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8455" name="Text Box 87"/>
          <p:cNvSpPr txBox="1">
            <a:spLocks noChangeArrowheads="1"/>
          </p:cNvSpPr>
          <p:nvPr/>
        </p:nvSpPr>
        <p:spPr bwMode="auto">
          <a:xfrm>
            <a:off x="6096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 :</a:t>
            </a: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464949" y="1859797"/>
            <a:ext cx="1689307" cy="8290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58" tIns="60929" rIns="121858" bIns="60929" anchor="ctr"/>
          <a:lstStyle/>
          <a:p>
            <a:pPr algn="ctr" defTabSz="1218510"/>
            <a:r>
              <a:rPr lang="en-US" sz="37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1</a:t>
            </a:r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</a:p>
        </p:txBody>
      </p:sp>
      <p:sp>
        <p:nvSpPr>
          <p:cNvPr id="58484" name="Text Box 116"/>
          <p:cNvSpPr txBox="1">
            <a:spLocks noChangeArrowheads="1"/>
          </p:cNvSpPr>
          <p:nvPr/>
        </p:nvSpPr>
        <p:spPr bwMode="auto">
          <a:xfrm>
            <a:off x="1162368" y="2862264"/>
            <a:ext cx="2743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496" name="Text Box 128"/>
          <p:cNvSpPr txBox="1">
            <a:spLocks noChangeArrowheads="1"/>
          </p:cNvSpPr>
          <p:nvPr/>
        </p:nvSpPr>
        <p:spPr bwMode="auto">
          <a:xfrm>
            <a:off x="43688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III: </a:t>
            </a:r>
          </a:p>
        </p:txBody>
      </p:sp>
      <p:sp>
        <p:nvSpPr>
          <p:cNvPr id="58497" name="Text Box 129"/>
          <p:cNvSpPr txBox="1">
            <a:spLocks noChangeArrowheads="1"/>
          </p:cNvSpPr>
          <p:nvPr/>
        </p:nvSpPr>
        <p:spPr bwMode="auto">
          <a:xfrm>
            <a:off x="5031780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prstClr val="black"/>
                </a:solidFill>
                <a:latin typeface=".VnAvant" panose="020B7200000000000000" pitchFamily="34" charset="0"/>
              </a:rPr>
              <a:t>Ba</a:t>
            </a:r>
          </a:p>
        </p:txBody>
      </p:sp>
      <p:sp>
        <p:nvSpPr>
          <p:cNvPr id="58498" name="Text Box 130"/>
          <p:cNvSpPr txBox="1">
            <a:spLocks noChangeArrowheads="1"/>
          </p:cNvSpPr>
          <p:nvPr/>
        </p:nvSpPr>
        <p:spPr bwMode="auto">
          <a:xfrm>
            <a:off x="81280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 :</a:t>
            </a:r>
          </a:p>
        </p:txBody>
      </p:sp>
      <p:sp>
        <p:nvSpPr>
          <p:cNvPr id="58499" name="Text Box 131"/>
          <p:cNvSpPr txBox="1">
            <a:spLocks noChangeArrowheads="1"/>
          </p:cNvSpPr>
          <p:nvPr/>
        </p:nvSpPr>
        <p:spPr bwMode="auto">
          <a:xfrm>
            <a:off x="8704879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0" name="Text Box 132"/>
          <p:cNvSpPr txBox="1">
            <a:spLocks noChangeArrowheads="1"/>
          </p:cNvSpPr>
          <p:nvPr/>
        </p:nvSpPr>
        <p:spPr bwMode="auto">
          <a:xfrm>
            <a:off x="6096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VII:</a:t>
            </a: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58501" name="Text Box 133"/>
          <p:cNvSpPr txBox="1">
            <a:spLocks noChangeArrowheads="1"/>
          </p:cNvSpPr>
          <p:nvPr/>
        </p:nvSpPr>
        <p:spPr bwMode="auto">
          <a:xfrm>
            <a:off x="1351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502" name="Text Box 134"/>
          <p:cNvSpPr txBox="1">
            <a:spLocks noChangeArrowheads="1"/>
          </p:cNvSpPr>
          <p:nvPr/>
        </p:nvSpPr>
        <p:spPr bwMode="auto">
          <a:xfrm>
            <a:off x="43688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IX :</a:t>
            </a:r>
          </a:p>
        </p:txBody>
      </p:sp>
      <p:sp>
        <p:nvSpPr>
          <p:cNvPr id="58503" name="Text Box 135"/>
          <p:cNvSpPr txBox="1">
            <a:spLocks noChangeArrowheads="1"/>
          </p:cNvSpPr>
          <p:nvPr/>
        </p:nvSpPr>
        <p:spPr bwMode="auto">
          <a:xfrm>
            <a:off x="4907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4" name="Text Box 136"/>
          <p:cNvSpPr txBox="1">
            <a:spLocks noChangeArrowheads="1"/>
          </p:cNvSpPr>
          <p:nvPr/>
        </p:nvSpPr>
        <p:spPr bwMode="auto">
          <a:xfrm>
            <a:off x="81280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 :</a:t>
            </a:r>
          </a:p>
        </p:txBody>
      </p:sp>
      <p:sp>
        <p:nvSpPr>
          <p:cNvPr id="58505" name="Text Box 137"/>
          <p:cNvSpPr txBox="1">
            <a:spLocks noChangeArrowheads="1"/>
          </p:cNvSpPr>
          <p:nvPr/>
        </p:nvSpPr>
        <p:spPr bwMode="auto">
          <a:xfrm>
            <a:off x="8790980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6" name="Text Box 138"/>
          <p:cNvSpPr txBox="1">
            <a:spLocks noChangeArrowheads="1"/>
          </p:cNvSpPr>
          <p:nvPr/>
        </p:nvSpPr>
        <p:spPr bwMode="auto">
          <a:xfrm>
            <a:off x="609600" y="4159251"/>
            <a:ext cx="31496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XXI: 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1491279" y="4159461"/>
            <a:ext cx="2540000" cy="53857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9" name="Text Box 141"/>
          <p:cNvSpPr txBox="1">
            <a:spLocks noChangeArrowheads="1"/>
          </p:cNvSpPr>
          <p:nvPr/>
        </p:nvSpPr>
        <p:spPr bwMode="auto">
          <a:xfrm>
            <a:off x="43688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 :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4992172" y="41751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Hai</a:t>
            </a:r>
            <a:endParaRPr lang="en-US" sz="27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58511" name="Text Box 143"/>
          <p:cNvSpPr txBox="1">
            <a:spLocks noChangeArrowheads="1"/>
          </p:cNvSpPr>
          <p:nvPr/>
        </p:nvSpPr>
        <p:spPr bwMode="auto">
          <a:xfrm>
            <a:off x="81280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IV :</a:t>
            </a:r>
          </a:p>
        </p:txBody>
      </p:sp>
      <p:sp>
        <p:nvSpPr>
          <p:cNvPr id="58512" name="Text Box 144"/>
          <p:cNvSpPr txBox="1">
            <a:spLocks noChangeArrowheads="1"/>
          </p:cNvSpPr>
          <p:nvPr/>
        </p:nvSpPr>
        <p:spPr bwMode="auto">
          <a:xfrm>
            <a:off x="8852972" y="41596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3" name="Text Box 145"/>
          <p:cNvSpPr txBox="1">
            <a:spLocks noChangeArrowheads="1"/>
          </p:cNvSpPr>
          <p:nvPr/>
        </p:nvSpPr>
        <p:spPr bwMode="auto">
          <a:xfrm>
            <a:off x="6096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 :</a:t>
            </a:r>
          </a:p>
        </p:txBody>
      </p:sp>
      <p:sp>
        <p:nvSpPr>
          <p:cNvPr id="58514" name="Text Box 146"/>
          <p:cNvSpPr txBox="1">
            <a:spLocks noChangeArrowheads="1"/>
          </p:cNvSpPr>
          <p:nvPr/>
        </p:nvSpPr>
        <p:spPr bwMode="auto">
          <a:xfrm>
            <a:off x="1288079" y="47847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5" name="Text Box 147"/>
          <p:cNvSpPr txBox="1">
            <a:spLocks noChangeArrowheads="1"/>
          </p:cNvSpPr>
          <p:nvPr/>
        </p:nvSpPr>
        <p:spPr bwMode="auto">
          <a:xfrm>
            <a:off x="43688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VIII :</a:t>
            </a:r>
          </a:p>
        </p:txBody>
      </p:sp>
      <p:sp>
        <p:nvSpPr>
          <p:cNvPr id="58516" name="Text Box 148"/>
          <p:cNvSpPr txBox="1">
            <a:spLocks noChangeArrowheads="1"/>
          </p:cNvSpPr>
          <p:nvPr/>
        </p:nvSpPr>
        <p:spPr bwMode="auto">
          <a:xfrm>
            <a:off x="5212596" y="4784725"/>
            <a:ext cx="24384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7" name="Text Box 149"/>
          <p:cNvSpPr txBox="1">
            <a:spLocks noChangeArrowheads="1"/>
          </p:cNvSpPr>
          <p:nvPr/>
        </p:nvSpPr>
        <p:spPr bwMode="auto">
          <a:xfrm>
            <a:off x="81280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 :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627388" y="47692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2700" b="1" dirty="0">
              <a:latin typeface=".VnTime" panose="020B7200000000000000" pitchFamily="34" charset="0"/>
            </a:endParaRPr>
          </a:p>
        </p:txBody>
      </p:sp>
      <p:sp>
        <p:nvSpPr>
          <p:cNvPr id="58519" name="Text Box 151"/>
          <p:cNvSpPr txBox="1">
            <a:spLocks noChangeArrowheads="1"/>
          </p:cNvSpPr>
          <p:nvPr/>
        </p:nvSpPr>
        <p:spPr bwMode="auto">
          <a:xfrm>
            <a:off x="6096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XII:</a:t>
            </a:r>
          </a:p>
        </p:txBody>
      </p:sp>
      <p:sp>
        <p:nvSpPr>
          <p:cNvPr id="58520" name="Text Box 152"/>
          <p:cNvSpPr txBox="1">
            <a:spLocks noChangeArrowheads="1"/>
          </p:cNvSpPr>
          <p:nvPr/>
        </p:nvSpPr>
        <p:spPr bwMode="auto">
          <a:xfrm>
            <a:off x="1258808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hai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21" name="Text Box 153"/>
          <p:cNvSpPr txBox="1">
            <a:spLocks noChangeArrowheads="1"/>
          </p:cNvSpPr>
          <p:nvPr/>
        </p:nvSpPr>
        <p:spPr bwMode="auto">
          <a:xfrm>
            <a:off x="43688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:</a:t>
            </a:r>
            <a:endParaRPr lang="en-US" sz="27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58522" name="Text Box 154"/>
          <p:cNvSpPr txBox="1">
            <a:spLocks noChangeArrowheads="1"/>
          </p:cNvSpPr>
          <p:nvPr/>
        </p:nvSpPr>
        <p:spPr bwMode="auto">
          <a:xfrm>
            <a:off x="5281475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32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5" y="4679597"/>
            <a:ext cx="1898144" cy="2496887"/>
          </a:xfrm>
          <a:prstGeom prst="rect">
            <a:avLst/>
          </a:prstGeom>
        </p:spPr>
      </p:pic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916980" y="274854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35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84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84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58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58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84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84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8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8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58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58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585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585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58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58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58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58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 tmFilter="0, 0; .2, .5; .8, .5; 1, 0"/>
                                        <p:tgtEl>
                                          <p:spTgt spid="58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000" autoRev="1" fill="hold"/>
                                        <p:tgtEl>
                                          <p:spTgt spid="58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58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58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585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 tmFilter="0, 0; .2, .5; .8, .5; 1, 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000" autoRev="1" fill="hold"/>
                                        <p:tgtEl>
                                          <p:spTgt spid="585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58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585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5" grpId="0" animBg="1"/>
      <p:bldP spid="58484" grpId="0" animBg="1"/>
      <p:bldP spid="58496" grpId="0" animBg="1"/>
      <p:bldP spid="58497" grpId="0" animBg="1"/>
      <p:bldP spid="58498" grpId="0" animBg="1"/>
      <p:bldP spid="58499" grpId="0" animBg="1"/>
      <p:bldP spid="58500" grpId="0" animBg="1"/>
      <p:bldP spid="58501" grpId="0" animBg="1"/>
      <p:bldP spid="58502" grpId="0" animBg="1"/>
      <p:bldP spid="58503" grpId="0" animBg="1"/>
      <p:bldP spid="58504" grpId="0" animBg="1"/>
      <p:bldP spid="58505" grpId="0" animBg="1"/>
      <p:bldP spid="58506" grpId="0" animBg="1"/>
      <p:bldP spid="58507" grpId="0" animBg="1"/>
      <p:bldP spid="58509" grpId="0" animBg="1"/>
      <p:bldP spid="58510" grpId="0" animBg="1"/>
      <p:bldP spid="58511" grpId="0" animBg="1"/>
      <p:bldP spid="58512" grpId="0" animBg="1"/>
      <p:bldP spid="58513" grpId="0" animBg="1"/>
      <p:bldP spid="58514" grpId="0" animBg="1"/>
      <p:bldP spid="58515" grpId="0" animBg="1"/>
      <p:bldP spid="58516" grpId="0" animBg="1"/>
      <p:bldP spid="58517" grpId="0" animBg="1"/>
      <p:bldP spid="58518" grpId="0" animBg="1"/>
      <p:bldP spid="58519" grpId="0" animBg="1"/>
      <p:bldP spid="58520" grpId="0" animBg="1"/>
      <p:bldP spid="58521" grpId="0" animBg="1"/>
      <p:bldP spid="58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1117600" y="2652415"/>
            <a:ext cx="2540000" cy="1905000"/>
            <a:chOff x="336" y="336"/>
            <a:chExt cx="1200" cy="1200"/>
          </a:xfrm>
        </p:grpSpPr>
        <p:sp>
          <p:nvSpPr>
            <p:cNvPr id="59395" name="Oval 3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396" name="Oval 4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1336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6256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192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5240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2192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1177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21336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7432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0480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1496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0480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6416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rot="16188640">
            <a:off x="2131751" y="3797043"/>
            <a:ext cx="611188" cy="2116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9506" name="Oval 114"/>
          <p:cNvSpPr>
            <a:spLocks noChangeArrowheads="1"/>
          </p:cNvSpPr>
          <p:nvPr/>
        </p:nvSpPr>
        <p:spPr bwMode="auto">
          <a:xfrm>
            <a:off x="1272747" y="1677834"/>
            <a:ext cx="1916599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 err="1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 2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59510" name="Group 118"/>
          <p:cNvGrpSpPr>
            <a:grpSpLocks/>
          </p:cNvGrpSpPr>
          <p:nvPr/>
        </p:nvGrpSpPr>
        <p:grpSpPr bwMode="auto">
          <a:xfrm>
            <a:off x="2336800" y="2913298"/>
            <a:ext cx="203200" cy="652463"/>
            <a:chOff x="3888" y="576"/>
            <a:chExt cx="96" cy="432"/>
          </a:xfrm>
        </p:grpSpPr>
        <p:sp>
          <p:nvSpPr>
            <p:cNvPr id="59511" name="Line 119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13" name="Group 121"/>
          <p:cNvGrpSpPr>
            <a:grpSpLocks/>
          </p:cNvGrpSpPr>
          <p:nvPr/>
        </p:nvGrpSpPr>
        <p:grpSpPr bwMode="auto">
          <a:xfrm>
            <a:off x="4775200" y="2574925"/>
            <a:ext cx="2540000" cy="1905000"/>
            <a:chOff x="336" y="336"/>
            <a:chExt cx="1200" cy="1200"/>
          </a:xfrm>
        </p:grpSpPr>
        <p:sp>
          <p:nvSpPr>
            <p:cNvPr id="59514" name="Oval 122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16" name="Text Box 124"/>
          <p:cNvSpPr txBox="1">
            <a:spLocks noChangeArrowheads="1"/>
          </p:cNvSpPr>
          <p:nvPr/>
        </p:nvSpPr>
        <p:spPr bwMode="auto">
          <a:xfrm>
            <a:off x="57912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17" name="Text Box 125"/>
          <p:cNvSpPr txBox="1">
            <a:spLocks noChangeArrowheads="1"/>
          </p:cNvSpPr>
          <p:nvPr/>
        </p:nvSpPr>
        <p:spPr bwMode="auto">
          <a:xfrm>
            <a:off x="52832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18" name="Text Box 126"/>
          <p:cNvSpPr txBox="1">
            <a:spLocks noChangeArrowheads="1"/>
          </p:cNvSpPr>
          <p:nvPr/>
        </p:nvSpPr>
        <p:spPr bwMode="auto">
          <a:xfrm>
            <a:off x="48768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19" name="Text Box 127"/>
          <p:cNvSpPr txBox="1">
            <a:spLocks noChangeArrowheads="1"/>
          </p:cNvSpPr>
          <p:nvPr/>
        </p:nvSpPr>
        <p:spPr bwMode="auto">
          <a:xfrm>
            <a:off x="51816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20" name="Text Box 128"/>
          <p:cNvSpPr txBox="1">
            <a:spLocks noChangeArrowheads="1"/>
          </p:cNvSpPr>
          <p:nvPr/>
        </p:nvSpPr>
        <p:spPr bwMode="auto">
          <a:xfrm>
            <a:off x="48768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21" name="Text Box 129"/>
          <p:cNvSpPr txBox="1">
            <a:spLocks noChangeArrowheads="1"/>
          </p:cNvSpPr>
          <p:nvPr/>
        </p:nvSpPr>
        <p:spPr bwMode="auto">
          <a:xfrm>
            <a:off x="47753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22" name="Text Box 130"/>
          <p:cNvSpPr txBox="1">
            <a:spLocks noChangeArrowheads="1"/>
          </p:cNvSpPr>
          <p:nvPr/>
        </p:nvSpPr>
        <p:spPr bwMode="auto">
          <a:xfrm>
            <a:off x="57912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23" name="Text Box 131"/>
          <p:cNvSpPr txBox="1">
            <a:spLocks noChangeArrowheads="1"/>
          </p:cNvSpPr>
          <p:nvPr/>
        </p:nvSpPr>
        <p:spPr bwMode="auto">
          <a:xfrm>
            <a:off x="64008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24" name="Text Box 132"/>
          <p:cNvSpPr txBox="1">
            <a:spLocks noChangeArrowheads="1"/>
          </p:cNvSpPr>
          <p:nvPr/>
        </p:nvSpPr>
        <p:spPr bwMode="auto">
          <a:xfrm>
            <a:off x="67056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25" name="Text Box 133"/>
          <p:cNvSpPr txBox="1">
            <a:spLocks noChangeArrowheads="1"/>
          </p:cNvSpPr>
          <p:nvPr/>
        </p:nvSpPr>
        <p:spPr bwMode="auto">
          <a:xfrm>
            <a:off x="68072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26" name="Text Box 134"/>
          <p:cNvSpPr txBox="1">
            <a:spLocks noChangeArrowheads="1"/>
          </p:cNvSpPr>
          <p:nvPr/>
        </p:nvSpPr>
        <p:spPr bwMode="auto">
          <a:xfrm>
            <a:off x="67056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27" name="Text Box 135"/>
          <p:cNvSpPr txBox="1">
            <a:spLocks noChangeArrowheads="1"/>
          </p:cNvSpPr>
          <p:nvPr/>
        </p:nvSpPr>
        <p:spPr bwMode="auto">
          <a:xfrm>
            <a:off x="62992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29" name="Group 137"/>
          <p:cNvGrpSpPr>
            <a:grpSpLocks/>
          </p:cNvGrpSpPr>
          <p:nvPr/>
        </p:nvGrpSpPr>
        <p:grpSpPr bwMode="auto">
          <a:xfrm>
            <a:off x="5994400" y="2895600"/>
            <a:ext cx="213784" cy="685800"/>
            <a:chOff x="3888" y="576"/>
            <a:chExt cx="96" cy="432"/>
          </a:xfrm>
        </p:grpSpPr>
        <p:sp>
          <p:nvSpPr>
            <p:cNvPr id="59530" name="Line 138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51" name="Group 159"/>
          <p:cNvGrpSpPr>
            <a:grpSpLocks/>
          </p:cNvGrpSpPr>
          <p:nvPr/>
        </p:nvGrpSpPr>
        <p:grpSpPr bwMode="auto">
          <a:xfrm>
            <a:off x="8636000" y="2574925"/>
            <a:ext cx="2540000" cy="1905000"/>
            <a:chOff x="336" y="336"/>
            <a:chExt cx="1200" cy="1200"/>
          </a:xfrm>
        </p:grpSpPr>
        <p:sp>
          <p:nvSpPr>
            <p:cNvPr id="59552" name="Oval 160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54" name="Text Box 162"/>
          <p:cNvSpPr txBox="1">
            <a:spLocks noChangeArrowheads="1"/>
          </p:cNvSpPr>
          <p:nvPr/>
        </p:nvSpPr>
        <p:spPr bwMode="auto">
          <a:xfrm>
            <a:off x="96520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55" name="Text Box 163"/>
          <p:cNvSpPr txBox="1">
            <a:spLocks noChangeArrowheads="1"/>
          </p:cNvSpPr>
          <p:nvPr/>
        </p:nvSpPr>
        <p:spPr bwMode="auto">
          <a:xfrm>
            <a:off x="91440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56" name="Text Box 164"/>
          <p:cNvSpPr txBox="1">
            <a:spLocks noChangeArrowheads="1"/>
          </p:cNvSpPr>
          <p:nvPr/>
        </p:nvSpPr>
        <p:spPr bwMode="auto">
          <a:xfrm>
            <a:off x="87376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57" name="Text Box 165"/>
          <p:cNvSpPr txBox="1">
            <a:spLocks noChangeArrowheads="1"/>
          </p:cNvSpPr>
          <p:nvPr/>
        </p:nvSpPr>
        <p:spPr bwMode="auto">
          <a:xfrm>
            <a:off x="90424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58" name="Text Box 166"/>
          <p:cNvSpPr txBox="1">
            <a:spLocks noChangeArrowheads="1"/>
          </p:cNvSpPr>
          <p:nvPr/>
        </p:nvSpPr>
        <p:spPr bwMode="auto">
          <a:xfrm>
            <a:off x="87376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59" name="Text Box 167"/>
          <p:cNvSpPr txBox="1">
            <a:spLocks noChangeArrowheads="1"/>
          </p:cNvSpPr>
          <p:nvPr/>
        </p:nvSpPr>
        <p:spPr bwMode="auto">
          <a:xfrm>
            <a:off x="86361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60" name="Text Box 168"/>
          <p:cNvSpPr txBox="1">
            <a:spLocks noChangeArrowheads="1"/>
          </p:cNvSpPr>
          <p:nvPr/>
        </p:nvSpPr>
        <p:spPr bwMode="auto">
          <a:xfrm>
            <a:off x="96520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61" name="Text Box 169"/>
          <p:cNvSpPr txBox="1">
            <a:spLocks noChangeArrowheads="1"/>
          </p:cNvSpPr>
          <p:nvPr/>
        </p:nvSpPr>
        <p:spPr bwMode="auto">
          <a:xfrm>
            <a:off x="102616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62" name="Text Box 170"/>
          <p:cNvSpPr txBox="1">
            <a:spLocks noChangeArrowheads="1"/>
          </p:cNvSpPr>
          <p:nvPr/>
        </p:nvSpPr>
        <p:spPr bwMode="auto">
          <a:xfrm>
            <a:off x="105664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63" name="Text Box 171"/>
          <p:cNvSpPr txBox="1">
            <a:spLocks noChangeArrowheads="1"/>
          </p:cNvSpPr>
          <p:nvPr/>
        </p:nvSpPr>
        <p:spPr bwMode="auto">
          <a:xfrm>
            <a:off x="106680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64" name="Text Box 172"/>
          <p:cNvSpPr txBox="1">
            <a:spLocks noChangeArrowheads="1"/>
          </p:cNvSpPr>
          <p:nvPr/>
        </p:nvSpPr>
        <p:spPr bwMode="auto">
          <a:xfrm>
            <a:off x="105664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65" name="Text Box 173"/>
          <p:cNvSpPr txBox="1">
            <a:spLocks noChangeArrowheads="1"/>
          </p:cNvSpPr>
          <p:nvPr/>
        </p:nvSpPr>
        <p:spPr bwMode="auto">
          <a:xfrm>
            <a:off x="101600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72" name="Group 180"/>
          <p:cNvGrpSpPr>
            <a:grpSpLocks/>
          </p:cNvGrpSpPr>
          <p:nvPr/>
        </p:nvGrpSpPr>
        <p:grpSpPr bwMode="auto">
          <a:xfrm>
            <a:off x="5994400" y="3054586"/>
            <a:ext cx="203200" cy="525463"/>
            <a:chOff x="3024" y="1008"/>
            <a:chExt cx="96" cy="331"/>
          </a:xfrm>
        </p:grpSpPr>
        <p:sp>
          <p:nvSpPr>
            <p:cNvPr id="59570" name="Line 178"/>
            <p:cNvSpPr>
              <a:spLocks noChangeShapeType="1"/>
            </p:cNvSpPr>
            <p:nvPr/>
          </p:nvSpPr>
          <p:spPr bwMode="auto">
            <a:xfrm rot="16188640">
              <a:off x="2927" y="1153"/>
              <a:ext cx="290" cy="0"/>
            </a:xfrm>
            <a:prstGeom prst="line">
              <a:avLst/>
            </a:prstGeom>
            <a:noFill/>
            <a:ln w="762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auto">
            <a:xfrm>
              <a:off x="3024" y="1248"/>
              <a:ext cx="9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76" name="Line 184"/>
          <p:cNvSpPr>
            <a:spLocks noChangeShapeType="1"/>
          </p:cNvSpPr>
          <p:nvPr/>
        </p:nvSpPr>
        <p:spPr bwMode="auto">
          <a:xfrm rot="16188640">
            <a:off x="10310979" y="3249613"/>
            <a:ext cx="3175" cy="508000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grpSp>
        <p:nvGrpSpPr>
          <p:cNvPr id="59577" name="Group 185"/>
          <p:cNvGrpSpPr>
            <a:grpSpLocks/>
          </p:cNvGrpSpPr>
          <p:nvPr/>
        </p:nvGrpSpPr>
        <p:grpSpPr bwMode="auto">
          <a:xfrm>
            <a:off x="9855200" y="2913298"/>
            <a:ext cx="203200" cy="652463"/>
            <a:chOff x="3888" y="576"/>
            <a:chExt cx="96" cy="432"/>
          </a:xfrm>
        </p:grpSpPr>
        <p:sp>
          <p:nvSpPr>
            <p:cNvPr id="59578" name="Line 186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80" name="Text Box 188"/>
          <p:cNvSpPr txBox="1">
            <a:spLocks noChangeArrowheads="1"/>
          </p:cNvSpPr>
          <p:nvPr/>
        </p:nvSpPr>
        <p:spPr bwMode="auto">
          <a:xfrm>
            <a:off x="2032000" y="463490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9581" name="Text Box 189"/>
          <p:cNvSpPr txBox="1">
            <a:spLocks noChangeArrowheads="1"/>
          </p:cNvSpPr>
          <p:nvPr/>
        </p:nvSpPr>
        <p:spPr bwMode="auto">
          <a:xfrm>
            <a:off x="57912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9582" name="Text Box 190"/>
          <p:cNvSpPr txBox="1">
            <a:spLocks noChangeArrowheads="1"/>
          </p:cNvSpPr>
          <p:nvPr/>
        </p:nvSpPr>
        <p:spPr bwMode="auto">
          <a:xfrm>
            <a:off x="96520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6" name="Text Box 248"/>
          <p:cNvSpPr txBox="1">
            <a:spLocks noChangeArrowheads="1"/>
          </p:cNvSpPr>
          <p:nvPr/>
        </p:nvSpPr>
        <p:spPr bwMode="auto">
          <a:xfrm>
            <a:off x="3193187" y="1768181"/>
            <a:ext cx="4656015" cy="63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Đồng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hồ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chỉ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mấy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giờ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7" name="Text Box 248"/>
          <p:cNvSpPr txBox="1">
            <a:spLocks noChangeArrowheads="1"/>
          </p:cNvSpPr>
          <p:nvPr/>
        </p:nvSpPr>
        <p:spPr bwMode="auto">
          <a:xfrm>
            <a:off x="39" y="5264664"/>
            <a:ext cx="40640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8" name="Text Box 248"/>
          <p:cNvSpPr txBox="1">
            <a:spLocks noChangeArrowheads="1"/>
          </p:cNvSpPr>
          <p:nvPr/>
        </p:nvSpPr>
        <p:spPr bwMode="auto">
          <a:xfrm>
            <a:off x="3853149" y="5262709"/>
            <a:ext cx="42672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" name="Text Box 248"/>
          <p:cNvSpPr txBox="1">
            <a:spLocks noChangeArrowheads="1"/>
          </p:cNvSpPr>
          <p:nvPr/>
        </p:nvSpPr>
        <p:spPr bwMode="auto">
          <a:xfrm>
            <a:off x="8196549" y="5262709"/>
            <a:ext cx="4011083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70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00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9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9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9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59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59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9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9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3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5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5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5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5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9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7" grpId="1"/>
      <p:bldP spid="59403" grpId="0"/>
      <p:bldP spid="59403" grpId="1"/>
      <p:bldP spid="59410" grpId="0" animBg="1"/>
      <p:bldP spid="59516" grpId="0"/>
      <p:bldP spid="59516" grpId="1"/>
      <p:bldP spid="59554" grpId="0"/>
      <p:bldP spid="59554" grpId="1"/>
      <p:bldP spid="59563" grpId="0"/>
      <p:bldP spid="59563" grpId="1"/>
      <p:bldP spid="59576" grpId="0" animBg="1"/>
      <p:bldP spid="77" grpId="0"/>
      <p:bldP spid="77" grpId="1"/>
      <p:bldP spid="78" grpId="0"/>
      <p:bldP spid="78" grpId="1"/>
      <p:bldP spid="79" grpId="0"/>
      <p:bldP spid="7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049727" y="3568483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41505" y="5008107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1549990" y="1891000"/>
            <a:ext cx="1592007" cy="7822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72" tIns="60936" rIns="121872" bIns="60936" anchor="ctr"/>
          <a:lstStyle/>
          <a:p>
            <a:pPr algn="ctr" defTabSz="1218660"/>
            <a:r>
              <a:rPr lang="en-US" sz="33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3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712211" y="877180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0612" y="2014989"/>
            <a:ext cx="836536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  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II,VI, V, VII, IV, IX, XI: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2468" y="2743409"/>
            <a:ext cx="597689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a)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678" y="3333433"/>
            <a:ext cx="752129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00553" y="3361849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9228" y="3359272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95619" y="3355385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124" y="3369613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7781" y="3367036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07383" y="3352808"/>
            <a:ext cx="79701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41888" y="4135649"/>
            <a:ext cx="598170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0501" y="4745252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26287" y="4727176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44945" y="4755592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3336" y="4771088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69279" y="4773668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86757" y="4771088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08166" y="4802084"/>
            <a:ext cx="6142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7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755" y="2466377"/>
            <a:ext cx="9144000" cy="934223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60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683" y="523552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9600" y="3810003"/>
            <a:ext cx="609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117600" y="3810003"/>
            <a:ext cx="914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82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8448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436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5283200" y="3810003"/>
            <a:ext cx="12192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6299200" y="3810003"/>
            <a:ext cx="1422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VIII,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76200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5344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9245600" y="3810003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100584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37592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827427" y="2526447"/>
            <a:ext cx="1574800" cy="7667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82" tIns="60941" rIns="121882" bIns="60941" anchor="ctr"/>
          <a:lstStyle/>
          <a:p>
            <a:pPr algn="ctr" defTabSz="1218780"/>
            <a:r>
              <a:rPr lang="en-US" sz="3300" b="1" u="sng" dirty="0" err="1">
                <a:solidFill>
                  <a:schemeClr val="bg1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latin typeface="HP001 5 hàng" pitchFamily="34" charset="0"/>
              </a:rPr>
              <a:t> 4</a:t>
            </a:r>
            <a:r>
              <a:rPr lang="en-US" sz="3300" b="1" dirty="0">
                <a:solidFill>
                  <a:schemeClr val="bg1"/>
                </a:solidFill>
                <a:latin typeface="HP001 5 hàng" pitchFamily="34" charset="0"/>
              </a:rPr>
              <a:t>: </a:t>
            </a:r>
          </a:p>
        </p:txBody>
      </p:sp>
      <p:pic>
        <p:nvPicPr>
          <p:cNvPr id="20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571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3767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1008" y="5187737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024303" y="644162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526236" y="1280128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74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autoUpdateAnimBg="0"/>
      <p:bldP spid="86025" grpId="0"/>
      <p:bldP spid="86026" grpId="0"/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114800" y="2591024"/>
            <a:ext cx="547688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7162800" y="2591024"/>
            <a:ext cx="481013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05001" y="2667224"/>
            <a:ext cx="490539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575348"/>
            <a:ext cx="8153400" cy="1314451"/>
            <a:chOff x="240" y="1197"/>
            <a:chExt cx="5136" cy="828"/>
          </a:xfrm>
        </p:grpSpPr>
        <p:sp>
          <p:nvSpPr>
            <p:cNvPr id="16422" name="Rectangle 7"/>
            <p:cNvSpPr>
              <a:spLocks noChangeArrowheads="1"/>
            </p:cNvSpPr>
            <p:nvPr/>
          </p:nvSpPr>
          <p:spPr bwMode="auto">
            <a:xfrm>
              <a:off x="240" y="1209"/>
              <a:ext cx="5136" cy="81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423" name="Line 8"/>
            <p:cNvSpPr>
              <a:spLocks noChangeShapeType="1"/>
            </p:cNvSpPr>
            <p:nvPr/>
          </p:nvSpPr>
          <p:spPr bwMode="auto">
            <a:xfrm>
              <a:off x="240" y="1602"/>
              <a:ext cx="513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4" name="Line 9"/>
            <p:cNvSpPr>
              <a:spLocks noChangeShapeType="1"/>
            </p:cNvSpPr>
            <p:nvPr/>
          </p:nvSpPr>
          <p:spPr bwMode="auto">
            <a:xfrm>
              <a:off x="2001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5" name="Line 10"/>
            <p:cNvSpPr>
              <a:spLocks noChangeShapeType="1"/>
            </p:cNvSpPr>
            <p:nvPr/>
          </p:nvSpPr>
          <p:spPr bwMode="auto">
            <a:xfrm>
              <a:off x="238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3216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7" name="Line 12"/>
            <p:cNvSpPr>
              <a:spLocks noChangeShapeType="1"/>
            </p:cNvSpPr>
            <p:nvPr/>
          </p:nvSpPr>
          <p:spPr bwMode="auto">
            <a:xfrm>
              <a:off x="3552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8" name="Line 13"/>
            <p:cNvSpPr>
              <a:spLocks noChangeShapeType="1"/>
            </p:cNvSpPr>
            <p:nvPr/>
          </p:nvSpPr>
          <p:spPr bwMode="auto">
            <a:xfrm>
              <a:off x="2793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9" name="Line 14"/>
            <p:cNvSpPr>
              <a:spLocks noChangeShapeType="1"/>
            </p:cNvSpPr>
            <p:nvPr/>
          </p:nvSpPr>
          <p:spPr bwMode="auto">
            <a:xfrm>
              <a:off x="52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0" name="Line 15"/>
            <p:cNvSpPr>
              <a:spLocks noChangeShapeType="1"/>
            </p:cNvSpPr>
            <p:nvPr/>
          </p:nvSpPr>
          <p:spPr bwMode="auto">
            <a:xfrm>
              <a:off x="1269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1" name="Line 16"/>
            <p:cNvSpPr>
              <a:spLocks noChangeShapeType="1"/>
            </p:cNvSpPr>
            <p:nvPr/>
          </p:nvSpPr>
          <p:spPr bwMode="auto">
            <a:xfrm>
              <a:off x="163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2" name="Line 17"/>
            <p:cNvSpPr>
              <a:spLocks noChangeShapeType="1"/>
            </p:cNvSpPr>
            <p:nvPr/>
          </p:nvSpPr>
          <p:spPr bwMode="auto">
            <a:xfrm>
              <a:off x="88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3" name="Text Box 18"/>
            <p:cNvSpPr txBox="1">
              <a:spLocks noChangeArrowheads="1"/>
            </p:cNvSpPr>
            <p:nvPr/>
          </p:nvSpPr>
          <p:spPr bwMode="auto">
            <a:xfrm>
              <a:off x="320" y="1275"/>
              <a:ext cx="1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16434" name="Text Box 19"/>
            <p:cNvSpPr txBox="1">
              <a:spLocks noChangeArrowheads="1"/>
            </p:cNvSpPr>
            <p:nvPr/>
          </p:nvSpPr>
          <p:spPr bwMode="auto">
            <a:xfrm>
              <a:off x="553" y="1275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</a:t>
              </a:r>
            </a:p>
          </p:txBody>
        </p:sp>
        <p:sp>
          <p:nvSpPr>
            <p:cNvPr id="16435" name="Text Box 20"/>
            <p:cNvSpPr txBox="1">
              <a:spLocks noChangeArrowheads="1"/>
            </p:cNvSpPr>
            <p:nvPr/>
          </p:nvSpPr>
          <p:spPr bwMode="auto">
            <a:xfrm>
              <a:off x="906" y="1275"/>
              <a:ext cx="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III</a:t>
              </a:r>
            </a:p>
          </p:txBody>
        </p:sp>
        <p:sp>
          <p:nvSpPr>
            <p:cNvPr id="16436" name="Text Box 21"/>
            <p:cNvSpPr txBox="1">
              <a:spLocks noChangeArrowheads="1"/>
            </p:cNvSpPr>
            <p:nvPr/>
          </p:nvSpPr>
          <p:spPr bwMode="auto">
            <a:xfrm>
              <a:off x="1302" y="1284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IV</a:t>
              </a:r>
            </a:p>
          </p:txBody>
        </p:sp>
        <p:sp>
          <p:nvSpPr>
            <p:cNvPr id="16437" name="Text Box 22"/>
            <p:cNvSpPr txBox="1">
              <a:spLocks noChangeArrowheads="1"/>
            </p:cNvSpPr>
            <p:nvPr/>
          </p:nvSpPr>
          <p:spPr bwMode="auto">
            <a:xfrm>
              <a:off x="1698" y="1305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16438" name="Text Box 23"/>
            <p:cNvSpPr txBox="1">
              <a:spLocks noChangeArrowheads="1"/>
            </p:cNvSpPr>
            <p:nvPr/>
          </p:nvSpPr>
          <p:spPr bwMode="auto">
            <a:xfrm>
              <a:off x="2002" y="128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</a:t>
              </a:r>
            </a:p>
          </p:txBody>
        </p:sp>
        <p:sp>
          <p:nvSpPr>
            <p:cNvPr id="16439" name="Text Box 24"/>
            <p:cNvSpPr txBox="1">
              <a:spLocks noChangeArrowheads="1"/>
            </p:cNvSpPr>
            <p:nvPr/>
          </p:nvSpPr>
          <p:spPr bwMode="auto">
            <a:xfrm>
              <a:off x="2379" y="1287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</a:t>
              </a:r>
            </a:p>
          </p:txBody>
        </p:sp>
        <p:sp>
          <p:nvSpPr>
            <p:cNvPr id="16440" name="Text Box 25"/>
            <p:cNvSpPr txBox="1">
              <a:spLocks noChangeArrowheads="1"/>
            </p:cNvSpPr>
            <p:nvPr/>
          </p:nvSpPr>
          <p:spPr bwMode="auto">
            <a:xfrm>
              <a:off x="2775" y="1296"/>
              <a:ext cx="4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VIII</a:t>
              </a:r>
            </a:p>
          </p:txBody>
        </p:sp>
        <p:sp>
          <p:nvSpPr>
            <p:cNvPr id="16441" name="Text Box 26"/>
            <p:cNvSpPr txBox="1">
              <a:spLocks noChangeArrowheads="1"/>
            </p:cNvSpPr>
            <p:nvPr/>
          </p:nvSpPr>
          <p:spPr bwMode="auto">
            <a:xfrm>
              <a:off x="3246" y="1293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IX</a:t>
              </a:r>
            </a:p>
          </p:txBody>
        </p:sp>
        <p:sp>
          <p:nvSpPr>
            <p:cNvPr id="16442" name="Text Box 27"/>
            <p:cNvSpPr txBox="1">
              <a:spLocks noChangeArrowheads="1"/>
            </p:cNvSpPr>
            <p:nvPr/>
          </p:nvSpPr>
          <p:spPr bwMode="auto">
            <a:xfrm>
              <a:off x="3606" y="1302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16443" name="Text Box 28"/>
            <p:cNvSpPr txBox="1">
              <a:spLocks noChangeArrowheads="1"/>
            </p:cNvSpPr>
            <p:nvPr/>
          </p:nvSpPr>
          <p:spPr bwMode="auto">
            <a:xfrm>
              <a:off x="288" y="1689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16444" name="Line 29"/>
            <p:cNvSpPr>
              <a:spLocks noChangeShapeType="1"/>
            </p:cNvSpPr>
            <p:nvPr/>
          </p:nvSpPr>
          <p:spPr bwMode="auto">
            <a:xfrm>
              <a:off x="3882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5" name="Line 30"/>
            <p:cNvSpPr>
              <a:spLocks noChangeShapeType="1"/>
            </p:cNvSpPr>
            <p:nvPr/>
          </p:nvSpPr>
          <p:spPr bwMode="auto">
            <a:xfrm>
              <a:off x="4215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6" name="Text Box 31"/>
            <p:cNvSpPr txBox="1">
              <a:spLocks noChangeArrowheads="1"/>
            </p:cNvSpPr>
            <p:nvPr/>
          </p:nvSpPr>
          <p:spPr bwMode="auto">
            <a:xfrm>
              <a:off x="3906" y="1296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</a:t>
              </a:r>
            </a:p>
          </p:txBody>
        </p:sp>
        <p:sp>
          <p:nvSpPr>
            <p:cNvPr id="16447" name="Text Box 32"/>
            <p:cNvSpPr txBox="1">
              <a:spLocks noChangeArrowheads="1"/>
            </p:cNvSpPr>
            <p:nvPr/>
          </p:nvSpPr>
          <p:spPr bwMode="auto">
            <a:xfrm>
              <a:off x="4212" y="1296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XII</a:t>
              </a:r>
            </a:p>
          </p:txBody>
        </p:sp>
        <p:sp>
          <p:nvSpPr>
            <p:cNvPr id="16448" name="Text Box 33"/>
            <p:cNvSpPr txBox="1">
              <a:spLocks noChangeArrowheads="1"/>
            </p:cNvSpPr>
            <p:nvPr/>
          </p:nvSpPr>
          <p:spPr bwMode="auto">
            <a:xfrm>
              <a:off x="594" y="1703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16449" name="Text Box 34"/>
            <p:cNvSpPr txBox="1">
              <a:spLocks noChangeArrowheads="1"/>
            </p:cNvSpPr>
            <p:nvPr/>
          </p:nvSpPr>
          <p:spPr bwMode="auto">
            <a:xfrm>
              <a:off x="964" y="170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16450" name="Text Box 35"/>
            <p:cNvSpPr txBox="1">
              <a:spLocks noChangeArrowheads="1"/>
            </p:cNvSpPr>
            <p:nvPr/>
          </p:nvSpPr>
          <p:spPr bwMode="auto">
            <a:xfrm>
              <a:off x="1368" y="17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16451" name="Text Box 36"/>
            <p:cNvSpPr txBox="1">
              <a:spLocks noChangeArrowheads="1"/>
            </p:cNvSpPr>
            <p:nvPr/>
          </p:nvSpPr>
          <p:spPr bwMode="auto">
            <a:xfrm>
              <a:off x="1717" y="1710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16452" name="Text Box 37"/>
            <p:cNvSpPr txBox="1">
              <a:spLocks noChangeArrowheads="1"/>
            </p:cNvSpPr>
            <p:nvPr/>
          </p:nvSpPr>
          <p:spPr bwMode="auto">
            <a:xfrm>
              <a:off x="2073" y="1701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16453" name="Text Box 38"/>
            <p:cNvSpPr txBox="1">
              <a:spLocks noChangeArrowheads="1"/>
            </p:cNvSpPr>
            <p:nvPr/>
          </p:nvSpPr>
          <p:spPr bwMode="auto">
            <a:xfrm>
              <a:off x="2476" y="170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7</a:t>
              </a:r>
            </a:p>
          </p:txBody>
        </p:sp>
        <p:sp>
          <p:nvSpPr>
            <p:cNvPr id="16454" name="Text Box 39"/>
            <p:cNvSpPr txBox="1">
              <a:spLocks noChangeArrowheads="1"/>
            </p:cNvSpPr>
            <p:nvPr/>
          </p:nvSpPr>
          <p:spPr bwMode="auto">
            <a:xfrm>
              <a:off x="2880" y="1704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8</a:t>
              </a:r>
            </a:p>
          </p:txBody>
        </p:sp>
        <p:sp>
          <p:nvSpPr>
            <p:cNvPr id="16455" name="Text Box 40"/>
            <p:cNvSpPr txBox="1">
              <a:spLocks noChangeArrowheads="1"/>
            </p:cNvSpPr>
            <p:nvPr/>
          </p:nvSpPr>
          <p:spPr bwMode="auto">
            <a:xfrm>
              <a:off x="3283" y="1708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16456" name="Text Box 41"/>
            <p:cNvSpPr txBox="1">
              <a:spLocks noChangeArrowheads="1"/>
            </p:cNvSpPr>
            <p:nvPr/>
          </p:nvSpPr>
          <p:spPr bwMode="auto">
            <a:xfrm>
              <a:off x="3582" y="171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10</a:t>
              </a:r>
            </a:p>
          </p:txBody>
        </p:sp>
        <p:sp>
          <p:nvSpPr>
            <p:cNvPr id="16457" name="Text Box 42"/>
            <p:cNvSpPr txBox="1">
              <a:spLocks noChangeArrowheads="1"/>
            </p:cNvSpPr>
            <p:nvPr/>
          </p:nvSpPr>
          <p:spPr bwMode="auto">
            <a:xfrm>
              <a:off x="3938" y="170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11</a:t>
              </a:r>
            </a:p>
          </p:txBody>
        </p:sp>
        <p:sp>
          <p:nvSpPr>
            <p:cNvPr id="16458" name="Text Box 43"/>
            <p:cNvSpPr txBox="1">
              <a:spLocks noChangeArrowheads="1"/>
            </p:cNvSpPr>
            <p:nvPr/>
          </p:nvSpPr>
          <p:spPr bwMode="auto">
            <a:xfrm>
              <a:off x="4263" y="1713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16459" name="Line 44"/>
            <p:cNvSpPr>
              <a:spLocks noChangeShapeType="1"/>
            </p:cNvSpPr>
            <p:nvPr/>
          </p:nvSpPr>
          <p:spPr bwMode="auto">
            <a:xfrm>
              <a:off x="4596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0" name="Line 45"/>
            <p:cNvSpPr>
              <a:spLocks noChangeShapeType="1"/>
            </p:cNvSpPr>
            <p:nvPr/>
          </p:nvSpPr>
          <p:spPr bwMode="auto">
            <a:xfrm>
              <a:off x="4974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8839201" y="2743424"/>
            <a:ext cx="62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</a:t>
            </a: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9372601" y="2743424"/>
            <a:ext cx="744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XXI</a:t>
            </a: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8839200" y="335280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9493403" y="3352805"/>
            <a:ext cx="7683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21</a:t>
            </a:r>
          </a:p>
        </p:txBody>
      </p:sp>
      <p:pic>
        <p:nvPicPr>
          <p:cNvPr id="88115" name="Picture 51" descr="ho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352815"/>
            <a:ext cx="457200" cy="452439"/>
          </a:xfrm>
          <a:noFill/>
        </p:spPr>
      </p:pic>
      <p:pic>
        <p:nvPicPr>
          <p:cNvPr id="88116" name="Picture 5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7" name="Picture 5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8" name="Picture 5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9" name="Picture 5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0" name="Picture 5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1" name="Picture 5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2" name="Picture 5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3" name="Picture 5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4" name="Picture 6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5" name="Picture 6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6" name="Picture 6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7" name="Picture 6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357585"/>
            <a:ext cx="42545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8" name="Picture 6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3371872"/>
            <a:ext cx="341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9" name="Picture 65" descr="ho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52815"/>
            <a:ext cx="3810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0" name="Picture 6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1" name="Picture 6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2" name="Picture 6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3" name="Picture 69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4" name="Picture 70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5" name="Picture 7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6" name="Picture 7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7" name="Picture 7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8" name="Picture 7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9" name="Picture 7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0" name="Picture 7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1" name="Picture 7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57568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2" name="Picture 7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3362340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2"/>
          <p:cNvSpPr txBox="1">
            <a:spLocks noChangeArrowheads="1"/>
          </p:cNvSpPr>
          <p:nvPr/>
        </p:nvSpPr>
        <p:spPr bwMode="auto">
          <a:xfrm>
            <a:off x="1024303" y="256921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78" name="TextBox 3"/>
          <p:cNvSpPr txBox="1">
            <a:spLocks noChangeArrowheads="1"/>
          </p:cNvSpPr>
          <p:nvPr/>
        </p:nvSpPr>
        <p:spPr bwMode="auto">
          <a:xfrm>
            <a:off x="2526236" y="799688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67265" y="1698600"/>
            <a:ext cx="2832787" cy="769437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 defTabSz="914128">
              <a:defRPr/>
            </a:pPr>
            <a:r>
              <a:rPr lang="en-US" sz="4400" b="1" kern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67558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10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10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10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10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8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1000"/>
                                        <p:tgtEl>
                                          <p:spTgt spid="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 animBg="1"/>
      <p:bldP spid="88068" grpId="0" animBg="1"/>
      <p:bldP spid="88110" grpId="0"/>
      <p:bldP spid="88111" grpId="0"/>
      <p:bldP spid="88112" grpId="0"/>
      <p:bldP spid="881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490" y="5159089"/>
            <a:ext cx="446628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36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0290" y="5661419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8 giờ</a:t>
            </a:r>
          </a:p>
        </p:txBody>
      </p:sp>
      <p:pic>
        <p:nvPicPr>
          <p:cNvPr id="1028" name="Picture 4" descr="Từ vựng tiếng Anh lớp 2 - 7 chủ đề thú vị dành cho con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72" y="805915"/>
            <a:ext cx="7505821" cy="44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9266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6096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8916" name="Picture 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-82551"/>
            <a:ext cx="27432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7592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6604000" y="527051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9550400" y="6096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17600" y="2203451"/>
            <a:ext cx="9144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165600" y="2203451"/>
            <a:ext cx="10160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66"/>
                </a:solidFill>
                <a:latin typeface=".VnTime" pitchFamily="34" charset="0"/>
              </a:rPr>
              <a:t>§äc sè : XXI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6502400" y="2819400"/>
            <a:ext cx="71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1117600" y="2209800"/>
            <a:ext cx="914400" cy="6096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§äc sè  :  I X</a:t>
            </a:r>
          </a:p>
          <a:p>
            <a:pPr algn="ctr" defTabSz="1219140"/>
            <a:r>
              <a:rPr lang="en-US" sz="3700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930400" y="2819400"/>
            <a:ext cx="2235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3860800" y="4114800"/>
            <a:ext cx="50800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: XX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H="1">
            <a:off x="7823200" y="2895600"/>
            <a:ext cx="233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41656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3759200" y="4114800"/>
            <a:ext cx="57912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srgbClr val="0000CC"/>
                </a:solidFill>
                <a:latin typeface=".VnTime" pitchFamily="34" charset="0"/>
              </a:rPr>
              <a:t> : XII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4673600" y="2819400"/>
            <a:ext cx="1016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5943600"/>
            <a:ext cx="12192000" cy="914400"/>
            <a:chOff x="0" y="3648"/>
            <a:chExt cx="5760" cy="850"/>
          </a:xfrm>
        </p:grpSpPr>
        <p:pic>
          <p:nvPicPr>
            <p:cNvPr id="15388" name="Picture 27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4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28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29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30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31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32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87" name="Picture 33" descr="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" y="2743200"/>
            <a:ext cx="241723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85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9" grpId="0" animBg="1"/>
      <p:bldP spid="38920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7" grpId="1" animBg="1"/>
      <p:bldP spid="38928" grpId="0" animBg="1"/>
      <p:bldP spid="38928" grpId="1" animBg="1"/>
      <p:bldP spid="38929" grpId="0" animBg="1"/>
      <p:bldP spid="38930" grpId="0" animBg="1"/>
      <p:bldP spid="38930" grpId="1" animBg="1"/>
      <p:bldP spid="38931" grpId="0" animBg="1"/>
      <p:bldP spid="38931" grpId="1" animBg="1"/>
      <p:bldP spid="38932" grpId="0" animBg="1"/>
      <p:bldP spid="38933" grpId="0" animBg="1"/>
      <p:bldP spid="38933" grpId="1" animBg="1"/>
      <p:bldP spid="38934" grpId="0" animBg="1"/>
      <p:bldP spid="38934" grpId="1" animBg="1"/>
      <p:bldP spid="38935" grpId="0" animBg="1"/>
      <p:bldP spid="38936" grpId="0" animBg="1"/>
      <p:bldP spid="38936" grpId="1" animBg="1"/>
      <p:bldP spid="38937" grpId="0" animBg="1"/>
      <p:bldP spid="389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9" l="9948" r="89878">
                        <a14:foregroundMark x1="31588" y1="26239" x2="33508" y2="32294"/>
                        <a14:foregroundMark x1="57941" y1="43853" x2="66841" y2="50459"/>
                        <a14:foregroundMark x1="62304" y1="39817" x2="68237" y2="43119"/>
                        <a14:foregroundMark x1="69459" y1="38349" x2="75916" y2="48440"/>
                        <a14:foregroundMark x1="68761" y1="39266" x2="61257" y2="40734"/>
                        <a14:foregroundMark x1="62827" y1="37982" x2="54625" y2="40734"/>
                        <a14:foregroundMark x1="65794" y1="37248" x2="71204" y2="37982"/>
                        <a14:foregroundMark x1="71204" y1="37248" x2="65794" y2="35046"/>
                        <a14:foregroundMark x1="55323" y1="39817" x2="52531" y2="46422"/>
                        <a14:foregroundMark x1="53403" y1="51193" x2="58988" y2="56697"/>
                        <a14:foregroundMark x1="61257" y1="58349" x2="69459" y2="60000"/>
                        <a14:foregroundMark x1="74695" y1="56330" x2="57941" y2="54862"/>
                        <a14:foregroundMark x1="72426" y1="51927" x2="76091" y2="49908"/>
                        <a14:foregroundMark x1="54799" y1="54679" x2="57243" y2="60000"/>
                        <a14:foregroundMark x1="58290" y1="60367" x2="63525" y2="62202"/>
                        <a14:foregroundMark x1="52531" y1="47339" x2="53403" y2="5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90" y="-2234852"/>
            <a:ext cx="2598887" cy="2471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9" b="100000" l="9645" r="97970">
                        <a14:foregroundMark x1="26904" y1="77049" x2="29949" y2="84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3" y="-2502261"/>
            <a:ext cx="2090739" cy="2589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3" b="100000" l="2310" r="93399">
                        <a14:foregroundMark x1="30363" y1="88945" x2="22772" y2="85427"/>
                        <a14:foregroundMark x1="35644" y1="72362" x2="15182" y2="87940"/>
                        <a14:foregroundMark x1="15182" y1="87940" x2="15182" y2="87940"/>
                        <a14:foregroundMark x1="30033" y1="73869" x2="37624" y2="65829"/>
                        <a14:foregroundMark x1="64026" y1="88945" x2="59406" y2="97487"/>
                        <a14:foregroundMark x1="84818" y1="84422" x2="81188" y2="91960"/>
                        <a14:foregroundMark x1="16172" y1="66834" x2="10561" y2="75377"/>
                        <a14:foregroundMark x1="12871" y1="65829" x2="6601" y2="6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37" y="-2265300"/>
            <a:ext cx="3449171" cy="2265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64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-2203872"/>
            <a:ext cx="2019300" cy="21145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0" r="100000">
                        <a14:foregroundMark x1="56164" y1="29018" x2="78082" y2="29911"/>
                        <a14:foregroundMark x1="54795" y1="57589" x2="68493" y2="63839"/>
                        <a14:foregroundMark x1="72603" y1="63839" x2="82192" y2="63839"/>
                        <a14:foregroundMark x1="63014" y1="56696" x2="71918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3" y="-2181756"/>
            <a:ext cx="2781300" cy="2133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372" l="0" r="100000">
                        <a14:foregroundMark x1="53052" y1="18615" x2="56808" y2="25541"/>
                        <a14:foregroundMark x1="42723" y1="9091" x2="40845" y2="16883"/>
                        <a14:foregroundMark x1="22066" y1="74892" x2="2488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82" y="-2259148"/>
            <a:ext cx="2028825" cy="2200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6688" y1="19124" x2="75796" y2="3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73" y="4422622"/>
            <a:ext cx="2990851" cy="2390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1485" y1="30332" x2="63319" y2="3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27" y="4803622"/>
            <a:ext cx="2181225" cy="2009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9032" y1="71084" x2="17972" y2="75904"/>
                        <a14:foregroundMark x1="50230" y1="24498" x2="71429" y2="3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4" y="4486484"/>
            <a:ext cx="2066925" cy="23717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5334" y="660441"/>
            <a:ext cx="3199875" cy="1015659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57" y="2090057"/>
            <a:ext cx="10532611" cy="144654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8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720953">
            <a:off x="547829" y="1389720"/>
            <a:ext cx="5649035" cy="4031869"/>
          </a:xfrm>
          <a:prstGeom prst="rect">
            <a:avLst/>
          </a:prstGeom>
          <a:solidFill>
            <a:schemeClr val="bg1"/>
          </a:solidFill>
        </p:spPr>
        <p:txBody>
          <a:bodyPr wrap="square" lIns="91396" tIns="45718" rIns="91396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5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NGÀY HỌC TẬP TỐT</a:t>
            </a:r>
            <a:r>
              <a:rPr lang="vi-VN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  <a:endParaRPr lang="en-US" sz="67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òng nào sắp xếp đúng thứ tự diễn ra các mùa trong năm 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3" y="376423"/>
            <a:ext cx="7716361" cy="51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2820" y="5949295"/>
            <a:ext cx="4943983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40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2916" y="4998781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3 giờ</a:t>
            </a:r>
          </a:p>
        </p:txBody>
      </p:sp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9503.7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283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24000" y="1864339"/>
            <a:ext cx="9550400" cy="1943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99CC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60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 CHỮ SỐ LA MÃ</a:t>
            </a:r>
            <a:r>
              <a:rPr lang="it-IT" sz="60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Free"/>
              </a:rPr>
              <a:t>·</a:t>
            </a:r>
            <a:endParaRPr lang="en-US" sz="6000" kern="10" dirty="0"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Free"/>
            </a:endParaRPr>
          </a:p>
        </p:txBody>
      </p:sp>
    </p:spTree>
    <p:extLst>
      <p:ext uri="{BB962C8B-B14F-4D97-AF65-F5344CB8AC3E}">
        <p14:creationId xmlns:p14="http://schemas.microsoft.com/office/powerpoint/2010/main" val="328036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420600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79475" y="1095376"/>
            <a:ext cx="79454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3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3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638551" y="1785939"/>
            <a:ext cx="6184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3200" b="1">
                <a:solidFill>
                  <a:srgbClr val="FFFFFF"/>
                </a:solidFill>
                <a:latin typeface="HP001 4 hàng" panose="020B0603050302020204" pitchFamily="34" charset="0"/>
              </a:rPr>
              <a:t>Toán</a:t>
            </a:r>
            <a:endParaRPr lang="en-US" altLang="en-US" sz="3200" b="1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8638" y="2209801"/>
            <a:ext cx="986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quen</a:t>
            </a:r>
            <a:r>
              <a:rPr lang="en-US" altLang="en-US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với</a:t>
            </a:r>
            <a:r>
              <a:rPr lang="en-US" altLang="en-US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2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La </a:t>
            </a:r>
            <a:r>
              <a:rPr lang="en-US" altLang="en-US" sz="32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Mã</a:t>
            </a:r>
            <a:endParaRPr lang="en-US" altLang="en-US" sz="32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9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582304" y="131074"/>
            <a:ext cx="4167117" cy="10699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99CC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60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Yêu cầu cần đạt·</a:t>
            </a:r>
            <a:endParaRPr lang="en-US" sz="6000" kern="10" dirty="0"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1946" y="1869743"/>
            <a:ext cx="7137779" cy="31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2304" y="1869743"/>
            <a:ext cx="105815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 err="1" smtClean="0">
                <a:latin typeface="iCiel Grandma" panose="02000503000000020003" pitchFamily="50" charset="0"/>
              </a:rPr>
              <a:t>Bước</a:t>
            </a:r>
            <a:r>
              <a:rPr lang="en-US" sz="4400" dirty="0" smtClean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đầu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làm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quen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với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chữ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số</a:t>
            </a:r>
            <a:r>
              <a:rPr lang="en-US" sz="4400" dirty="0">
                <a:latin typeface="iCiel Grandma" panose="02000503000000020003" pitchFamily="50" charset="0"/>
              </a:rPr>
              <a:t> La </a:t>
            </a:r>
            <a:r>
              <a:rPr lang="en-US" sz="4400" dirty="0" err="1">
                <a:latin typeface="iCiel Grandma" panose="02000503000000020003" pitchFamily="50" charset="0"/>
              </a:rPr>
              <a:t>Mã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và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một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vài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chữ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số</a:t>
            </a:r>
            <a:r>
              <a:rPr lang="en-US" sz="4400" dirty="0">
                <a:latin typeface="iCiel Grandma" panose="02000503000000020003" pitchFamily="50" charset="0"/>
              </a:rPr>
              <a:t> La </a:t>
            </a:r>
            <a:r>
              <a:rPr lang="en-US" sz="4400" dirty="0" err="1">
                <a:latin typeface="iCiel Grandma" panose="02000503000000020003" pitchFamily="50" charset="0"/>
              </a:rPr>
              <a:t>Mã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thường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gặp</a:t>
            </a:r>
            <a:r>
              <a:rPr lang="en-US" sz="4400" dirty="0" smtClean="0">
                <a:latin typeface="iCiel Grandma" panose="02000503000000020003" pitchFamily="50" charset="0"/>
              </a:rPr>
              <a:t>.</a:t>
            </a:r>
          </a:p>
          <a:p>
            <a:endParaRPr lang="en-US" sz="4400" dirty="0">
              <a:latin typeface="iCiel Grandma" panose="02000503000000020003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4400" dirty="0" err="1" smtClean="0">
                <a:latin typeface="iCiel Grandma" panose="02000503000000020003" pitchFamily="50" charset="0"/>
              </a:rPr>
              <a:t>Nhận</a:t>
            </a:r>
            <a:r>
              <a:rPr lang="en-US" sz="4400" dirty="0" smtClean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biết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một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vài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số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viết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bằng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chữ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số</a:t>
            </a:r>
            <a:r>
              <a:rPr lang="en-US" sz="4400" dirty="0">
                <a:latin typeface="iCiel Grandma" panose="02000503000000020003" pitchFamily="50" charset="0"/>
              </a:rPr>
              <a:t> La </a:t>
            </a:r>
            <a:r>
              <a:rPr lang="en-US" sz="4400" dirty="0" err="1">
                <a:latin typeface="iCiel Grandma" panose="02000503000000020003" pitchFamily="50" charset="0"/>
              </a:rPr>
              <a:t>Mã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như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các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số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err="1">
                <a:latin typeface="iCiel Grandma" panose="02000503000000020003" pitchFamily="50" charset="0"/>
              </a:rPr>
              <a:t>từ</a:t>
            </a:r>
            <a:r>
              <a:rPr lang="en-US" sz="4400" dirty="0">
                <a:latin typeface="iCiel Grandma" panose="02000503000000020003" pitchFamily="50" charset="0"/>
              </a:rPr>
              <a:t> 1 </a:t>
            </a:r>
            <a:r>
              <a:rPr lang="en-US" sz="4400" dirty="0" err="1">
                <a:latin typeface="iCiel Grandma" panose="02000503000000020003" pitchFamily="50" charset="0"/>
              </a:rPr>
              <a:t>đến</a:t>
            </a:r>
            <a:r>
              <a:rPr lang="en-US" sz="4400" dirty="0">
                <a:latin typeface="iCiel Grandma" panose="02000503000000020003" pitchFamily="50" charset="0"/>
              </a:rPr>
              <a:t> </a:t>
            </a:r>
            <a:r>
              <a:rPr lang="en-US" sz="4400" dirty="0" smtClean="0">
                <a:latin typeface="iCiel Grandma" panose="02000503000000020003" pitchFamily="50" charset="0"/>
              </a:rPr>
              <a:t>12. </a:t>
            </a:r>
            <a:r>
              <a:rPr lang="en-US" sz="4400" dirty="0" err="1" smtClean="0">
                <a:latin typeface="iCiel Grandma" panose="02000503000000020003" pitchFamily="50" charset="0"/>
              </a:rPr>
              <a:t>Số</a:t>
            </a:r>
            <a:r>
              <a:rPr lang="en-US" sz="4400" dirty="0" smtClean="0">
                <a:latin typeface="iCiel Grandma" panose="02000503000000020003" pitchFamily="50" charset="0"/>
              </a:rPr>
              <a:t> 20, 21</a:t>
            </a:r>
          </a:p>
        </p:txBody>
      </p:sp>
    </p:spTree>
    <p:extLst>
      <p:ext uri="{BB962C8B-B14F-4D97-AF65-F5344CB8AC3E}">
        <p14:creationId xmlns:p14="http://schemas.microsoft.com/office/powerpoint/2010/main" val="52422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32" y="480453"/>
            <a:ext cx="7465017" cy="60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733" y="961021"/>
            <a:ext cx="3683431" cy="526297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hay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 là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hệ thống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cổ đại. 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D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ựa trên một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ký tự Latinh nhất định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được dùng trong thời cổ đại và đã được người ta chỉnh sửa vào thời Trung Cổ để biến nó thành dạng mà chúng ta sử dụng ngày </a:t>
            </a:r>
            <a:r>
              <a:rPr lang="vi-VN" sz="2800" dirty="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nay</a:t>
            </a:r>
            <a:r>
              <a:rPr lang="en-US" sz="280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789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3" y="0"/>
            <a:ext cx="780598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0274" y="116676"/>
            <a:ext cx="4225871" cy="2789256"/>
          </a:xfrm>
          <a:prstGeom prst="rect">
            <a:avLst/>
          </a:prstGeom>
        </p:spPr>
        <p:txBody>
          <a:bodyPr vert="horz" lIns="121858" tIns="60929" rIns="121858" bIns="60929" rtlCol="0">
            <a:normAutofit fontScale="25000" lnSpcReduction="20000"/>
          </a:bodyPr>
          <a:lstStyle>
            <a:lvl1pPr marL="457071" indent="-457071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34" indent="-380897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50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4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7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Rôma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cổ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đại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trong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những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nền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văn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minh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lớn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nhất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giới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do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cầu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kinh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nghiên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cứu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khoa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sang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tạo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đếm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Ngày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nay,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sử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dụng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viết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mặt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đồng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hồ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ghi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sách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đánh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thứ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tự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cho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hoạt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động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nào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đó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như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vận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hội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Olympic.</a:t>
            </a:r>
          </a:p>
          <a:p>
            <a:pPr marL="0" indent="0" defTabSz="1218510">
              <a:buNone/>
              <a:defRPr/>
            </a:pPr>
            <a:endParaRPr lang="en-US" sz="12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16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1710388" y="1035909"/>
            <a:ext cx="4295719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6006023" y="1019009"/>
            <a:ext cx="4218436" cy="28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0332" y="3492704"/>
            <a:ext cx="554960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2013" y="3507121"/>
            <a:ext cx="526107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425" y="5139243"/>
            <a:ext cx="11856639" cy="52322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16" tIns="45718" rIns="91416" bIns="45718" rtlCol="0">
            <a:spAutoFit/>
          </a:bodyPr>
          <a:lstStyle/>
          <a:p>
            <a:pPr algn="ctr"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Hãy quan sát và cho biết hai mặt đồng hồ này có điểm gì khác nhau?</a:t>
            </a:r>
          </a:p>
        </p:txBody>
      </p:sp>
      <p:cxnSp>
        <p:nvCxnSpPr>
          <p:cNvPr id="13" name="Straight Arrow Connector 12"/>
          <p:cNvCxnSpPr>
            <a:stCxn id="5" idx="2"/>
            <a:endCxn id="14" idx="1"/>
          </p:cNvCxnSpPr>
          <p:nvPr/>
        </p:nvCxnSpPr>
        <p:spPr>
          <a:xfrm>
            <a:off x="8115241" y="3861049"/>
            <a:ext cx="669059" cy="549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84301" y="4149083"/>
            <a:ext cx="2383987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La Mã</a:t>
            </a:r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>
          <a:xfrm flipH="1">
            <a:off x="2831637" y="3883764"/>
            <a:ext cx="1026528" cy="331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372" y="4201927"/>
            <a:ext cx="2642071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tự nhiên</a:t>
            </a:r>
          </a:p>
        </p:txBody>
      </p:sp>
      <p:pic>
        <p:nvPicPr>
          <p:cNvPr id="16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56" y="6248400"/>
            <a:ext cx="812800" cy="609600"/>
          </a:xfrm>
          <a:prstGeom prst="rect">
            <a:avLst/>
          </a:prstGeom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72344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 quen với chữ số La 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25" y="10652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 giới thiệu"/>
  <p:tag name="ISPRING_SLIDE_INDENT_LEVEL" val="0"/>
  <p:tag name="ISPRING_PRESENTER_ID" val="{E7F654B2-60C4-4304-8504-88E958F8E28C}"/>
  <p:tag name="ISPRING_CUSTOM_TIMING_USED" val="1"/>
  <p:tag name="GENSWF_ADVANCE_TIME" val="19.063"/>
  <p:tag name="ISPRING_SLIDE_ID_2" val="{9A8E9861-BDDA-4FFB-91E1-65BE3FB4E4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969</Words>
  <Application>Microsoft Office PowerPoint</Application>
  <PresentationFormat>Widescreen</PresentationFormat>
  <Paragraphs>284</Paragraphs>
  <Slides>22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55" baseType="lpstr">
      <vt:lpstr>.VnAvant</vt:lpstr>
      <vt:lpstr>.VnCommercial Script</vt:lpstr>
      <vt:lpstr>.VnFree</vt:lpstr>
      <vt:lpstr>.VnPresent</vt:lpstr>
      <vt:lpstr>.VnTime</vt:lpstr>
      <vt:lpstr>.VnTimeH</vt:lpstr>
      <vt:lpstr>Arial</vt:lpstr>
      <vt:lpstr>Arial</vt:lpstr>
      <vt:lpstr>Calibri</vt:lpstr>
      <vt:lpstr>Calibri Light</vt:lpstr>
      <vt:lpstr>等线</vt:lpstr>
      <vt:lpstr>等线 Light</vt:lpstr>
      <vt:lpstr>HP001 4 hàng</vt:lpstr>
      <vt:lpstr>HP001 5 hàng</vt:lpstr>
      <vt:lpstr>iCiel Grandma</vt:lpstr>
      <vt:lpstr>Times New Roman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Default Design</vt:lpstr>
      <vt:lpstr>5_Office Theme</vt:lpstr>
      <vt:lpstr>6_Office Theme</vt:lpstr>
      <vt:lpstr>7_Office Theme</vt:lpstr>
      <vt:lpstr>1_Default Design</vt:lpstr>
      <vt:lpstr>9_Office Theme</vt:lpstr>
      <vt:lpstr>10_Office Theme</vt:lpstr>
      <vt:lpstr>11_Office Theme</vt:lpstr>
      <vt:lpstr>8_Office Theme</vt:lpstr>
      <vt:lpstr>12_Office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các số từ 1 đến 12 bằng chữ số La Mã.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ADMIN</cp:lastModifiedBy>
  <cp:revision>112</cp:revision>
  <dcterms:created xsi:type="dcterms:W3CDTF">2017-07-28T06:53:08Z</dcterms:created>
  <dcterms:modified xsi:type="dcterms:W3CDTF">2022-02-26T11:05:54Z</dcterms:modified>
</cp:coreProperties>
</file>