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76" r:id="rId5"/>
    <p:sldId id="321" r:id="rId6"/>
    <p:sldId id="308" r:id="rId7"/>
    <p:sldId id="320" r:id="rId8"/>
    <p:sldId id="310" r:id="rId9"/>
    <p:sldId id="311" r:id="rId10"/>
    <p:sldId id="312" r:id="rId11"/>
    <p:sldId id="306" r:id="rId12"/>
    <p:sldId id="305" r:id="rId13"/>
    <p:sldId id="303" r:id="rId14"/>
    <p:sldId id="304" r:id="rId15"/>
    <p:sldId id="279" r:id="rId16"/>
    <p:sldId id="313" r:id="rId17"/>
    <p:sldId id="315" r:id="rId18"/>
    <p:sldId id="316" r:id="rId19"/>
    <p:sldId id="317" r:id="rId20"/>
    <p:sldId id="318" r:id="rId21"/>
    <p:sldId id="322" r:id="rId22"/>
    <p:sldId id="326" r:id="rId23"/>
    <p:sldId id="323" r:id="rId24"/>
    <p:sldId id="324" r:id="rId25"/>
    <p:sldId id="280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THÙY" initials="TT" lastIdx="6" clrIdx="0">
    <p:extLst>
      <p:ext uri="{19B8F6BF-5375-455C-9EA6-DF929625EA0E}">
        <p15:presenceInfo xmlns:p15="http://schemas.microsoft.com/office/powerpoint/2012/main" userId="d2750102d64edc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73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380EB-F93B-4811-95CD-7177AD11C87B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C6AD5-1224-4F07-9E5E-95CB662AF79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812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Tháng</a:t>
            </a:r>
            <a:r>
              <a:rPr lang="en-US" baseline="0" dirty="0" smtClean="0"/>
              <a:t> có 29 ngày là năm nhuận.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317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Các</a:t>
            </a:r>
            <a:r>
              <a:rPr lang="en-US" baseline="0" dirty="0" smtClean="0"/>
              <a:t> ngày lễ trong năm.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316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Ngày</a:t>
            </a:r>
            <a:r>
              <a:rPr lang="en-US" baseline="0" dirty="0" smtClean="0"/>
              <a:t> 19/8 còn là ngày Cách mạng Tháng Tám thành công.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93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Đáp</a:t>
            </a:r>
            <a:r>
              <a:rPr lang="en-US" baseline="0" dirty="0" smtClean="0"/>
              <a:t> án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64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Đáp</a:t>
            </a:r>
            <a:r>
              <a:rPr lang="en-US" baseline="0" dirty="0" smtClean="0"/>
              <a:t> án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1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Đáp</a:t>
            </a:r>
            <a:r>
              <a:rPr lang="en-US" baseline="0" dirty="0" smtClean="0"/>
              <a:t> án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0989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Đáp</a:t>
            </a:r>
            <a:r>
              <a:rPr lang="en-US" baseline="0" dirty="0" smtClean="0"/>
              <a:t> án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4C6AD5-1224-4F07-9E5E-95CB662AF79E}" type="slidenum">
              <a:rPr lang="vi-VN" smtClean="0"/>
              <a:pPr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99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E60A60B6-8C85-4FE4-B055-471E1463725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95288" y="220663"/>
            <a:ext cx="11614150" cy="6238875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01D3EB4A-DF5E-40D9-A6AD-07E369B0601B}"/>
                </a:ext>
              </a:extLst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244E6914-826B-4892-B16A-1EE29D00E3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867" y="2281732"/>
              <a:ext cx="569787" cy="381259"/>
              <a:chOff x="8341867" y="2281732"/>
              <a:chExt cx="569787" cy="381259"/>
            </a:xfrm>
          </p:grpSpPr>
          <p:sp>
            <p:nvSpPr>
              <p:cNvPr id="23" name="Google Shape;995;p14">
                <a:extLst>
                  <a:ext uri="{FF2B5EF4-FFF2-40B4-BE49-F238E27FC236}">
                    <a16:creationId xmlns:a16="http://schemas.microsoft.com/office/drawing/2014/main" id="{6F3CC3DA-EF4E-4D8B-814C-EA4D5E151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5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4" name="Google Shape;996;p14">
                <a:extLst>
                  <a:ext uri="{FF2B5EF4-FFF2-40B4-BE49-F238E27FC236}">
                    <a16:creationId xmlns:a16="http://schemas.microsoft.com/office/drawing/2014/main" id="{A6384F54-C6BD-4E9E-8674-C73F19E0DF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1732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5A42A7A6-5C4F-400B-8565-EF6F623A0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1867" y="4447482"/>
              <a:ext cx="569787" cy="308174"/>
            </a:xfrm>
            <a:custGeom>
              <a:avLst/>
              <a:gdLst>
                <a:gd name="T0" fmla="*/ 0 w 18186"/>
                <a:gd name="T1" fmla="*/ 0 h 9453"/>
                <a:gd name="T2" fmla="*/ 0 w 18186"/>
                <a:gd name="T3" fmla="*/ 2147483646 h 9453"/>
                <a:gd name="T4" fmla="*/ 2147483646 w 18186"/>
                <a:gd name="T5" fmla="*/ 2147483646 h 9453"/>
                <a:gd name="T6" fmla="*/ 2147483646 w 18186"/>
                <a:gd name="T7" fmla="*/ 2147483646 h 9453"/>
                <a:gd name="T8" fmla="*/ 2147483646 w 18186"/>
                <a:gd name="T9" fmla="*/ 0 h 9453"/>
                <a:gd name="T10" fmla="*/ 0 w 18186"/>
                <a:gd name="T11" fmla="*/ 0 h 945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>
                <a:alpha val="1451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8B488B19-FFAE-49E8-9C60-FD35A3065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867" y="1721414"/>
              <a:ext cx="569787" cy="380041"/>
              <a:chOff x="8341867" y="1721414"/>
              <a:chExt cx="569787" cy="380041"/>
            </a:xfrm>
          </p:grpSpPr>
          <p:sp>
            <p:nvSpPr>
              <p:cNvPr id="21" name="Google Shape;999;p14">
                <a:extLst>
                  <a:ext uri="{FF2B5EF4-FFF2-40B4-BE49-F238E27FC236}">
                    <a16:creationId xmlns:a16="http://schemas.microsoft.com/office/drawing/2014/main" id="{415F2843-97BB-4762-B89B-9F60EE232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1800590"/>
                <a:ext cx="569787" cy="300867"/>
              </a:xfrm>
              <a:custGeom>
                <a:avLst/>
                <a:gdLst>
                  <a:gd name="T0" fmla="*/ 0 w 18186"/>
                  <a:gd name="T1" fmla="*/ 0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0 h 9226"/>
                  <a:gd name="T10" fmla="*/ 0 w 18186"/>
                  <a:gd name="T11" fmla="*/ 0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2" name="Google Shape;1000;p14">
                <a:extLst>
                  <a:ext uri="{FF2B5EF4-FFF2-40B4-BE49-F238E27FC236}">
                    <a16:creationId xmlns:a16="http://schemas.microsoft.com/office/drawing/2014/main" id="{7C1E5904-44C3-46EB-A2B8-1131A4699D81}"/>
                  </a:ext>
                </a:extLst>
              </p:cNvPr>
              <p:cNvSpPr/>
              <p:nvPr/>
            </p:nvSpPr>
            <p:spPr>
              <a:xfrm>
                <a:off x="8341866" y="1721796"/>
                <a:ext cx="569399" cy="30094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" name="Google Shape;1001;p14">
              <a:extLst>
                <a:ext uri="{FF2B5EF4-FFF2-40B4-BE49-F238E27FC236}">
                  <a16:creationId xmlns:a16="http://schemas.microsoft.com/office/drawing/2014/main" id="{A64F677A-7E4D-4DAD-B3F6-F191A01F6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7"/>
              <a:chOff x="8346524" y="1183022"/>
              <a:chExt cx="568235" cy="388567"/>
            </a:xfrm>
          </p:grpSpPr>
          <p:sp>
            <p:nvSpPr>
              <p:cNvPr id="19" name="Google Shape;1002;p14">
                <a:extLst>
                  <a:ext uri="{FF2B5EF4-FFF2-40B4-BE49-F238E27FC236}">
                    <a16:creationId xmlns:a16="http://schemas.microsoft.com/office/drawing/2014/main" id="{48034C4F-06FF-4A11-8A4D-2C951E8F2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263415"/>
                <a:ext cx="568235" cy="308174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" name="Google Shape;1003;p14">
                <a:extLst>
                  <a:ext uri="{FF2B5EF4-FFF2-40B4-BE49-F238E27FC236}">
                    <a16:creationId xmlns:a16="http://schemas.microsoft.com/office/drawing/2014/main" id="{84C98A82-8E12-41F0-88E6-84BC8176B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6524" y="1183022"/>
                <a:ext cx="568235" cy="308174"/>
              </a:xfrm>
              <a:custGeom>
                <a:avLst/>
                <a:gdLst>
                  <a:gd name="T0" fmla="*/ 0 w 18148"/>
                  <a:gd name="T1" fmla="*/ 0 h 9453"/>
                  <a:gd name="T2" fmla="*/ 0 w 18148"/>
                  <a:gd name="T3" fmla="*/ 2147483646 h 9453"/>
                  <a:gd name="T4" fmla="*/ 2147483646 w 18148"/>
                  <a:gd name="T5" fmla="*/ 2147483646 h 9453"/>
                  <a:gd name="T6" fmla="*/ 2147483646 w 18148"/>
                  <a:gd name="T7" fmla="*/ 2147483646 h 9453"/>
                  <a:gd name="T8" fmla="*/ 2147483646 w 18148"/>
                  <a:gd name="T9" fmla="*/ 0 h 9453"/>
                  <a:gd name="T10" fmla="*/ 0 w 18148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8" name="Google Shape;1004;p14">
              <a:extLst>
                <a:ext uri="{FF2B5EF4-FFF2-40B4-BE49-F238E27FC236}">
                  <a16:creationId xmlns:a16="http://schemas.microsoft.com/office/drawing/2014/main" id="{9387BDEA-9FBE-497C-B0EF-4233CCD0B7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867" y="606869"/>
              <a:ext cx="569787" cy="387350"/>
              <a:chOff x="8341867" y="606869"/>
              <a:chExt cx="569787" cy="387350"/>
            </a:xfrm>
          </p:grpSpPr>
          <p:sp>
            <p:nvSpPr>
              <p:cNvPr id="17" name="Google Shape;1005;p14">
                <a:extLst>
                  <a:ext uri="{FF2B5EF4-FFF2-40B4-BE49-F238E27FC236}">
                    <a16:creationId xmlns:a16="http://schemas.microsoft.com/office/drawing/2014/main" id="{E038074C-7A8A-4670-A644-E96B56AAD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686045"/>
                <a:ext cx="569787" cy="308174"/>
              </a:xfrm>
              <a:custGeom>
                <a:avLst/>
                <a:gdLst>
                  <a:gd name="T0" fmla="*/ 0 w 18186"/>
                  <a:gd name="T1" fmla="*/ 0 h 9453"/>
                  <a:gd name="T2" fmla="*/ 0 w 18186"/>
                  <a:gd name="T3" fmla="*/ 2147483646 h 9453"/>
                  <a:gd name="T4" fmla="*/ 2147483646 w 18186"/>
                  <a:gd name="T5" fmla="*/ 2147483646 h 9453"/>
                  <a:gd name="T6" fmla="*/ 2147483646 w 18186"/>
                  <a:gd name="T7" fmla="*/ 2147483646 h 9453"/>
                  <a:gd name="T8" fmla="*/ 2147483646 w 18186"/>
                  <a:gd name="T9" fmla="*/ 0 h 9453"/>
                  <a:gd name="T10" fmla="*/ 0 w 18186"/>
                  <a:gd name="T11" fmla="*/ 0 h 94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8" name="Google Shape;1006;p14">
                <a:extLst>
                  <a:ext uri="{FF2B5EF4-FFF2-40B4-BE49-F238E27FC236}">
                    <a16:creationId xmlns:a16="http://schemas.microsoft.com/office/drawing/2014/main" id="{5773E954-4318-47E2-A053-BEAAB78F9F6E}"/>
                  </a:ext>
                </a:extLst>
              </p:cNvPr>
              <p:cNvSpPr/>
              <p:nvPr/>
            </p:nvSpPr>
            <p:spPr>
              <a:xfrm>
                <a:off x="8341866" y="605749"/>
                <a:ext cx="569399" cy="30947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oogle Shape;1007;p14">
              <a:extLst>
                <a:ext uri="{FF2B5EF4-FFF2-40B4-BE49-F238E27FC236}">
                  <a16:creationId xmlns:a16="http://schemas.microsoft.com/office/drawing/2014/main" id="{E1F2451F-7AF7-420F-9F5B-C1CBD54FC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867" y="2843268"/>
              <a:ext cx="569787" cy="380042"/>
              <a:chOff x="8341867" y="2282343"/>
              <a:chExt cx="569787" cy="380042"/>
            </a:xfrm>
          </p:grpSpPr>
          <p:sp>
            <p:nvSpPr>
              <p:cNvPr id="15" name="Google Shape;1008;p14">
                <a:extLst>
                  <a:ext uri="{FF2B5EF4-FFF2-40B4-BE49-F238E27FC236}">
                    <a16:creationId xmlns:a16="http://schemas.microsoft.com/office/drawing/2014/main" id="{81CF6372-99B4-48E4-BE81-02260C956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1519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6" name="Google Shape;1009;p14">
                <a:extLst>
                  <a:ext uri="{FF2B5EF4-FFF2-40B4-BE49-F238E27FC236}">
                    <a16:creationId xmlns:a16="http://schemas.microsoft.com/office/drawing/2014/main" id="{CF25CF03-7EA4-47B9-9FC2-7DB26D7CB8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282343"/>
                <a:ext cx="569787" cy="300866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grpSp>
          <p:nvGrpSpPr>
            <p:cNvPr id="10" name="Google Shape;1010;p14">
              <a:extLst>
                <a:ext uri="{FF2B5EF4-FFF2-40B4-BE49-F238E27FC236}">
                  <a16:creationId xmlns:a16="http://schemas.microsoft.com/office/drawing/2014/main" id="{A08BEB1F-99E7-4633-BBD8-320AC96DF2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867" y="3403585"/>
              <a:ext cx="569787" cy="381261"/>
              <a:chOff x="8341867" y="2281735"/>
              <a:chExt cx="569787" cy="381261"/>
            </a:xfrm>
          </p:grpSpPr>
          <p:sp>
            <p:nvSpPr>
              <p:cNvPr id="13" name="Google Shape;1011;p14">
                <a:extLst>
                  <a:ext uri="{FF2B5EF4-FFF2-40B4-BE49-F238E27FC236}">
                    <a16:creationId xmlns:a16="http://schemas.microsoft.com/office/drawing/2014/main" id="{3CB37A2B-E6F4-4B63-80AA-2F00ED6E9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1867" y="2362129"/>
                <a:ext cx="569787" cy="300867"/>
              </a:xfrm>
              <a:custGeom>
                <a:avLst/>
                <a:gdLst>
                  <a:gd name="T0" fmla="*/ 0 w 18186"/>
                  <a:gd name="T1" fmla="*/ 2147483646 h 9226"/>
                  <a:gd name="T2" fmla="*/ 0 w 18186"/>
                  <a:gd name="T3" fmla="*/ 2147483646 h 9226"/>
                  <a:gd name="T4" fmla="*/ 2147483646 w 18186"/>
                  <a:gd name="T5" fmla="*/ 2147483646 h 9226"/>
                  <a:gd name="T6" fmla="*/ 2147483646 w 18186"/>
                  <a:gd name="T7" fmla="*/ 2147483646 h 9226"/>
                  <a:gd name="T8" fmla="*/ 2147483646 w 18186"/>
                  <a:gd name="T9" fmla="*/ 2147483646 h 9226"/>
                  <a:gd name="T10" fmla="*/ 0 w 18186"/>
                  <a:gd name="T11" fmla="*/ 2147483646 h 92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95959">
                  <a:alpha val="1451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14" name="Google Shape;1012;p14">
                <a:extLst>
                  <a:ext uri="{FF2B5EF4-FFF2-40B4-BE49-F238E27FC236}">
                    <a16:creationId xmlns:a16="http://schemas.microsoft.com/office/drawing/2014/main" id="{F25F0D39-80BA-40B7-B4A9-9B9A195A20F8}"/>
                  </a:ext>
                </a:extLst>
              </p:cNvPr>
              <p:cNvSpPr/>
              <p:nvPr/>
            </p:nvSpPr>
            <p:spPr>
              <a:xfrm>
                <a:off x="8341866" y="2281327"/>
                <a:ext cx="569399" cy="29972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Google Shape;1013;p14">
              <a:extLst>
                <a:ext uri="{FF2B5EF4-FFF2-40B4-BE49-F238E27FC236}">
                  <a16:creationId xmlns:a16="http://schemas.microsoft.com/office/drawing/2014/main" id="{B849C7EC-F171-4DD4-A01C-04A00E534631}"/>
                </a:ext>
              </a:extLst>
            </p:cNvPr>
            <p:cNvSpPr/>
            <p:nvPr/>
          </p:nvSpPr>
          <p:spPr>
            <a:xfrm>
              <a:off x="8341866" y="4368144"/>
              <a:ext cx="569399" cy="30825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Google Shape;1014;p14">
              <a:extLst>
                <a:ext uri="{FF2B5EF4-FFF2-40B4-BE49-F238E27FC236}">
                  <a16:creationId xmlns:a16="http://schemas.microsoft.com/office/drawing/2014/main" id="{96A21681-A0D6-478F-A393-962D4AAF5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894" y="219519"/>
              <a:ext cx="8053099" cy="4788281"/>
            </a:xfrm>
            <a:custGeom>
              <a:avLst/>
              <a:gdLst>
                <a:gd name="T0" fmla="*/ 2147483646 w 257093"/>
                <a:gd name="T1" fmla="*/ 2147483646 h 146846"/>
                <a:gd name="T2" fmla="*/ 2147483646 w 257093"/>
                <a:gd name="T3" fmla="*/ 2147483646 h 146846"/>
                <a:gd name="T4" fmla="*/ 2147483646 w 257093"/>
                <a:gd name="T5" fmla="*/ 2147483646 h 146846"/>
                <a:gd name="T6" fmla="*/ 2147483646 w 257093"/>
                <a:gd name="T7" fmla="*/ 2147483646 h 146846"/>
                <a:gd name="T8" fmla="*/ 2147483646 w 257093"/>
                <a:gd name="T9" fmla="*/ 2147483646 h 146846"/>
                <a:gd name="T10" fmla="*/ 2147483646 w 257093"/>
                <a:gd name="T11" fmla="*/ 2147483646 h 146846"/>
                <a:gd name="T12" fmla="*/ 2147483646 w 257093"/>
                <a:gd name="T13" fmla="*/ 2147483646 h 146846"/>
                <a:gd name="T14" fmla="*/ 2147483646 w 257093"/>
                <a:gd name="T15" fmla="*/ 2147483646 h 146846"/>
                <a:gd name="T16" fmla="*/ 2147483646 w 257093"/>
                <a:gd name="T17" fmla="*/ 2147483646 h 14684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lnTo>
                    <a:pt x="7146" y="1"/>
                  </a:ln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25" name="Google Shape;1016;p14">
            <a:extLst>
              <a:ext uri="{FF2B5EF4-FFF2-40B4-BE49-F238E27FC236}">
                <a16:creationId xmlns:a16="http://schemas.microsoft.com/office/drawing/2014/main" id="{2A4F943A-AE3E-41EF-BECB-4DC92BD65F1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89013" y="5645150"/>
            <a:ext cx="615950" cy="538163"/>
            <a:chOff x="2495125" y="2142250"/>
            <a:chExt cx="444275" cy="398525"/>
          </a:xfrm>
        </p:grpSpPr>
        <p:sp>
          <p:nvSpPr>
            <p:cNvPr id="26" name="Google Shape;1017;p14">
              <a:extLst>
                <a:ext uri="{FF2B5EF4-FFF2-40B4-BE49-F238E27FC236}">
                  <a16:creationId xmlns:a16="http://schemas.microsoft.com/office/drawing/2014/main" id="{6D3EA07F-BB1B-4315-BA6B-ADD8D3870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5125" y="2142250"/>
              <a:ext cx="444275" cy="398525"/>
            </a:xfrm>
            <a:custGeom>
              <a:avLst/>
              <a:gdLst>
                <a:gd name="T0" fmla="*/ 2147483646 w 17771"/>
                <a:gd name="T1" fmla="*/ 2147483646 h 15941"/>
                <a:gd name="T2" fmla="*/ 2147483646 w 17771"/>
                <a:gd name="T3" fmla="*/ 2147483646 h 15941"/>
                <a:gd name="T4" fmla="*/ 2147483646 w 17771"/>
                <a:gd name="T5" fmla="*/ 2147483646 h 15941"/>
                <a:gd name="T6" fmla="*/ 2147483646 w 17771"/>
                <a:gd name="T7" fmla="*/ 2147483646 h 15941"/>
                <a:gd name="T8" fmla="*/ 2147483646 w 17771"/>
                <a:gd name="T9" fmla="*/ 2147483646 h 15941"/>
                <a:gd name="T10" fmla="*/ 2147483646 w 17771"/>
                <a:gd name="T11" fmla="*/ 2147483646 h 15941"/>
                <a:gd name="T12" fmla="*/ 2147483646 w 17771"/>
                <a:gd name="T13" fmla="*/ 2147483646 h 159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1018;p14">
              <a:extLst>
                <a:ext uri="{FF2B5EF4-FFF2-40B4-BE49-F238E27FC236}">
                  <a16:creationId xmlns:a16="http://schemas.microsoft.com/office/drawing/2014/main" id="{1E18DB1E-CF0F-4BF1-9AA8-19440A383ABE}"/>
                </a:ext>
              </a:extLst>
            </p:cNvPr>
            <p:cNvSpPr/>
            <p:nvPr/>
          </p:nvSpPr>
          <p:spPr>
            <a:xfrm>
              <a:off x="2655430" y="2306832"/>
              <a:ext cx="95038" cy="74062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oogle Shape;1019;p14">
            <a:extLst>
              <a:ext uri="{FF2B5EF4-FFF2-40B4-BE49-F238E27FC236}">
                <a16:creationId xmlns:a16="http://schemas.microsoft.com/office/drawing/2014/main" id="{24C7E0F0-0758-4B9F-9FFF-57CEAAE3000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177463" y="427038"/>
            <a:ext cx="403225" cy="379412"/>
            <a:chOff x="3243875" y="2372825"/>
            <a:chExt cx="291375" cy="281375"/>
          </a:xfrm>
        </p:grpSpPr>
        <p:sp>
          <p:nvSpPr>
            <p:cNvPr id="29" name="Google Shape;1020;p14">
              <a:extLst>
                <a:ext uri="{FF2B5EF4-FFF2-40B4-BE49-F238E27FC236}">
                  <a16:creationId xmlns:a16="http://schemas.microsoft.com/office/drawing/2014/main" id="{FED66F50-44EE-4F73-A34C-94E41C2D2FBD}"/>
                </a:ext>
              </a:extLst>
            </p:cNvPr>
            <p:cNvSpPr/>
            <p:nvPr/>
          </p:nvSpPr>
          <p:spPr>
            <a:xfrm>
              <a:off x="3286319" y="2402257"/>
              <a:ext cx="206486" cy="201319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Google Shape;1021;p14">
              <a:extLst>
                <a:ext uri="{FF2B5EF4-FFF2-40B4-BE49-F238E27FC236}">
                  <a16:creationId xmlns:a16="http://schemas.microsoft.com/office/drawing/2014/main" id="{C2E738FC-9E31-4F84-8D15-BBC15299F598}"/>
                </a:ext>
              </a:extLst>
            </p:cNvPr>
            <p:cNvSpPr/>
            <p:nvPr/>
          </p:nvSpPr>
          <p:spPr>
            <a:xfrm>
              <a:off x="3303527" y="2402257"/>
              <a:ext cx="191573" cy="213092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Google Shape;1022;p14">
              <a:extLst>
                <a:ext uri="{FF2B5EF4-FFF2-40B4-BE49-F238E27FC236}">
                  <a16:creationId xmlns:a16="http://schemas.microsoft.com/office/drawing/2014/main" id="{2A6E31A8-F3F1-4FDE-9C58-B35325060999}"/>
                </a:ext>
              </a:extLst>
            </p:cNvPr>
            <p:cNvSpPr/>
            <p:nvPr/>
          </p:nvSpPr>
          <p:spPr>
            <a:xfrm>
              <a:off x="3396445" y="2372825"/>
              <a:ext cx="1032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Google Shape;1023;p14">
              <a:extLst>
                <a:ext uri="{FF2B5EF4-FFF2-40B4-BE49-F238E27FC236}">
                  <a16:creationId xmlns:a16="http://schemas.microsoft.com/office/drawing/2014/main" id="{132CCB1B-3F38-4ABB-A2D7-1ACC5671B38A}"/>
                </a:ext>
              </a:extLst>
            </p:cNvPr>
            <p:cNvSpPr/>
            <p:nvPr/>
          </p:nvSpPr>
          <p:spPr>
            <a:xfrm>
              <a:off x="3243875" y="2495264"/>
              <a:ext cx="285639" cy="1059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Google Shape;1024;p14">
              <a:extLst>
                <a:ext uri="{FF2B5EF4-FFF2-40B4-BE49-F238E27FC236}">
                  <a16:creationId xmlns:a16="http://schemas.microsoft.com/office/drawing/2014/main" id="{7D6E96E3-C203-49B6-855D-ED33D602BB17}"/>
                </a:ext>
              </a:extLst>
            </p:cNvPr>
            <p:cNvSpPr/>
            <p:nvPr/>
          </p:nvSpPr>
          <p:spPr>
            <a:xfrm>
              <a:off x="3340235" y="2378711"/>
              <a:ext cx="105537" cy="269603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Google Shape;1025;p14">
              <a:extLst>
                <a:ext uri="{FF2B5EF4-FFF2-40B4-BE49-F238E27FC236}">
                  <a16:creationId xmlns:a16="http://schemas.microsoft.com/office/drawing/2014/main" id="{451E9039-191E-4086-A922-5C1B6C2DF60E}"/>
                </a:ext>
              </a:extLst>
            </p:cNvPr>
            <p:cNvSpPr/>
            <p:nvPr/>
          </p:nvSpPr>
          <p:spPr>
            <a:xfrm>
              <a:off x="3266818" y="2458768"/>
              <a:ext cx="268432" cy="95362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Google Shape;1026;p14">
              <a:extLst>
                <a:ext uri="{FF2B5EF4-FFF2-40B4-BE49-F238E27FC236}">
                  <a16:creationId xmlns:a16="http://schemas.microsoft.com/office/drawing/2014/main" id="{DBF2F0CB-8156-42E7-BA69-4972BF645F1E}"/>
                </a:ext>
              </a:extLst>
            </p:cNvPr>
            <p:cNvSpPr/>
            <p:nvPr/>
          </p:nvSpPr>
          <p:spPr>
            <a:xfrm>
              <a:off x="3275995" y="2451704"/>
              <a:ext cx="258107" cy="113021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Google Shape;1027;p14">
              <a:extLst>
                <a:ext uri="{FF2B5EF4-FFF2-40B4-BE49-F238E27FC236}">
                  <a16:creationId xmlns:a16="http://schemas.microsoft.com/office/drawing/2014/main" id="{22FA22AC-6C28-4DAB-848E-EA1AC6A3DB79}"/>
                </a:ext>
              </a:extLst>
            </p:cNvPr>
            <p:cNvSpPr/>
            <p:nvPr/>
          </p:nvSpPr>
          <p:spPr>
            <a:xfrm>
              <a:off x="3328764" y="2385775"/>
              <a:ext cx="121597" cy="25783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Google Shape;1028;p14">
              <a:extLst>
                <a:ext uri="{FF2B5EF4-FFF2-40B4-BE49-F238E27FC236}">
                  <a16:creationId xmlns:a16="http://schemas.microsoft.com/office/drawing/2014/main" id="{A98A01B8-F915-4454-9645-478742BAED98}"/>
                </a:ext>
              </a:extLst>
            </p:cNvPr>
            <p:cNvSpPr/>
            <p:nvPr/>
          </p:nvSpPr>
          <p:spPr>
            <a:xfrm>
              <a:off x="3327616" y="2438754"/>
              <a:ext cx="134216" cy="134213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Google Shape;1029;p14">
              <a:extLst>
                <a:ext uri="{FF2B5EF4-FFF2-40B4-BE49-F238E27FC236}">
                  <a16:creationId xmlns:a16="http://schemas.microsoft.com/office/drawing/2014/main" id="{BA52DA2E-E0C6-493A-9519-D79206CAF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290" y="2469364"/>
              <a:ext cx="71699" cy="71815"/>
            </a:xfrm>
            <a:custGeom>
              <a:avLst/>
              <a:gdLst>
                <a:gd name="T0" fmla="*/ 2147483646 w 2883"/>
                <a:gd name="T1" fmla="*/ 2147483646 h 2858"/>
                <a:gd name="T2" fmla="*/ 2147483646 w 2883"/>
                <a:gd name="T3" fmla="*/ 2147483646 h 2858"/>
                <a:gd name="T4" fmla="*/ 2147483646 w 2883"/>
                <a:gd name="T5" fmla="*/ 2147483646 h 2858"/>
                <a:gd name="T6" fmla="*/ 2147483646 w 2883"/>
                <a:gd name="T7" fmla="*/ 2147483646 h 2858"/>
                <a:gd name="T8" fmla="*/ 2147483646 w 2883"/>
                <a:gd name="T9" fmla="*/ 2147483646 h 28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39" name="Google Shape;1030;p14">
            <a:extLst>
              <a:ext uri="{FF2B5EF4-FFF2-40B4-BE49-F238E27FC236}">
                <a16:creationId xmlns:a16="http://schemas.microsoft.com/office/drawing/2014/main" id="{4986FC70-099D-4AFE-8757-C219313C4EC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04550" y="1042988"/>
            <a:ext cx="230188" cy="227012"/>
            <a:chOff x="4954425" y="2036375"/>
            <a:chExt cx="166675" cy="168575"/>
          </a:xfrm>
        </p:grpSpPr>
        <p:sp>
          <p:nvSpPr>
            <p:cNvPr id="40" name="Google Shape;1031;p14">
              <a:extLst>
                <a:ext uri="{FF2B5EF4-FFF2-40B4-BE49-F238E27FC236}">
                  <a16:creationId xmlns:a16="http://schemas.microsoft.com/office/drawing/2014/main" id="{A9DAF2A6-5631-4F7C-A614-11684DED3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425" y="2036375"/>
              <a:ext cx="166675" cy="168575"/>
            </a:xfrm>
            <a:custGeom>
              <a:avLst/>
              <a:gdLst>
                <a:gd name="T0" fmla="*/ 2147483646 w 6667"/>
                <a:gd name="T1" fmla="*/ 2147483646 h 6743"/>
                <a:gd name="T2" fmla="*/ 2147483646 w 6667"/>
                <a:gd name="T3" fmla="*/ 2147483646 h 6743"/>
                <a:gd name="T4" fmla="*/ 2147483646 w 6667"/>
                <a:gd name="T5" fmla="*/ 2147483646 h 6743"/>
                <a:gd name="T6" fmla="*/ 2147483646 w 6667"/>
                <a:gd name="T7" fmla="*/ 2147483646 h 6743"/>
                <a:gd name="T8" fmla="*/ 2147483646 w 6667"/>
                <a:gd name="T9" fmla="*/ 2147483646 h 6743"/>
                <a:gd name="T10" fmla="*/ 2147483646 w 6667"/>
                <a:gd name="T11" fmla="*/ 2147483646 h 6743"/>
                <a:gd name="T12" fmla="*/ 2147483646 w 6667"/>
                <a:gd name="T13" fmla="*/ 2147483646 h 6743"/>
                <a:gd name="T14" fmla="*/ 2147483646 w 6667"/>
                <a:gd name="T15" fmla="*/ 2147483646 h 674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41" name="Google Shape;1032;p14">
              <a:extLst>
                <a:ext uri="{FF2B5EF4-FFF2-40B4-BE49-F238E27FC236}">
                  <a16:creationId xmlns:a16="http://schemas.microsoft.com/office/drawing/2014/main" id="{52A91C6E-B7F4-4A0E-B713-630F5759B60B}"/>
                </a:ext>
              </a:extLst>
            </p:cNvPr>
            <p:cNvSpPr/>
            <p:nvPr/>
          </p:nvSpPr>
          <p:spPr>
            <a:xfrm>
              <a:off x="5009600" y="2103569"/>
              <a:ext cx="51727" cy="43618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2" name="Google Shape;1033;p14">
            <a:extLst>
              <a:ext uri="{FF2B5EF4-FFF2-40B4-BE49-F238E27FC236}">
                <a16:creationId xmlns:a16="http://schemas.microsoft.com/office/drawing/2014/main" id="{B5FC4CDD-3BA8-4F55-B4BC-C6B90CA8D51F}"/>
              </a:ext>
            </a:extLst>
          </p:cNvPr>
          <p:cNvSpPr>
            <a:spLocks/>
          </p:cNvSpPr>
          <p:nvPr userDrawn="1"/>
        </p:nvSpPr>
        <p:spPr bwMode="auto">
          <a:xfrm>
            <a:off x="2055813" y="6262688"/>
            <a:ext cx="165100" cy="111125"/>
          </a:xfrm>
          <a:custGeom>
            <a:avLst/>
            <a:gdLst>
              <a:gd name="T0" fmla="*/ 2147483646 w 4765"/>
              <a:gd name="T1" fmla="*/ 2147483646 h 3248"/>
              <a:gd name="T2" fmla="*/ 2147483646 w 4765"/>
              <a:gd name="T3" fmla="*/ 2147483646 h 3248"/>
              <a:gd name="T4" fmla="*/ 2147483646 w 4765"/>
              <a:gd name="T5" fmla="*/ 2147483646 h 3248"/>
              <a:gd name="T6" fmla="*/ 2147483646 w 4765"/>
              <a:gd name="T7" fmla="*/ 2147483646 h 3248"/>
              <a:gd name="T8" fmla="*/ 2147483646 w 4765"/>
              <a:gd name="T9" fmla="*/ 2147483646 h 32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3" name="Google Shape;1034;p14">
            <a:extLst>
              <a:ext uri="{FF2B5EF4-FFF2-40B4-BE49-F238E27FC236}">
                <a16:creationId xmlns:a16="http://schemas.microsoft.com/office/drawing/2014/main" id="{01849175-DCF7-43A3-A338-29485D6F43E7}"/>
              </a:ext>
            </a:extLst>
          </p:cNvPr>
          <p:cNvSpPr/>
          <p:nvPr userDrawn="1"/>
        </p:nvSpPr>
        <p:spPr>
          <a:xfrm>
            <a:off x="10996613" y="6183313"/>
            <a:ext cx="120650" cy="82550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4" name="Google Shape;1035;p14">
            <a:extLst>
              <a:ext uri="{FF2B5EF4-FFF2-40B4-BE49-F238E27FC236}">
                <a16:creationId xmlns:a16="http://schemas.microsoft.com/office/drawing/2014/main" id="{FC413E25-164F-4D27-99CA-99F0F6BE752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17563" y="5192713"/>
            <a:ext cx="230187" cy="225425"/>
            <a:chOff x="4954425" y="2036375"/>
            <a:chExt cx="166675" cy="168575"/>
          </a:xfrm>
        </p:grpSpPr>
        <p:sp>
          <p:nvSpPr>
            <p:cNvPr id="45" name="Google Shape;1036;p14">
              <a:extLst>
                <a:ext uri="{FF2B5EF4-FFF2-40B4-BE49-F238E27FC236}">
                  <a16:creationId xmlns:a16="http://schemas.microsoft.com/office/drawing/2014/main" id="{E73E6106-DD81-479E-A922-C76A04ADAEB4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Google Shape;1037;p14">
              <a:extLst>
                <a:ext uri="{FF2B5EF4-FFF2-40B4-BE49-F238E27FC236}">
                  <a16:creationId xmlns:a16="http://schemas.microsoft.com/office/drawing/2014/main" id="{EFF0E8FA-FBB8-4170-9093-5336A1AA228D}"/>
                </a:ext>
              </a:extLst>
            </p:cNvPr>
            <p:cNvSpPr/>
            <p:nvPr/>
          </p:nvSpPr>
          <p:spPr>
            <a:xfrm>
              <a:off x="5009600" y="2105230"/>
              <a:ext cx="51726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Google Shape;1082;p14">
            <a:extLst>
              <a:ext uri="{FF2B5EF4-FFF2-40B4-BE49-F238E27FC236}">
                <a16:creationId xmlns:a16="http://schemas.microsoft.com/office/drawing/2014/main" id="{2B2E80E7-8C96-431E-A7AB-3327E655BBE1}"/>
              </a:ext>
            </a:extLst>
          </p:cNvPr>
          <p:cNvSpPr>
            <a:spLocks/>
          </p:cNvSpPr>
          <p:nvPr userDrawn="1"/>
        </p:nvSpPr>
        <p:spPr bwMode="auto">
          <a:xfrm>
            <a:off x="465138" y="882650"/>
            <a:ext cx="111125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8" name="Google Shape;1083;p14">
            <a:extLst>
              <a:ext uri="{FF2B5EF4-FFF2-40B4-BE49-F238E27FC236}">
                <a16:creationId xmlns:a16="http://schemas.microsoft.com/office/drawing/2014/main" id="{390A10A3-325A-404B-9037-41B6AC1F6FE0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06463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49" name="Google Shape;1084;p14">
            <a:extLst>
              <a:ext uri="{FF2B5EF4-FFF2-40B4-BE49-F238E27FC236}">
                <a16:creationId xmlns:a16="http://schemas.microsoft.com/office/drawing/2014/main" id="{5EAAC6A9-D376-421A-BED3-DA68E0CF3B2E}"/>
              </a:ext>
            </a:extLst>
          </p:cNvPr>
          <p:cNvSpPr>
            <a:spLocks/>
          </p:cNvSpPr>
          <p:nvPr userDrawn="1"/>
        </p:nvSpPr>
        <p:spPr bwMode="auto">
          <a:xfrm>
            <a:off x="223838" y="989013"/>
            <a:ext cx="44450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0" name="Google Shape;1085;p14">
            <a:extLst>
              <a:ext uri="{FF2B5EF4-FFF2-40B4-BE49-F238E27FC236}">
                <a16:creationId xmlns:a16="http://schemas.microsoft.com/office/drawing/2014/main" id="{7BC0ACA4-9424-4634-B081-903BFB6D7AAA}"/>
              </a:ext>
            </a:extLst>
          </p:cNvPr>
          <p:cNvSpPr>
            <a:spLocks/>
          </p:cNvSpPr>
          <p:nvPr userDrawn="1"/>
        </p:nvSpPr>
        <p:spPr bwMode="auto">
          <a:xfrm>
            <a:off x="525463" y="947738"/>
            <a:ext cx="46037" cy="47625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1" name="Google Shape;1086;p14">
            <a:extLst>
              <a:ext uri="{FF2B5EF4-FFF2-40B4-BE49-F238E27FC236}">
                <a16:creationId xmlns:a16="http://schemas.microsoft.com/office/drawing/2014/main" id="{95679C5D-8395-4E72-AD19-1F3B89C716CE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915988"/>
            <a:ext cx="447675" cy="98425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32CE849-D712-4DDE-8531-5CA39ECB23E3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1497013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3514CAE2-48E0-4DBF-B3F7-48557928A2D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1522413"/>
            <a:ext cx="449262" cy="109537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2CF20739-D6E9-457C-A7C0-82C09AA99B39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1601788"/>
            <a:ext cx="46038" cy="47625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FA7E9D05-710A-4EDD-9003-70929C008913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1562100"/>
            <a:ext cx="47625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31882BF6-D63F-4969-8EC8-0DF7C3F43EA9}"/>
              </a:ext>
            </a:extLst>
          </p:cNvPr>
          <p:cNvSpPr>
            <a:spLocks/>
          </p:cNvSpPr>
          <p:nvPr userDrawn="1"/>
        </p:nvSpPr>
        <p:spPr bwMode="auto">
          <a:xfrm>
            <a:off x="201613" y="1531938"/>
            <a:ext cx="446087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C63FEA59-BF64-487E-93E6-309F4177F63C}"/>
              </a:ext>
            </a:extLst>
          </p:cNvPr>
          <p:cNvSpPr>
            <a:spLocks/>
          </p:cNvSpPr>
          <p:nvPr userDrawn="1"/>
        </p:nvSpPr>
        <p:spPr bwMode="auto">
          <a:xfrm>
            <a:off x="463550" y="2109788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F1265663-BEB2-4D2D-9FD2-4606D4638A6A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35188"/>
            <a:ext cx="449262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52058A6-5EC5-4D2D-BA3A-7B3EB959F677}"/>
              </a:ext>
            </a:extLst>
          </p:cNvPr>
          <p:cNvSpPr>
            <a:spLocks/>
          </p:cNvSpPr>
          <p:nvPr userDrawn="1"/>
        </p:nvSpPr>
        <p:spPr bwMode="auto">
          <a:xfrm>
            <a:off x="222250" y="2217738"/>
            <a:ext cx="44450" cy="44450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715FB8D4-8BFC-4B02-ACA9-E94495B7237B}"/>
              </a:ext>
            </a:extLst>
          </p:cNvPr>
          <p:cNvSpPr>
            <a:spLocks/>
          </p:cNvSpPr>
          <p:nvPr userDrawn="1"/>
        </p:nvSpPr>
        <p:spPr bwMode="auto">
          <a:xfrm>
            <a:off x="522288" y="2173288"/>
            <a:ext cx="44450" cy="47625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1656EBB-7D92-4A03-A67A-8566EFCE9C2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146300"/>
            <a:ext cx="449262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100987DD-DF79-45F8-A6C5-E924B80EA2FF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2724150"/>
            <a:ext cx="109537" cy="176213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A213F7E4-B2B7-47BE-86E9-BADDC7325DBE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2747963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C49A89AB-9F61-412C-88F7-00E79C1F7780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2830513"/>
            <a:ext cx="46037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86AEE9C8-E670-483F-8CDE-4FEF3528AA6F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2789238"/>
            <a:ext cx="46038" cy="47625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54DE3CE4-3236-4386-864C-9236E7D65387}"/>
              </a:ext>
            </a:extLst>
          </p:cNvPr>
          <p:cNvSpPr>
            <a:spLocks/>
          </p:cNvSpPr>
          <p:nvPr userDrawn="1"/>
        </p:nvSpPr>
        <p:spPr bwMode="auto">
          <a:xfrm>
            <a:off x="198438" y="2757488"/>
            <a:ext cx="447675" cy="98425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8FAEB94-977E-4268-9BE6-DB677F10422D}"/>
              </a:ext>
            </a:extLst>
          </p:cNvPr>
          <p:cNvSpPr>
            <a:spLocks/>
          </p:cNvSpPr>
          <p:nvPr userDrawn="1"/>
        </p:nvSpPr>
        <p:spPr bwMode="auto">
          <a:xfrm>
            <a:off x="461963" y="3338513"/>
            <a:ext cx="109537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3A8F8BDD-6A3E-409A-9ACF-E568BE913D9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363913"/>
            <a:ext cx="450850" cy="109537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F154A49E-2BA9-4E70-B995-890C4BDF463C}"/>
              </a:ext>
            </a:extLst>
          </p:cNvPr>
          <p:cNvSpPr>
            <a:spLocks/>
          </p:cNvSpPr>
          <p:nvPr userDrawn="1"/>
        </p:nvSpPr>
        <p:spPr bwMode="auto">
          <a:xfrm>
            <a:off x="220663" y="3443288"/>
            <a:ext cx="44450" cy="47625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C7E6A705-64D5-436C-80ED-B99E85C86020}"/>
              </a:ext>
            </a:extLst>
          </p:cNvPr>
          <p:cNvSpPr>
            <a:spLocks/>
          </p:cNvSpPr>
          <p:nvPr userDrawn="1"/>
        </p:nvSpPr>
        <p:spPr bwMode="auto">
          <a:xfrm>
            <a:off x="520700" y="3403600"/>
            <a:ext cx="44450" cy="44450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233BF123-48E5-41DF-8E08-3C8CDAA1FF86}"/>
              </a:ext>
            </a:extLst>
          </p:cNvPr>
          <p:cNvSpPr>
            <a:spLocks/>
          </p:cNvSpPr>
          <p:nvPr userDrawn="1"/>
        </p:nvSpPr>
        <p:spPr bwMode="auto">
          <a:xfrm>
            <a:off x="196850" y="3373438"/>
            <a:ext cx="449263" cy="98425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DB96EDC8-A23B-42EA-8CF5-44744BBBD3C9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3951288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BB636474-2EF2-472C-9700-C389A5F919BD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76688"/>
            <a:ext cx="447675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5AF3C96A-BDA3-4FF2-8246-E0E90BA793CD}"/>
              </a:ext>
            </a:extLst>
          </p:cNvPr>
          <p:cNvSpPr>
            <a:spLocks/>
          </p:cNvSpPr>
          <p:nvPr userDrawn="1"/>
        </p:nvSpPr>
        <p:spPr bwMode="auto">
          <a:xfrm>
            <a:off x="217488" y="4059238"/>
            <a:ext cx="47625" cy="47625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6EABFEA6-FB85-4362-9008-3EB52F11F477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014788"/>
            <a:ext cx="46037" cy="47625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684FA596-D7F9-494C-9173-A634926D1B34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39878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A25E2BAE-56A4-4883-BC41-E108BB1E48DB}"/>
              </a:ext>
            </a:extLst>
          </p:cNvPr>
          <p:cNvSpPr>
            <a:spLocks/>
          </p:cNvSpPr>
          <p:nvPr userDrawn="1"/>
        </p:nvSpPr>
        <p:spPr bwMode="auto">
          <a:xfrm>
            <a:off x="458788" y="4565650"/>
            <a:ext cx="111125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51DA0ED2-2773-45C2-AB8C-C68B413CE9D4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4589463"/>
            <a:ext cx="450850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31B492FB-E724-4615-9102-9EBECDDF0267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4672013"/>
            <a:ext cx="46038" cy="46037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40A3A76A-5669-4925-B4E5-97F433C0140E}"/>
              </a:ext>
            </a:extLst>
          </p:cNvPr>
          <p:cNvSpPr>
            <a:spLocks/>
          </p:cNvSpPr>
          <p:nvPr userDrawn="1"/>
        </p:nvSpPr>
        <p:spPr bwMode="auto">
          <a:xfrm>
            <a:off x="519113" y="4630738"/>
            <a:ext cx="44450" cy="47625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6FBD71DF-8D33-4BC3-923C-B5DB2EAB65EE}"/>
              </a:ext>
            </a:extLst>
          </p:cNvPr>
          <p:cNvSpPr>
            <a:spLocks/>
          </p:cNvSpPr>
          <p:nvPr userDrawn="1"/>
        </p:nvSpPr>
        <p:spPr bwMode="auto">
          <a:xfrm>
            <a:off x="195263" y="4598988"/>
            <a:ext cx="446087" cy="98425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E8D72958-890B-4C1D-B348-F6C5BFDCACE8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180013"/>
            <a:ext cx="109538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9EC1D9DB-55F6-48AE-AAFF-2F9342B6FFBA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05413"/>
            <a:ext cx="449262" cy="109537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CCC561AF-3B27-4F09-AD47-C4DFBC0D79ED}"/>
              </a:ext>
            </a:extLst>
          </p:cNvPr>
          <p:cNvSpPr>
            <a:spLocks/>
          </p:cNvSpPr>
          <p:nvPr userDrawn="1"/>
        </p:nvSpPr>
        <p:spPr bwMode="auto">
          <a:xfrm>
            <a:off x="215900" y="5284788"/>
            <a:ext cx="46038" cy="47625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733F1302-16DA-4D49-9022-C498E99846BE}"/>
              </a:ext>
            </a:extLst>
          </p:cNvPr>
          <p:cNvSpPr>
            <a:spLocks/>
          </p:cNvSpPr>
          <p:nvPr userDrawn="1"/>
        </p:nvSpPr>
        <p:spPr bwMode="auto">
          <a:xfrm>
            <a:off x="515938" y="5245100"/>
            <a:ext cx="47625" cy="46038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85CF9998-1BE7-4498-8101-E59340307A10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214938"/>
            <a:ext cx="449262" cy="98425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7400F631-7B8F-449F-95AA-E98644DBB343}"/>
              </a:ext>
            </a:extLst>
          </p:cNvPr>
          <p:cNvSpPr>
            <a:spLocks/>
          </p:cNvSpPr>
          <p:nvPr userDrawn="1"/>
        </p:nvSpPr>
        <p:spPr bwMode="auto">
          <a:xfrm>
            <a:off x="457200" y="5792788"/>
            <a:ext cx="107950" cy="177800"/>
          </a:xfrm>
          <a:custGeom>
            <a:avLst/>
            <a:gdLst>
              <a:gd name="T0" fmla="*/ 2147483646 w 2534"/>
              <a:gd name="T1" fmla="*/ 2147483646 h 4047"/>
              <a:gd name="T2" fmla="*/ 0 w 2534"/>
              <a:gd name="T3" fmla="*/ 2147483646 h 4047"/>
              <a:gd name="T4" fmla="*/ 2147483646 w 2534"/>
              <a:gd name="T5" fmla="*/ 2147483646 h 4047"/>
              <a:gd name="T6" fmla="*/ 2147483646 w 2534"/>
              <a:gd name="T7" fmla="*/ 2147483646 h 4047"/>
              <a:gd name="T8" fmla="*/ 2147483646 w 2534"/>
              <a:gd name="T9" fmla="*/ 2147483646 h 40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01C1C8DA-9E00-4C09-9CCE-E9DA8306BFBA}"/>
              </a:ext>
            </a:extLst>
          </p:cNvPr>
          <p:cNvSpPr>
            <a:spLocks/>
          </p:cNvSpPr>
          <p:nvPr userDrawn="1"/>
        </p:nvSpPr>
        <p:spPr bwMode="auto">
          <a:xfrm>
            <a:off x="190500" y="5818188"/>
            <a:ext cx="449263" cy="111125"/>
          </a:xfrm>
          <a:custGeom>
            <a:avLst/>
            <a:gdLst>
              <a:gd name="T0" fmla="*/ 2147483646 w 10360"/>
              <a:gd name="T1" fmla="*/ 2147483646 h 2534"/>
              <a:gd name="T2" fmla="*/ 0 w 10360"/>
              <a:gd name="T3" fmla="*/ 2147483646 h 2534"/>
              <a:gd name="T4" fmla="*/ 2147483646 w 10360"/>
              <a:gd name="T5" fmla="*/ 2147483646 h 2534"/>
              <a:gd name="T6" fmla="*/ 2147483646 w 10360"/>
              <a:gd name="T7" fmla="*/ 2147483646 h 2534"/>
              <a:gd name="T8" fmla="*/ 2147483646 w 10360"/>
              <a:gd name="T9" fmla="*/ 2147483646 h 2534"/>
              <a:gd name="T10" fmla="*/ 2147483646 w 10360"/>
              <a:gd name="T11" fmla="*/ 2147483646 h 2534"/>
              <a:gd name="T12" fmla="*/ 2147483646 w 10360"/>
              <a:gd name="T13" fmla="*/ 2147483646 h 25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lnTo>
                  <a:pt x="794" y="1"/>
                </a:lnTo>
                <a:close/>
              </a:path>
            </a:pathLst>
          </a:custGeom>
          <a:solidFill>
            <a:srgbClr val="D3D3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55FC016D-7EED-4A4E-B2B0-9064E4BC1BDD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5900738"/>
            <a:ext cx="46037" cy="47625"/>
          </a:xfrm>
          <a:custGeom>
            <a:avLst/>
            <a:gdLst>
              <a:gd name="T0" fmla="*/ 2147483646 w 1022"/>
              <a:gd name="T1" fmla="*/ 2147483646 h 1"/>
              <a:gd name="T2" fmla="*/ 2147483646 w 1022"/>
              <a:gd name="T3" fmla="*/ 2147483646 h 1"/>
              <a:gd name="T4" fmla="*/ 2147483646 w 1022"/>
              <a:gd name="T5" fmla="*/ 2147483646 h 1"/>
              <a:gd name="T6" fmla="*/ 2147483646 w 1022"/>
              <a:gd name="T7" fmla="*/ 2147483646 h 1"/>
              <a:gd name="T8" fmla="*/ 2147483646 w 1022"/>
              <a:gd name="T9" fmla="*/ 2147483646 h 1"/>
              <a:gd name="T10" fmla="*/ 2147483646 w 1022"/>
              <a:gd name="T11" fmla="*/ 2147483646 h 1"/>
              <a:gd name="T12" fmla="*/ 2147483646 w 1022"/>
              <a:gd name="T13" fmla="*/ 2147483646 h 1"/>
              <a:gd name="T14" fmla="*/ 2147483646 w 1022"/>
              <a:gd name="T15" fmla="*/ 2147483646 h 1"/>
              <a:gd name="T16" fmla="*/ 2147483646 w 1022"/>
              <a:gd name="T17" fmla="*/ 2147483646 h 1"/>
              <a:gd name="T18" fmla="*/ 2147483646 w 1022"/>
              <a:gd name="T19" fmla="*/ 2147483646 h 1"/>
              <a:gd name="T20" fmla="*/ 2147483646 w 1022"/>
              <a:gd name="T21" fmla="*/ 2147483646 h 1"/>
              <a:gd name="T22" fmla="*/ 2147483646 w 1022"/>
              <a:gd name="T23" fmla="*/ 2147483646 h 1"/>
              <a:gd name="T24" fmla="*/ 2147483646 w 1022"/>
              <a:gd name="T25" fmla="*/ 2147483646 h 1"/>
              <a:gd name="T26" fmla="*/ 2147483646 w 1022"/>
              <a:gd name="T27" fmla="*/ 2147483646 h 1"/>
              <a:gd name="T28" fmla="*/ 2147483646 w 1022"/>
              <a:gd name="T29" fmla="*/ 2147483646 h 1"/>
              <a:gd name="T30" fmla="*/ 2147483646 w 1022"/>
              <a:gd name="T31" fmla="*/ 2147483646 h 1"/>
              <a:gd name="T32" fmla="*/ 2147483646 w 1022"/>
              <a:gd name="T33" fmla="*/ 2147483646 h 1"/>
              <a:gd name="T34" fmla="*/ 2147483646 w 1022"/>
              <a:gd name="T35" fmla="*/ 2147483646 h 1"/>
              <a:gd name="T36" fmla="*/ 2147483646 w 1022"/>
              <a:gd name="T37" fmla="*/ 2147483646 h 1"/>
              <a:gd name="T38" fmla="*/ 2147483646 w 1022"/>
              <a:gd name="T39" fmla="*/ 2147483646 h 1"/>
              <a:gd name="T40" fmla="*/ 2147483646 w 1022"/>
              <a:gd name="T41" fmla="*/ 2147483646 h 1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4EB51E8C-3016-4B67-8F70-64FBFF6C808E}"/>
              </a:ext>
            </a:extLst>
          </p:cNvPr>
          <p:cNvSpPr>
            <a:spLocks/>
          </p:cNvSpPr>
          <p:nvPr userDrawn="1"/>
        </p:nvSpPr>
        <p:spPr bwMode="auto">
          <a:xfrm>
            <a:off x="514350" y="5856288"/>
            <a:ext cx="46038" cy="47625"/>
          </a:xfrm>
          <a:custGeom>
            <a:avLst/>
            <a:gdLst>
              <a:gd name="T0" fmla="*/ 2147483646 w 1"/>
              <a:gd name="T1" fmla="*/ 0 h 1"/>
              <a:gd name="T2" fmla="*/ 2147483646 w 1"/>
              <a:gd name="T3" fmla="*/ 0 h 1"/>
              <a:gd name="T4" fmla="*/ 2147483646 w 1"/>
              <a:gd name="T5" fmla="*/ 0 h 1"/>
              <a:gd name="T6" fmla="*/ 2147483646 w 1"/>
              <a:gd name="T7" fmla="*/ 0 h 1"/>
              <a:gd name="T8" fmla="*/ 2147483646 w 1"/>
              <a:gd name="T9" fmla="*/ 0 h 1"/>
              <a:gd name="T10" fmla="*/ 2147483646 w 1"/>
              <a:gd name="T11" fmla="*/ 0 h 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B952C9CB-08A9-4B89-B1D4-C93E6E4C5AC3}"/>
              </a:ext>
            </a:extLst>
          </p:cNvPr>
          <p:cNvSpPr>
            <a:spLocks/>
          </p:cNvSpPr>
          <p:nvPr userDrawn="1"/>
        </p:nvSpPr>
        <p:spPr bwMode="auto">
          <a:xfrm>
            <a:off x="192088" y="5829300"/>
            <a:ext cx="447675" cy="95250"/>
          </a:xfrm>
          <a:custGeom>
            <a:avLst/>
            <a:gdLst>
              <a:gd name="T0" fmla="*/ 2147483646 w 10322"/>
              <a:gd name="T1" fmla="*/ 0 h 2193"/>
              <a:gd name="T2" fmla="*/ 2147483646 w 10322"/>
              <a:gd name="T3" fmla="*/ 0 h 2193"/>
              <a:gd name="T4" fmla="*/ 2147483646 w 10322"/>
              <a:gd name="T5" fmla="*/ 2147483646 h 2193"/>
              <a:gd name="T6" fmla="*/ 2147483646 w 10322"/>
              <a:gd name="T7" fmla="*/ 2147483646 h 2193"/>
              <a:gd name="T8" fmla="*/ 2147483646 w 10322"/>
              <a:gd name="T9" fmla="*/ 2147483646 h 2193"/>
              <a:gd name="T10" fmla="*/ 0 w 10322"/>
              <a:gd name="T11" fmla="*/ 2147483646 h 2193"/>
              <a:gd name="T12" fmla="*/ 0 w 10322"/>
              <a:gd name="T13" fmla="*/ 2147483646 h 2193"/>
              <a:gd name="T14" fmla="*/ 2147483646 w 10322"/>
              <a:gd name="T15" fmla="*/ 2147483646 h 2193"/>
              <a:gd name="T16" fmla="*/ 2147483646 w 10322"/>
              <a:gd name="T17" fmla="*/ 2147483646 h 2193"/>
              <a:gd name="T18" fmla="*/ 2147483646 w 10322"/>
              <a:gd name="T19" fmla="*/ 2147483646 h 2193"/>
              <a:gd name="T20" fmla="*/ 2147483646 w 10322"/>
              <a:gd name="T21" fmla="*/ 2147483646 h 2193"/>
              <a:gd name="T22" fmla="*/ 2147483646 w 10322"/>
              <a:gd name="T23" fmla="*/ 0 h 219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92" name="Google Shape;2356;p30">
            <a:extLst>
              <a:ext uri="{FF2B5EF4-FFF2-40B4-BE49-F238E27FC236}">
                <a16:creationId xmlns:a16="http://schemas.microsoft.com/office/drawing/2014/main" id="{14FC51B2-342D-4567-8A01-EB1466526050}"/>
              </a:ext>
            </a:extLst>
          </p:cNvPr>
          <p:cNvGrpSpPr/>
          <p:nvPr userDrawn="1"/>
        </p:nvGrpSpPr>
        <p:grpSpPr>
          <a:xfrm>
            <a:off x="745421" y="1491609"/>
            <a:ext cx="9867487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93" name="Google Shape;2357;p30">
              <a:extLst>
                <a:ext uri="{FF2B5EF4-FFF2-40B4-BE49-F238E27FC236}">
                  <a16:creationId xmlns:a16="http://schemas.microsoft.com/office/drawing/2014/main" id="{355FA6E6-4458-4225-92F6-E64AF965DE2E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94" name="Google Shape;2358;p30">
              <a:extLst>
                <a:ext uri="{FF2B5EF4-FFF2-40B4-BE49-F238E27FC236}">
                  <a16:creationId xmlns:a16="http://schemas.microsoft.com/office/drawing/2014/main" id="{5170DFC8-53E5-44F7-BE1F-2AB9D477776F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95" name="Google Shape;2359;p30">
                <a:extLst>
                  <a:ext uri="{FF2B5EF4-FFF2-40B4-BE49-F238E27FC236}">
                    <a16:creationId xmlns:a16="http://schemas.microsoft.com/office/drawing/2014/main" id="{FEE0EAEF-7E22-407D-87D1-71D5E635B68D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6" name="Google Shape;2360;p30">
                <a:extLst>
                  <a:ext uri="{FF2B5EF4-FFF2-40B4-BE49-F238E27FC236}">
                    <a16:creationId xmlns:a16="http://schemas.microsoft.com/office/drawing/2014/main" id="{8D6EDF5B-6EEA-4544-9329-0FD1A7E7FDD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7" name="Google Shape;2361;p30">
                <a:extLst>
                  <a:ext uri="{FF2B5EF4-FFF2-40B4-BE49-F238E27FC236}">
                    <a16:creationId xmlns:a16="http://schemas.microsoft.com/office/drawing/2014/main" id="{9D341E21-135C-420A-B62F-6BC742DB989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98" name="Google Shape;447;p27">
            <a:extLst>
              <a:ext uri="{FF2B5EF4-FFF2-40B4-BE49-F238E27FC236}">
                <a16:creationId xmlns:a16="http://schemas.microsoft.com/office/drawing/2014/main" id="{24CE8AD5-7A01-4D3B-8996-B16B7D76039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8393113" y="4049713"/>
            <a:ext cx="2300287" cy="1593850"/>
            <a:chOff x="4799733" y="3457797"/>
            <a:chExt cx="2301388" cy="1593766"/>
          </a:xfrm>
        </p:grpSpPr>
        <p:sp>
          <p:nvSpPr>
            <p:cNvPr id="99" name="Google Shape;448;p27">
              <a:extLst>
                <a:ext uri="{FF2B5EF4-FFF2-40B4-BE49-F238E27FC236}">
                  <a16:creationId xmlns:a16="http://schemas.microsoft.com/office/drawing/2014/main" id="{45CB7834-E952-4B9E-96A5-627571337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3226" y="4441995"/>
              <a:ext cx="133384" cy="122232"/>
            </a:xfrm>
            <a:custGeom>
              <a:avLst/>
              <a:gdLst>
                <a:gd name="T0" fmla="*/ 2147483646 w 2437"/>
                <a:gd name="T1" fmla="*/ 2147483646 h 2211"/>
                <a:gd name="T2" fmla="*/ 2147483646 w 2437"/>
                <a:gd name="T3" fmla="*/ 2147483646 h 2211"/>
                <a:gd name="T4" fmla="*/ 2147483646 w 2437"/>
                <a:gd name="T5" fmla="*/ 2147483646 h 2211"/>
                <a:gd name="T6" fmla="*/ 2147483646 w 2437"/>
                <a:gd name="T7" fmla="*/ 2147483646 h 2211"/>
                <a:gd name="T8" fmla="*/ 2147483646 w 2437"/>
                <a:gd name="T9" fmla="*/ 2147483646 h 2211"/>
                <a:gd name="T10" fmla="*/ 2147483646 w 2437"/>
                <a:gd name="T11" fmla="*/ 2147483646 h 22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0" name="Google Shape;449;p27">
              <a:extLst>
                <a:ext uri="{FF2B5EF4-FFF2-40B4-BE49-F238E27FC236}">
                  <a16:creationId xmlns:a16="http://schemas.microsoft.com/office/drawing/2014/main" id="{B604EBDE-5F65-4F6C-9BA4-C263009F4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2016" y="4451520"/>
              <a:ext cx="91039" cy="77784"/>
            </a:xfrm>
            <a:custGeom>
              <a:avLst/>
              <a:gdLst>
                <a:gd name="T0" fmla="*/ 2147483646 w 1656"/>
                <a:gd name="T1" fmla="*/ 2147483646 h 1431"/>
                <a:gd name="T2" fmla="*/ 2147483646 w 1656"/>
                <a:gd name="T3" fmla="*/ 2147483646 h 1431"/>
                <a:gd name="T4" fmla="*/ 2147483646 w 1656"/>
                <a:gd name="T5" fmla="*/ 2147483646 h 1431"/>
                <a:gd name="T6" fmla="*/ 2147483646 w 1656"/>
                <a:gd name="T7" fmla="*/ 2147483646 h 1431"/>
                <a:gd name="T8" fmla="*/ 2147483646 w 1656"/>
                <a:gd name="T9" fmla="*/ 2147483646 h 14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1" name="Google Shape;450;p27">
              <a:extLst>
                <a:ext uri="{FF2B5EF4-FFF2-40B4-BE49-F238E27FC236}">
                  <a16:creationId xmlns:a16="http://schemas.microsoft.com/office/drawing/2014/main" id="{DDBD4431-62C4-4C90-9249-C82B4D616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9899" y="4448345"/>
              <a:ext cx="93156" cy="80959"/>
            </a:xfrm>
            <a:custGeom>
              <a:avLst/>
              <a:gdLst>
                <a:gd name="T0" fmla="*/ 2147483646 w 1669"/>
                <a:gd name="T1" fmla="*/ 2147483646 h 1457"/>
                <a:gd name="T2" fmla="*/ 2147483646 w 1669"/>
                <a:gd name="T3" fmla="*/ 2147483646 h 1457"/>
                <a:gd name="T4" fmla="*/ 2147483646 w 1669"/>
                <a:gd name="T5" fmla="*/ 2147483646 h 1457"/>
                <a:gd name="T6" fmla="*/ 2147483646 w 1669"/>
                <a:gd name="T7" fmla="*/ 2147483646 h 1457"/>
                <a:gd name="T8" fmla="*/ 2147483646 w 1669"/>
                <a:gd name="T9" fmla="*/ 2147483646 h 1457"/>
                <a:gd name="T10" fmla="*/ 2147483646 w 1669"/>
                <a:gd name="T11" fmla="*/ 2147483646 h 1457"/>
                <a:gd name="T12" fmla="*/ 2147483646 w 1669"/>
                <a:gd name="T13" fmla="*/ 2147483646 h 1457"/>
                <a:gd name="T14" fmla="*/ 2147483646 w 1669"/>
                <a:gd name="T15" fmla="*/ 2147483646 h 1457"/>
                <a:gd name="T16" fmla="*/ 2147483646 w 1669"/>
                <a:gd name="T17" fmla="*/ 2147483646 h 1457"/>
                <a:gd name="T18" fmla="*/ 2147483646 w 1669"/>
                <a:gd name="T19" fmla="*/ 2147483646 h 1457"/>
                <a:gd name="T20" fmla="*/ 2147483646 w 1669"/>
                <a:gd name="T21" fmla="*/ 2147483646 h 1457"/>
                <a:gd name="T22" fmla="*/ 2147483646 w 1669"/>
                <a:gd name="T23" fmla="*/ 2147483646 h 1457"/>
                <a:gd name="T24" fmla="*/ 2147483646 w 1669"/>
                <a:gd name="T25" fmla="*/ 2147483646 h 1457"/>
                <a:gd name="T26" fmla="*/ 2147483646 w 1669"/>
                <a:gd name="T27" fmla="*/ 2147483646 h 1457"/>
                <a:gd name="T28" fmla="*/ 2147483646 w 1669"/>
                <a:gd name="T29" fmla="*/ 2147483646 h 1457"/>
                <a:gd name="T30" fmla="*/ 2147483646 w 1669"/>
                <a:gd name="T31" fmla="*/ 2147483646 h 1457"/>
                <a:gd name="T32" fmla="*/ 2147483646 w 1669"/>
                <a:gd name="T33" fmla="*/ 2147483646 h 1457"/>
                <a:gd name="T34" fmla="*/ 2147483646 w 1669"/>
                <a:gd name="T35" fmla="*/ 2147483646 h 1457"/>
                <a:gd name="T36" fmla="*/ 2147483646 w 1669"/>
                <a:gd name="T37" fmla="*/ 2147483646 h 1457"/>
                <a:gd name="T38" fmla="*/ 2147483646 w 1669"/>
                <a:gd name="T39" fmla="*/ 2147483646 h 1457"/>
                <a:gd name="T40" fmla="*/ 2147483646 w 1669"/>
                <a:gd name="T41" fmla="*/ 2147483646 h 1457"/>
                <a:gd name="T42" fmla="*/ 2147483646 w 1669"/>
                <a:gd name="T43" fmla="*/ 2147483646 h 1457"/>
                <a:gd name="T44" fmla="*/ 2147483646 w 1669"/>
                <a:gd name="T45" fmla="*/ 2147483646 h 1457"/>
                <a:gd name="T46" fmla="*/ 2147483646 w 1669"/>
                <a:gd name="T47" fmla="*/ 2147483646 h 1457"/>
                <a:gd name="T48" fmla="*/ 2147483646 w 1669"/>
                <a:gd name="T49" fmla="*/ 2147483646 h 1457"/>
                <a:gd name="T50" fmla="*/ 2147483646 w 1669"/>
                <a:gd name="T51" fmla="*/ 2147483646 h 1457"/>
                <a:gd name="T52" fmla="*/ 2147483646 w 1669"/>
                <a:gd name="T53" fmla="*/ 2147483646 h 1457"/>
                <a:gd name="T54" fmla="*/ 2147483646 w 1669"/>
                <a:gd name="T55" fmla="*/ 2147483646 h 1457"/>
                <a:gd name="T56" fmla="*/ 2147483646 w 1669"/>
                <a:gd name="T57" fmla="*/ 2147483646 h 1457"/>
                <a:gd name="T58" fmla="*/ 2147483646 w 1669"/>
                <a:gd name="T59" fmla="*/ 2147483646 h 1457"/>
                <a:gd name="T60" fmla="*/ 2147483646 w 1669"/>
                <a:gd name="T61" fmla="*/ 2147483646 h 1457"/>
                <a:gd name="T62" fmla="*/ 2147483646 w 1669"/>
                <a:gd name="T63" fmla="*/ 2147483646 h 1457"/>
                <a:gd name="T64" fmla="*/ 2147483646 w 1669"/>
                <a:gd name="T65" fmla="*/ 2147483646 h 1457"/>
                <a:gd name="T66" fmla="*/ 2147483646 w 1669"/>
                <a:gd name="T67" fmla="*/ 2147483646 h 1457"/>
                <a:gd name="T68" fmla="*/ 2147483646 w 1669"/>
                <a:gd name="T69" fmla="*/ 2147483646 h 1457"/>
                <a:gd name="T70" fmla="*/ 2147483646 w 1669"/>
                <a:gd name="T71" fmla="*/ 2147483646 h 1457"/>
                <a:gd name="T72" fmla="*/ 2147483646 w 1669"/>
                <a:gd name="T73" fmla="*/ 2147483646 h 1457"/>
                <a:gd name="T74" fmla="*/ 2147483646 w 1669"/>
                <a:gd name="T75" fmla="*/ 2147483646 h 1457"/>
                <a:gd name="T76" fmla="*/ 2147483646 w 1669"/>
                <a:gd name="T77" fmla="*/ 2147483646 h 1457"/>
                <a:gd name="T78" fmla="*/ 2147483646 w 1669"/>
                <a:gd name="T79" fmla="*/ 2147483646 h 1457"/>
                <a:gd name="T80" fmla="*/ 2147483646 w 1669"/>
                <a:gd name="T81" fmla="*/ 2147483646 h 145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2" name="Google Shape;451;p27">
              <a:extLst>
                <a:ext uri="{FF2B5EF4-FFF2-40B4-BE49-F238E27FC236}">
                  <a16:creationId xmlns:a16="http://schemas.microsoft.com/office/drawing/2014/main" id="{0D1487EA-28F7-40DB-88D3-474D7786D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7782" y="4448345"/>
              <a:ext cx="101625" cy="84134"/>
            </a:xfrm>
            <a:custGeom>
              <a:avLst/>
              <a:gdLst>
                <a:gd name="T0" fmla="*/ 2147483646 w 1814"/>
                <a:gd name="T1" fmla="*/ 2147483646 h 1536"/>
                <a:gd name="T2" fmla="*/ 2147483646 w 1814"/>
                <a:gd name="T3" fmla="*/ 2147483646 h 1536"/>
                <a:gd name="T4" fmla="*/ 2147483646 w 1814"/>
                <a:gd name="T5" fmla="*/ 2147483646 h 1536"/>
                <a:gd name="T6" fmla="*/ 2147483646 w 1814"/>
                <a:gd name="T7" fmla="*/ 2147483646 h 1536"/>
                <a:gd name="T8" fmla="*/ 2147483646 w 1814"/>
                <a:gd name="T9" fmla="*/ 2147483646 h 1536"/>
                <a:gd name="T10" fmla="*/ 2147483646 w 1814"/>
                <a:gd name="T11" fmla="*/ 2147483646 h 1536"/>
                <a:gd name="T12" fmla="*/ 2147483646 w 1814"/>
                <a:gd name="T13" fmla="*/ 2147483646 h 1536"/>
                <a:gd name="T14" fmla="*/ 2147483646 w 1814"/>
                <a:gd name="T15" fmla="*/ 2147483646 h 1536"/>
                <a:gd name="T16" fmla="*/ 2147483646 w 1814"/>
                <a:gd name="T17" fmla="*/ 2147483646 h 1536"/>
                <a:gd name="T18" fmla="*/ 2147483646 w 1814"/>
                <a:gd name="T19" fmla="*/ 2147483646 h 1536"/>
                <a:gd name="T20" fmla="*/ 2147483646 w 1814"/>
                <a:gd name="T21" fmla="*/ 2147483646 h 1536"/>
                <a:gd name="T22" fmla="*/ 2147483646 w 1814"/>
                <a:gd name="T23" fmla="*/ 2147483646 h 1536"/>
                <a:gd name="T24" fmla="*/ 2147483646 w 1814"/>
                <a:gd name="T25" fmla="*/ 2147483646 h 1536"/>
                <a:gd name="T26" fmla="*/ 2147483646 w 1814"/>
                <a:gd name="T27" fmla="*/ 2147483646 h 1536"/>
                <a:gd name="T28" fmla="*/ 2147483646 w 1814"/>
                <a:gd name="T29" fmla="*/ 2147483646 h 1536"/>
                <a:gd name="T30" fmla="*/ 2147483646 w 1814"/>
                <a:gd name="T31" fmla="*/ 2147483646 h 1536"/>
                <a:gd name="T32" fmla="*/ 2147483646 w 1814"/>
                <a:gd name="T33" fmla="*/ 2147483646 h 1536"/>
                <a:gd name="T34" fmla="*/ 2147483646 w 1814"/>
                <a:gd name="T35" fmla="*/ 2147483646 h 1536"/>
                <a:gd name="T36" fmla="*/ 2147483646 w 1814"/>
                <a:gd name="T37" fmla="*/ 2147483646 h 1536"/>
                <a:gd name="T38" fmla="*/ 2147483646 w 1814"/>
                <a:gd name="T39" fmla="*/ 2147483646 h 1536"/>
                <a:gd name="T40" fmla="*/ 2147483646 w 1814"/>
                <a:gd name="T41" fmla="*/ 2147483646 h 1536"/>
                <a:gd name="T42" fmla="*/ 2147483646 w 1814"/>
                <a:gd name="T43" fmla="*/ 2147483646 h 1536"/>
                <a:gd name="T44" fmla="*/ 2147483646 w 1814"/>
                <a:gd name="T45" fmla="*/ 2147483646 h 1536"/>
                <a:gd name="T46" fmla="*/ 2147483646 w 1814"/>
                <a:gd name="T47" fmla="*/ 2147483646 h 1536"/>
                <a:gd name="T48" fmla="*/ 2147483646 w 1814"/>
                <a:gd name="T49" fmla="*/ 2147483646 h 1536"/>
                <a:gd name="T50" fmla="*/ 2147483646 w 1814"/>
                <a:gd name="T51" fmla="*/ 2147483646 h 1536"/>
                <a:gd name="T52" fmla="*/ 2147483646 w 1814"/>
                <a:gd name="T53" fmla="*/ 2147483646 h 1536"/>
                <a:gd name="T54" fmla="*/ 2147483646 w 1814"/>
                <a:gd name="T55" fmla="*/ 2147483646 h 1536"/>
                <a:gd name="T56" fmla="*/ 2147483646 w 1814"/>
                <a:gd name="T57" fmla="*/ 2147483646 h 1536"/>
                <a:gd name="T58" fmla="*/ 2147483646 w 1814"/>
                <a:gd name="T59" fmla="*/ 2147483646 h 1536"/>
                <a:gd name="T60" fmla="*/ 2147483646 w 1814"/>
                <a:gd name="T61" fmla="*/ 2147483646 h 1536"/>
                <a:gd name="T62" fmla="*/ 2147483646 w 1814"/>
                <a:gd name="T63" fmla="*/ 2147483646 h 1536"/>
                <a:gd name="T64" fmla="*/ 2147483646 w 1814"/>
                <a:gd name="T65" fmla="*/ 2147483646 h 1536"/>
                <a:gd name="T66" fmla="*/ 2147483646 w 1814"/>
                <a:gd name="T67" fmla="*/ 2147483646 h 1536"/>
                <a:gd name="T68" fmla="*/ 2147483646 w 1814"/>
                <a:gd name="T69" fmla="*/ 2147483646 h 1536"/>
                <a:gd name="T70" fmla="*/ 2147483646 w 1814"/>
                <a:gd name="T71" fmla="*/ 2147483646 h 1536"/>
                <a:gd name="T72" fmla="*/ 2147483646 w 1814"/>
                <a:gd name="T73" fmla="*/ 2147483646 h 1536"/>
                <a:gd name="T74" fmla="*/ 2147483646 w 1814"/>
                <a:gd name="T75" fmla="*/ 2147483646 h 1536"/>
                <a:gd name="T76" fmla="*/ 2147483646 w 1814"/>
                <a:gd name="T77" fmla="*/ 2147483646 h 1536"/>
                <a:gd name="T78" fmla="*/ 2147483646 w 1814"/>
                <a:gd name="T79" fmla="*/ 2147483646 h 1536"/>
                <a:gd name="T80" fmla="*/ 2147483646 w 1814"/>
                <a:gd name="T81" fmla="*/ 2147483646 h 1536"/>
                <a:gd name="T82" fmla="*/ 2147483646 w 1814"/>
                <a:gd name="T83" fmla="*/ 2147483646 h 1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lnTo>
                    <a:pt x="768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3" name="Google Shape;452;p27">
              <a:extLst>
                <a:ext uri="{FF2B5EF4-FFF2-40B4-BE49-F238E27FC236}">
                  <a16:creationId xmlns:a16="http://schemas.microsoft.com/office/drawing/2014/main" id="{588F9B7C-278E-4608-AF9E-C6712B07A6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9733" y="3864176"/>
              <a:ext cx="1238557" cy="1187387"/>
            </a:xfrm>
            <a:custGeom>
              <a:avLst/>
              <a:gdLst>
                <a:gd name="T0" fmla="*/ 2147483646 w 22395"/>
                <a:gd name="T1" fmla="*/ 2147483646 h 21477"/>
                <a:gd name="T2" fmla="*/ 2147483646 w 22395"/>
                <a:gd name="T3" fmla="*/ 2147483646 h 21477"/>
                <a:gd name="T4" fmla="*/ 2147483646 w 22395"/>
                <a:gd name="T5" fmla="*/ 2147483646 h 21477"/>
                <a:gd name="T6" fmla="*/ 2147483646 w 22395"/>
                <a:gd name="T7" fmla="*/ 2147483646 h 21477"/>
                <a:gd name="T8" fmla="*/ 2147483646 w 22395"/>
                <a:gd name="T9" fmla="*/ 2147483646 h 21477"/>
                <a:gd name="T10" fmla="*/ 2147483646 w 22395"/>
                <a:gd name="T11" fmla="*/ 2147483646 h 21477"/>
                <a:gd name="T12" fmla="*/ 2147483646 w 22395"/>
                <a:gd name="T13" fmla="*/ 2147483646 h 21477"/>
                <a:gd name="T14" fmla="*/ 2147483646 w 22395"/>
                <a:gd name="T15" fmla="*/ 2147483646 h 21477"/>
                <a:gd name="T16" fmla="*/ 2147483646 w 22395"/>
                <a:gd name="T17" fmla="*/ 2147483646 h 21477"/>
                <a:gd name="T18" fmla="*/ 2147483646 w 22395"/>
                <a:gd name="T19" fmla="*/ 2147483646 h 21477"/>
                <a:gd name="T20" fmla="*/ 2147483646 w 22395"/>
                <a:gd name="T21" fmla="*/ 2147483646 h 21477"/>
                <a:gd name="T22" fmla="*/ 2147483646 w 22395"/>
                <a:gd name="T23" fmla="*/ 2147483646 h 21477"/>
                <a:gd name="T24" fmla="*/ 2147483646 w 22395"/>
                <a:gd name="T25" fmla="*/ 2147483646 h 21477"/>
                <a:gd name="T26" fmla="*/ 2147483646 w 22395"/>
                <a:gd name="T27" fmla="*/ 2147483646 h 21477"/>
                <a:gd name="T28" fmla="*/ 2147483646 w 22395"/>
                <a:gd name="T29" fmla="*/ 2147483646 h 21477"/>
                <a:gd name="T30" fmla="*/ 2147483646 w 22395"/>
                <a:gd name="T31" fmla="*/ 2147483646 h 21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4" name="Google Shape;453;p27">
              <a:extLst>
                <a:ext uri="{FF2B5EF4-FFF2-40B4-BE49-F238E27FC236}">
                  <a16:creationId xmlns:a16="http://schemas.microsoft.com/office/drawing/2014/main" id="{0AD7CFDF-FE20-4DEE-8869-80C4726C9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6311" y="3875288"/>
              <a:ext cx="1026838" cy="1046107"/>
            </a:xfrm>
            <a:custGeom>
              <a:avLst/>
              <a:gdLst>
                <a:gd name="T0" fmla="*/ 2147483646 w 18583"/>
                <a:gd name="T1" fmla="*/ 0 h 18937"/>
                <a:gd name="T2" fmla="*/ 2147483646 w 18583"/>
                <a:gd name="T3" fmla="*/ 2147483646 h 18937"/>
                <a:gd name="T4" fmla="*/ 2147483646 w 18583"/>
                <a:gd name="T5" fmla="*/ 2147483646 h 18937"/>
                <a:gd name="T6" fmla="*/ 0 w 18583"/>
                <a:gd name="T7" fmla="*/ 2147483646 h 18937"/>
                <a:gd name="T8" fmla="*/ 0 w 18583"/>
                <a:gd name="T9" fmla="*/ 2147483646 h 18937"/>
                <a:gd name="T10" fmla="*/ 2147483646 w 18583"/>
                <a:gd name="T11" fmla="*/ 2147483646 h 18937"/>
                <a:gd name="T12" fmla="*/ 2147483646 w 18583"/>
                <a:gd name="T13" fmla="*/ 2147483646 h 18937"/>
                <a:gd name="T14" fmla="*/ 2147483646 w 18583"/>
                <a:gd name="T15" fmla="*/ 2147483646 h 18937"/>
                <a:gd name="T16" fmla="*/ 2147483646 w 18583"/>
                <a:gd name="T17" fmla="*/ 0 h 189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5" name="Google Shape;454;p27">
              <a:extLst>
                <a:ext uri="{FF2B5EF4-FFF2-40B4-BE49-F238E27FC236}">
                  <a16:creationId xmlns:a16="http://schemas.microsoft.com/office/drawing/2014/main" id="{A2C81612-2449-4E61-8281-173D9F62C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3941959"/>
              <a:ext cx="76219" cy="66671"/>
            </a:xfrm>
            <a:custGeom>
              <a:avLst/>
              <a:gdLst>
                <a:gd name="T0" fmla="*/ 0 w 1377"/>
                <a:gd name="T1" fmla="*/ 2147483646 h 1219"/>
                <a:gd name="T2" fmla="*/ 0 w 1377"/>
                <a:gd name="T3" fmla="*/ 2147483646 h 1219"/>
                <a:gd name="T4" fmla="*/ 2147483646 w 1377"/>
                <a:gd name="T5" fmla="*/ 2147483646 h 1219"/>
                <a:gd name="T6" fmla="*/ 2147483646 w 1377"/>
                <a:gd name="T7" fmla="*/ 2147483646 h 1219"/>
                <a:gd name="T8" fmla="*/ 2147483646 w 1377"/>
                <a:gd name="T9" fmla="*/ 2147483646 h 1219"/>
                <a:gd name="T10" fmla="*/ 2147483646 w 1377"/>
                <a:gd name="T11" fmla="*/ 2147483646 h 1219"/>
                <a:gd name="T12" fmla="*/ 0 w 1377"/>
                <a:gd name="T13" fmla="*/ 2147483646 h 12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6" name="Google Shape;455;p27">
              <a:extLst>
                <a:ext uri="{FF2B5EF4-FFF2-40B4-BE49-F238E27FC236}">
                  <a16:creationId xmlns:a16="http://schemas.microsoft.com/office/drawing/2014/main" id="{AF62B3FA-0DF5-4B83-A79D-11FA7C4F9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610" y="4113400"/>
              <a:ext cx="76219" cy="69846"/>
            </a:xfrm>
            <a:custGeom>
              <a:avLst/>
              <a:gdLst>
                <a:gd name="T0" fmla="*/ 2147483646 w 1377"/>
                <a:gd name="T1" fmla="*/ 2147483646 h 1259"/>
                <a:gd name="T2" fmla="*/ 2147483646 w 1377"/>
                <a:gd name="T3" fmla="*/ 2147483646 h 1259"/>
                <a:gd name="T4" fmla="*/ 2147483646 w 1377"/>
                <a:gd name="T5" fmla="*/ 2147483646 h 1259"/>
                <a:gd name="T6" fmla="*/ 2147483646 w 1377"/>
                <a:gd name="T7" fmla="*/ 2147483646 h 1259"/>
                <a:gd name="T8" fmla="*/ 2147483646 w 1377"/>
                <a:gd name="T9" fmla="*/ 2147483646 h 1259"/>
                <a:gd name="T10" fmla="*/ 2147483646 w 1377"/>
                <a:gd name="T11" fmla="*/ 2147483646 h 1259"/>
                <a:gd name="T12" fmla="*/ 2147483646 w 1377"/>
                <a:gd name="T13" fmla="*/ 2147483646 h 1259"/>
                <a:gd name="T14" fmla="*/ 2147483646 w 1377"/>
                <a:gd name="T15" fmla="*/ 2147483646 h 12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7" name="Google Shape;456;p27">
              <a:extLst>
                <a:ext uri="{FF2B5EF4-FFF2-40B4-BE49-F238E27FC236}">
                  <a16:creationId xmlns:a16="http://schemas.microsoft.com/office/drawing/2014/main" id="{4AF54185-62E7-4E3B-94FA-CCB3DA6E1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758" y="3984819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8" name="Google Shape;457;p27">
              <a:extLst>
                <a:ext uri="{FF2B5EF4-FFF2-40B4-BE49-F238E27FC236}">
                  <a16:creationId xmlns:a16="http://schemas.microsoft.com/office/drawing/2014/main" id="{B303D779-EB01-4549-8913-82F8BA9FC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532" y="4024505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09" name="Google Shape;458;p27">
              <a:extLst>
                <a:ext uri="{FF2B5EF4-FFF2-40B4-BE49-F238E27FC236}">
                  <a16:creationId xmlns:a16="http://schemas.microsoft.com/office/drawing/2014/main" id="{2B41419F-B6C0-4636-A76B-CCEA0C7B4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5305" y="4067365"/>
              <a:ext cx="55047" cy="47622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0" name="Google Shape;459;p27">
              <a:extLst>
                <a:ext uri="{FF2B5EF4-FFF2-40B4-BE49-F238E27FC236}">
                  <a16:creationId xmlns:a16="http://schemas.microsoft.com/office/drawing/2014/main" id="{FE5A8FE7-0CA4-434B-8BEC-6FD22D88D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157848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1" name="Google Shape;460;p27">
              <a:extLst>
                <a:ext uri="{FF2B5EF4-FFF2-40B4-BE49-F238E27FC236}">
                  <a16:creationId xmlns:a16="http://schemas.microsoft.com/office/drawing/2014/main" id="{EF8CF856-6142-4667-B302-351C6900B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039" y="4199121"/>
              <a:ext cx="55047" cy="49209"/>
            </a:xfrm>
            <a:custGeom>
              <a:avLst/>
              <a:gdLst>
                <a:gd name="T0" fmla="*/ 2147483646 w 994"/>
                <a:gd name="T1" fmla="*/ 2147483646 h 914"/>
                <a:gd name="T2" fmla="*/ 2147483646 w 994"/>
                <a:gd name="T3" fmla="*/ 2147483646 h 914"/>
                <a:gd name="T4" fmla="*/ 2147483646 w 994"/>
                <a:gd name="T5" fmla="*/ 2147483646 h 914"/>
                <a:gd name="T6" fmla="*/ 2147483646 w 994"/>
                <a:gd name="T7" fmla="*/ 2147483646 h 914"/>
                <a:gd name="T8" fmla="*/ 2147483646 w 994"/>
                <a:gd name="T9" fmla="*/ 2147483646 h 914"/>
                <a:gd name="T10" fmla="*/ 2147483646 w 994"/>
                <a:gd name="T11" fmla="*/ 2147483646 h 914"/>
                <a:gd name="T12" fmla="*/ 2147483646 w 994"/>
                <a:gd name="T13" fmla="*/ 2147483646 h 914"/>
                <a:gd name="T14" fmla="*/ 2147483646 w 994"/>
                <a:gd name="T15" fmla="*/ 2147483646 h 914"/>
                <a:gd name="T16" fmla="*/ 2147483646 w 994"/>
                <a:gd name="T17" fmla="*/ 2147483646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2" name="Google Shape;461;p27">
              <a:extLst>
                <a:ext uri="{FF2B5EF4-FFF2-40B4-BE49-F238E27FC236}">
                  <a16:creationId xmlns:a16="http://schemas.microsoft.com/office/drawing/2014/main" id="{52E94EF2-1856-403E-96F6-35537C621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5929" y="4240394"/>
              <a:ext cx="55047" cy="49209"/>
            </a:xfrm>
            <a:custGeom>
              <a:avLst/>
              <a:gdLst>
                <a:gd name="T0" fmla="*/ 2147483646 w 994"/>
                <a:gd name="T1" fmla="*/ 2147483646 h 888"/>
                <a:gd name="T2" fmla="*/ 2147483646 w 994"/>
                <a:gd name="T3" fmla="*/ 2147483646 h 888"/>
                <a:gd name="T4" fmla="*/ 2147483646 w 994"/>
                <a:gd name="T5" fmla="*/ 2147483646 h 888"/>
                <a:gd name="T6" fmla="*/ 2147483646 w 994"/>
                <a:gd name="T7" fmla="*/ 2147483646 h 888"/>
                <a:gd name="T8" fmla="*/ 2147483646 w 994"/>
                <a:gd name="T9" fmla="*/ 2147483646 h 888"/>
                <a:gd name="T10" fmla="*/ 2147483646 w 994"/>
                <a:gd name="T11" fmla="*/ 2147483646 h 888"/>
                <a:gd name="T12" fmla="*/ 2147483646 w 994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3" name="Google Shape;462;p27">
              <a:extLst>
                <a:ext uri="{FF2B5EF4-FFF2-40B4-BE49-F238E27FC236}">
                  <a16:creationId xmlns:a16="http://schemas.microsoft.com/office/drawing/2014/main" id="{23FAE1F1-3F7B-4C0F-A602-E29798A7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891" y="4332464"/>
              <a:ext cx="57164" cy="47622"/>
            </a:xfrm>
            <a:custGeom>
              <a:avLst/>
              <a:gdLst>
                <a:gd name="T0" fmla="*/ 2147483646 w 1047"/>
                <a:gd name="T1" fmla="*/ 0 h 888"/>
                <a:gd name="T2" fmla="*/ 2147483646 w 1047"/>
                <a:gd name="T3" fmla="*/ 2147483646 h 888"/>
                <a:gd name="T4" fmla="*/ 2147483646 w 1047"/>
                <a:gd name="T5" fmla="*/ 2147483646 h 888"/>
                <a:gd name="T6" fmla="*/ 2147483646 w 1047"/>
                <a:gd name="T7" fmla="*/ 2147483646 h 888"/>
                <a:gd name="T8" fmla="*/ 2147483646 w 1047"/>
                <a:gd name="T9" fmla="*/ 2147483646 h 888"/>
                <a:gd name="T10" fmla="*/ 2147483646 w 1047"/>
                <a:gd name="T11" fmla="*/ 0 h 888"/>
                <a:gd name="T12" fmla="*/ 2147483646 w 1047"/>
                <a:gd name="T13" fmla="*/ 0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4" name="Google Shape;463;p27">
              <a:extLst>
                <a:ext uri="{FF2B5EF4-FFF2-40B4-BE49-F238E27FC236}">
                  <a16:creationId xmlns:a16="http://schemas.microsoft.com/office/drawing/2014/main" id="{9B0F93F3-EA3E-4C9C-BD64-67513E492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664" y="4372149"/>
              <a:ext cx="55047" cy="50797"/>
            </a:xfrm>
            <a:custGeom>
              <a:avLst/>
              <a:gdLst>
                <a:gd name="T0" fmla="*/ 2147483646 w 994"/>
                <a:gd name="T1" fmla="*/ 2147483646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2147483646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5" name="Google Shape;464;p27">
              <a:extLst>
                <a:ext uri="{FF2B5EF4-FFF2-40B4-BE49-F238E27FC236}">
                  <a16:creationId xmlns:a16="http://schemas.microsoft.com/office/drawing/2014/main" id="{0A6AAE95-1171-40F9-927C-A758C7604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438" y="4415010"/>
              <a:ext cx="55047" cy="47622"/>
            </a:xfrm>
            <a:custGeom>
              <a:avLst/>
              <a:gdLst>
                <a:gd name="T0" fmla="*/ 0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0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6" name="Google Shape;465;p27">
              <a:extLst>
                <a:ext uri="{FF2B5EF4-FFF2-40B4-BE49-F238E27FC236}">
                  <a16:creationId xmlns:a16="http://schemas.microsoft.com/office/drawing/2014/main" id="{99F3C4FA-E35C-44B5-AA1A-C41207554D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515" y="4505492"/>
              <a:ext cx="55047" cy="49210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7" name="Google Shape;466;p27">
              <a:extLst>
                <a:ext uri="{FF2B5EF4-FFF2-40B4-BE49-F238E27FC236}">
                  <a16:creationId xmlns:a16="http://schemas.microsoft.com/office/drawing/2014/main" id="{D58EE585-FFE1-42E0-A526-C4C2A39F9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3172" y="4546765"/>
              <a:ext cx="59281" cy="49210"/>
            </a:xfrm>
            <a:custGeom>
              <a:avLst/>
              <a:gdLst>
                <a:gd name="T0" fmla="*/ 2147483646 w 1047"/>
                <a:gd name="T1" fmla="*/ 0 h 914"/>
                <a:gd name="T2" fmla="*/ 2147483646 w 1047"/>
                <a:gd name="T3" fmla="*/ 2147483646 h 914"/>
                <a:gd name="T4" fmla="*/ 2147483646 w 1047"/>
                <a:gd name="T5" fmla="*/ 2147483646 h 914"/>
                <a:gd name="T6" fmla="*/ 2147483646 w 1047"/>
                <a:gd name="T7" fmla="*/ 2147483646 h 914"/>
                <a:gd name="T8" fmla="*/ 2147483646 w 1047"/>
                <a:gd name="T9" fmla="*/ 2147483646 h 914"/>
                <a:gd name="T10" fmla="*/ 2147483646 w 1047"/>
                <a:gd name="T11" fmla="*/ 2147483646 h 914"/>
                <a:gd name="T12" fmla="*/ 2147483646 w 1047"/>
                <a:gd name="T13" fmla="*/ 2147483646 h 914"/>
                <a:gd name="T14" fmla="*/ 2147483646 w 1047"/>
                <a:gd name="T15" fmla="*/ 2147483646 h 914"/>
                <a:gd name="T16" fmla="*/ 2147483646 w 1047"/>
                <a:gd name="T17" fmla="*/ 0 h 9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8" name="Google Shape;467;p27">
              <a:extLst>
                <a:ext uri="{FF2B5EF4-FFF2-40B4-BE49-F238E27FC236}">
                  <a16:creationId xmlns:a16="http://schemas.microsoft.com/office/drawing/2014/main" id="{3F14B974-96E9-455C-8CE9-DADB4D140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2944" y="4588037"/>
              <a:ext cx="55047" cy="49210"/>
            </a:xfrm>
            <a:custGeom>
              <a:avLst/>
              <a:gdLst>
                <a:gd name="T0" fmla="*/ 2147483646 w 993"/>
                <a:gd name="T1" fmla="*/ 2147483646 h 888"/>
                <a:gd name="T2" fmla="*/ 2147483646 w 993"/>
                <a:gd name="T3" fmla="*/ 2147483646 h 888"/>
                <a:gd name="T4" fmla="*/ 2147483646 w 993"/>
                <a:gd name="T5" fmla="*/ 2147483646 h 888"/>
                <a:gd name="T6" fmla="*/ 2147483646 w 993"/>
                <a:gd name="T7" fmla="*/ 2147483646 h 888"/>
                <a:gd name="T8" fmla="*/ 2147483646 w 993"/>
                <a:gd name="T9" fmla="*/ 2147483646 h 888"/>
                <a:gd name="T10" fmla="*/ 2147483646 w 993"/>
                <a:gd name="T11" fmla="*/ 2147483646 h 888"/>
                <a:gd name="T12" fmla="*/ 2147483646 w 993"/>
                <a:gd name="T13" fmla="*/ 2147483646 h 8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19" name="Google Shape;468;p27">
              <a:extLst>
                <a:ext uri="{FF2B5EF4-FFF2-40B4-BE49-F238E27FC236}">
                  <a16:creationId xmlns:a16="http://schemas.microsoft.com/office/drawing/2014/main" id="{DCE00A9F-F652-42D4-88A8-B553F3C62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6140" y="4678521"/>
              <a:ext cx="55047" cy="49209"/>
            </a:xfrm>
            <a:custGeom>
              <a:avLst/>
              <a:gdLst>
                <a:gd name="T0" fmla="*/ 2147483646 w 994"/>
                <a:gd name="T1" fmla="*/ 0 h 887"/>
                <a:gd name="T2" fmla="*/ 2147483646 w 994"/>
                <a:gd name="T3" fmla="*/ 2147483646 h 887"/>
                <a:gd name="T4" fmla="*/ 2147483646 w 994"/>
                <a:gd name="T5" fmla="*/ 2147483646 h 887"/>
                <a:gd name="T6" fmla="*/ 2147483646 w 994"/>
                <a:gd name="T7" fmla="*/ 2147483646 h 887"/>
                <a:gd name="T8" fmla="*/ 2147483646 w 994"/>
                <a:gd name="T9" fmla="*/ 2147483646 h 887"/>
                <a:gd name="T10" fmla="*/ 2147483646 w 994"/>
                <a:gd name="T11" fmla="*/ 0 h 887"/>
                <a:gd name="T12" fmla="*/ 2147483646 w 994"/>
                <a:gd name="T13" fmla="*/ 0 h 8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0" name="Google Shape;469;p27">
              <a:extLst>
                <a:ext uri="{FF2B5EF4-FFF2-40B4-BE49-F238E27FC236}">
                  <a16:creationId xmlns:a16="http://schemas.microsoft.com/office/drawing/2014/main" id="{59587BDA-F54B-4867-B2AA-74209740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13" y="4719793"/>
              <a:ext cx="55047" cy="50797"/>
            </a:xfrm>
            <a:custGeom>
              <a:avLst/>
              <a:gdLst>
                <a:gd name="T0" fmla="*/ 2147483646 w 994"/>
                <a:gd name="T1" fmla="*/ 0 h 911"/>
                <a:gd name="T2" fmla="*/ 2147483646 w 994"/>
                <a:gd name="T3" fmla="*/ 2147483646 h 911"/>
                <a:gd name="T4" fmla="*/ 2147483646 w 994"/>
                <a:gd name="T5" fmla="*/ 2147483646 h 911"/>
                <a:gd name="T6" fmla="*/ 2147483646 w 994"/>
                <a:gd name="T7" fmla="*/ 2147483646 h 911"/>
                <a:gd name="T8" fmla="*/ 2147483646 w 994"/>
                <a:gd name="T9" fmla="*/ 2147483646 h 911"/>
                <a:gd name="T10" fmla="*/ 2147483646 w 994"/>
                <a:gd name="T11" fmla="*/ 2147483646 h 911"/>
                <a:gd name="T12" fmla="*/ 2147483646 w 994"/>
                <a:gd name="T13" fmla="*/ 2147483646 h 911"/>
                <a:gd name="T14" fmla="*/ 2147483646 w 994"/>
                <a:gd name="T15" fmla="*/ 2147483646 h 911"/>
                <a:gd name="T16" fmla="*/ 2147483646 w 994"/>
                <a:gd name="T17" fmla="*/ 0 h 9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1" name="Google Shape;470;p27">
              <a:extLst>
                <a:ext uri="{FF2B5EF4-FFF2-40B4-BE49-F238E27FC236}">
                  <a16:creationId xmlns:a16="http://schemas.microsoft.com/office/drawing/2014/main" id="{88D99455-A95D-4681-A7C8-5235FACDA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3569" y="4761066"/>
              <a:ext cx="55047" cy="49209"/>
            </a:xfrm>
            <a:custGeom>
              <a:avLst/>
              <a:gdLst>
                <a:gd name="T0" fmla="*/ 2147483646 w 993"/>
                <a:gd name="T1" fmla="*/ 2147483646 h 875"/>
                <a:gd name="T2" fmla="*/ 2147483646 w 993"/>
                <a:gd name="T3" fmla="*/ 2147483646 h 875"/>
                <a:gd name="T4" fmla="*/ 2147483646 w 993"/>
                <a:gd name="T5" fmla="*/ 2147483646 h 875"/>
                <a:gd name="T6" fmla="*/ 2147483646 w 993"/>
                <a:gd name="T7" fmla="*/ 2147483646 h 875"/>
                <a:gd name="T8" fmla="*/ 2147483646 w 993"/>
                <a:gd name="T9" fmla="*/ 2147483646 h 875"/>
                <a:gd name="T10" fmla="*/ 2147483646 w 993"/>
                <a:gd name="T11" fmla="*/ 2147483646 h 875"/>
                <a:gd name="T12" fmla="*/ 2147483646 w 993"/>
                <a:gd name="T13" fmla="*/ 2147483646 h 8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2" name="Google Shape;471;p27">
              <a:extLst>
                <a:ext uri="{FF2B5EF4-FFF2-40B4-BE49-F238E27FC236}">
                  <a16:creationId xmlns:a16="http://schemas.microsoft.com/office/drawing/2014/main" id="{E74727C8-454A-40F9-AD8B-3A35AF3DF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647" y="4853136"/>
              <a:ext cx="55047" cy="49209"/>
            </a:xfrm>
            <a:custGeom>
              <a:avLst/>
              <a:gdLst>
                <a:gd name="T0" fmla="*/ 2147483646 w 994"/>
                <a:gd name="T1" fmla="*/ 0 h 874"/>
                <a:gd name="T2" fmla="*/ 2147483646 w 994"/>
                <a:gd name="T3" fmla="*/ 2147483646 h 874"/>
                <a:gd name="T4" fmla="*/ 2147483646 w 994"/>
                <a:gd name="T5" fmla="*/ 2147483646 h 874"/>
                <a:gd name="T6" fmla="*/ 2147483646 w 994"/>
                <a:gd name="T7" fmla="*/ 2147483646 h 874"/>
                <a:gd name="T8" fmla="*/ 2147483646 w 994"/>
                <a:gd name="T9" fmla="*/ 2147483646 h 874"/>
                <a:gd name="T10" fmla="*/ 2147483646 w 994"/>
                <a:gd name="T11" fmla="*/ 0 h 874"/>
                <a:gd name="T12" fmla="*/ 2147483646 w 994"/>
                <a:gd name="T13" fmla="*/ 0 h 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3" name="Google Shape;472;p27">
              <a:extLst>
                <a:ext uri="{FF2B5EF4-FFF2-40B4-BE49-F238E27FC236}">
                  <a16:creationId xmlns:a16="http://schemas.microsoft.com/office/drawing/2014/main" id="{E6F01095-CDE0-4456-AA76-90EFA1A46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421" y="4892821"/>
              <a:ext cx="55047" cy="52385"/>
            </a:xfrm>
            <a:custGeom>
              <a:avLst/>
              <a:gdLst>
                <a:gd name="T0" fmla="*/ 2147483646 w 993"/>
                <a:gd name="T1" fmla="*/ 2147483646 h 928"/>
                <a:gd name="T2" fmla="*/ 0 w 993"/>
                <a:gd name="T3" fmla="*/ 2147483646 h 928"/>
                <a:gd name="T4" fmla="*/ 0 w 993"/>
                <a:gd name="T5" fmla="*/ 2147483646 h 928"/>
                <a:gd name="T6" fmla="*/ 2147483646 w 993"/>
                <a:gd name="T7" fmla="*/ 2147483646 h 928"/>
                <a:gd name="T8" fmla="*/ 2147483646 w 993"/>
                <a:gd name="T9" fmla="*/ 2147483646 h 928"/>
                <a:gd name="T10" fmla="*/ 2147483646 w 993"/>
                <a:gd name="T11" fmla="*/ 2147483646 h 928"/>
                <a:gd name="T12" fmla="*/ 2147483646 w 993"/>
                <a:gd name="T13" fmla="*/ 2147483646 h 928"/>
                <a:gd name="T14" fmla="*/ 2147483646 w 993"/>
                <a:gd name="T15" fmla="*/ 2147483646 h 9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4" name="Google Shape;473;p27">
              <a:extLst>
                <a:ext uri="{FF2B5EF4-FFF2-40B4-BE49-F238E27FC236}">
                  <a16:creationId xmlns:a16="http://schemas.microsoft.com/office/drawing/2014/main" id="{5D7894D4-2AA0-479B-9796-88A77B014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9351" y="4286428"/>
              <a:ext cx="76219" cy="69846"/>
            </a:xfrm>
            <a:custGeom>
              <a:avLst/>
              <a:gdLst>
                <a:gd name="T0" fmla="*/ 2147483646 w 1377"/>
                <a:gd name="T1" fmla="*/ 2147483646 h 1242"/>
                <a:gd name="T2" fmla="*/ 0 w 1377"/>
                <a:gd name="T3" fmla="*/ 2147483646 h 1242"/>
                <a:gd name="T4" fmla="*/ 0 w 1377"/>
                <a:gd name="T5" fmla="*/ 2147483646 h 1242"/>
                <a:gd name="T6" fmla="*/ 2147483646 w 1377"/>
                <a:gd name="T7" fmla="*/ 2147483646 h 1242"/>
                <a:gd name="T8" fmla="*/ 2147483646 w 1377"/>
                <a:gd name="T9" fmla="*/ 2147483646 h 1242"/>
                <a:gd name="T10" fmla="*/ 2147483646 w 1377"/>
                <a:gd name="T11" fmla="*/ 2147483646 h 1242"/>
                <a:gd name="T12" fmla="*/ 2147483646 w 1377"/>
                <a:gd name="T13" fmla="*/ 2147483646 h 1242"/>
                <a:gd name="T14" fmla="*/ 2147483646 w 1377"/>
                <a:gd name="T15" fmla="*/ 2147483646 h 1242"/>
                <a:gd name="T16" fmla="*/ 2147483646 w 1377"/>
                <a:gd name="T17" fmla="*/ 2147483646 h 124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5" name="Google Shape;474;p27">
              <a:extLst>
                <a:ext uri="{FF2B5EF4-FFF2-40B4-BE49-F238E27FC236}">
                  <a16:creationId xmlns:a16="http://schemas.microsoft.com/office/drawing/2014/main" id="{79B11014-861A-445D-948C-C490BD059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7859" y="4459457"/>
              <a:ext cx="76219" cy="69846"/>
            </a:xfrm>
            <a:custGeom>
              <a:avLst/>
              <a:gdLst>
                <a:gd name="T0" fmla="*/ 2147483646 w 1377"/>
                <a:gd name="T1" fmla="*/ 0 h 1258"/>
                <a:gd name="T2" fmla="*/ 2147483646 w 1377"/>
                <a:gd name="T3" fmla="*/ 2147483646 h 1258"/>
                <a:gd name="T4" fmla="*/ 2147483646 w 1377"/>
                <a:gd name="T5" fmla="*/ 2147483646 h 1258"/>
                <a:gd name="T6" fmla="*/ 2147483646 w 1377"/>
                <a:gd name="T7" fmla="*/ 2147483646 h 1258"/>
                <a:gd name="T8" fmla="*/ 2147483646 w 1377"/>
                <a:gd name="T9" fmla="*/ 2147483646 h 1258"/>
                <a:gd name="T10" fmla="*/ 2147483646 w 1377"/>
                <a:gd name="T11" fmla="*/ 2147483646 h 1258"/>
                <a:gd name="T12" fmla="*/ 2147483646 w 1377"/>
                <a:gd name="T13" fmla="*/ 0 h 1258"/>
                <a:gd name="T14" fmla="*/ 2147483646 w 1377"/>
                <a:gd name="T15" fmla="*/ 0 h 125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6" name="Google Shape;475;p27">
              <a:extLst>
                <a:ext uri="{FF2B5EF4-FFF2-40B4-BE49-F238E27FC236}">
                  <a16:creationId xmlns:a16="http://schemas.microsoft.com/office/drawing/2014/main" id="{DEFB0467-46D4-4A1E-9AB1-F19658988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484" y="4630898"/>
              <a:ext cx="78335" cy="69846"/>
            </a:xfrm>
            <a:custGeom>
              <a:avLst/>
              <a:gdLst>
                <a:gd name="T0" fmla="*/ 2147483646 w 1430"/>
                <a:gd name="T1" fmla="*/ 2147483646 h 1245"/>
                <a:gd name="T2" fmla="*/ 2147483646 w 1430"/>
                <a:gd name="T3" fmla="*/ 2147483646 h 1245"/>
                <a:gd name="T4" fmla="*/ 2147483646 w 1430"/>
                <a:gd name="T5" fmla="*/ 2147483646 h 1245"/>
                <a:gd name="T6" fmla="*/ 2147483646 w 1430"/>
                <a:gd name="T7" fmla="*/ 2147483646 h 1245"/>
                <a:gd name="T8" fmla="*/ 2147483646 w 1430"/>
                <a:gd name="T9" fmla="*/ 2147483646 h 1245"/>
                <a:gd name="T10" fmla="*/ 2147483646 w 1430"/>
                <a:gd name="T11" fmla="*/ 2147483646 h 1245"/>
                <a:gd name="T12" fmla="*/ 2147483646 w 1430"/>
                <a:gd name="T13" fmla="*/ 2147483646 h 1245"/>
                <a:gd name="T14" fmla="*/ 2147483646 w 1430"/>
                <a:gd name="T15" fmla="*/ 2147483646 h 12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7" name="Google Shape;476;p27">
              <a:extLst>
                <a:ext uri="{FF2B5EF4-FFF2-40B4-BE49-F238E27FC236}">
                  <a16:creationId xmlns:a16="http://schemas.microsoft.com/office/drawing/2014/main" id="{EA174A7A-52C6-4797-8B3D-F2863DBCF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1225" y="4805514"/>
              <a:ext cx="76219" cy="68258"/>
            </a:xfrm>
            <a:custGeom>
              <a:avLst/>
              <a:gdLst>
                <a:gd name="T0" fmla="*/ 2147483646 w 1377"/>
                <a:gd name="T1" fmla="*/ 2147483646 h 1245"/>
                <a:gd name="T2" fmla="*/ 2147483646 w 1377"/>
                <a:gd name="T3" fmla="*/ 2147483646 h 1245"/>
                <a:gd name="T4" fmla="*/ 2147483646 w 1377"/>
                <a:gd name="T5" fmla="*/ 2147483646 h 1245"/>
                <a:gd name="T6" fmla="*/ 2147483646 w 1377"/>
                <a:gd name="T7" fmla="*/ 2147483646 h 1245"/>
                <a:gd name="T8" fmla="*/ 2147483646 w 1377"/>
                <a:gd name="T9" fmla="*/ 2147483646 h 1245"/>
                <a:gd name="T10" fmla="*/ 2147483646 w 1377"/>
                <a:gd name="T11" fmla="*/ 2147483646 h 1245"/>
                <a:gd name="T12" fmla="*/ 2147483646 w 1377"/>
                <a:gd name="T13" fmla="*/ 2147483646 h 1245"/>
                <a:gd name="T14" fmla="*/ 2147483646 w 1377"/>
                <a:gd name="T15" fmla="*/ 2147483646 h 1245"/>
                <a:gd name="T16" fmla="*/ 2147483646 w 1377"/>
                <a:gd name="T17" fmla="*/ 2147483646 h 12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28" name="Google Shape;477;p27">
              <a:extLst>
                <a:ext uri="{FF2B5EF4-FFF2-40B4-BE49-F238E27FC236}">
                  <a16:creationId xmlns:a16="http://schemas.microsoft.com/office/drawing/2014/main" id="{A57B6088-B629-4261-B614-325306CF29AF}"/>
                </a:ext>
              </a:extLst>
            </p:cNvPr>
            <p:cNvSpPr/>
            <p:nvPr/>
          </p:nvSpPr>
          <p:spPr>
            <a:xfrm>
              <a:off x="5817807" y="4746779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9" name="Google Shape;478;p27">
              <a:extLst>
                <a:ext uri="{FF2B5EF4-FFF2-40B4-BE49-F238E27FC236}">
                  <a16:creationId xmlns:a16="http://schemas.microsoft.com/office/drawing/2014/main" id="{4A9B88EB-CF00-4A4B-9F8B-6A109DBC9209}"/>
                </a:ext>
              </a:extLst>
            </p:cNvPr>
            <p:cNvSpPr/>
            <p:nvPr/>
          </p:nvSpPr>
          <p:spPr>
            <a:xfrm>
              <a:off x="5978222" y="4746779"/>
              <a:ext cx="1122899" cy="304784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0" name="Google Shape;479;p27">
              <a:extLst>
                <a:ext uri="{FF2B5EF4-FFF2-40B4-BE49-F238E27FC236}">
                  <a16:creationId xmlns:a16="http://schemas.microsoft.com/office/drawing/2014/main" id="{D8C6CC14-42F4-469E-A9BD-9EA8C5379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07101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1" name="Google Shape;480;p27">
              <a:extLst>
                <a:ext uri="{FF2B5EF4-FFF2-40B4-BE49-F238E27FC236}">
                  <a16:creationId xmlns:a16="http://schemas.microsoft.com/office/drawing/2014/main" id="{77B777DC-04D4-431C-B464-EBEA51ABA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899171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2" name="Google Shape;481;p27">
              <a:extLst>
                <a:ext uri="{FF2B5EF4-FFF2-40B4-BE49-F238E27FC236}">
                  <a16:creationId xmlns:a16="http://schemas.microsoft.com/office/drawing/2014/main" id="{610B2357-1C52-4FF1-94B2-35697C35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102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lnTo>
                    <a:pt x="2316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3" name="Google Shape;482;p27">
              <a:extLst>
                <a:ext uri="{FF2B5EF4-FFF2-40B4-BE49-F238E27FC236}">
                  <a16:creationId xmlns:a16="http://schemas.microsoft.com/office/drawing/2014/main" id="{96C4F565-DA16-4704-A922-C9DFB31CB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9009" y="4137211"/>
              <a:ext cx="1122112" cy="304784"/>
            </a:xfrm>
            <a:custGeom>
              <a:avLst/>
              <a:gdLst>
                <a:gd name="T0" fmla="*/ 2147483646 w 20290"/>
                <a:gd name="T1" fmla="*/ 2147483646 h 5507"/>
                <a:gd name="T2" fmla="*/ 0 w 20290"/>
                <a:gd name="T3" fmla="*/ 2147483646 h 5507"/>
                <a:gd name="T4" fmla="*/ 0 w 20290"/>
                <a:gd name="T5" fmla="*/ 2147483646 h 5507"/>
                <a:gd name="T6" fmla="*/ 2147483646 w 20290"/>
                <a:gd name="T7" fmla="*/ 2147483646 h 5507"/>
                <a:gd name="T8" fmla="*/ 2147483646 w 20290"/>
                <a:gd name="T9" fmla="*/ 2147483646 h 5507"/>
                <a:gd name="T10" fmla="*/ 2147483646 w 20290"/>
                <a:gd name="T11" fmla="*/ 2147483646 h 5507"/>
                <a:gd name="T12" fmla="*/ 2147483646 w 20290"/>
                <a:gd name="T13" fmla="*/ 2147483646 h 5507"/>
                <a:gd name="T14" fmla="*/ 2147483646 w 20290"/>
                <a:gd name="T15" fmla="*/ 2147483646 h 5507"/>
                <a:gd name="T16" fmla="*/ 2147483646 w 20290"/>
                <a:gd name="T17" fmla="*/ 2147483646 h 5507"/>
                <a:gd name="T18" fmla="*/ 2147483646 w 20290"/>
                <a:gd name="T19" fmla="*/ 2147483646 h 5507"/>
                <a:gd name="T20" fmla="*/ 2147483646 w 20290"/>
                <a:gd name="T21" fmla="*/ 2147483646 h 5507"/>
                <a:gd name="T22" fmla="*/ 2147483646 w 20290"/>
                <a:gd name="T23" fmla="*/ 2147483646 h 5507"/>
                <a:gd name="T24" fmla="*/ 2147483646 w 20290"/>
                <a:gd name="T25" fmla="*/ 2147483646 h 550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4" name="Google Shape;483;p27">
              <a:extLst>
                <a:ext uri="{FF2B5EF4-FFF2-40B4-BE49-F238E27FC236}">
                  <a16:creationId xmlns:a16="http://schemas.microsoft.com/office/drawing/2014/main" id="{B08904C5-7DBD-419F-85EC-714143D7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197533"/>
              <a:ext cx="1012018" cy="182553"/>
            </a:xfrm>
            <a:custGeom>
              <a:avLst/>
              <a:gdLst>
                <a:gd name="T0" fmla="*/ 2147483646 w 18305"/>
                <a:gd name="T1" fmla="*/ 0 h 3310"/>
                <a:gd name="T2" fmla="*/ 2147483646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2147483646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5" name="Google Shape;484;p27">
              <a:extLst>
                <a:ext uri="{FF2B5EF4-FFF2-40B4-BE49-F238E27FC236}">
                  <a16:creationId xmlns:a16="http://schemas.microsoft.com/office/drawing/2014/main" id="{EA40A12A-4AD3-4FFE-B09C-29F89E299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11" y="4289603"/>
              <a:ext cx="1012018" cy="90483"/>
            </a:xfrm>
            <a:custGeom>
              <a:avLst/>
              <a:gdLst>
                <a:gd name="T0" fmla="*/ 2147483646 w 18305"/>
                <a:gd name="T1" fmla="*/ 2147483646 h 1656"/>
                <a:gd name="T2" fmla="*/ 2147483646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2147483646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6" name="Google Shape;485;p27">
              <a:extLst>
                <a:ext uri="{FF2B5EF4-FFF2-40B4-BE49-F238E27FC236}">
                  <a16:creationId xmlns:a16="http://schemas.microsoft.com/office/drawing/2014/main" id="{C839F56F-CCEF-4102-8041-C868E484D026}"/>
                </a:ext>
              </a:extLst>
            </p:cNvPr>
            <p:cNvSpPr/>
            <p:nvPr/>
          </p:nvSpPr>
          <p:spPr>
            <a:xfrm>
              <a:off x="5879750" y="4441995"/>
              <a:ext cx="1121311" cy="304784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Google Shape;486;p27">
              <a:extLst>
                <a:ext uri="{FF2B5EF4-FFF2-40B4-BE49-F238E27FC236}">
                  <a16:creationId xmlns:a16="http://schemas.microsoft.com/office/drawing/2014/main" id="{B90A984E-F091-421F-92F3-CAC975ED14F6}"/>
                </a:ext>
              </a:extLst>
            </p:cNvPr>
            <p:cNvSpPr/>
            <p:nvPr/>
          </p:nvSpPr>
          <p:spPr>
            <a:xfrm>
              <a:off x="5722511" y="4441995"/>
              <a:ext cx="1122900" cy="304784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Google Shape;487;p27">
              <a:extLst>
                <a:ext uri="{FF2B5EF4-FFF2-40B4-BE49-F238E27FC236}">
                  <a16:creationId xmlns:a16="http://schemas.microsoft.com/office/drawing/2014/main" id="{49D8E25B-3439-418D-9E22-DBD0F59D0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02317"/>
              <a:ext cx="1012018" cy="184140"/>
            </a:xfrm>
            <a:custGeom>
              <a:avLst/>
              <a:gdLst>
                <a:gd name="T0" fmla="*/ 0 w 18305"/>
                <a:gd name="T1" fmla="*/ 0 h 3310"/>
                <a:gd name="T2" fmla="*/ 0 w 18305"/>
                <a:gd name="T3" fmla="*/ 2147483646 h 3310"/>
                <a:gd name="T4" fmla="*/ 2147483646 w 18305"/>
                <a:gd name="T5" fmla="*/ 2147483646 h 3310"/>
                <a:gd name="T6" fmla="*/ 2147483646 w 18305"/>
                <a:gd name="T7" fmla="*/ 2147483646 h 3310"/>
                <a:gd name="T8" fmla="*/ 2147483646 w 18305"/>
                <a:gd name="T9" fmla="*/ 2147483646 h 3310"/>
                <a:gd name="T10" fmla="*/ 2147483646 w 18305"/>
                <a:gd name="T11" fmla="*/ 0 h 3310"/>
                <a:gd name="T12" fmla="*/ 0 w 18305"/>
                <a:gd name="T13" fmla="*/ 0 h 3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39" name="Google Shape;488;p27">
              <a:extLst>
                <a:ext uri="{FF2B5EF4-FFF2-40B4-BE49-F238E27FC236}">
                  <a16:creationId xmlns:a16="http://schemas.microsoft.com/office/drawing/2014/main" id="{F4C8B13E-9938-44B6-8473-9075A6CC0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0939" y="4594387"/>
              <a:ext cx="1012018" cy="92070"/>
            </a:xfrm>
            <a:custGeom>
              <a:avLst/>
              <a:gdLst>
                <a:gd name="T0" fmla="*/ 0 w 18305"/>
                <a:gd name="T1" fmla="*/ 2147483646 h 1656"/>
                <a:gd name="T2" fmla="*/ 0 w 18305"/>
                <a:gd name="T3" fmla="*/ 2147483646 h 1656"/>
                <a:gd name="T4" fmla="*/ 2147483646 w 18305"/>
                <a:gd name="T5" fmla="*/ 2147483646 h 1656"/>
                <a:gd name="T6" fmla="*/ 2147483646 w 18305"/>
                <a:gd name="T7" fmla="*/ 2147483646 h 1656"/>
                <a:gd name="T8" fmla="*/ 2147483646 w 18305"/>
                <a:gd name="T9" fmla="*/ 2147483646 h 1656"/>
                <a:gd name="T10" fmla="*/ 0 w 18305"/>
                <a:gd name="T11" fmla="*/ 2147483646 h 16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0" name="Google Shape;489;p27">
              <a:extLst>
                <a:ext uri="{FF2B5EF4-FFF2-40B4-BE49-F238E27FC236}">
                  <a16:creationId xmlns:a16="http://schemas.microsoft.com/office/drawing/2014/main" id="{1B6DEEB1-5EE8-4E58-848F-9E3569E90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848374"/>
              <a:ext cx="201133" cy="203189"/>
            </a:xfrm>
            <a:custGeom>
              <a:avLst/>
              <a:gdLst>
                <a:gd name="T0" fmla="*/ 2147483646 w 3620"/>
                <a:gd name="T1" fmla="*/ 0 h 3688"/>
                <a:gd name="T2" fmla="*/ 0 w 3620"/>
                <a:gd name="T3" fmla="*/ 2147483646 h 3688"/>
                <a:gd name="T4" fmla="*/ 2147483646 w 3620"/>
                <a:gd name="T5" fmla="*/ 2147483646 h 3688"/>
                <a:gd name="T6" fmla="*/ 2147483646 w 3620"/>
                <a:gd name="T7" fmla="*/ 2147483646 h 3688"/>
                <a:gd name="T8" fmla="*/ 2147483646 w 3620"/>
                <a:gd name="T9" fmla="*/ 0 h 36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1" name="Google Shape;490;p27">
              <a:extLst>
                <a:ext uri="{FF2B5EF4-FFF2-40B4-BE49-F238E27FC236}">
                  <a16:creationId xmlns:a16="http://schemas.microsoft.com/office/drawing/2014/main" id="{89AB1F31-F7A8-483A-BA6D-7368A7038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8047" y="4988066"/>
              <a:ext cx="65632" cy="63497"/>
            </a:xfrm>
            <a:custGeom>
              <a:avLst/>
              <a:gdLst>
                <a:gd name="T0" fmla="*/ 2147483646 w 1166"/>
                <a:gd name="T1" fmla="*/ 0 h 1147"/>
                <a:gd name="T2" fmla="*/ 2147483646 w 1166"/>
                <a:gd name="T3" fmla="*/ 2147483646 h 1147"/>
                <a:gd name="T4" fmla="*/ 2147483646 w 1166"/>
                <a:gd name="T5" fmla="*/ 2147483646 h 1147"/>
                <a:gd name="T6" fmla="*/ 2147483646 w 1166"/>
                <a:gd name="T7" fmla="*/ 2147483646 h 1147"/>
                <a:gd name="T8" fmla="*/ 2147483646 w 1166"/>
                <a:gd name="T9" fmla="*/ 2147483646 h 1147"/>
                <a:gd name="T10" fmla="*/ 2147483646 w 1166"/>
                <a:gd name="T11" fmla="*/ 0 h 11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2" name="Google Shape;491;p27">
              <a:extLst>
                <a:ext uri="{FF2B5EF4-FFF2-40B4-BE49-F238E27FC236}">
                  <a16:creationId xmlns:a16="http://schemas.microsoft.com/office/drawing/2014/main" id="{7467769E-C088-436B-BB78-BF22AC7B4402}"/>
                </a:ext>
              </a:extLst>
            </p:cNvPr>
            <p:cNvSpPr/>
            <p:nvPr/>
          </p:nvSpPr>
          <p:spPr>
            <a:xfrm>
              <a:off x="5644687" y="4084826"/>
              <a:ext cx="228709" cy="152392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" name="Google Shape;492;p27">
              <a:extLst>
                <a:ext uri="{FF2B5EF4-FFF2-40B4-BE49-F238E27FC236}">
                  <a16:creationId xmlns:a16="http://schemas.microsoft.com/office/drawing/2014/main" id="{EB287798-9FBE-49E8-AAEF-380A9BF47497}"/>
                </a:ext>
              </a:extLst>
            </p:cNvPr>
            <p:cNvSpPr/>
            <p:nvPr/>
          </p:nvSpPr>
          <p:spPr>
            <a:xfrm>
              <a:off x="5646275" y="4137211"/>
              <a:ext cx="216003" cy="100007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" name="Google Shape;493;p27">
              <a:extLst>
                <a:ext uri="{FF2B5EF4-FFF2-40B4-BE49-F238E27FC236}">
                  <a16:creationId xmlns:a16="http://schemas.microsoft.com/office/drawing/2014/main" id="{7016EE16-9232-43DD-B006-C7924B0F6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230869"/>
              <a:ext cx="209601" cy="688939"/>
            </a:xfrm>
            <a:custGeom>
              <a:avLst/>
              <a:gdLst>
                <a:gd name="T0" fmla="*/ 2147483646 w 3799"/>
                <a:gd name="T1" fmla="*/ 0 h 12455"/>
                <a:gd name="T2" fmla="*/ 0 w 3799"/>
                <a:gd name="T3" fmla="*/ 2147483646 h 12455"/>
                <a:gd name="T4" fmla="*/ 2147483646 w 3799"/>
                <a:gd name="T5" fmla="*/ 2147483646 h 12455"/>
                <a:gd name="T6" fmla="*/ 2147483646 w 3799"/>
                <a:gd name="T7" fmla="*/ 2147483646 h 12455"/>
                <a:gd name="T8" fmla="*/ 2147483646 w 3799"/>
                <a:gd name="T9" fmla="*/ 0 h 12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5" name="Google Shape;494;p27">
              <a:extLst>
                <a:ext uri="{FF2B5EF4-FFF2-40B4-BE49-F238E27FC236}">
                  <a16:creationId xmlns:a16="http://schemas.microsoft.com/office/drawing/2014/main" id="{A0804E13-5406-4EE4-A4B3-1B95F9628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9805" y="4216582"/>
              <a:ext cx="222306" cy="685764"/>
            </a:xfrm>
            <a:custGeom>
              <a:avLst/>
              <a:gdLst>
                <a:gd name="T0" fmla="*/ 2147483646 w 4025"/>
                <a:gd name="T1" fmla="*/ 0 h 12402"/>
                <a:gd name="T2" fmla="*/ 2147483646 w 4025"/>
                <a:gd name="T3" fmla="*/ 2147483646 h 12402"/>
                <a:gd name="T4" fmla="*/ 2147483646 w 4025"/>
                <a:gd name="T5" fmla="*/ 2147483646 h 12402"/>
                <a:gd name="T6" fmla="*/ 2147483646 w 4025"/>
                <a:gd name="T7" fmla="*/ 2147483646 h 12402"/>
                <a:gd name="T8" fmla="*/ 2147483646 w 4025"/>
                <a:gd name="T9" fmla="*/ 2147483646 h 12402"/>
                <a:gd name="T10" fmla="*/ 2147483646 w 4025"/>
                <a:gd name="T11" fmla="*/ 0 h 124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6" name="Google Shape;495;p27">
              <a:extLst>
                <a:ext uri="{FF2B5EF4-FFF2-40B4-BE49-F238E27FC236}">
                  <a16:creationId xmlns:a16="http://schemas.microsoft.com/office/drawing/2014/main" id="{7CF52FF7-1539-4429-B4F3-C5A5C1D85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5703" y="4200708"/>
              <a:ext cx="226539" cy="673065"/>
            </a:xfrm>
            <a:custGeom>
              <a:avLst/>
              <a:gdLst>
                <a:gd name="T0" fmla="*/ 2147483646 w 4077"/>
                <a:gd name="T1" fmla="*/ 0 h 12190"/>
                <a:gd name="T2" fmla="*/ 0 w 4077"/>
                <a:gd name="T3" fmla="*/ 2147483646 h 12190"/>
                <a:gd name="T4" fmla="*/ 0 w 4077"/>
                <a:gd name="T5" fmla="*/ 2147483646 h 12190"/>
                <a:gd name="T6" fmla="*/ 2147483646 w 4077"/>
                <a:gd name="T7" fmla="*/ 2147483646 h 12190"/>
                <a:gd name="T8" fmla="*/ 2147483646 w 4077"/>
                <a:gd name="T9" fmla="*/ 2147483646 h 12190"/>
                <a:gd name="T10" fmla="*/ 2147483646 w 4077"/>
                <a:gd name="T11" fmla="*/ 0 h 121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7" name="Google Shape;496;p27">
              <a:extLst>
                <a:ext uri="{FF2B5EF4-FFF2-40B4-BE49-F238E27FC236}">
                  <a16:creationId xmlns:a16="http://schemas.microsoft.com/office/drawing/2014/main" id="{EAC3F8B0-2DFA-448A-B324-B80391761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69" y="4167373"/>
              <a:ext cx="241360" cy="161916"/>
            </a:xfrm>
            <a:custGeom>
              <a:avLst/>
              <a:gdLst>
                <a:gd name="T0" fmla="*/ 2147483646 w 4355"/>
                <a:gd name="T1" fmla="*/ 0 h 2926"/>
                <a:gd name="T2" fmla="*/ 2147483646 w 4355"/>
                <a:gd name="T3" fmla="*/ 2147483646 h 2926"/>
                <a:gd name="T4" fmla="*/ 2147483646 w 4355"/>
                <a:gd name="T5" fmla="*/ 2147483646 h 2926"/>
                <a:gd name="T6" fmla="*/ 2147483646 w 4355"/>
                <a:gd name="T7" fmla="*/ 2147483646 h 2926"/>
                <a:gd name="T8" fmla="*/ 2147483646 w 4355"/>
                <a:gd name="T9" fmla="*/ 2147483646 h 2926"/>
                <a:gd name="T10" fmla="*/ 2147483646 w 4355"/>
                <a:gd name="T11" fmla="*/ 2147483646 h 2926"/>
                <a:gd name="T12" fmla="*/ 2147483646 w 4355"/>
                <a:gd name="T13" fmla="*/ 2147483646 h 2926"/>
                <a:gd name="T14" fmla="*/ 2147483646 w 4355"/>
                <a:gd name="T15" fmla="*/ 2147483646 h 2926"/>
                <a:gd name="T16" fmla="*/ 2147483646 w 4355"/>
                <a:gd name="T17" fmla="*/ 2147483646 h 2926"/>
                <a:gd name="T18" fmla="*/ 2147483646 w 4355"/>
                <a:gd name="T19" fmla="*/ 2147483646 h 2926"/>
                <a:gd name="T20" fmla="*/ 2147483646 w 4355"/>
                <a:gd name="T21" fmla="*/ 2147483646 h 2926"/>
                <a:gd name="T22" fmla="*/ 2147483646 w 4355"/>
                <a:gd name="T23" fmla="*/ 0 h 29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8" name="Google Shape;497;p27">
              <a:extLst>
                <a:ext uri="{FF2B5EF4-FFF2-40B4-BE49-F238E27FC236}">
                  <a16:creationId xmlns:a16="http://schemas.microsoft.com/office/drawing/2014/main" id="{B66B2654-B456-4A0C-86F2-A8577A4CF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673" y="4167373"/>
              <a:ext cx="228657" cy="106356"/>
            </a:xfrm>
            <a:custGeom>
              <a:avLst/>
              <a:gdLst>
                <a:gd name="T0" fmla="*/ 2147483646 w 4130"/>
                <a:gd name="T1" fmla="*/ 0 h 1933"/>
                <a:gd name="T2" fmla="*/ 2147483646 w 4130"/>
                <a:gd name="T3" fmla="*/ 2147483646 h 1933"/>
                <a:gd name="T4" fmla="*/ 2147483646 w 4130"/>
                <a:gd name="T5" fmla="*/ 2147483646 h 1933"/>
                <a:gd name="T6" fmla="*/ 0 w 4130"/>
                <a:gd name="T7" fmla="*/ 2147483646 h 1933"/>
                <a:gd name="T8" fmla="*/ 2147483646 w 4130"/>
                <a:gd name="T9" fmla="*/ 2147483646 h 1933"/>
                <a:gd name="T10" fmla="*/ 2147483646 w 4130"/>
                <a:gd name="T11" fmla="*/ 2147483646 h 1933"/>
                <a:gd name="T12" fmla="*/ 2147483646 w 4130"/>
                <a:gd name="T13" fmla="*/ 2147483646 h 1933"/>
                <a:gd name="T14" fmla="*/ 2147483646 w 4130"/>
                <a:gd name="T15" fmla="*/ 2147483646 h 1933"/>
                <a:gd name="T16" fmla="*/ 2147483646 w 4130"/>
                <a:gd name="T17" fmla="*/ 2147483646 h 1933"/>
                <a:gd name="T18" fmla="*/ 2147483646 w 4130"/>
                <a:gd name="T19" fmla="*/ 0 h 19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49" name="Google Shape;498;p27">
              <a:extLst>
                <a:ext uri="{FF2B5EF4-FFF2-40B4-BE49-F238E27FC236}">
                  <a16:creationId xmlns:a16="http://schemas.microsoft.com/office/drawing/2014/main" id="{20C7BB07-6727-41BE-ABB3-26062CAAA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438" y="4161023"/>
              <a:ext cx="245594" cy="79371"/>
            </a:xfrm>
            <a:custGeom>
              <a:avLst/>
              <a:gdLst>
                <a:gd name="T0" fmla="*/ 2147483646 w 4408"/>
                <a:gd name="T1" fmla="*/ 0 h 1458"/>
                <a:gd name="T2" fmla="*/ 2147483646 w 4408"/>
                <a:gd name="T3" fmla="*/ 2147483646 h 1458"/>
                <a:gd name="T4" fmla="*/ 2147483646 w 4408"/>
                <a:gd name="T5" fmla="*/ 2147483646 h 1458"/>
                <a:gd name="T6" fmla="*/ 2147483646 w 4408"/>
                <a:gd name="T7" fmla="*/ 2147483646 h 1458"/>
                <a:gd name="T8" fmla="*/ 2147483646 w 4408"/>
                <a:gd name="T9" fmla="*/ 2147483646 h 1458"/>
                <a:gd name="T10" fmla="*/ 2147483646 w 4408"/>
                <a:gd name="T11" fmla="*/ 2147483646 h 1458"/>
                <a:gd name="T12" fmla="*/ 2147483646 w 4408"/>
                <a:gd name="T13" fmla="*/ 2147483646 h 1458"/>
                <a:gd name="T14" fmla="*/ 2147483646 w 4408"/>
                <a:gd name="T15" fmla="*/ 2147483646 h 1458"/>
                <a:gd name="T16" fmla="*/ 2147483646 w 4408"/>
                <a:gd name="T17" fmla="*/ 0 h 14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0" name="Google Shape;499;p27">
              <a:extLst>
                <a:ext uri="{FF2B5EF4-FFF2-40B4-BE49-F238E27FC236}">
                  <a16:creationId xmlns:a16="http://schemas.microsoft.com/office/drawing/2014/main" id="{BA7BE8F4-218F-43D1-8837-B6AB286CDB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266" y="4254680"/>
              <a:ext cx="243477" cy="79371"/>
            </a:xfrm>
            <a:custGeom>
              <a:avLst/>
              <a:gdLst>
                <a:gd name="T0" fmla="*/ 2147483646 w 4421"/>
                <a:gd name="T1" fmla="*/ 2147483646 h 1445"/>
                <a:gd name="T2" fmla="*/ 2147483646 w 4421"/>
                <a:gd name="T3" fmla="*/ 2147483646 h 1445"/>
                <a:gd name="T4" fmla="*/ 2147483646 w 4421"/>
                <a:gd name="T5" fmla="*/ 2147483646 h 1445"/>
                <a:gd name="T6" fmla="*/ 2147483646 w 4421"/>
                <a:gd name="T7" fmla="*/ 2147483646 h 1445"/>
                <a:gd name="T8" fmla="*/ 2147483646 w 4421"/>
                <a:gd name="T9" fmla="*/ 2147483646 h 1445"/>
                <a:gd name="T10" fmla="*/ 2147483646 w 4421"/>
                <a:gd name="T11" fmla="*/ 2147483646 h 1445"/>
                <a:gd name="T12" fmla="*/ 2147483646 w 4421"/>
                <a:gd name="T13" fmla="*/ 2147483646 h 1445"/>
                <a:gd name="T14" fmla="*/ 2147483646 w 4421"/>
                <a:gd name="T15" fmla="*/ 2147483646 h 1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1" name="Google Shape;500;p27">
              <a:extLst>
                <a:ext uri="{FF2B5EF4-FFF2-40B4-BE49-F238E27FC236}">
                  <a16:creationId xmlns:a16="http://schemas.microsoft.com/office/drawing/2014/main" id="{6C6E0E73-7837-4E0A-BE82-24FFE7789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7041" y="3457797"/>
              <a:ext cx="156672" cy="233351"/>
            </a:xfrm>
            <a:custGeom>
              <a:avLst/>
              <a:gdLst>
                <a:gd name="T0" fmla="*/ 2147483646 w 2860"/>
                <a:gd name="T1" fmla="*/ 0 h 4232"/>
                <a:gd name="T2" fmla="*/ 2147483646 w 2860"/>
                <a:gd name="T3" fmla="*/ 2147483646 h 4232"/>
                <a:gd name="T4" fmla="*/ 2147483646 w 2860"/>
                <a:gd name="T5" fmla="*/ 2147483646 h 4232"/>
                <a:gd name="T6" fmla="*/ 2147483646 w 2860"/>
                <a:gd name="T7" fmla="*/ 2147483646 h 4232"/>
                <a:gd name="T8" fmla="*/ 2147483646 w 2860"/>
                <a:gd name="T9" fmla="*/ 2147483646 h 4232"/>
                <a:gd name="T10" fmla="*/ 2147483646 w 2860"/>
                <a:gd name="T11" fmla="*/ 2147483646 h 4232"/>
                <a:gd name="T12" fmla="*/ 2147483646 w 2860"/>
                <a:gd name="T13" fmla="*/ 2147483646 h 4232"/>
                <a:gd name="T14" fmla="*/ 2147483646 w 2860"/>
                <a:gd name="T15" fmla="*/ 2147483646 h 4232"/>
                <a:gd name="T16" fmla="*/ 2147483646 w 2860"/>
                <a:gd name="T17" fmla="*/ 0 h 42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2" name="Google Shape;501;p27">
              <a:extLst>
                <a:ext uri="{FF2B5EF4-FFF2-40B4-BE49-F238E27FC236}">
                  <a16:creationId xmlns:a16="http://schemas.microsoft.com/office/drawing/2014/main" id="{0003DFFE-C3A3-4545-ABC6-44870927A841}"/>
                </a:ext>
              </a:extLst>
            </p:cNvPr>
            <p:cNvSpPr/>
            <p:nvPr/>
          </p:nvSpPr>
          <p:spPr>
            <a:xfrm>
              <a:off x="6179930" y="3610189"/>
              <a:ext cx="527302" cy="52702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3" name="Google Shape;502;p27">
              <a:extLst>
                <a:ext uri="{FF2B5EF4-FFF2-40B4-BE49-F238E27FC236}">
                  <a16:creationId xmlns:a16="http://schemas.microsoft.com/office/drawing/2014/main" id="{E65F3A6E-D748-455A-A88A-296FCAE127E3}"/>
                </a:ext>
              </a:extLst>
            </p:cNvPr>
            <p:cNvSpPr/>
            <p:nvPr/>
          </p:nvSpPr>
          <p:spPr>
            <a:xfrm>
              <a:off x="6241873" y="3659398"/>
              <a:ext cx="206474" cy="14604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4" name="Google Shape;503;p27">
              <a:extLst>
                <a:ext uri="{FF2B5EF4-FFF2-40B4-BE49-F238E27FC236}">
                  <a16:creationId xmlns:a16="http://schemas.microsoft.com/office/drawing/2014/main" id="{FE947B01-37C2-46E9-BB11-2BD272664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612" y="3719721"/>
              <a:ext cx="518712" cy="417490"/>
            </a:xfrm>
            <a:custGeom>
              <a:avLst/>
              <a:gdLst>
                <a:gd name="T0" fmla="*/ 2147483646 w 9385"/>
                <a:gd name="T1" fmla="*/ 0 h 7558"/>
                <a:gd name="T2" fmla="*/ 2147483646 w 9385"/>
                <a:gd name="T3" fmla="*/ 0 h 7558"/>
                <a:gd name="T4" fmla="*/ 2147483646 w 9385"/>
                <a:gd name="T5" fmla="*/ 2147483646 h 7558"/>
                <a:gd name="T6" fmla="*/ 2147483646 w 9385"/>
                <a:gd name="T7" fmla="*/ 2147483646 h 7558"/>
                <a:gd name="T8" fmla="*/ 2147483646 w 9385"/>
                <a:gd name="T9" fmla="*/ 2147483646 h 7558"/>
                <a:gd name="T10" fmla="*/ 2147483646 w 9385"/>
                <a:gd name="T11" fmla="*/ 2147483646 h 7558"/>
                <a:gd name="T12" fmla="*/ 2147483646 w 9385"/>
                <a:gd name="T13" fmla="*/ 2147483646 h 7558"/>
                <a:gd name="T14" fmla="*/ 2147483646 w 9385"/>
                <a:gd name="T15" fmla="*/ 2147483646 h 7558"/>
                <a:gd name="T16" fmla="*/ 2147483646 w 9385"/>
                <a:gd name="T17" fmla="*/ 0 h 75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55" name="Group 291">
            <a:extLst>
              <a:ext uri="{FF2B5EF4-FFF2-40B4-BE49-F238E27FC236}">
                <a16:creationId xmlns:a16="http://schemas.microsoft.com/office/drawing/2014/main" id="{574FF74B-933E-430F-BE15-85AB55EF912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98613" y="3608388"/>
            <a:ext cx="2203450" cy="2017712"/>
            <a:chOff x="1598355" y="3608289"/>
            <a:chExt cx="2204156" cy="2018295"/>
          </a:xfrm>
        </p:grpSpPr>
        <p:grpSp>
          <p:nvGrpSpPr>
            <p:cNvPr id="156" name="Google Shape;505;p27">
              <a:extLst>
                <a:ext uri="{FF2B5EF4-FFF2-40B4-BE49-F238E27FC236}">
                  <a16:creationId xmlns:a16="http://schemas.microsoft.com/office/drawing/2014/main" id="{B3B4A6C9-56D4-4A6F-846B-7114C12C7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8355" y="4368921"/>
              <a:ext cx="868111" cy="1257663"/>
              <a:chOff x="3235834" y="3793900"/>
              <a:chExt cx="868111" cy="1257663"/>
            </a:xfrm>
          </p:grpSpPr>
          <p:sp>
            <p:nvSpPr>
              <p:cNvPr id="202" name="Google Shape;506;p27">
                <a:extLst>
                  <a:ext uri="{FF2B5EF4-FFF2-40B4-BE49-F238E27FC236}">
                    <a16:creationId xmlns:a16="http://schemas.microsoft.com/office/drawing/2014/main" id="{3D957C10-5FAE-4777-AACA-4372C7240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834" y="3795488"/>
                <a:ext cx="868111" cy="1256075"/>
              </a:xfrm>
              <a:custGeom>
                <a:avLst/>
                <a:gdLst>
                  <a:gd name="T0" fmla="*/ 2147483646 w 15711"/>
                  <a:gd name="T1" fmla="*/ 2147483646 h 22726"/>
                  <a:gd name="T2" fmla="*/ 2147483646 w 15711"/>
                  <a:gd name="T3" fmla="*/ 2147483646 h 22726"/>
                  <a:gd name="T4" fmla="*/ 2147483646 w 15711"/>
                  <a:gd name="T5" fmla="*/ 2147483646 h 22726"/>
                  <a:gd name="T6" fmla="*/ 2147483646 w 15711"/>
                  <a:gd name="T7" fmla="*/ 2147483646 h 22726"/>
                  <a:gd name="T8" fmla="*/ 2147483646 w 15711"/>
                  <a:gd name="T9" fmla="*/ 2147483646 h 22726"/>
                  <a:gd name="T10" fmla="*/ 2147483646 w 15711"/>
                  <a:gd name="T11" fmla="*/ 2147483646 h 22726"/>
                  <a:gd name="T12" fmla="*/ 2147483646 w 15711"/>
                  <a:gd name="T13" fmla="*/ 2147483646 h 22726"/>
                  <a:gd name="T14" fmla="*/ 2147483646 w 15711"/>
                  <a:gd name="T15" fmla="*/ 2147483646 h 22726"/>
                  <a:gd name="T16" fmla="*/ 2147483646 w 15711"/>
                  <a:gd name="T17" fmla="*/ 2147483646 h 227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lnTo>
                      <a:pt x="10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grpSp>
            <p:nvGrpSpPr>
              <p:cNvPr id="203" name="Google Shape;507;p27">
                <a:extLst>
                  <a:ext uri="{FF2B5EF4-FFF2-40B4-BE49-F238E27FC236}">
                    <a16:creationId xmlns:a16="http://schemas.microsoft.com/office/drawing/2014/main" id="{D3FE94CF-85A4-4819-AB6C-F5ADCB804B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834" y="3793900"/>
                <a:ext cx="863876" cy="1257663"/>
                <a:chOff x="3235834" y="3793900"/>
                <a:chExt cx="863876" cy="1257663"/>
              </a:xfrm>
            </p:grpSpPr>
            <p:sp>
              <p:nvSpPr>
                <p:cNvPr id="204" name="Google Shape;508;p27">
                  <a:extLst>
                    <a:ext uri="{FF2B5EF4-FFF2-40B4-BE49-F238E27FC236}">
                      <a16:creationId xmlns:a16="http://schemas.microsoft.com/office/drawing/2014/main" id="{63C84597-D5BC-4476-8391-1F919E1B86F0}"/>
                    </a:ext>
                  </a:extLst>
                </p:cNvPr>
                <p:cNvSpPr/>
                <p:nvPr/>
              </p:nvSpPr>
              <p:spPr>
                <a:xfrm>
                  <a:off x="3235834" y="3793900"/>
                  <a:ext cx="863877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Google Shape;509;p27">
                  <a:extLst>
                    <a:ext uri="{FF2B5EF4-FFF2-40B4-BE49-F238E27FC236}">
                      <a16:creationId xmlns:a16="http://schemas.microsoft.com/office/drawing/2014/main" id="{8699791F-0B02-4E2A-BF97-8B9B5A168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706" y="3906646"/>
                  <a:ext cx="717780" cy="182615"/>
                </a:xfrm>
                <a:custGeom>
                  <a:avLst/>
                  <a:gdLst>
                    <a:gd name="T0" fmla="*/ 2147483646 w 13011"/>
                    <a:gd name="T1" fmla="*/ 0 h 3309"/>
                    <a:gd name="T2" fmla="*/ 0 w 13011"/>
                    <a:gd name="T3" fmla="*/ 2147483646 h 3309"/>
                    <a:gd name="T4" fmla="*/ 0 w 13011"/>
                    <a:gd name="T5" fmla="*/ 2147483646 h 3309"/>
                    <a:gd name="T6" fmla="*/ 2147483646 w 13011"/>
                    <a:gd name="T7" fmla="*/ 2147483646 h 3309"/>
                    <a:gd name="T8" fmla="*/ 2147483646 w 13011"/>
                    <a:gd name="T9" fmla="*/ 2147483646 h 3309"/>
                    <a:gd name="T10" fmla="*/ 2147483646 w 13011"/>
                    <a:gd name="T11" fmla="*/ 2147483646 h 3309"/>
                    <a:gd name="T12" fmla="*/ 2147483646 w 13011"/>
                    <a:gd name="T13" fmla="*/ 2147483646 h 3309"/>
                    <a:gd name="T14" fmla="*/ 2147483646 w 13011"/>
                    <a:gd name="T15" fmla="*/ 0 h 3309"/>
                    <a:gd name="T16" fmla="*/ 2147483646 w 13011"/>
                    <a:gd name="T17" fmla="*/ 0 h 330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6" name="Google Shape;510;p27">
                  <a:extLst>
                    <a:ext uri="{FF2B5EF4-FFF2-40B4-BE49-F238E27FC236}">
                      <a16:creationId xmlns:a16="http://schemas.microsoft.com/office/drawing/2014/main" id="{048A4B15-E2CD-4288-9639-FA006FC0C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262348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7" name="Google Shape;511;p27">
                  <a:extLst>
                    <a:ext uri="{FF2B5EF4-FFF2-40B4-BE49-F238E27FC236}">
                      <a16:creationId xmlns:a16="http://schemas.microsoft.com/office/drawing/2014/main" id="{79510DAE-B964-4EFA-B120-557314F94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8" name="Google Shape;512;p27">
                  <a:extLst>
                    <a:ext uri="{FF2B5EF4-FFF2-40B4-BE49-F238E27FC236}">
                      <a16:creationId xmlns:a16="http://schemas.microsoft.com/office/drawing/2014/main" id="{0132D5D7-E2E7-4ECC-9C4F-08051D61B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262348"/>
                  <a:ext cx="141861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09" name="Google Shape;513;p27">
                  <a:extLst>
                    <a:ext uri="{FF2B5EF4-FFF2-40B4-BE49-F238E27FC236}">
                      <a16:creationId xmlns:a16="http://schemas.microsoft.com/office/drawing/2014/main" id="{FDF8FA98-ED4A-473C-908E-A1C98CB57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454491"/>
                  <a:ext cx="146097" cy="142916"/>
                </a:xfrm>
                <a:custGeom>
                  <a:avLst/>
                  <a:gdLst>
                    <a:gd name="T0" fmla="*/ 2147483646 w 2648"/>
                    <a:gd name="T1" fmla="*/ 2147483646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2147483646 h 2595"/>
                    <a:gd name="T16" fmla="*/ 2147483646 w 2648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lnTo>
                        <a:pt x="556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0" name="Google Shape;514;p27">
                  <a:extLst>
                    <a:ext uri="{FF2B5EF4-FFF2-40B4-BE49-F238E27FC236}">
                      <a16:creationId xmlns:a16="http://schemas.microsoft.com/office/drawing/2014/main" id="{00A8AE5B-EF40-49D0-B8B4-38F527A89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lnTo>
                        <a:pt x="557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1" name="Google Shape;515;p27">
                  <a:extLst>
                    <a:ext uri="{FF2B5EF4-FFF2-40B4-BE49-F238E27FC236}">
                      <a16:creationId xmlns:a16="http://schemas.microsoft.com/office/drawing/2014/main" id="{86917DEF-334E-4E9F-8DED-FF396C305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454491"/>
                  <a:ext cx="141861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lnTo>
                        <a:pt x="490" y="1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2" name="Google Shape;516;p27">
                  <a:extLst>
                    <a:ext uri="{FF2B5EF4-FFF2-40B4-BE49-F238E27FC236}">
                      <a16:creationId xmlns:a16="http://schemas.microsoft.com/office/drawing/2014/main" id="{5749102D-E6D1-47EE-ACE3-17E747AE4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645046"/>
                  <a:ext cx="146097" cy="147681"/>
                </a:xfrm>
                <a:custGeom>
                  <a:avLst/>
                  <a:gdLst>
                    <a:gd name="T0" fmla="*/ 2147483646 w 2648"/>
                    <a:gd name="T1" fmla="*/ 0 h 2648"/>
                    <a:gd name="T2" fmla="*/ 0 w 2648"/>
                    <a:gd name="T3" fmla="*/ 2147483646 h 2648"/>
                    <a:gd name="T4" fmla="*/ 0 w 2648"/>
                    <a:gd name="T5" fmla="*/ 2147483646 h 2648"/>
                    <a:gd name="T6" fmla="*/ 2147483646 w 2648"/>
                    <a:gd name="T7" fmla="*/ 2147483646 h 2648"/>
                    <a:gd name="T8" fmla="*/ 2147483646 w 2648"/>
                    <a:gd name="T9" fmla="*/ 2147483646 h 2648"/>
                    <a:gd name="T10" fmla="*/ 2147483646 w 2648"/>
                    <a:gd name="T11" fmla="*/ 2147483646 h 2648"/>
                    <a:gd name="T12" fmla="*/ 2147483646 w 2648"/>
                    <a:gd name="T13" fmla="*/ 2147483646 h 2648"/>
                    <a:gd name="T14" fmla="*/ 2147483646 w 2648"/>
                    <a:gd name="T15" fmla="*/ 0 h 2648"/>
                    <a:gd name="T16" fmla="*/ 2147483646 w 2648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3" name="Google Shape;517;p27">
                  <a:extLst>
                    <a:ext uri="{FF2B5EF4-FFF2-40B4-BE49-F238E27FC236}">
                      <a16:creationId xmlns:a16="http://schemas.microsoft.com/office/drawing/2014/main" id="{98C692FA-1272-46BB-9E3E-7875551C4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645046"/>
                  <a:ext cx="143979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4" name="Google Shape;518;p27">
                  <a:extLst>
                    <a:ext uri="{FF2B5EF4-FFF2-40B4-BE49-F238E27FC236}">
                      <a16:creationId xmlns:a16="http://schemas.microsoft.com/office/drawing/2014/main" id="{3CC8651A-348F-4D42-B640-5B050EED0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645046"/>
                  <a:ext cx="141861" cy="147681"/>
                </a:xfrm>
                <a:custGeom>
                  <a:avLst/>
                  <a:gdLst>
                    <a:gd name="T0" fmla="*/ 2147483646 w 2595"/>
                    <a:gd name="T1" fmla="*/ 0 h 2648"/>
                    <a:gd name="T2" fmla="*/ 2147483646 w 2595"/>
                    <a:gd name="T3" fmla="*/ 2147483646 h 2648"/>
                    <a:gd name="T4" fmla="*/ 2147483646 w 2595"/>
                    <a:gd name="T5" fmla="*/ 2147483646 h 2648"/>
                    <a:gd name="T6" fmla="*/ 2147483646 w 2595"/>
                    <a:gd name="T7" fmla="*/ 2147483646 h 2648"/>
                    <a:gd name="T8" fmla="*/ 2147483646 w 2595"/>
                    <a:gd name="T9" fmla="*/ 2147483646 h 2648"/>
                    <a:gd name="T10" fmla="*/ 2147483646 w 2595"/>
                    <a:gd name="T11" fmla="*/ 2147483646 h 2648"/>
                    <a:gd name="T12" fmla="*/ 2147483646 w 2595"/>
                    <a:gd name="T13" fmla="*/ 2147483646 h 2648"/>
                    <a:gd name="T14" fmla="*/ 2147483646 w 2595"/>
                    <a:gd name="T15" fmla="*/ 0 h 2648"/>
                    <a:gd name="T16" fmla="*/ 2147483646 w 2595"/>
                    <a:gd name="T17" fmla="*/ 0 h 264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5" name="Google Shape;519;p27">
                  <a:extLst>
                    <a:ext uri="{FF2B5EF4-FFF2-40B4-BE49-F238E27FC236}">
                      <a16:creationId xmlns:a16="http://schemas.microsoft.com/office/drawing/2014/main" id="{6165A9F0-881E-4083-B89D-CB0D494054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9940" y="4840365"/>
                  <a:ext cx="146097" cy="144504"/>
                </a:xfrm>
                <a:custGeom>
                  <a:avLst/>
                  <a:gdLst>
                    <a:gd name="T0" fmla="*/ 2147483646 w 2648"/>
                    <a:gd name="T1" fmla="*/ 0 h 2595"/>
                    <a:gd name="T2" fmla="*/ 0 w 2648"/>
                    <a:gd name="T3" fmla="*/ 2147483646 h 2595"/>
                    <a:gd name="T4" fmla="*/ 0 w 2648"/>
                    <a:gd name="T5" fmla="*/ 2147483646 h 2595"/>
                    <a:gd name="T6" fmla="*/ 2147483646 w 2648"/>
                    <a:gd name="T7" fmla="*/ 2147483646 h 2595"/>
                    <a:gd name="T8" fmla="*/ 2147483646 w 2648"/>
                    <a:gd name="T9" fmla="*/ 2147483646 h 2595"/>
                    <a:gd name="T10" fmla="*/ 2147483646 w 2648"/>
                    <a:gd name="T11" fmla="*/ 2147483646 h 2595"/>
                    <a:gd name="T12" fmla="*/ 2147483646 w 2648"/>
                    <a:gd name="T13" fmla="*/ 2147483646 h 2595"/>
                    <a:gd name="T14" fmla="*/ 2147483646 w 2648"/>
                    <a:gd name="T15" fmla="*/ 0 h 2595"/>
                    <a:gd name="T16" fmla="*/ 2147483646 w 2648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lnTo>
                        <a:pt x="556" y="0"/>
                      </a:ln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6" name="Google Shape;520;p27">
                  <a:extLst>
                    <a:ext uri="{FF2B5EF4-FFF2-40B4-BE49-F238E27FC236}">
                      <a16:creationId xmlns:a16="http://schemas.microsoft.com/office/drawing/2014/main" id="{3990CA3C-31D9-4CB2-96AC-E9FE192B56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0501" y="4840365"/>
                  <a:ext cx="143979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lnTo>
                        <a:pt x="557" y="0"/>
                      </a:ln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7" name="Google Shape;521;p27">
                  <a:extLst>
                    <a:ext uri="{FF2B5EF4-FFF2-40B4-BE49-F238E27FC236}">
                      <a16:creationId xmlns:a16="http://schemas.microsoft.com/office/drawing/2014/main" id="{804951FB-5F68-4181-9463-3E027BFA3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3180" y="4840365"/>
                  <a:ext cx="141861" cy="144504"/>
                </a:xfrm>
                <a:custGeom>
                  <a:avLst/>
                  <a:gdLst>
                    <a:gd name="T0" fmla="*/ 2147483646 w 2595"/>
                    <a:gd name="T1" fmla="*/ 0 h 2595"/>
                    <a:gd name="T2" fmla="*/ 2147483646 w 2595"/>
                    <a:gd name="T3" fmla="*/ 2147483646 h 2595"/>
                    <a:gd name="T4" fmla="*/ 2147483646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0 h 2595"/>
                    <a:gd name="T16" fmla="*/ 2147483646 w 2595"/>
                    <a:gd name="T17" fmla="*/ 0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lnTo>
                        <a:pt x="490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8" name="Google Shape;522;p27">
                  <a:extLst>
                    <a:ext uri="{FF2B5EF4-FFF2-40B4-BE49-F238E27FC236}">
                      <a16:creationId xmlns:a16="http://schemas.microsoft.com/office/drawing/2014/main" id="{B3631C57-15C5-4431-9715-24786FB84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8" y="4186126"/>
                  <a:ext cx="243494" cy="865437"/>
                </a:xfrm>
                <a:custGeom>
                  <a:avLst/>
                  <a:gdLst>
                    <a:gd name="T0" fmla="*/ 2147483646 w 4409"/>
                    <a:gd name="T1" fmla="*/ 2147483646 h 15671"/>
                    <a:gd name="T2" fmla="*/ 2147483646 w 4409"/>
                    <a:gd name="T3" fmla="*/ 2147483646 h 15671"/>
                    <a:gd name="T4" fmla="*/ 2147483646 w 4409"/>
                    <a:gd name="T5" fmla="*/ 2147483646 h 15671"/>
                    <a:gd name="T6" fmla="*/ 2147483646 w 4409"/>
                    <a:gd name="T7" fmla="*/ 2147483646 h 15671"/>
                    <a:gd name="T8" fmla="*/ 2147483646 w 4409"/>
                    <a:gd name="T9" fmla="*/ 2147483646 h 15671"/>
                    <a:gd name="T10" fmla="*/ 2147483646 w 4409"/>
                    <a:gd name="T11" fmla="*/ 2147483646 h 15671"/>
                    <a:gd name="T12" fmla="*/ 2147483646 w 4409"/>
                    <a:gd name="T13" fmla="*/ 2147483646 h 15671"/>
                    <a:gd name="T14" fmla="*/ 2147483646 w 4409"/>
                    <a:gd name="T15" fmla="*/ 2147483646 h 15671"/>
                    <a:gd name="T16" fmla="*/ 2147483646 w 4409"/>
                    <a:gd name="T17" fmla="*/ 2147483646 h 15671"/>
                    <a:gd name="T18" fmla="*/ 2147483646 w 4409"/>
                    <a:gd name="T19" fmla="*/ 2147483646 h 15671"/>
                    <a:gd name="T20" fmla="*/ 2147483646 w 4409"/>
                    <a:gd name="T21" fmla="*/ 2147483646 h 15671"/>
                    <a:gd name="T22" fmla="*/ 2147483646 w 4409"/>
                    <a:gd name="T23" fmla="*/ 2147483646 h 15671"/>
                    <a:gd name="T24" fmla="*/ 2147483646 w 4409"/>
                    <a:gd name="T25" fmla="*/ 2147483646 h 15671"/>
                    <a:gd name="T26" fmla="*/ 2147483646 w 4409"/>
                    <a:gd name="T27" fmla="*/ 2147483646 h 15671"/>
                    <a:gd name="T28" fmla="*/ 2147483646 w 4409"/>
                    <a:gd name="T29" fmla="*/ 2147483646 h 15671"/>
                    <a:gd name="T30" fmla="*/ 2147483646 w 4409"/>
                    <a:gd name="T31" fmla="*/ 2147483646 h 15671"/>
                    <a:gd name="T32" fmla="*/ 2147483646 w 4409"/>
                    <a:gd name="T33" fmla="*/ 2147483646 h 15671"/>
                    <a:gd name="T34" fmla="*/ 2147483646 w 4409"/>
                    <a:gd name="T35" fmla="*/ 2147483646 h 15671"/>
                    <a:gd name="T36" fmla="*/ 2147483646 w 4409"/>
                    <a:gd name="T37" fmla="*/ 2147483646 h 15671"/>
                    <a:gd name="T38" fmla="*/ 2147483646 w 4409"/>
                    <a:gd name="T39" fmla="*/ 2147483646 h 15671"/>
                    <a:gd name="T40" fmla="*/ 2147483646 w 4409"/>
                    <a:gd name="T41" fmla="*/ 2147483646 h 15671"/>
                    <a:gd name="T42" fmla="*/ 2147483646 w 4409"/>
                    <a:gd name="T43" fmla="*/ 2147483646 h 15671"/>
                    <a:gd name="T44" fmla="*/ 2147483646 w 4409"/>
                    <a:gd name="T45" fmla="*/ 2147483646 h 15671"/>
                    <a:gd name="T46" fmla="*/ 2147483646 w 4409"/>
                    <a:gd name="T47" fmla="*/ 2147483646 h 15671"/>
                    <a:gd name="T48" fmla="*/ 2147483646 w 4409"/>
                    <a:gd name="T49" fmla="*/ 2147483646 h 15671"/>
                    <a:gd name="T50" fmla="*/ 2147483646 w 4409"/>
                    <a:gd name="T51" fmla="*/ 2147483646 h 15671"/>
                    <a:gd name="T52" fmla="*/ 2147483646 w 4409"/>
                    <a:gd name="T53" fmla="*/ 2147483646 h 15671"/>
                    <a:gd name="T54" fmla="*/ 2147483646 w 4409"/>
                    <a:gd name="T55" fmla="*/ 0 h 15671"/>
                    <a:gd name="T56" fmla="*/ 2147483646 w 4409"/>
                    <a:gd name="T57" fmla="*/ 2147483646 h 15671"/>
                    <a:gd name="T58" fmla="*/ 2147483646 w 4409"/>
                    <a:gd name="T59" fmla="*/ 2147483646 h 15671"/>
                    <a:gd name="T60" fmla="*/ 2147483646 w 4409"/>
                    <a:gd name="T61" fmla="*/ 2147483646 h 15671"/>
                    <a:gd name="T62" fmla="*/ 2147483646 w 4409"/>
                    <a:gd name="T63" fmla="*/ 2147483646 h 15671"/>
                    <a:gd name="T64" fmla="*/ 2147483646 w 4409"/>
                    <a:gd name="T65" fmla="*/ 0 h 15671"/>
                    <a:gd name="T66" fmla="*/ 2147483646 w 4409"/>
                    <a:gd name="T67" fmla="*/ 0 h 1567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0" t="0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lnTo>
                        <a:pt x="2595" y="1377"/>
                      </a:ln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lnTo>
                        <a:pt x="2595" y="4858"/>
                      </a:ln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lnTo>
                        <a:pt x="2595" y="8325"/>
                      </a:ln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19" name="Google Shape;523;p27">
                  <a:extLst>
                    <a:ext uri="{FF2B5EF4-FFF2-40B4-BE49-F238E27FC236}">
                      <a16:creationId xmlns:a16="http://schemas.microsoft.com/office/drawing/2014/main" id="{4E2DB8F7-D0C8-412C-90AE-0BBE98859EA7}"/>
                    </a:ext>
                  </a:extLst>
                </p:cNvPr>
                <p:cNvSpPr/>
                <p:nvPr/>
              </p:nvSpPr>
              <p:spPr>
                <a:xfrm>
                  <a:off x="3853569" y="3793900"/>
                  <a:ext cx="244553" cy="3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lIns="91425" tIns="91425" rIns="91425" bIns="91425" anchor="ctr"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Google Shape;524;p27">
                  <a:extLst>
                    <a:ext uri="{FF2B5EF4-FFF2-40B4-BE49-F238E27FC236}">
                      <a16:creationId xmlns:a16="http://schemas.microsoft.com/office/drawing/2014/main" id="{C64F32EC-C315-4635-8D37-749A47F6A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4098" y="3906646"/>
                  <a:ext cx="169387" cy="182615"/>
                </a:xfrm>
                <a:custGeom>
                  <a:avLst/>
                  <a:gdLst>
                    <a:gd name="T0" fmla="*/ 2147483646 w 3085"/>
                    <a:gd name="T1" fmla="*/ 0 h 3309"/>
                    <a:gd name="T2" fmla="*/ 2147483646 w 3085"/>
                    <a:gd name="T3" fmla="*/ 2147483646 h 3309"/>
                    <a:gd name="T4" fmla="*/ 2147483646 w 3085"/>
                    <a:gd name="T5" fmla="*/ 2147483646 h 3309"/>
                    <a:gd name="T6" fmla="*/ 2147483646 w 3085"/>
                    <a:gd name="T7" fmla="*/ 2147483646 h 3309"/>
                    <a:gd name="T8" fmla="*/ 2147483646 w 3085"/>
                    <a:gd name="T9" fmla="*/ 2147483646 h 3309"/>
                    <a:gd name="T10" fmla="*/ 2147483646 w 3085"/>
                    <a:gd name="T11" fmla="*/ 2147483646 h 3309"/>
                    <a:gd name="T12" fmla="*/ 2147483646 w 3085"/>
                    <a:gd name="T13" fmla="*/ 2147483646 h 3309"/>
                    <a:gd name="T14" fmla="*/ 2147483646 w 3085"/>
                    <a:gd name="T15" fmla="*/ 2147483646 h 3309"/>
                    <a:gd name="T16" fmla="*/ 2147483646 w 3085"/>
                    <a:gd name="T17" fmla="*/ 2147483646 h 3309"/>
                    <a:gd name="T18" fmla="*/ 2147483646 w 3085"/>
                    <a:gd name="T19" fmla="*/ 0 h 3309"/>
                    <a:gd name="T20" fmla="*/ 2147483646 w 3085"/>
                    <a:gd name="T21" fmla="*/ 0 h 3309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1" name="Google Shape;525;p27">
                  <a:extLst>
                    <a:ext uri="{FF2B5EF4-FFF2-40B4-BE49-F238E27FC236}">
                      <a16:creationId xmlns:a16="http://schemas.microsoft.com/office/drawing/2014/main" id="{9C899A96-F694-41E5-8E8C-D2F5C6578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22823" y="3946344"/>
                  <a:ext cx="35994" cy="100042"/>
                </a:xfrm>
                <a:custGeom>
                  <a:avLst/>
                  <a:gdLst>
                    <a:gd name="T0" fmla="*/ 2147483646 w 649"/>
                    <a:gd name="T1" fmla="*/ 0 h 1814"/>
                    <a:gd name="T2" fmla="*/ 2147483646 w 649"/>
                    <a:gd name="T3" fmla="*/ 2147483646 h 1814"/>
                    <a:gd name="T4" fmla="*/ 0 w 649"/>
                    <a:gd name="T5" fmla="*/ 2147483646 h 1814"/>
                    <a:gd name="T6" fmla="*/ 2147483646 w 649"/>
                    <a:gd name="T7" fmla="*/ 2147483646 h 1814"/>
                    <a:gd name="T8" fmla="*/ 2147483646 w 649"/>
                    <a:gd name="T9" fmla="*/ 2147483646 h 1814"/>
                    <a:gd name="T10" fmla="*/ 2147483646 w 649"/>
                    <a:gd name="T11" fmla="*/ 2147483646 h 1814"/>
                    <a:gd name="T12" fmla="*/ 2147483646 w 649"/>
                    <a:gd name="T13" fmla="*/ 2147483646 h 1814"/>
                    <a:gd name="T14" fmla="*/ 2147483646 w 649"/>
                    <a:gd name="T15" fmla="*/ 2147483646 h 1814"/>
                    <a:gd name="T16" fmla="*/ 2147483646 w 649"/>
                    <a:gd name="T17" fmla="*/ 2147483646 h 1814"/>
                    <a:gd name="T18" fmla="*/ 2147483646 w 649"/>
                    <a:gd name="T19" fmla="*/ 2147483646 h 1814"/>
                    <a:gd name="T20" fmla="*/ 2147483646 w 649"/>
                    <a:gd name="T21" fmla="*/ 2147483646 h 1814"/>
                    <a:gd name="T22" fmla="*/ 2147483646 w 649"/>
                    <a:gd name="T23" fmla="*/ 2147483646 h 1814"/>
                    <a:gd name="T24" fmla="*/ 2147483646 w 649"/>
                    <a:gd name="T25" fmla="*/ 2147483646 h 1814"/>
                    <a:gd name="T26" fmla="*/ 2147483646 w 649"/>
                    <a:gd name="T27" fmla="*/ 2147483646 h 1814"/>
                    <a:gd name="T28" fmla="*/ 2147483646 w 649"/>
                    <a:gd name="T29" fmla="*/ 2147483646 h 1814"/>
                    <a:gd name="T30" fmla="*/ 2147483646 w 649"/>
                    <a:gd name="T31" fmla="*/ 2147483646 h 1814"/>
                    <a:gd name="T32" fmla="*/ 2147483646 w 649"/>
                    <a:gd name="T33" fmla="*/ 2147483646 h 1814"/>
                    <a:gd name="T34" fmla="*/ 2147483646 w 649"/>
                    <a:gd name="T35" fmla="*/ 2147483646 h 1814"/>
                    <a:gd name="T36" fmla="*/ 2147483646 w 649"/>
                    <a:gd name="T37" fmla="*/ 2147483646 h 1814"/>
                    <a:gd name="T38" fmla="*/ 2147483646 w 649"/>
                    <a:gd name="T39" fmla="*/ 2147483646 h 1814"/>
                    <a:gd name="T40" fmla="*/ 2147483646 w 649"/>
                    <a:gd name="T41" fmla="*/ 2147483646 h 1814"/>
                    <a:gd name="T42" fmla="*/ 2147483646 w 649"/>
                    <a:gd name="T43" fmla="*/ 2147483646 h 1814"/>
                    <a:gd name="T44" fmla="*/ 0 w 649"/>
                    <a:gd name="T45" fmla="*/ 2147483646 h 1814"/>
                    <a:gd name="T46" fmla="*/ 2147483646 w 649"/>
                    <a:gd name="T47" fmla="*/ 2147483646 h 1814"/>
                    <a:gd name="T48" fmla="*/ 2147483646 w 649"/>
                    <a:gd name="T49" fmla="*/ 2147483646 h 1814"/>
                    <a:gd name="T50" fmla="*/ 2147483646 w 649"/>
                    <a:gd name="T51" fmla="*/ 2147483646 h 1814"/>
                    <a:gd name="T52" fmla="*/ 2147483646 w 649"/>
                    <a:gd name="T53" fmla="*/ 2147483646 h 1814"/>
                    <a:gd name="T54" fmla="*/ 2147483646 w 649"/>
                    <a:gd name="T55" fmla="*/ 2147483646 h 1814"/>
                    <a:gd name="T56" fmla="*/ 2147483646 w 649"/>
                    <a:gd name="T57" fmla="*/ 2147483646 h 1814"/>
                    <a:gd name="T58" fmla="*/ 2147483646 w 649"/>
                    <a:gd name="T59" fmla="*/ 2147483646 h 1814"/>
                    <a:gd name="T60" fmla="*/ 2147483646 w 649"/>
                    <a:gd name="T61" fmla="*/ 2147483646 h 1814"/>
                    <a:gd name="T62" fmla="*/ 2147483646 w 649"/>
                    <a:gd name="T63" fmla="*/ 2147483646 h 1814"/>
                    <a:gd name="T64" fmla="*/ 2147483646 w 649"/>
                    <a:gd name="T65" fmla="*/ 2147483646 h 1814"/>
                    <a:gd name="T66" fmla="*/ 2147483646 w 649"/>
                    <a:gd name="T67" fmla="*/ 0 h 1814"/>
                    <a:gd name="T68" fmla="*/ 2147483646 w 649"/>
                    <a:gd name="T69" fmla="*/ 0 h 181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2" name="Google Shape;526;p27">
                  <a:extLst>
                    <a:ext uri="{FF2B5EF4-FFF2-40B4-BE49-F238E27FC236}">
                      <a16:creationId xmlns:a16="http://schemas.microsoft.com/office/drawing/2014/main" id="{28E94E39-DD15-4038-9CED-4530813B8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3052" y="3944757"/>
                  <a:ext cx="63520" cy="101629"/>
                </a:xfrm>
                <a:custGeom>
                  <a:avLst/>
                  <a:gdLst>
                    <a:gd name="T0" fmla="*/ 2147483646 w 1152"/>
                    <a:gd name="T1" fmla="*/ 2147483646 h 1854"/>
                    <a:gd name="T2" fmla="*/ 2147483646 w 1152"/>
                    <a:gd name="T3" fmla="*/ 2147483646 h 1854"/>
                    <a:gd name="T4" fmla="*/ 2147483646 w 1152"/>
                    <a:gd name="T5" fmla="*/ 2147483646 h 1854"/>
                    <a:gd name="T6" fmla="*/ 2147483646 w 1152"/>
                    <a:gd name="T7" fmla="*/ 2147483646 h 1854"/>
                    <a:gd name="T8" fmla="*/ 2147483646 w 1152"/>
                    <a:gd name="T9" fmla="*/ 2147483646 h 1854"/>
                    <a:gd name="T10" fmla="*/ 2147483646 w 1152"/>
                    <a:gd name="T11" fmla="*/ 2147483646 h 1854"/>
                    <a:gd name="T12" fmla="*/ 2147483646 w 1152"/>
                    <a:gd name="T13" fmla="*/ 2147483646 h 1854"/>
                    <a:gd name="T14" fmla="*/ 2147483646 w 1152"/>
                    <a:gd name="T15" fmla="*/ 2147483646 h 1854"/>
                    <a:gd name="T16" fmla="*/ 2147483646 w 1152"/>
                    <a:gd name="T17" fmla="*/ 2147483646 h 1854"/>
                    <a:gd name="T18" fmla="*/ 2147483646 w 1152"/>
                    <a:gd name="T19" fmla="*/ 2147483646 h 1854"/>
                    <a:gd name="T20" fmla="*/ 2147483646 w 1152"/>
                    <a:gd name="T21" fmla="*/ 2147483646 h 1854"/>
                    <a:gd name="T22" fmla="*/ 2147483646 w 1152"/>
                    <a:gd name="T23" fmla="*/ 2147483646 h 1854"/>
                    <a:gd name="T24" fmla="*/ 2147483646 w 1152"/>
                    <a:gd name="T25" fmla="*/ 2147483646 h 1854"/>
                    <a:gd name="T26" fmla="*/ 2147483646 w 1152"/>
                    <a:gd name="T27" fmla="*/ 2147483646 h 1854"/>
                    <a:gd name="T28" fmla="*/ 2147483646 w 1152"/>
                    <a:gd name="T29" fmla="*/ 2147483646 h 1854"/>
                    <a:gd name="T30" fmla="*/ 2147483646 w 1152"/>
                    <a:gd name="T31" fmla="*/ 2147483646 h 1854"/>
                    <a:gd name="T32" fmla="*/ 2147483646 w 1152"/>
                    <a:gd name="T33" fmla="*/ 2147483646 h 1854"/>
                    <a:gd name="T34" fmla="*/ 2147483646 w 1152"/>
                    <a:gd name="T35" fmla="*/ 2147483646 h 1854"/>
                    <a:gd name="T36" fmla="*/ 2147483646 w 1152"/>
                    <a:gd name="T37" fmla="*/ 2147483646 h 1854"/>
                    <a:gd name="T38" fmla="*/ 2147483646 w 1152"/>
                    <a:gd name="T39" fmla="*/ 2147483646 h 1854"/>
                    <a:gd name="T40" fmla="*/ 2147483646 w 1152"/>
                    <a:gd name="T41" fmla="*/ 2147483646 h 1854"/>
                    <a:gd name="T42" fmla="*/ 2147483646 w 1152"/>
                    <a:gd name="T43" fmla="*/ 2147483646 h 1854"/>
                    <a:gd name="T44" fmla="*/ 2147483646 w 1152"/>
                    <a:gd name="T45" fmla="*/ 2147483646 h 1854"/>
                    <a:gd name="T46" fmla="*/ 2147483646 w 1152"/>
                    <a:gd name="T47" fmla="*/ 2147483646 h 1854"/>
                    <a:gd name="T48" fmla="*/ 2147483646 w 1152"/>
                    <a:gd name="T49" fmla="*/ 2147483646 h 1854"/>
                    <a:gd name="T50" fmla="*/ 2147483646 w 1152"/>
                    <a:gd name="T51" fmla="*/ 2147483646 h 1854"/>
                    <a:gd name="T52" fmla="*/ 2147483646 w 1152"/>
                    <a:gd name="T53" fmla="*/ 2147483646 h 1854"/>
                    <a:gd name="T54" fmla="*/ 2147483646 w 1152"/>
                    <a:gd name="T55" fmla="*/ 2147483646 h 1854"/>
                    <a:gd name="T56" fmla="*/ 2147483646 w 1152"/>
                    <a:gd name="T57" fmla="*/ 2147483646 h 1854"/>
                    <a:gd name="T58" fmla="*/ 2147483646 w 1152"/>
                    <a:gd name="T59" fmla="*/ 2147483646 h 1854"/>
                    <a:gd name="T60" fmla="*/ 2147483646 w 1152"/>
                    <a:gd name="T61" fmla="*/ 2147483646 h 1854"/>
                    <a:gd name="T62" fmla="*/ 2147483646 w 1152"/>
                    <a:gd name="T63" fmla="*/ 2147483646 h 1854"/>
                    <a:gd name="T64" fmla="*/ 2147483646 w 1152"/>
                    <a:gd name="T65" fmla="*/ 2147483646 h 1854"/>
                    <a:gd name="T66" fmla="*/ 2147483646 w 1152"/>
                    <a:gd name="T67" fmla="*/ 2147483646 h 1854"/>
                    <a:gd name="T68" fmla="*/ 2147483646 w 1152"/>
                    <a:gd name="T69" fmla="*/ 2147483646 h 1854"/>
                    <a:gd name="T70" fmla="*/ 2147483646 w 1152"/>
                    <a:gd name="T71" fmla="*/ 2147483646 h 1854"/>
                    <a:gd name="T72" fmla="*/ 2147483646 w 1152"/>
                    <a:gd name="T73" fmla="*/ 2147483646 h 1854"/>
                    <a:gd name="T74" fmla="*/ 2147483646 w 1152"/>
                    <a:gd name="T75" fmla="*/ 2147483646 h 1854"/>
                    <a:gd name="T76" fmla="*/ 2147483646 w 1152"/>
                    <a:gd name="T77" fmla="*/ 2147483646 h 1854"/>
                    <a:gd name="T78" fmla="*/ 2147483646 w 1152"/>
                    <a:gd name="T79" fmla="*/ 2147483646 h 1854"/>
                    <a:gd name="T80" fmla="*/ 2147483646 w 1152"/>
                    <a:gd name="T81" fmla="*/ 2147483646 h 1854"/>
                    <a:gd name="T82" fmla="*/ 2147483646 w 1152"/>
                    <a:gd name="T83" fmla="*/ 2147483646 h 1854"/>
                    <a:gd name="T84" fmla="*/ 2147483646 w 1152"/>
                    <a:gd name="T85" fmla="*/ 2147483646 h 1854"/>
                    <a:gd name="T86" fmla="*/ 2147483646 w 1152"/>
                    <a:gd name="T87" fmla="*/ 2147483646 h 1854"/>
                    <a:gd name="T88" fmla="*/ 2147483646 w 1152"/>
                    <a:gd name="T89" fmla="*/ 2147483646 h 1854"/>
                    <a:gd name="T90" fmla="*/ 2147483646 w 1152"/>
                    <a:gd name="T91" fmla="*/ 2147483646 h 1854"/>
                    <a:gd name="T92" fmla="*/ 2147483646 w 1152"/>
                    <a:gd name="T93" fmla="*/ 2147483646 h 1854"/>
                    <a:gd name="T94" fmla="*/ 2147483646 w 1152"/>
                    <a:gd name="T95" fmla="*/ 2147483646 h 1854"/>
                    <a:gd name="T96" fmla="*/ 2147483646 w 1152"/>
                    <a:gd name="T97" fmla="*/ 2147483646 h 1854"/>
                    <a:gd name="T98" fmla="*/ 2147483646 w 1152"/>
                    <a:gd name="T99" fmla="*/ 2147483646 h 1854"/>
                    <a:gd name="T100" fmla="*/ 2147483646 w 1152"/>
                    <a:gd name="T101" fmla="*/ 2147483646 h 1854"/>
                    <a:gd name="T102" fmla="*/ 2147483646 w 1152"/>
                    <a:gd name="T103" fmla="*/ 2147483646 h 1854"/>
                    <a:gd name="T104" fmla="*/ 2147483646 w 1152"/>
                    <a:gd name="T105" fmla="*/ 2147483646 h 1854"/>
                    <a:gd name="T106" fmla="*/ 2147483646 w 1152"/>
                    <a:gd name="T107" fmla="*/ 2147483646 h 1854"/>
                    <a:gd name="T108" fmla="*/ 2147483646 w 1152"/>
                    <a:gd name="T109" fmla="*/ 2147483646 h 1854"/>
                    <a:gd name="T110" fmla="*/ 2147483646 w 1152"/>
                    <a:gd name="T111" fmla="*/ 2147483646 h 1854"/>
                    <a:gd name="T112" fmla="*/ 2147483646 w 1152"/>
                    <a:gd name="T113" fmla="*/ 2147483646 h 1854"/>
                    <a:gd name="T114" fmla="*/ 2147483646 w 1152"/>
                    <a:gd name="T115" fmla="*/ 2147483646 h 1854"/>
                    <a:gd name="T116" fmla="*/ 2147483646 w 1152"/>
                    <a:gd name="T117" fmla="*/ 2147483646 h 1854"/>
                    <a:gd name="T118" fmla="*/ 2147483646 w 1152"/>
                    <a:gd name="T119" fmla="*/ 2147483646 h 1854"/>
                    <a:gd name="T120" fmla="*/ 2147483646 w 1152"/>
                    <a:gd name="T121" fmla="*/ 2147483646 h 185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3" name="Google Shape;527;p27">
                  <a:extLst>
                    <a:ext uri="{FF2B5EF4-FFF2-40B4-BE49-F238E27FC236}">
                      <a16:creationId xmlns:a16="http://schemas.microsoft.com/office/drawing/2014/main" id="{CD8A31CC-AC63-4E43-9062-6423165FE3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8690" y="3992395"/>
                  <a:ext cx="65637" cy="57167"/>
                </a:xfrm>
                <a:custGeom>
                  <a:avLst/>
                  <a:gdLst>
                    <a:gd name="T0" fmla="*/ 2147483646 w 1192"/>
                    <a:gd name="T1" fmla="*/ 2147483646 h 1034"/>
                    <a:gd name="T2" fmla="*/ 2147483646 w 1192"/>
                    <a:gd name="T3" fmla="*/ 2147483646 h 1034"/>
                    <a:gd name="T4" fmla="*/ 2147483646 w 1192"/>
                    <a:gd name="T5" fmla="*/ 2147483646 h 1034"/>
                    <a:gd name="T6" fmla="*/ 2147483646 w 1192"/>
                    <a:gd name="T7" fmla="*/ 2147483646 h 1034"/>
                    <a:gd name="T8" fmla="*/ 2147483646 w 1192"/>
                    <a:gd name="T9" fmla="*/ 2147483646 h 1034"/>
                    <a:gd name="T10" fmla="*/ 2147483646 w 1192"/>
                    <a:gd name="T11" fmla="*/ 2147483646 h 1034"/>
                    <a:gd name="T12" fmla="*/ 2147483646 w 1192"/>
                    <a:gd name="T13" fmla="*/ 2147483646 h 1034"/>
                    <a:gd name="T14" fmla="*/ 2147483646 w 1192"/>
                    <a:gd name="T15" fmla="*/ 2147483646 h 1034"/>
                    <a:gd name="T16" fmla="*/ 2147483646 w 1192"/>
                    <a:gd name="T17" fmla="*/ 2147483646 h 1034"/>
                    <a:gd name="T18" fmla="*/ 2147483646 w 1192"/>
                    <a:gd name="T19" fmla="*/ 2147483646 h 1034"/>
                    <a:gd name="T20" fmla="*/ 2147483646 w 1192"/>
                    <a:gd name="T21" fmla="*/ 2147483646 h 1034"/>
                    <a:gd name="T22" fmla="*/ 2147483646 w 1192"/>
                    <a:gd name="T23" fmla="*/ 2147483646 h 1034"/>
                    <a:gd name="T24" fmla="*/ 2147483646 w 1192"/>
                    <a:gd name="T25" fmla="*/ 2147483646 h 1034"/>
                    <a:gd name="T26" fmla="*/ 2147483646 w 1192"/>
                    <a:gd name="T27" fmla="*/ 2147483646 h 1034"/>
                    <a:gd name="T28" fmla="*/ 2147483646 w 1192"/>
                    <a:gd name="T29" fmla="*/ 2147483646 h 1034"/>
                    <a:gd name="T30" fmla="*/ 2147483646 w 1192"/>
                    <a:gd name="T31" fmla="*/ 2147483646 h 1034"/>
                    <a:gd name="T32" fmla="*/ 2147483646 w 1192"/>
                    <a:gd name="T33" fmla="*/ 2147483646 h 1034"/>
                    <a:gd name="T34" fmla="*/ 2147483646 w 1192"/>
                    <a:gd name="T35" fmla="*/ 2147483646 h 1034"/>
                    <a:gd name="T36" fmla="*/ 2147483646 w 1192"/>
                    <a:gd name="T37" fmla="*/ 2147483646 h 1034"/>
                    <a:gd name="T38" fmla="*/ 2147483646 w 1192"/>
                    <a:gd name="T39" fmla="*/ 2147483646 h 1034"/>
                    <a:gd name="T40" fmla="*/ 2147483646 w 1192"/>
                    <a:gd name="T41" fmla="*/ 2147483646 h 1034"/>
                    <a:gd name="T42" fmla="*/ 2147483646 w 1192"/>
                    <a:gd name="T43" fmla="*/ 2147483646 h 1034"/>
                    <a:gd name="T44" fmla="*/ 2147483646 w 1192"/>
                    <a:gd name="T45" fmla="*/ 2147483646 h 1034"/>
                    <a:gd name="T46" fmla="*/ 2147483646 w 1192"/>
                    <a:gd name="T47" fmla="*/ 2147483646 h 1034"/>
                    <a:gd name="T48" fmla="*/ 2147483646 w 1192"/>
                    <a:gd name="T49" fmla="*/ 2147483646 h 1034"/>
                    <a:gd name="T50" fmla="*/ 2147483646 w 1192"/>
                    <a:gd name="T51" fmla="*/ 2147483646 h 1034"/>
                    <a:gd name="T52" fmla="*/ 2147483646 w 1192"/>
                    <a:gd name="T53" fmla="*/ 2147483646 h 1034"/>
                    <a:gd name="T54" fmla="*/ 2147483646 w 1192"/>
                    <a:gd name="T55" fmla="*/ 2147483646 h 1034"/>
                    <a:gd name="T56" fmla="*/ 2147483646 w 1192"/>
                    <a:gd name="T57" fmla="*/ 2147483646 h 1034"/>
                    <a:gd name="T58" fmla="*/ 2147483646 w 1192"/>
                    <a:gd name="T59" fmla="*/ 2147483646 h 1034"/>
                    <a:gd name="T60" fmla="*/ 2147483646 w 1192"/>
                    <a:gd name="T61" fmla="*/ 2147483646 h 1034"/>
                    <a:gd name="T62" fmla="*/ 2147483646 w 1192"/>
                    <a:gd name="T63" fmla="*/ 2147483646 h 1034"/>
                    <a:gd name="T64" fmla="*/ 2147483646 w 1192"/>
                    <a:gd name="T65" fmla="*/ 2147483646 h 1034"/>
                    <a:gd name="T66" fmla="*/ 2147483646 w 1192"/>
                    <a:gd name="T67" fmla="*/ 2147483646 h 1034"/>
                    <a:gd name="T68" fmla="*/ 2147483646 w 1192"/>
                    <a:gd name="T69" fmla="*/ 2147483646 h 1034"/>
                    <a:gd name="T70" fmla="*/ 2147483646 w 1192"/>
                    <a:gd name="T71" fmla="*/ 2147483646 h 1034"/>
                    <a:gd name="T72" fmla="*/ 2147483646 w 1192"/>
                    <a:gd name="T73" fmla="*/ 2147483646 h 1034"/>
                    <a:gd name="T74" fmla="*/ 2147483646 w 1192"/>
                    <a:gd name="T75" fmla="*/ 2147483646 h 1034"/>
                    <a:gd name="T76" fmla="*/ 2147483646 w 1192"/>
                    <a:gd name="T77" fmla="*/ 2147483646 h 1034"/>
                    <a:gd name="T78" fmla="*/ 2147483646 w 1192"/>
                    <a:gd name="T79" fmla="*/ 2147483646 h 10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4" name="Google Shape;528;p27">
                  <a:extLst>
                    <a:ext uri="{FF2B5EF4-FFF2-40B4-BE49-F238E27FC236}">
                      <a16:creationId xmlns:a16="http://schemas.microsoft.com/office/drawing/2014/main" id="{6E7A56CE-F275-4E46-A90E-20501A6E2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0680" y="3946344"/>
                  <a:ext cx="59286" cy="100042"/>
                </a:xfrm>
                <a:custGeom>
                  <a:avLst/>
                  <a:gdLst>
                    <a:gd name="T0" fmla="*/ 2147483646 w 1086"/>
                    <a:gd name="T1" fmla="*/ 2147483646 h 1814"/>
                    <a:gd name="T2" fmla="*/ 2147483646 w 1086"/>
                    <a:gd name="T3" fmla="*/ 2147483646 h 1814"/>
                    <a:gd name="T4" fmla="*/ 2147483646 w 1086"/>
                    <a:gd name="T5" fmla="*/ 2147483646 h 1814"/>
                    <a:gd name="T6" fmla="*/ 2147483646 w 1086"/>
                    <a:gd name="T7" fmla="*/ 2147483646 h 1814"/>
                    <a:gd name="T8" fmla="*/ 2147483646 w 1086"/>
                    <a:gd name="T9" fmla="*/ 2147483646 h 1814"/>
                    <a:gd name="T10" fmla="*/ 2147483646 w 1086"/>
                    <a:gd name="T11" fmla="*/ 2147483646 h 1814"/>
                    <a:gd name="T12" fmla="*/ 2147483646 w 1086"/>
                    <a:gd name="T13" fmla="*/ 2147483646 h 1814"/>
                    <a:gd name="T14" fmla="*/ 2147483646 w 1086"/>
                    <a:gd name="T15" fmla="*/ 2147483646 h 1814"/>
                    <a:gd name="T16" fmla="*/ 2147483646 w 1086"/>
                    <a:gd name="T17" fmla="*/ 2147483646 h 1814"/>
                    <a:gd name="T18" fmla="*/ 2147483646 w 1086"/>
                    <a:gd name="T19" fmla="*/ 2147483646 h 1814"/>
                    <a:gd name="T20" fmla="*/ 2147483646 w 1086"/>
                    <a:gd name="T21" fmla="*/ 2147483646 h 1814"/>
                    <a:gd name="T22" fmla="*/ 2147483646 w 1086"/>
                    <a:gd name="T23" fmla="*/ 2147483646 h 1814"/>
                    <a:gd name="T24" fmla="*/ 2147483646 w 1086"/>
                    <a:gd name="T25" fmla="*/ 2147483646 h 1814"/>
                    <a:gd name="T26" fmla="*/ 2147483646 w 1086"/>
                    <a:gd name="T27" fmla="*/ 2147483646 h 1814"/>
                    <a:gd name="T28" fmla="*/ 2147483646 w 1086"/>
                    <a:gd name="T29" fmla="*/ 2147483646 h 1814"/>
                    <a:gd name="T30" fmla="*/ 2147483646 w 1086"/>
                    <a:gd name="T31" fmla="*/ 2147483646 h 1814"/>
                    <a:gd name="T32" fmla="*/ 2147483646 w 1086"/>
                    <a:gd name="T33" fmla="*/ 2147483646 h 1814"/>
                    <a:gd name="T34" fmla="*/ 2147483646 w 1086"/>
                    <a:gd name="T35" fmla="*/ 2147483646 h 1814"/>
                    <a:gd name="T36" fmla="*/ 2147483646 w 1086"/>
                    <a:gd name="T37" fmla="*/ 2147483646 h 1814"/>
                    <a:gd name="T38" fmla="*/ 2147483646 w 1086"/>
                    <a:gd name="T39" fmla="*/ 2147483646 h 1814"/>
                    <a:gd name="T40" fmla="*/ 2147483646 w 1086"/>
                    <a:gd name="T41" fmla="*/ 2147483646 h 1814"/>
                    <a:gd name="T42" fmla="*/ 2147483646 w 1086"/>
                    <a:gd name="T43" fmla="*/ 2147483646 h 1814"/>
                    <a:gd name="T44" fmla="*/ 2147483646 w 1086"/>
                    <a:gd name="T45" fmla="*/ 2147483646 h 1814"/>
                    <a:gd name="T46" fmla="*/ 2147483646 w 1086"/>
                    <a:gd name="T47" fmla="*/ 2147483646 h 1814"/>
                    <a:gd name="T48" fmla="*/ 2147483646 w 1086"/>
                    <a:gd name="T49" fmla="*/ 2147483646 h 1814"/>
                    <a:gd name="T50" fmla="*/ 2147483646 w 1086"/>
                    <a:gd name="T51" fmla="*/ 2147483646 h 1814"/>
                    <a:gd name="T52" fmla="*/ 2147483646 w 1086"/>
                    <a:gd name="T53" fmla="*/ 2147483646 h 1814"/>
                    <a:gd name="T54" fmla="*/ 2147483646 w 1086"/>
                    <a:gd name="T55" fmla="*/ 2147483646 h 1814"/>
                    <a:gd name="T56" fmla="*/ 2147483646 w 1086"/>
                    <a:gd name="T57" fmla="*/ 2147483646 h 1814"/>
                    <a:gd name="T58" fmla="*/ 2147483646 w 1086"/>
                    <a:gd name="T59" fmla="*/ 2147483646 h 1814"/>
                    <a:gd name="T60" fmla="*/ 2147483646 w 1086"/>
                    <a:gd name="T61" fmla="*/ 2147483646 h 1814"/>
                    <a:gd name="T62" fmla="*/ 2147483646 w 1086"/>
                    <a:gd name="T63" fmla="*/ 0 h 181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5" name="Google Shape;529;p27">
                  <a:extLst>
                    <a:ext uri="{FF2B5EF4-FFF2-40B4-BE49-F238E27FC236}">
                      <a16:creationId xmlns:a16="http://schemas.microsoft.com/office/drawing/2014/main" id="{64931E4C-7CC9-4507-B004-60788292B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1" y="4262348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6" name="Google Shape;530;p27">
                  <a:extLst>
                    <a:ext uri="{FF2B5EF4-FFF2-40B4-BE49-F238E27FC236}">
                      <a16:creationId xmlns:a16="http://schemas.microsoft.com/office/drawing/2014/main" id="{7D5B4BF4-9EC3-442B-99AD-A97D650EA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1" y="4454491"/>
                  <a:ext cx="143979" cy="142916"/>
                </a:xfrm>
                <a:custGeom>
                  <a:avLst/>
                  <a:gdLst>
                    <a:gd name="T0" fmla="*/ 2147483646 w 2595"/>
                    <a:gd name="T1" fmla="*/ 2147483646 h 2595"/>
                    <a:gd name="T2" fmla="*/ 0 w 2595"/>
                    <a:gd name="T3" fmla="*/ 2147483646 h 2595"/>
                    <a:gd name="T4" fmla="*/ 0 w 2595"/>
                    <a:gd name="T5" fmla="*/ 2147483646 h 2595"/>
                    <a:gd name="T6" fmla="*/ 2147483646 w 2595"/>
                    <a:gd name="T7" fmla="*/ 2147483646 h 2595"/>
                    <a:gd name="T8" fmla="*/ 2147483646 w 2595"/>
                    <a:gd name="T9" fmla="*/ 2147483646 h 2595"/>
                    <a:gd name="T10" fmla="*/ 2147483646 w 2595"/>
                    <a:gd name="T11" fmla="*/ 2147483646 h 2595"/>
                    <a:gd name="T12" fmla="*/ 2147483646 w 2595"/>
                    <a:gd name="T13" fmla="*/ 2147483646 h 2595"/>
                    <a:gd name="T14" fmla="*/ 2147483646 w 2595"/>
                    <a:gd name="T15" fmla="*/ 2147483646 h 2595"/>
                    <a:gd name="T16" fmla="*/ 2147483646 w 2595"/>
                    <a:gd name="T17" fmla="*/ 2147483646 h 259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lnTo>
                        <a:pt x="503" y="1"/>
                      </a:ln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  <p:sp>
              <p:nvSpPr>
                <p:cNvPr id="227" name="Google Shape;531;p27">
                  <a:extLst>
                    <a:ext uri="{FF2B5EF4-FFF2-40B4-BE49-F238E27FC236}">
                      <a16:creationId xmlns:a16="http://schemas.microsoft.com/office/drawing/2014/main" id="{3DE561E9-55FE-4967-AEC3-DDBDFC911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83741" y="4645046"/>
                  <a:ext cx="143979" cy="339823"/>
                </a:xfrm>
                <a:custGeom>
                  <a:avLst/>
                  <a:gdLst>
                    <a:gd name="T0" fmla="*/ 2147483646 w 2595"/>
                    <a:gd name="T1" fmla="*/ 0 h 6129"/>
                    <a:gd name="T2" fmla="*/ 0 w 2595"/>
                    <a:gd name="T3" fmla="*/ 2147483646 h 6129"/>
                    <a:gd name="T4" fmla="*/ 0 w 2595"/>
                    <a:gd name="T5" fmla="*/ 2147483646 h 6129"/>
                    <a:gd name="T6" fmla="*/ 2147483646 w 2595"/>
                    <a:gd name="T7" fmla="*/ 2147483646 h 6129"/>
                    <a:gd name="T8" fmla="*/ 2147483646 w 2595"/>
                    <a:gd name="T9" fmla="*/ 2147483646 h 6129"/>
                    <a:gd name="T10" fmla="*/ 2147483646 w 2595"/>
                    <a:gd name="T11" fmla="*/ 2147483646 h 6129"/>
                    <a:gd name="T12" fmla="*/ 2147483646 w 2595"/>
                    <a:gd name="T13" fmla="*/ 2147483646 h 6129"/>
                    <a:gd name="T14" fmla="*/ 2147483646 w 2595"/>
                    <a:gd name="T15" fmla="*/ 0 h 6129"/>
                    <a:gd name="T16" fmla="*/ 2147483646 w 2595"/>
                    <a:gd name="T17" fmla="*/ 0 h 61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lnTo>
                        <a:pt x="503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25" tIns="91425" rIns="91425" bIns="91425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7" name="Google Shape;532;p27">
              <a:extLst>
                <a:ext uri="{FF2B5EF4-FFF2-40B4-BE49-F238E27FC236}">
                  <a16:creationId xmlns:a16="http://schemas.microsoft.com/office/drawing/2014/main" id="{49E18384-1B83-45AA-ABF6-D0492CDBD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5650" y="3608289"/>
              <a:ext cx="277372" cy="1899199"/>
            </a:xfrm>
            <a:custGeom>
              <a:avLst/>
              <a:gdLst>
                <a:gd name="T0" fmla="*/ 2147483646 w 5030"/>
                <a:gd name="T1" fmla="*/ 2147483646 h 34360"/>
                <a:gd name="T2" fmla="*/ 2147483646 w 5030"/>
                <a:gd name="T3" fmla="*/ 2147483646 h 34360"/>
                <a:gd name="T4" fmla="*/ 2147483646 w 5030"/>
                <a:gd name="T5" fmla="*/ 2147483646 h 34360"/>
                <a:gd name="T6" fmla="*/ 2147483646 w 5030"/>
                <a:gd name="T7" fmla="*/ 2147483646 h 34360"/>
                <a:gd name="T8" fmla="*/ 2147483646 w 5030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8" name="Google Shape;533;p27">
              <a:extLst>
                <a:ext uri="{FF2B5EF4-FFF2-40B4-BE49-F238E27FC236}">
                  <a16:creationId xmlns:a16="http://schemas.microsoft.com/office/drawing/2014/main" id="{906DC4D1-7A85-40DB-8D5F-3EAE7D6F6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2793" y="3608289"/>
              <a:ext cx="40229" cy="1899199"/>
            </a:xfrm>
            <a:custGeom>
              <a:avLst/>
              <a:gdLst>
                <a:gd name="T0" fmla="*/ 0 w 728"/>
                <a:gd name="T1" fmla="*/ 2147483646 h 34360"/>
                <a:gd name="T2" fmla="*/ 0 w 728"/>
                <a:gd name="T3" fmla="*/ 2147483646 h 34360"/>
                <a:gd name="T4" fmla="*/ 2147483646 w 728"/>
                <a:gd name="T5" fmla="*/ 2147483646 h 34360"/>
                <a:gd name="T6" fmla="*/ 2147483646 w 728"/>
                <a:gd name="T7" fmla="*/ 2147483646 h 34360"/>
                <a:gd name="T8" fmla="*/ 0 w 728"/>
                <a:gd name="T9" fmla="*/ 2147483646 h 343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59" name="Google Shape;534;p27">
              <a:extLst>
                <a:ext uri="{FF2B5EF4-FFF2-40B4-BE49-F238E27FC236}">
                  <a16:creationId xmlns:a16="http://schemas.microsoft.com/office/drawing/2014/main" id="{2F15EC44-9A3C-4182-9B8A-DF302C080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3670219"/>
              <a:ext cx="182092" cy="7940"/>
            </a:xfrm>
            <a:custGeom>
              <a:avLst/>
              <a:gdLst>
                <a:gd name="T0" fmla="*/ 0 w 3309"/>
                <a:gd name="T1" fmla="*/ 2147483646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2147483646 h 160"/>
                <a:gd name="T8" fmla="*/ 0 w 3309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0" name="Google Shape;535;p27">
              <a:extLst>
                <a:ext uri="{FF2B5EF4-FFF2-40B4-BE49-F238E27FC236}">
                  <a16:creationId xmlns:a16="http://schemas.microsoft.com/office/drawing/2014/main" id="{71EC80DF-B31F-4B9D-8EA5-7C8F85A8A7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746441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1" name="Google Shape;536;p27">
              <a:extLst>
                <a:ext uri="{FF2B5EF4-FFF2-40B4-BE49-F238E27FC236}">
                  <a16:creationId xmlns:a16="http://schemas.microsoft.com/office/drawing/2014/main" id="{E79E3BB5-0D4E-4A9F-B836-AAB8D5809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849659"/>
              <a:ext cx="120688" cy="11115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2" name="Google Shape;537;p27">
              <a:extLst>
                <a:ext uri="{FF2B5EF4-FFF2-40B4-BE49-F238E27FC236}">
                  <a16:creationId xmlns:a16="http://schemas.microsoft.com/office/drawing/2014/main" id="{39742624-B60E-4162-B19F-112C9A90C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3956051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3" name="Google Shape;538;p27">
              <a:extLst>
                <a:ext uri="{FF2B5EF4-FFF2-40B4-BE49-F238E27FC236}">
                  <a16:creationId xmlns:a16="http://schemas.microsoft.com/office/drawing/2014/main" id="{6A9D1EA0-8E4F-4D3D-95FE-3C801D702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11961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4" name="Google Shape;539;p27">
              <a:extLst>
                <a:ext uri="{FF2B5EF4-FFF2-40B4-BE49-F238E27FC236}">
                  <a16:creationId xmlns:a16="http://schemas.microsoft.com/office/drawing/2014/main" id="{FD27B489-3008-479D-8CAF-53A2314B4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227593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5" name="Google Shape;540;p27">
              <a:extLst>
                <a:ext uri="{FF2B5EF4-FFF2-40B4-BE49-F238E27FC236}">
                  <a16:creationId xmlns:a16="http://schemas.microsoft.com/office/drawing/2014/main" id="{73B931AB-13D4-41CA-A5EC-F947A24A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333986"/>
              <a:ext cx="120688" cy="9528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6" name="Google Shape;541;p27">
              <a:extLst>
                <a:ext uri="{FF2B5EF4-FFF2-40B4-BE49-F238E27FC236}">
                  <a16:creationId xmlns:a16="http://schemas.microsoft.com/office/drawing/2014/main" id="{71B8EA3C-BA8C-49AD-AFAE-ED32A1C6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495957"/>
              <a:ext cx="120688" cy="7940"/>
            </a:xfrm>
            <a:custGeom>
              <a:avLst/>
              <a:gdLst>
                <a:gd name="T0" fmla="*/ 2147483646 w 2211"/>
                <a:gd name="T1" fmla="*/ 0 h 159"/>
                <a:gd name="T2" fmla="*/ 2147483646 w 2211"/>
                <a:gd name="T3" fmla="*/ 2147483646 h 159"/>
                <a:gd name="T4" fmla="*/ 2147483646 w 2211"/>
                <a:gd name="T5" fmla="*/ 2147483646 h 159"/>
                <a:gd name="T6" fmla="*/ 2147483646 w 2211"/>
                <a:gd name="T7" fmla="*/ 0 h 159"/>
                <a:gd name="T8" fmla="*/ 2147483646 w 221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7" name="Google Shape;542;p27">
              <a:extLst>
                <a:ext uri="{FF2B5EF4-FFF2-40B4-BE49-F238E27FC236}">
                  <a16:creationId xmlns:a16="http://schemas.microsoft.com/office/drawing/2014/main" id="{3940D071-A671-4F03-A88B-F1593050D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599175"/>
              <a:ext cx="120688" cy="12704"/>
            </a:xfrm>
            <a:custGeom>
              <a:avLst/>
              <a:gdLst>
                <a:gd name="T0" fmla="*/ 2147483646 w 2211"/>
                <a:gd name="T1" fmla="*/ 0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0 h 226"/>
                <a:gd name="T8" fmla="*/ 2147483646 w 2211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8" name="Google Shape;543;p27">
              <a:extLst>
                <a:ext uri="{FF2B5EF4-FFF2-40B4-BE49-F238E27FC236}">
                  <a16:creationId xmlns:a16="http://schemas.microsoft.com/office/drawing/2014/main" id="{B720E948-B086-48E3-9072-EE38EB85E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705568"/>
              <a:ext cx="120688" cy="9528"/>
            </a:xfrm>
            <a:custGeom>
              <a:avLst/>
              <a:gdLst>
                <a:gd name="T0" fmla="*/ 2147483646 w 2211"/>
                <a:gd name="T1" fmla="*/ 2147483646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2147483646 h 173"/>
                <a:gd name="T8" fmla="*/ 2147483646 w 2211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69" name="Google Shape;544;p27">
              <a:extLst>
                <a:ext uri="{FF2B5EF4-FFF2-40B4-BE49-F238E27FC236}">
                  <a16:creationId xmlns:a16="http://schemas.microsoft.com/office/drawing/2014/main" id="{5E813736-36D5-4ADB-940F-1CC14B6FB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867540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0" name="Google Shape;545;p27">
              <a:extLst>
                <a:ext uri="{FF2B5EF4-FFF2-40B4-BE49-F238E27FC236}">
                  <a16:creationId xmlns:a16="http://schemas.microsoft.com/office/drawing/2014/main" id="{EFFB4EB2-2655-44BC-85AB-31CABFB9F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4973933"/>
              <a:ext cx="120688" cy="9528"/>
            </a:xfrm>
            <a:custGeom>
              <a:avLst/>
              <a:gdLst>
                <a:gd name="T0" fmla="*/ 2147483646 w 2211"/>
                <a:gd name="T1" fmla="*/ 2147483646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2147483646 h 160"/>
                <a:gd name="T8" fmla="*/ 2147483646 w 2211"/>
                <a:gd name="T9" fmla="*/ 2147483646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1" name="Google Shape;546;p27">
              <a:extLst>
                <a:ext uri="{FF2B5EF4-FFF2-40B4-BE49-F238E27FC236}">
                  <a16:creationId xmlns:a16="http://schemas.microsoft.com/office/drawing/2014/main" id="{35329145-9958-4DC9-8481-64B038F4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080326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2" name="Google Shape;547;p27">
              <a:extLst>
                <a:ext uri="{FF2B5EF4-FFF2-40B4-BE49-F238E27FC236}">
                  <a16:creationId xmlns:a16="http://schemas.microsoft.com/office/drawing/2014/main" id="{EECAD441-EBA0-4750-BC17-8447F26CD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242298"/>
              <a:ext cx="120688" cy="9528"/>
            </a:xfrm>
            <a:custGeom>
              <a:avLst/>
              <a:gdLst>
                <a:gd name="T0" fmla="*/ 2147483646 w 2211"/>
                <a:gd name="T1" fmla="*/ 0 h 160"/>
                <a:gd name="T2" fmla="*/ 2147483646 w 2211"/>
                <a:gd name="T3" fmla="*/ 2147483646 h 160"/>
                <a:gd name="T4" fmla="*/ 2147483646 w 2211"/>
                <a:gd name="T5" fmla="*/ 2147483646 h 160"/>
                <a:gd name="T6" fmla="*/ 2147483646 w 2211"/>
                <a:gd name="T7" fmla="*/ 0 h 160"/>
                <a:gd name="T8" fmla="*/ 2147483646 w 2211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3" name="Google Shape;548;p27">
              <a:extLst>
                <a:ext uri="{FF2B5EF4-FFF2-40B4-BE49-F238E27FC236}">
                  <a16:creationId xmlns:a16="http://schemas.microsoft.com/office/drawing/2014/main" id="{17990DE0-C229-4BCB-BF68-06EBDEAAF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348692"/>
              <a:ext cx="120688" cy="9528"/>
            </a:xfrm>
            <a:custGeom>
              <a:avLst/>
              <a:gdLst>
                <a:gd name="T0" fmla="*/ 2147483646 w 2211"/>
                <a:gd name="T1" fmla="*/ 0 h 173"/>
                <a:gd name="T2" fmla="*/ 2147483646 w 2211"/>
                <a:gd name="T3" fmla="*/ 2147483646 h 173"/>
                <a:gd name="T4" fmla="*/ 2147483646 w 2211"/>
                <a:gd name="T5" fmla="*/ 2147483646 h 173"/>
                <a:gd name="T6" fmla="*/ 2147483646 w 2211"/>
                <a:gd name="T7" fmla="*/ 0 h 173"/>
                <a:gd name="T8" fmla="*/ 2147483646 w 2211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4" name="Google Shape;549;p27">
              <a:extLst>
                <a:ext uri="{FF2B5EF4-FFF2-40B4-BE49-F238E27FC236}">
                  <a16:creationId xmlns:a16="http://schemas.microsoft.com/office/drawing/2014/main" id="{CC50AB96-150F-4814-919C-A7EB3C986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2334" y="5451909"/>
              <a:ext cx="120688" cy="12704"/>
            </a:xfrm>
            <a:custGeom>
              <a:avLst/>
              <a:gdLst>
                <a:gd name="T0" fmla="*/ 2147483646 w 2211"/>
                <a:gd name="T1" fmla="*/ 2147483646 h 226"/>
                <a:gd name="T2" fmla="*/ 2147483646 w 2211"/>
                <a:gd name="T3" fmla="*/ 2147483646 h 226"/>
                <a:gd name="T4" fmla="*/ 2147483646 w 2211"/>
                <a:gd name="T5" fmla="*/ 2147483646 h 226"/>
                <a:gd name="T6" fmla="*/ 2147483646 w 2211"/>
                <a:gd name="T7" fmla="*/ 2147483646 h 226"/>
                <a:gd name="T8" fmla="*/ 2147483646 w 2211"/>
                <a:gd name="T9" fmla="*/ 2147483646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5" name="Google Shape;550;p27">
              <a:extLst>
                <a:ext uri="{FF2B5EF4-FFF2-40B4-BE49-F238E27FC236}">
                  <a16:creationId xmlns:a16="http://schemas.microsoft.com/office/drawing/2014/main" id="{FC958296-B04A-45F1-B179-3FE5A7B33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041801"/>
              <a:ext cx="182092" cy="12704"/>
            </a:xfrm>
            <a:custGeom>
              <a:avLst/>
              <a:gdLst>
                <a:gd name="T0" fmla="*/ 0 w 3309"/>
                <a:gd name="T1" fmla="*/ 0 h 226"/>
                <a:gd name="T2" fmla="*/ 0 w 3309"/>
                <a:gd name="T3" fmla="*/ 2147483646 h 226"/>
                <a:gd name="T4" fmla="*/ 2147483646 w 3309"/>
                <a:gd name="T5" fmla="*/ 2147483646 h 226"/>
                <a:gd name="T6" fmla="*/ 2147483646 w 3309"/>
                <a:gd name="T7" fmla="*/ 0 h 226"/>
                <a:gd name="T8" fmla="*/ 0 w 3309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6" name="Google Shape;551;p27">
              <a:extLst>
                <a:ext uri="{FF2B5EF4-FFF2-40B4-BE49-F238E27FC236}">
                  <a16:creationId xmlns:a16="http://schemas.microsoft.com/office/drawing/2014/main" id="{0012D139-BE74-4455-B2D4-AD4994C77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416559"/>
              <a:ext cx="182092" cy="9528"/>
            </a:xfrm>
            <a:custGeom>
              <a:avLst/>
              <a:gdLst>
                <a:gd name="T0" fmla="*/ 0 w 3309"/>
                <a:gd name="T1" fmla="*/ 0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0 h 173"/>
                <a:gd name="T8" fmla="*/ 0 w 3309"/>
                <a:gd name="T9" fmla="*/ 0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7" name="Google Shape;552;p27">
              <a:extLst>
                <a:ext uri="{FF2B5EF4-FFF2-40B4-BE49-F238E27FC236}">
                  <a16:creationId xmlns:a16="http://schemas.microsoft.com/office/drawing/2014/main" id="{D27E89F1-7A5B-4B82-A679-3AFCE56C2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4788142"/>
              <a:ext cx="182092" cy="9528"/>
            </a:xfrm>
            <a:custGeom>
              <a:avLst/>
              <a:gdLst>
                <a:gd name="T0" fmla="*/ 0 w 3309"/>
                <a:gd name="T1" fmla="*/ 0 h 160"/>
                <a:gd name="T2" fmla="*/ 0 w 3309"/>
                <a:gd name="T3" fmla="*/ 2147483646 h 160"/>
                <a:gd name="T4" fmla="*/ 2147483646 w 3309"/>
                <a:gd name="T5" fmla="*/ 2147483646 h 160"/>
                <a:gd name="T6" fmla="*/ 2147483646 w 3309"/>
                <a:gd name="T7" fmla="*/ 0 h 160"/>
                <a:gd name="T8" fmla="*/ 0 w 3309"/>
                <a:gd name="T9" fmla="*/ 0 h 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8" name="Google Shape;553;p27">
              <a:extLst>
                <a:ext uri="{FF2B5EF4-FFF2-40B4-BE49-F238E27FC236}">
                  <a16:creationId xmlns:a16="http://schemas.microsoft.com/office/drawing/2014/main" id="{A5E42B44-6937-4CF8-96B1-3310809F9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0930" y="5162900"/>
              <a:ext cx="182092" cy="9528"/>
            </a:xfrm>
            <a:custGeom>
              <a:avLst/>
              <a:gdLst>
                <a:gd name="T0" fmla="*/ 0 w 3309"/>
                <a:gd name="T1" fmla="*/ 2147483646 h 173"/>
                <a:gd name="T2" fmla="*/ 0 w 3309"/>
                <a:gd name="T3" fmla="*/ 2147483646 h 173"/>
                <a:gd name="T4" fmla="*/ 2147483646 w 3309"/>
                <a:gd name="T5" fmla="*/ 2147483646 h 173"/>
                <a:gd name="T6" fmla="*/ 2147483646 w 3309"/>
                <a:gd name="T7" fmla="*/ 2147483646 h 173"/>
                <a:gd name="T8" fmla="*/ 0 w 3309"/>
                <a:gd name="T9" fmla="*/ 2147483646 h 1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79" name="Google Shape;554;p27">
              <a:extLst>
                <a:ext uri="{FF2B5EF4-FFF2-40B4-BE49-F238E27FC236}">
                  <a16:creationId xmlns:a16="http://schemas.microsoft.com/office/drawing/2014/main" id="{4DB1D260-81F5-4BCD-B7FF-E3AFEB699262}"/>
                </a:ext>
              </a:extLst>
            </p:cNvPr>
            <p:cNvSpPr/>
            <p:nvPr/>
          </p:nvSpPr>
          <p:spPr>
            <a:xfrm>
              <a:off x="2597212" y="4302226"/>
              <a:ext cx="317602" cy="105916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0" name="Google Shape;555;p27">
              <a:extLst>
                <a:ext uri="{FF2B5EF4-FFF2-40B4-BE49-F238E27FC236}">
                  <a16:creationId xmlns:a16="http://schemas.microsoft.com/office/drawing/2014/main" id="{50B371DD-A8B9-4A21-9A6F-3CBDCE1C4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328" y="4616642"/>
              <a:ext cx="285842" cy="744753"/>
            </a:xfrm>
            <a:custGeom>
              <a:avLst/>
              <a:gdLst>
                <a:gd name="T0" fmla="*/ 0 w 5189"/>
                <a:gd name="T1" fmla="*/ 0 h 13466"/>
                <a:gd name="T2" fmla="*/ 2147483646 w 5189"/>
                <a:gd name="T3" fmla="*/ 2147483646 h 13466"/>
                <a:gd name="T4" fmla="*/ 2147483646 w 5189"/>
                <a:gd name="T5" fmla="*/ 2147483646 h 13466"/>
                <a:gd name="T6" fmla="*/ 2147483646 w 5189"/>
                <a:gd name="T7" fmla="*/ 2147483646 h 13466"/>
                <a:gd name="T8" fmla="*/ 2147483646 w 5189"/>
                <a:gd name="T9" fmla="*/ 2147483646 h 13466"/>
                <a:gd name="T10" fmla="*/ 2147483646 w 5189"/>
                <a:gd name="T11" fmla="*/ 2147483646 h 13466"/>
                <a:gd name="T12" fmla="*/ 2147483646 w 5189"/>
                <a:gd name="T13" fmla="*/ 2147483646 h 13466"/>
                <a:gd name="T14" fmla="*/ 0 w 5189"/>
                <a:gd name="T15" fmla="*/ 0 h 134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1" name="Google Shape;556;p27">
              <a:extLst>
                <a:ext uri="{FF2B5EF4-FFF2-40B4-BE49-F238E27FC236}">
                  <a16:creationId xmlns:a16="http://schemas.microsoft.com/office/drawing/2014/main" id="{D0F55B7E-9235-4B45-AD46-9E14FBD3B91B}"/>
                </a:ext>
              </a:extLst>
            </p:cNvPr>
            <p:cNvSpPr/>
            <p:nvPr/>
          </p:nvSpPr>
          <p:spPr>
            <a:xfrm>
              <a:off x="2722665" y="4414972"/>
              <a:ext cx="101633" cy="247722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2" name="Google Shape;557;p27">
              <a:extLst>
                <a:ext uri="{FF2B5EF4-FFF2-40B4-BE49-F238E27FC236}">
                  <a16:creationId xmlns:a16="http://schemas.microsoft.com/office/drawing/2014/main" id="{75CD9FBD-364D-40E9-BF8E-CD040767CB25}"/>
                </a:ext>
              </a:extLst>
            </p:cNvPr>
            <p:cNvSpPr/>
            <p:nvPr/>
          </p:nvSpPr>
          <p:spPr>
            <a:xfrm>
              <a:off x="2525752" y="3914765"/>
              <a:ext cx="395414" cy="37317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3" name="Google Shape;558;p27">
              <a:extLst>
                <a:ext uri="{FF2B5EF4-FFF2-40B4-BE49-F238E27FC236}">
                  <a16:creationId xmlns:a16="http://schemas.microsoft.com/office/drawing/2014/main" id="{C7D1AD7F-99DA-466F-8120-E316E13CF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8099" y="4064033"/>
              <a:ext cx="247729" cy="223903"/>
            </a:xfrm>
            <a:custGeom>
              <a:avLst/>
              <a:gdLst>
                <a:gd name="T0" fmla="*/ 2147483646 w 4461"/>
                <a:gd name="T1" fmla="*/ 0 h 4053"/>
                <a:gd name="T2" fmla="*/ 2147483646 w 4461"/>
                <a:gd name="T3" fmla="*/ 2147483646 h 4053"/>
                <a:gd name="T4" fmla="*/ 2147483646 w 4461"/>
                <a:gd name="T5" fmla="*/ 2147483646 h 4053"/>
                <a:gd name="T6" fmla="*/ 2147483646 w 4461"/>
                <a:gd name="T7" fmla="*/ 2147483646 h 4053"/>
                <a:gd name="T8" fmla="*/ 2147483646 w 4461"/>
                <a:gd name="T9" fmla="*/ 2147483646 h 4053"/>
                <a:gd name="T10" fmla="*/ 2147483646 w 4461"/>
                <a:gd name="T11" fmla="*/ 2147483646 h 4053"/>
                <a:gd name="T12" fmla="*/ 2147483646 w 4461"/>
                <a:gd name="T13" fmla="*/ 2147483646 h 4053"/>
                <a:gd name="T14" fmla="*/ 2147483646 w 4461"/>
                <a:gd name="T15" fmla="*/ 2147483646 h 4053"/>
                <a:gd name="T16" fmla="*/ 2147483646 w 4461"/>
                <a:gd name="T17" fmla="*/ 2147483646 h 4053"/>
                <a:gd name="T18" fmla="*/ 2147483646 w 4461"/>
                <a:gd name="T19" fmla="*/ 2147483646 h 4053"/>
                <a:gd name="T20" fmla="*/ 2147483646 w 4461"/>
                <a:gd name="T21" fmla="*/ 2147483646 h 4053"/>
                <a:gd name="T22" fmla="*/ 2147483646 w 4461"/>
                <a:gd name="T23" fmla="*/ 2147483646 h 4053"/>
                <a:gd name="T24" fmla="*/ 2147483646 w 4461"/>
                <a:gd name="T25" fmla="*/ 2147483646 h 4053"/>
                <a:gd name="T26" fmla="*/ 2147483646 w 4461"/>
                <a:gd name="T27" fmla="*/ 0 h 405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4" name="Google Shape;559;p27">
              <a:extLst>
                <a:ext uri="{FF2B5EF4-FFF2-40B4-BE49-F238E27FC236}">
                  <a16:creationId xmlns:a16="http://schemas.microsoft.com/office/drawing/2014/main" id="{9DECB28B-A6DA-4591-8EE0-AC11A0665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155" y="4259352"/>
              <a:ext cx="215969" cy="130213"/>
            </a:xfrm>
            <a:custGeom>
              <a:avLst/>
              <a:gdLst>
                <a:gd name="T0" fmla="*/ 2147483646 w 3919"/>
                <a:gd name="T1" fmla="*/ 2147483646 h 2359"/>
                <a:gd name="T2" fmla="*/ 2147483646 w 3919"/>
                <a:gd name="T3" fmla="*/ 2147483646 h 2359"/>
                <a:gd name="T4" fmla="*/ 2147483646 w 3919"/>
                <a:gd name="T5" fmla="*/ 2147483646 h 2359"/>
                <a:gd name="T6" fmla="*/ 2147483646 w 3919"/>
                <a:gd name="T7" fmla="*/ 2147483646 h 2359"/>
                <a:gd name="T8" fmla="*/ 2147483646 w 3919"/>
                <a:gd name="T9" fmla="*/ 2147483646 h 2359"/>
                <a:gd name="T10" fmla="*/ 2147483646 w 3919"/>
                <a:gd name="T11" fmla="*/ 2147483646 h 2359"/>
                <a:gd name="T12" fmla="*/ 2147483646 w 3919"/>
                <a:gd name="T13" fmla="*/ 2147483646 h 2359"/>
                <a:gd name="T14" fmla="*/ 2147483646 w 3919"/>
                <a:gd name="T15" fmla="*/ 2147483646 h 2359"/>
                <a:gd name="T16" fmla="*/ 2147483646 w 3919"/>
                <a:gd name="T17" fmla="*/ 2147483646 h 2359"/>
                <a:gd name="T18" fmla="*/ 2147483646 w 3919"/>
                <a:gd name="T19" fmla="*/ 2147483646 h 2359"/>
                <a:gd name="T20" fmla="*/ 2147483646 w 3919"/>
                <a:gd name="T21" fmla="*/ 2147483646 h 235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5" name="Google Shape;560;p27">
              <a:extLst>
                <a:ext uri="{FF2B5EF4-FFF2-40B4-BE49-F238E27FC236}">
                  <a16:creationId xmlns:a16="http://schemas.microsoft.com/office/drawing/2014/main" id="{8B2196FA-E323-4302-942A-3CA4E685F6CD}"/>
                </a:ext>
              </a:extLst>
            </p:cNvPr>
            <p:cNvSpPr>
              <a:spLocks/>
            </p:cNvSpPr>
            <p:nvPr/>
          </p:nvSpPr>
          <p:spPr bwMode="auto">
            <a:xfrm rot="41933">
              <a:off x="2589273" y="4314930"/>
              <a:ext cx="215969" cy="76222"/>
            </a:xfrm>
            <a:custGeom>
              <a:avLst/>
              <a:gdLst>
                <a:gd name="T0" fmla="*/ 2147483646 w 3866"/>
                <a:gd name="T1" fmla="*/ 0 h 1398"/>
                <a:gd name="T2" fmla="*/ 2147483646 w 3866"/>
                <a:gd name="T3" fmla="*/ 2147483646 h 1398"/>
                <a:gd name="T4" fmla="*/ 2147483646 w 3866"/>
                <a:gd name="T5" fmla="*/ 2147483646 h 1398"/>
                <a:gd name="T6" fmla="*/ 2147483646 w 3866"/>
                <a:gd name="T7" fmla="*/ 2147483646 h 1398"/>
                <a:gd name="T8" fmla="*/ 2147483646 w 3866"/>
                <a:gd name="T9" fmla="*/ 2147483646 h 1398"/>
                <a:gd name="T10" fmla="*/ 2147483646 w 3866"/>
                <a:gd name="T11" fmla="*/ 2147483646 h 1398"/>
                <a:gd name="T12" fmla="*/ 2147483646 w 3866"/>
                <a:gd name="T13" fmla="*/ 2147483646 h 1398"/>
                <a:gd name="T14" fmla="*/ 2147483646 w 3866"/>
                <a:gd name="T15" fmla="*/ 0 h 13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6" name="Google Shape;561;p27">
              <a:extLst>
                <a:ext uri="{FF2B5EF4-FFF2-40B4-BE49-F238E27FC236}">
                  <a16:creationId xmlns:a16="http://schemas.microsoft.com/office/drawing/2014/main" id="{081A99BE-EA20-4ECF-BC40-E581B7E8F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4783" y="5007280"/>
              <a:ext cx="239259" cy="242958"/>
            </a:xfrm>
            <a:custGeom>
              <a:avLst/>
              <a:gdLst>
                <a:gd name="T0" fmla="*/ 2147483646 w 4342"/>
                <a:gd name="T1" fmla="*/ 2147483646 h 4381"/>
                <a:gd name="T2" fmla="*/ 2147483646 w 4342"/>
                <a:gd name="T3" fmla="*/ 2147483646 h 4381"/>
                <a:gd name="T4" fmla="*/ 2147483646 w 4342"/>
                <a:gd name="T5" fmla="*/ 2147483646 h 4381"/>
                <a:gd name="T6" fmla="*/ 2147483646 w 4342"/>
                <a:gd name="T7" fmla="*/ 2147483646 h 4381"/>
                <a:gd name="T8" fmla="*/ 2147483646 w 4342"/>
                <a:gd name="T9" fmla="*/ 2147483646 h 43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7" name="Google Shape;562;p27">
              <a:extLst>
                <a:ext uri="{FF2B5EF4-FFF2-40B4-BE49-F238E27FC236}">
                  <a16:creationId xmlns:a16="http://schemas.microsoft.com/office/drawing/2014/main" id="{93828165-9E98-4C60-84D7-D49ACCDAA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9017" y="4357806"/>
              <a:ext cx="357831" cy="854322"/>
            </a:xfrm>
            <a:custGeom>
              <a:avLst/>
              <a:gdLst>
                <a:gd name="T0" fmla="*/ 2147483646 w 6447"/>
                <a:gd name="T1" fmla="*/ 2147483646 h 15447"/>
                <a:gd name="T2" fmla="*/ 2147483646 w 6447"/>
                <a:gd name="T3" fmla="*/ 2147483646 h 15447"/>
                <a:gd name="T4" fmla="*/ 2147483646 w 6447"/>
                <a:gd name="T5" fmla="*/ 2147483646 h 15447"/>
                <a:gd name="T6" fmla="*/ 2147483646 w 6447"/>
                <a:gd name="T7" fmla="*/ 2147483646 h 15447"/>
                <a:gd name="T8" fmla="*/ 2147483646 w 6447"/>
                <a:gd name="T9" fmla="*/ 2147483646 h 15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8" name="Google Shape;563;p27">
              <a:extLst>
                <a:ext uri="{FF2B5EF4-FFF2-40B4-BE49-F238E27FC236}">
                  <a16:creationId xmlns:a16="http://schemas.microsoft.com/office/drawing/2014/main" id="{778F54B8-36B0-4C4F-9588-19242AFCE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354" y="4373685"/>
              <a:ext cx="243494" cy="838442"/>
            </a:xfrm>
            <a:custGeom>
              <a:avLst/>
              <a:gdLst>
                <a:gd name="T0" fmla="*/ 2147483646 w 4409"/>
                <a:gd name="T1" fmla="*/ 2147483646 h 15169"/>
                <a:gd name="T2" fmla="*/ 2147483646 w 4409"/>
                <a:gd name="T3" fmla="*/ 2147483646 h 15169"/>
                <a:gd name="T4" fmla="*/ 2147483646 w 4409"/>
                <a:gd name="T5" fmla="*/ 2147483646 h 15169"/>
                <a:gd name="T6" fmla="*/ 2147483646 w 4409"/>
                <a:gd name="T7" fmla="*/ 2147483646 h 15169"/>
                <a:gd name="T8" fmla="*/ 2147483646 w 4409"/>
                <a:gd name="T9" fmla="*/ 2147483646 h 151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9" name="Google Shape;564;p27">
              <a:extLst>
                <a:ext uri="{FF2B5EF4-FFF2-40B4-BE49-F238E27FC236}">
                  <a16:creationId xmlns:a16="http://schemas.microsoft.com/office/drawing/2014/main" id="{701AA972-BF88-4F78-BBFD-3FBC9C3CD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5471" y="4187893"/>
              <a:ext cx="241377" cy="241370"/>
            </a:xfrm>
            <a:custGeom>
              <a:avLst/>
              <a:gdLst>
                <a:gd name="T0" fmla="*/ 2147483646 w 4348"/>
                <a:gd name="T1" fmla="*/ 0 h 4380"/>
                <a:gd name="T2" fmla="*/ 2147483646 w 4348"/>
                <a:gd name="T3" fmla="*/ 2147483646 h 4380"/>
                <a:gd name="T4" fmla="*/ 2147483646 w 4348"/>
                <a:gd name="T5" fmla="*/ 2147483646 h 4380"/>
                <a:gd name="T6" fmla="*/ 2147483646 w 4348"/>
                <a:gd name="T7" fmla="*/ 2147483646 h 4380"/>
                <a:gd name="T8" fmla="*/ 2147483646 w 4348"/>
                <a:gd name="T9" fmla="*/ 0 h 43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0" name="Google Shape;565;p27">
              <a:extLst>
                <a:ext uri="{FF2B5EF4-FFF2-40B4-BE49-F238E27FC236}">
                  <a16:creationId xmlns:a16="http://schemas.microsoft.com/office/drawing/2014/main" id="{323299E8-1E04-469C-9885-716DE19FA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2869" y="4186306"/>
              <a:ext cx="80459" cy="77809"/>
            </a:xfrm>
            <a:custGeom>
              <a:avLst/>
              <a:gdLst>
                <a:gd name="T0" fmla="*/ 2147483646 w 1443"/>
                <a:gd name="T1" fmla="*/ 0 h 1398"/>
                <a:gd name="T2" fmla="*/ 0 w 1443"/>
                <a:gd name="T3" fmla="*/ 2147483646 h 1398"/>
                <a:gd name="T4" fmla="*/ 2147483646 w 1443"/>
                <a:gd name="T5" fmla="*/ 2147483646 h 1398"/>
                <a:gd name="T6" fmla="*/ 2147483646 w 1443"/>
                <a:gd name="T7" fmla="*/ 2147483646 h 1398"/>
                <a:gd name="T8" fmla="*/ 2147483646 w 1443"/>
                <a:gd name="T9" fmla="*/ 2147483646 h 1398"/>
                <a:gd name="T10" fmla="*/ 2147483646 w 1443"/>
                <a:gd name="T11" fmla="*/ 0 h 13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1" name="Google Shape;566;p27">
              <a:extLst>
                <a:ext uri="{FF2B5EF4-FFF2-40B4-BE49-F238E27FC236}">
                  <a16:creationId xmlns:a16="http://schemas.microsoft.com/office/drawing/2014/main" id="{5F71BF9F-2382-499F-BF58-2C7D47DCB5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9426" y="4662694"/>
              <a:ext cx="777065" cy="963890"/>
            </a:xfrm>
            <a:custGeom>
              <a:avLst/>
              <a:gdLst>
                <a:gd name="T0" fmla="*/ 0 w 14070"/>
                <a:gd name="T1" fmla="*/ 2147483646 h 17432"/>
                <a:gd name="T2" fmla="*/ 0 w 14070"/>
                <a:gd name="T3" fmla="*/ 2147483646 h 17432"/>
                <a:gd name="T4" fmla="*/ 2147483646 w 14070"/>
                <a:gd name="T5" fmla="*/ 2147483646 h 17432"/>
                <a:gd name="T6" fmla="*/ 2147483646 w 14070"/>
                <a:gd name="T7" fmla="*/ 2147483646 h 17432"/>
                <a:gd name="T8" fmla="*/ 2147483646 w 14070"/>
                <a:gd name="T9" fmla="*/ 2147483646 h 17432"/>
                <a:gd name="T10" fmla="*/ 2147483646 w 14070"/>
                <a:gd name="T11" fmla="*/ 2147483646 h 17432"/>
                <a:gd name="T12" fmla="*/ 0 w 14070"/>
                <a:gd name="T13" fmla="*/ 2147483646 h 174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2" name="Google Shape;567;p27">
              <a:extLst>
                <a:ext uri="{FF2B5EF4-FFF2-40B4-BE49-F238E27FC236}">
                  <a16:creationId xmlns:a16="http://schemas.microsoft.com/office/drawing/2014/main" id="{02B490F4-01AB-4097-8CFA-856C237A7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420" y="4821489"/>
              <a:ext cx="741071" cy="805095"/>
            </a:xfrm>
            <a:custGeom>
              <a:avLst/>
              <a:gdLst>
                <a:gd name="T0" fmla="*/ 2147483646 w 13409"/>
                <a:gd name="T1" fmla="*/ 2147483646 h 17432"/>
                <a:gd name="T2" fmla="*/ 2147483646 w 13409"/>
                <a:gd name="T3" fmla="*/ 2147483646 h 17432"/>
                <a:gd name="T4" fmla="*/ 2147483646 w 13409"/>
                <a:gd name="T5" fmla="*/ 2147483646 h 17432"/>
                <a:gd name="T6" fmla="*/ 2147483646 w 13409"/>
                <a:gd name="T7" fmla="*/ 2147483646 h 17432"/>
                <a:gd name="T8" fmla="*/ 2147483646 w 13409"/>
                <a:gd name="T9" fmla="*/ 2147483646 h 17432"/>
                <a:gd name="T10" fmla="*/ 2147483646 w 13409"/>
                <a:gd name="T11" fmla="*/ 2147483646 h 17432"/>
                <a:gd name="T12" fmla="*/ 2147483646 w 13409"/>
                <a:gd name="T13" fmla="*/ 2147483646 h 17432"/>
                <a:gd name="T14" fmla="*/ 2147483646 w 13409"/>
                <a:gd name="T15" fmla="*/ 2147483646 h 17432"/>
                <a:gd name="T16" fmla="*/ 2147483646 w 13409"/>
                <a:gd name="T17" fmla="*/ 2147483646 h 17432"/>
                <a:gd name="T18" fmla="*/ 2147483646 w 13409"/>
                <a:gd name="T19" fmla="*/ 2147483646 h 17432"/>
                <a:gd name="T20" fmla="*/ 2147483646 w 13409"/>
                <a:gd name="T21" fmla="*/ 2147483646 h 174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lnTo>
                    <a:pt x="11701" y="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3" name="Google Shape;568;p27">
              <a:extLst>
                <a:ext uri="{FF2B5EF4-FFF2-40B4-BE49-F238E27FC236}">
                  <a16:creationId xmlns:a16="http://schemas.microsoft.com/office/drawing/2014/main" id="{72AE23C1-07E9-43C0-A86A-A18A58246B2D}"/>
                </a:ext>
              </a:extLst>
            </p:cNvPr>
            <p:cNvSpPr/>
            <p:nvPr/>
          </p:nvSpPr>
          <p:spPr>
            <a:xfrm>
              <a:off x="2435235" y="4872304"/>
              <a:ext cx="458935" cy="492267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4" name="Google Shape;569;p27">
              <a:extLst>
                <a:ext uri="{FF2B5EF4-FFF2-40B4-BE49-F238E27FC236}">
                  <a16:creationId xmlns:a16="http://schemas.microsoft.com/office/drawing/2014/main" id="{F3B60AEE-3C06-40FA-B7DC-A6E13F18350B}"/>
                </a:ext>
              </a:extLst>
            </p:cNvPr>
            <p:cNvSpPr/>
            <p:nvPr/>
          </p:nvSpPr>
          <p:spPr>
            <a:xfrm>
              <a:off x="3376925" y="4938998"/>
              <a:ext cx="425586" cy="427160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Google Shape;570;p27">
              <a:extLst>
                <a:ext uri="{FF2B5EF4-FFF2-40B4-BE49-F238E27FC236}">
                  <a16:creationId xmlns:a16="http://schemas.microsoft.com/office/drawing/2014/main" id="{8263FD91-98A0-4B45-A111-248034A6B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170" y="4821489"/>
              <a:ext cx="658494" cy="768572"/>
            </a:xfrm>
            <a:custGeom>
              <a:avLst/>
              <a:gdLst>
                <a:gd name="T0" fmla="*/ 2147483646 w 11913"/>
                <a:gd name="T1" fmla="*/ 0 h 13898"/>
                <a:gd name="T2" fmla="*/ 2147483646 w 11913"/>
                <a:gd name="T3" fmla="*/ 2147483646 h 13898"/>
                <a:gd name="T4" fmla="*/ 2147483646 w 11913"/>
                <a:gd name="T5" fmla="*/ 2147483646 h 13898"/>
                <a:gd name="T6" fmla="*/ 2147483646 w 11913"/>
                <a:gd name="T7" fmla="*/ 2147483646 h 13898"/>
                <a:gd name="T8" fmla="*/ 2147483646 w 11913"/>
                <a:gd name="T9" fmla="*/ 2147483646 h 13898"/>
                <a:gd name="T10" fmla="*/ 2147483646 w 11913"/>
                <a:gd name="T11" fmla="*/ 0 h 13898"/>
                <a:gd name="T12" fmla="*/ 2147483646 w 11913"/>
                <a:gd name="T13" fmla="*/ 0 h 138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96" name="Google Shape;571;p27">
              <a:extLst>
                <a:ext uri="{FF2B5EF4-FFF2-40B4-BE49-F238E27FC236}">
                  <a16:creationId xmlns:a16="http://schemas.microsoft.com/office/drawing/2014/main" id="{95F6135C-F89D-4ECC-9669-DB0055C9F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8048" y="4821489"/>
              <a:ext cx="624616" cy="768572"/>
            </a:xfrm>
            <a:custGeom>
              <a:avLst/>
              <a:gdLst>
                <a:gd name="T0" fmla="*/ 2147483646 w 11317"/>
                <a:gd name="T1" fmla="*/ 0 h 13898"/>
                <a:gd name="T2" fmla="*/ 2147483646 w 11317"/>
                <a:gd name="T3" fmla="*/ 2147483646 h 13898"/>
                <a:gd name="T4" fmla="*/ 2147483646 w 11317"/>
                <a:gd name="T5" fmla="*/ 2147483646 h 13898"/>
                <a:gd name="T6" fmla="*/ 2147483646 w 11317"/>
                <a:gd name="T7" fmla="*/ 2147483646 h 13898"/>
                <a:gd name="T8" fmla="*/ 0 w 11317"/>
                <a:gd name="T9" fmla="*/ 2147483646 h 13898"/>
                <a:gd name="T10" fmla="*/ 0 w 11317"/>
                <a:gd name="T11" fmla="*/ 2147483646 h 13898"/>
                <a:gd name="T12" fmla="*/ 2147483646 w 11317"/>
                <a:gd name="T13" fmla="*/ 2147483646 h 13898"/>
                <a:gd name="T14" fmla="*/ 2147483646 w 11317"/>
                <a:gd name="T15" fmla="*/ 2147483646 h 13898"/>
                <a:gd name="T16" fmla="*/ 2147483646 w 11317"/>
                <a:gd name="T17" fmla="*/ 2147483646 h 13898"/>
                <a:gd name="T18" fmla="*/ 2147483646 w 11317"/>
                <a:gd name="T19" fmla="*/ 0 h 13898"/>
                <a:gd name="T20" fmla="*/ 2147483646 w 11317"/>
                <a:gd name="T21" fmla="*/ 0 h 138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lnTo>
                    <a:pt x="97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197" name="Google Shape;572;p27">
              <a:extLst>
                <a:ext uri="{FF2B5EF4-FFF2-40B4-BE49-F238E27FC236}">
                  <a16:creationId xmlns:a16="http://schemas.microsoft.com/office/drawing/2014/main" id="{ED31FAC9-6CFE-441A-B92F-894EF54478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2384" y="5112085"/>
              <a:ext cx="319719" cy="155620"/>
              <a:chOff x="2774863" y="4537064"/>
              <a:chExt cx="319719" cy="155620"/>
            </a:xfrm>
          </p:grpSpPr>
          <p:sp>
            <p:nvSpPr>
              <p:cNvPr id="199" name="Google Shape;573;p27">
                <a:extLst>
                  <a:ext uri="{FF2B5EF4-FFF2-40B4-BE49-F238E27FC236}">
                    <a16:creationId xmlns:a16="http://schemas.microsoft.com/office/drawing/2014/main" id="{0FC2BAEB-EA6D-4220-819E-480765437B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863" y="4562471"/>
                <a:ext cx="112219" cy="98453"/>
              </a:xfrm>
              <a:custGeom>
                <a:avLst/>
                <a:gdLst>
                  <a:gd name="T0" fmla="*/ 2147483646 w 2040"/>
                  <a:gd name="T1" fmla="*/ 2147483646 h 1775"/>
                  <a:gd name="T2" fmla="*/ 2147483646 w 2040"/>
                  <a:gd name="T3" fmla="*/ 2147483646 h 1775"/>
                  <a:gd name="T4" fmla="*/ 2147483646 w 2040"/>
                  <a:gd name="T5" fmla="*/ 2147483646 h 1775"/>
                  <a:gd name="T6" fmla="*/ 2147483646 w 2040"/>
                  <a:gd name="T7" fmla="*/ 2147483646 h 1775"/>
                  <a:gd name="T8" fmla="*/ 2147483646 w 2040"/>
                  <a:gd name="T9" fmla="*/ 2147483646 h 1775"/>
                  <a:gd name="T10" fmla="*/ 2147483646 w 2040"/>
                  <a:gd name="T11" fmla="*/ 2147483646 h 1775"/>
                  <a:gd name="T12" fmla="*/ 2147483646 w 2040"/>
                  <a:gd name="T13" fmla="*/ 2147483646 h 1775"/>
                  <a:gd name="T14" fmla="*/ 2147483646 w 2040"/>
                  <a:gd name="T15" fmla="*/ 2147483646 h 1775"/>
                  <a:gd name="T16" fmla="*/ 2147483646 w 2040"/>
                  <a:gd name="T17" fmla="*/ 2147483646 h 1775"/>
                  <a:gd name="T18" fmla="*/ 2147483646 w 2040"/>
                  <a:gd name="T19" fmla="*/ 2147483646 h 1775"/>
                  <a:gd name="T20" fmla="*/ 2147483646 w 2040"/>
                  <a:gd name="T21" fmla="*/ 2147483646 h 1775"/>
                  <a:gd name="T22" fmla="*/ 2147483646 w 2040"/>
                  <a:gd name="T23" fmla="*/ 2147483646 h 1775"/>
                  <a:gd name="T24" fmla="*/ 2147483646 w 2040"/>
                  <a:gd name="T25" fmla="*/ 2147483646 h 1775"/>
                  <a:gd name="T26" fmla="*/ 2147483646 w 2040"/>
                  <a:gd name="T27" fmla="*/ 2147483646 h 1775"/>
                  <a:gd name="T28" fmla="*/ 2147483646 w 2040"/>
                  <a:gd name="T29" fmla="*/ 2147483646 h 1775"/>
                  <a:gd name="T30" fmla="*/ 2147483646 w 2040"/>
                  <a:gd name="T31" fmla="*/ 2147483646 h 1775"/>
                  <a:gd name="T32" fmla="*/ 2147483646 w 2040"/>
                  <a:gd name="T33" fmla="*/ 2147483646 h 1775"/>
                  <a:gd name="T34" fmla="*/ 2147483646 w 2040"/>
                  <a:gd name="T35" fmla="*/ 2147483646 h 1775"/>
                  <a:gd name="T36" fmla="*/ 2147483646 w 2040"/>
                  <a:gd name="T37" fmla="*/ 2147483646 h 1775"/>
                  <a:gd name="T38" fmla="*/ 2147483646 w 2040"/>
                  <a:gd name="T39" fmla="*/ 2147483646 h 1775"/>
                  <a:gd name="T40" fmla="*/ 2147483646 w 2040"/>
                  <a:gd name="T41" fmla="*/ 2147483646 h 1775"/>
                  <a:gd name="T42" fmla="*/ 2147483646 w 2040"/>
                  <a:gd name="T43" fmla="*/ 2147483646 h 1775"/>
                  <a:gd name="T44" fmla="*/ 2147483646 w 2040"/>
                  <a:gd name="T45" fmla="*/ 2147483646 h 1775"/>
                  <a:gd name="T46" fmla="*/ 2147483646 w 2040"/>
                  <a:gd name="T47" fmla="*/ 2147483646 h 1775"/>
                  <a:gd name="T48" fmla="*/ 2147483646 w 2040"/>
                  <a:gd name="T49" fmla="*/ 2147483646 h 1775"/>
                  <a:gd name="T50" fmla="*/ 2147483646 w 2040"/>
                  <a:gd name="T51" fmla="*/ 2147483646 h 1775"/>
                  <a:gd name="T52" fmla="*/ 2147483646 w 2040"/>
                  <a:gd name="T53" fmla="*/ 2147483646 h 1775"/>
                  <a:gd name="T54" fmla="*/ 2147483646 w 2040"/>
                  <a:gd name="T55" fmla="*/ 2147483646 h 1775"/>
                  <a:gd name="T56" fmla="*/ 2147483646 w 2040"/>
                  <a:gd name="T57" fmla="*/ 2147483646 h 1775"/>
                  <a:gd name="T58" fmla="*/ 2147483646 w 2040"/>
                  <a:gd name="T59" fmla="*/ 2147483646 h 1775"/>
                  <a:gd name="T60" fmla="*/ 2147483646 w 2040"/>
                  <a:gd name="T61" fmla="*/ 2147483646 h 1775"/>
                  <a:gd name="T62" fmla="*/ 2147483646 w 2040"/>
                  <a:gd name="T63" fmla="*/ 2147483646 h 1775"/>
                  <a:gd name="T64" fmla="*/ 2147483646 w 2040"/>
                  <a:gd name="T65" fmla="*/ 2147483646 h 1775"/>
                  <a:gd name="T66" fmla="*/ 2147483646 w 2040"/>
                  <a:gd name="T67" fmla="*/ 2147483646 h 1775"/>
                  <a:gd name="T68" fmla="*/ 2147483646 w 2040"/>
                  <a:gd name="T69" fmla="*/ 2147483646 h 1775"/>
                  <a:gd name="T70" fmla="*/ 2147483646 w 2040"/>
                  <a:gd name="T71" fmla="*/ 2147483646 h 1775"/>
                  <a:gd name="T72" fmla="*/ 2147483646 w 2040"/>
                  <a:gd name="T73" fmla="*/ 2147483646 h 1775"/>
                  <a:gd name="T74" fmla="*/ 2147483646 w 2040"/>
                  <a:gd name="T75" fmla="*/ 2147483646 h 1775"/>
                  <a:gd name="T76" fmla="*/ 2147483646 w 2040"/>
                  <a:gd name="T77" fmla="*/ 2147483646 h 1775"/>
                  <a:gd name="T78" fmla="*/ 2147483646 w 2040"/>
                  <a:gd name="T79" fmla="*/ 2147483646 h 1775"/>
                  <a:gd name="T80" fmla="*/ 2147483646 w 2040"/>
                  <a:gd name="T81" fmla="*/ 2147483646 h 1775"/>
                  <a:gd name="T82" fmla="*/ 2147483646 w 2040"/>
                  <a:gd name="T83" fmla="*/ 2147483646 h 1775"/>
                  <a:gd name="T84" fmla="*/ 2147483646 w 2040"/>
                  <a:gd name="T85" fmla="*/ 2147483646 h 177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lnTo>
                      <a:pt x="292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0" name="Google Shape;574;p27">
                <a:extLst>
                  <a:ext uri="{FF2B5EF4-FFF2-40B4-BE49-F238E27FC236}">
                    <a16:creationId xmlns:a16="http://schemas.microsoft.com/office/drawing/2014/main" id="{2E3C56B4-3CE1-45DC-BA26-0C1EA338E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7669" y="4537064"/>
                <a:ext cx="65637" cy="66694"/>
              </a:xfrm>
              <a:custGeom>
                <a:avLst/>
                <a:gdLst>
                  <a:gd name="T0" fmla="*/ 2147483646 w 1192"/>
                  <a:gd name="T1" fmla="*/ 0 h 1205"/>
                  <a:gd name="T2" fmla="*/ 2147483646 w 1192"/>
                  <a:gd name="T3" fmla="*/ 2147483646 h 1205"/>
                  <a:gd name="T4" fmla="*/ 2147483646 w 1192"/>
                  <a:gd name="T5" fmla="*/ 2147483646 h 1205"/>
                  <a:gd name="T6" fmla="*/ 2147483646 w 1192"/>
                  <a:gd name="T7" fmla="*/ 2147483646 h 1205"/>
                  <a:gd name="T8" fmla="*/ 2147483646 w 1192"/>
                  <a:gd name="T9" fmla="*/ 2147483646 h 1205"/>
                  <a:gd name="T10" fmla="*/ 2147483646 w 1192"/>
                  <a:gd name="T11" fmla="*/ 2147483646 h 1205"/>
                  <a:gd name="T12" fmla="*/ 2147483646 w 1192"/>
                  <a:gd name="T13" fmla="*/ 2147483646 h 1205"/>
                  <a:gd name="T14" fmla="*/ 2147483646 w 1192"/>
                  <a:gd name="T15" fmla="*/ 2147483646 h 1205"/>
                  <a:gd name="T16" fmla="*/ 2147483646 w 1192"/>
                  <a:gd name="T17" fmla="*/ 2147483646 h 1205"/>
                  <a:gd name="T18" fmla="*/ 2147483646 w 1192"/>
                  <a:gd name="T19" fmla="*/ 2147483646 h 1205"/>
                  <a:gd name="T20" fmla="*/ 2147483646 w 1192"/>
                  <a:gd name="T21" fmla="*/ 2147483646 h 1205"/>
                  <a:gd name="T22" fmla="*/ 2147483646 w 1192"/>
                  <a:gd name="T23" fmla="*/ 2147483646 h 1205"/>
                  <a:gd name="T24" fmla="*/ 2147483646 w 1192"/>
                  <a:gd name="T25" fmla="*/ 2147483646 h 1205"/>
                  <a:gd name="T26" fmla="*/ 2147483646 w 1192"/>
                  <a:gd name="T27" fmla="*/ 2147483646 h 1205"/>
                  <a:gd name="T28" fmla="*/ 2147483646 w 1192"/>
                  <a:gd name="T29" fmla="*/ 2147483646 h 1205"/>
                  <a:gd name="T30" fmla="*/ 2147483646 w 1192"/>
                  <a:gd name="T31" fmla="*/ 2147483646 h 1205"/>
                  <a:gd name="T32" fmla="*/ 2147483646 w 1192"/>
                  <a:gd name="T33" fmla="*/ 2147483646 h 1205"/>
                  <a:gd name="T34" fmla="*/ 2147483646 w 1192"/>
                  <a:gd name="T35" fmla="*/ 2147483646 h 1205"/>
                  <a:gd name="T36" fmla="*/ 2147483646 w 1192"/>
                  <a:gd name="T37" fmla="*/ 2147483646 h 1205"/>
                  <a:gd name="T38" fmla="*/ 2147483646 w 1192"/>
                  <a:gd name="T39" fmla="*/ 2147483646 h 1205"/>
                  <a:gd name="T40" fmla="*/ 2147483646 w 1192"/>
                  <a:gd name="T41" fmla="*/ 2147483646 h 1205"/>
                  <a:gd name="T42" fmla="*/ 2147483646 w 1192"/>
                  <a:gd name="T43" fmla="*/ 2147483646 h 1205"/>
                  <a:gd name="T44" fmla="*/ 2147483646 w 1192"/>
                  <a:gd name="T45" fmla="*/ 2147483646 h 1205"/>
                  <a:gd name="T46" fmla="*/ 2147483646 w 1192"/>
                  <a:gd name="T47" fmla="*/ 2147483646 h 1205"/>
                  <a:gd name="T48" fmla="*/ 2147483646 w 1192"/>
                  <a:gd name="T49" fmla="*/ 2147483646 h 1205"/>
                  <a:gd name="T50" fmla="*/ 2147483646 w 1192"/>
                  <a:gd name="T51" fmla="*/ 2147483646 h 1205"/>
                  <a:gd name="T52" fmla="*/ 2147483646 w 1192"/>
                  <a:gd name="T53" fmla="*/ 2147483646 h 1205"/>
                  <a:gd name="T54" fmla="*/ 2147483646 w 1192"/>
                  <a:gd name="T55" fmla="*/ 2147483646 h 1205"/>
                  <a:gd name="T56" fmla="*/ 2147483646 w 1192"/>
                  <a:gd name="T57" fmla="*/ 2147483646 h 1205"/>
                  <a:gd name="T58" fmla="*/ 2147483646 w 1192"/>
                  <a:gd name="T59" fmla="*/ 2147483646 h 1205"/>
                  <a:gd name="T60" fmla="*/ 2147483646 w 1192"/>
                  <a:gd name="T61" fmla="*/ 0 h 120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01" name="Google Shape;575;p27">
                <a:extLst>
                  <a:ext uri="{FF2B5EF4-FFF2-40B4-BE49-F238E27FC236}">
                    <a16:creationId xmlns:a16="http://schemas.microsoft.com/office/drawing/2014/main" id="{E7FA703C-06DE-4116-8A5D-D1C854CC4D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541" y="4565647"/>
                <a:ext cx="127041" cy="127037"/>
              </a:xfrm>
              <a:custGeom>
                <a:avLst/>
                <a:gdLst>
                  <a:gd name="T0" fmla="*/ 2147483646 w 2303"/>
                  <a:gd name="T1" fmla="*/ 2147483646 h 2304"/>
                  <a:gd name="T2" fmla="*/ 2147483646 w 2303"/>
                  <a:gd name="T3" fmla="*/ 2147483646 h 2304"/>
                  <a:gd name="T4" fmla="*/ 0 w 2303"/>
                  <a:gd name="T5" fmla="*/ 2147483646 h 2304"/>
                  <a:gd name="T6" fmla="*/ 2147483646 w 2303"/>
                  <a:gd name="T7" fmla="*/ 2147483646 h 2304"/>
                  <a:gd name="T8" fmla="*/ 2147483646 w 2303"/>
                  <a:gd name="T9" fmla="*/ 2147483646 h 2304"/>
                  <a:gd name="T10" fmla="*/ 2147483646 w 2303"/>
                  <a:gd name="T11" fmla="*/ 2147483646 h 2304"/>
                  <a:gd name="T12" fmla="*/ 2147483646 w 2303"/>
                  <a:gd name="T13" fmla="*/ 2147483646 h 2304"/>
                  <a:gd name="T14" fmla="*/ 2147483646 w 2303"/>
                  <a:gd name="T15" fmla="*/ 2147483646 h 2304"/>
                  <a:gd name="T16" fmla="*/ 2147483646 w 2303"/>
                  <a:gd name="T17" fmla="*/ 2147483646 h 2304"/>
                  <a:gd name="T18" fmla="*/ 2147483646 w 2303"/>
                  <a:gd name="T19" fmla="*/ 2147483646 h 2304"/>
                  <a:gd name="T20" fmla="*/ 2147483646 w 2303"/>
                  <a:gd name="T21" fmla="*/ 2147483646 h 2304"/>
                  <a:gd name="T22" fmla="*/ 2147483646 w 2303"/>
                  <a:gd name="T23" fmla="*/ 2147483646 h 2304"/>
                  <a:gd name="T24" fmla="*/ 2147483646 w 2303"/>
                  <a:gd name="T25" fmla="*/ 2147483646 h 2304"/>
                  <a:gd name="T26" fmla="*/ 2147483646 w 2303"/>
                  <a:gd name="T27" fmla="*/ 2147483646 h 2304"/>
                  <a:gd name="T28" fmla="*/ 2147483646 w 2303"/>
                  <a:gd name="T29" fmla="*/ 2147483646 h 2304"/>
                  <a:gd name="T30" fmla="*/ 2147483646 w 2303"/>
                  <a:gd name="T31" fmla="*/ 2147483646 h 2304"/>
                  <a:gd name="T32" fmla="*/ 2147483646 w 2303"/>
                  <a:gd name="T33" fmla="*/ 2147483646 h 2304"/>
                  <a:gd name="T34" fmla="*/ 2147483646 w 2303"/>
                  <a:gd name="T35" fmla="*/ 2147483646 h 2304"/>
                  <a:gd name="T36" fmla="*/ 2147483646 w 2303"/>
                  <a:gd name="T37" fmla="*/ 2147483646 h 2304"/>
                  <a:gd name="T38" fmla="*/ 2147483646 w 2303"/>
                  <a:gd name="T39" fmla="*/ 2147483646 h 2304"/>
                  <a:gd name="T40" fmla="*/ 2147483646 w 2303"/>
                  <a:gd name="T41" fmla="*/ 2147483646 h 2304"/>
                  <a:gd name="T42" fmla="*/ 2147483646 w 2303"/>
                  <a:gd name="T43" fmla="*/ 2147483646 h 2304"/>
                  <a:gd name="T44" fmla="*/ 2147483646 w 2303"/>
                  <a:gd name="T45" fmla="*/ 2147483646 h 2304"/>
                  <a:gd name="T46" fmla="*/ 2147483646 w 2303"/>
                  <a:gd name="T47" fmla="*/ 2147483646 h 2304"/>
                  <a:gd name="T48" fmla="*/ 2147483646 w 2303"/>
                  <a:gd name="T49" fmla="*/ 2147483646 h 2304"/>
                  <a:gd name="T50" fmla="*/ 2147483646 w 2303"/>
                  <a:gd name="T51" fmla="*/ 2147483646 h 2304"/>
                  <a:gd name="T52" fmla="*/ 2147483646 w 2303"/>
                  <a:gd name="T53" fmla="*/ 2147483646 h 2304"/>
                  <a:gd name="T54" fmla="*/ 2147483646 w 2303"/>
                  <a:gd name="T55" fmla="*/ 2147483646 h 2304"/>
                  <a:gd name="T56" fmla="*/ 2147483646 w 2303"/>
                  <a:gd name="T57" fmla="*/ 2147483646 h 2304"/>
                  <a:gd name="T58" fmla="*/ 2147483646 w 2303"/>
                  <a:gd name="T59" fmla="*/ 2147483646 h 2304"/>
                  <a:gd name="T60" fmla="*/ 2147483646 w 2303"/>
                  <a:gd name="T61" fmla="*/ 2147483646 h 2304"/>
                  <a:gd name="T62" fmla="*/ 2147483646 w 2303"/>
                  <a:gd name="T63" fmla="*/ 2147483646 h 2304"/>
                  <a:gd name="T64" fmla="*/ 2147483646 w 2303"/>
                  <a:gd name="T65" fmla="*/ 2147483646 h 2304"/>
                  <a:gd name="T66" fmla="*/ 2147483646 w 2303"/>
                  <a:gd name="T67" fmla="*/ 2147483646 h 2304"/>
                  <a:gd name="T68" fmla="*/ 2147483646 w 2303"/>
                  <a:gd name="T69" fmla="*/ 2147483646 h 2304"/>
                  <a:gd name="T70" fmla="*/ 2147483646 w 2303"/>
                  <a:gd name="T71" fmla="*/ 2147483646 h 2304"/>
                  <a:gd name="T72" fmla="*/ 2147483646 w 2303"/>
                  <a:gd name="T73" fmla="*/ 2147483646 h 2304"/>
                  <a:gd name="T74" fmla="*/ 2147483646 w 2303"/>
                  <a:gd name="T75" fmla="*/ 2147483646 h 2304"/>
                  <a:gd name="T76" fmla="*/ 2147483646 w 2303"/>
                  <a:gd name="T77" fmla="*/ 2147483646 h 2304"/>
                  <a:gd name="T78" fmla="*/ 2147483646 w 2303"/>
                  <a:gd name="T79" fmla="*/ 2147483646 h 2304"/>
                  <a:gd name="T80" fmla="*/ 2147483646 w 2303"/>
                  <a:gd name="T81" fmla="*/ 2147483646 h 2304"/>
                  <a:gd name="T82" fmla="*/ 2147483646 w 2303"/>
                  <a:gd name="T83" fmla="*/ 2147483646 h 2304"/>
                  <a:gd name="T84" fmla="*/ 2147483646 w 2303"/>
                  <a:gd name="T85" fmla="*/ 2147483646 h 2304"/>
                  <a:gd name="T86" fmla="*/ 2147483646 w 2303"/>
                  <a:gd name="T87" fmla="*/ 2147483646 h 2304"/>
                  <a:gd name="T88" fmla="*/ 2147483646 w 2303"/>
                  <a:gd name="T89" fmla="*/ 2147483646 h 2304"/>
                  <a:gd name="T90" fmla="*/ 2147483646 w 2303"/>
                  <a:gd name="T91" fmla="*/ 2147483646 h 2304"/>
                  <a:gd name="T92" fmla="*/ 2147483646 w 2303"/>
                  <a:gd name="T93" fmla="*/ 2147483646 h 2304"/>
                  <a:gd name="T94" fmla="*/ 2147483646 w 2303"/>
                  <a:gd name="T95" fmla="*/ 2147483646 h 2304"/>
                  <a:gd name="T96" fmla="*/ 2147483646 w 2303"/>
                  <a:gd name="T97" fmla="*/ 2147483646 h 2304"/>
                  <a:gd name="T98" fmla="*/ 2147483646 w 2303"/>
                  <a:gd name="T99" fmla="*/ 2147483646 h 2304"/>
                  <a:gd name="T100" fmla="*/ 2147483646 w 2303"/>
                  <a:gd name="T101" fmla="*/ 2147483646 h 2304"/>
                  <a:gd name="T102" fmla="*/ 2147483646 w 2303"/>
                  <a:gd name="T103" fmla="*/ 2147483646 h 2304"/>
                  <a:gd name="T104" fmla="*/ 2147483646 w 2303"/>
                  <a:gd name="T105" fmla="*/ 2147483646 h 2304"/>
                  <a:gd name="T106" fmla="*/ 2147483646 w 2303"/>
                  <a:gd name="T107" fmla="*/ 2147483646 h 2304"/>
                  <a:gd name="T108" fmla="*/ 2147483646 w 2303"/>
                  <a:gd name="T109" fmla="*/ 2147483646 h 2304"/>
                  <a:gd name="T110" fmla="*/ 2147483646 w 2303"/>
                  <a:gd name="T111" fmla="*/ 2147483646 h 2304"/>
                  <a:gd name="T112" fmla="*/ 2147483646 w 2303"/>
                  <a:gd name="T113" fmla="*/ 2147483646 h 2304"/>
                  <a:gd name="T114" fmla="*/ 2147483646 w 2303"/>
                  <a:gd name="T115" fmla="*/ 2147483646 h 2304"/>
                  <a:gd name="T116" fmla="*/ 2147483646 w 2303"/>
                  <a:gd name="T117" fmla="*/ 2147483646 h 2304"/>
                  <a:gd name="T118" fmla="*/ 2147483646 w 2303"/>
                  <a:gd name="T119" fmla="*/ 2147483646 h 2304"/>
                  <a:gd name="T120" fmla="*/ 2147483646 w 2303"/>
                  <a:gd name="T121" fmla="*/ 2147483646 h 2304"/>
                  <a:gd name="T122" fmla="*/ 2147483646 w 2303"/>
                  <a:gd name="T123" fmla="*/ 2147483646 h 230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lnTo>
                      <a:pt x="225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  <p:sp>
          <p:nvSpPr>
            <p:cNvPr id="198" name="Google Shape;576;p27">
              <a:extLst>
                <a:ext uri="{FF2B5EF4-FFF2-40B4-BE49-F238E27FC236}">
                  <a16:creationId xmlns:a16="http://schemas.microsoft.com/office/drawing/2014/main" id="{4054C7C7-C4AC-445C-ABEA-F2C0755EE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563" y="5577358"/>
              <a:ext cx="391710" cy="49226"/>
            </a:xfrm>
            <a:custGeom>
              <a:avLst/>
              <a:gdLst>
                <a:gd name="T0" fmla="*/ 2147483646 w 7056"/>
                <a:gd name="T1" fmla="*/ 0 h 887"/>
                <a:gd name="T2" fmla="*/ 2147483646 w 7056"/>
                <a:gd name="T3" fmla="*/ 2147483646 h 887"/>
                <a:gd name="T4" fmla="*/ 2147483646 w 7056"/>
                <a:gd name="T5" fmla="*/ 2147483646 h 887"/>
                <a:gd name="T6" fmla="*/ 2147483646 w 7056"/>
                <a:gd name="T7" fmla="*/ 0 h 887"/>
                <a:gd name="T8" fmla="*/ 2147483646 w 7056"/>
                <a:gd name="T9" fmla="*/ 0 h 8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28" name="Google Shape;578;p27">
            <a:extLst>
              <a:ext uri="{FF2B5EF4-FFF2-40B4-BE49-F238E27FC236}">
                <a16:creationId xmlns:a16="http://schemas.microsoft.com/office/drawing/2014/main" id="{52610992-007A-4714-BD66-4D6373884C88}"/>
              </a:ext>
            </a:extLst>
          </p:cNvPr>
          <p:cNvSpPr>
            <a:spLocks/>
          </p:cNvSpPr>
          <p:nvPr/>
        </p:nvSpPr>
        <p:spPr bwMode="auto">
          <a:xfrm>
            <a:off x="3308350" y="6418263"/>
            <a:ext cx="265113" cy="165100"/>
          </a:xfrm>
          <a:custGeom>
            <a:avLst/>
            <a:gdLst>
              <a:gd name="T0" fmla="*/ 2147483646 w 4806"/>
              <a:gd name="T1" fmla="*/ 2147483646 h 2979"/>
              <a:gd name="T2" fmla="*/ 2147483646 w 4806"/>
              <a:gd name="T3" fmla="*/ 2147483646 h 2979"/>
              <a:gd name="T4" fmla="*/ 2147483646 w 4806"/>
              <a:gd name="T5" fmla="*/ 2147483646 h 2979"/>
              <a:gd name="T6" fmla="*/ 2147483646 w 4806"/>
              <a:gd name="T7" fmla="*/ 2147483646 h 2979"/>
              <a:gd name="T8" fmla="*/ 2147483646 w 4806"/>
              <a:gd name="T9" fmla="*/ 2147483646 h 29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lnTo>
                  <a:pt x="1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229" name="Group 1">
            <a:extLst>
              <a:ext uri="{FF2B5EF4-FFF2-40B4-BE49-F238E27FC236}">
                <a16:creationId xmlns:a16="http://schemas.microsoft.com/office/drawing/2014/main" id="{9A64E94B-F72A-4EBC-98E4-CC719EF8DAE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524000" y="5626100"/>
            <a:ext cx="9320213" cy="1231900"/>
            <a:chOff x="1524301" y="5626805"/>
            <a:chExt cx="9320239" cy="1231195"/>
          </a:xfrm>
        </p:grpSpPr>
        <p:sp>
          <p:nvSpPr>
            <p:cNvPr id="230" name="Google Shape;577;p27">
              <a:extLst>
                <a:ext uri="{FF2B5EF4-FFF2-40B4-BE49-F238E27FC236}">
                  <a16:creationId xmlns:a16="http://schemas.microsoft.com/office/drawing/2014/main" id="{253D8F42-0006-474A-B989-C86D38A1C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758" y="6402649"/>
              <a:ext cx="264598" cy="452178"/>
            </a:xfrm>
            <a:custGeom>
              <a:avLst/>
              <a:gdLst>
                <a:gd name="T0" fmla="*/ 2147483646 w 4806"/>
                <a:gd name="T1" fmla="*/ 2147483646 h 8167"/>
                <a:gd name="T2" fmla="*/ 2147483646 w 4806"/>
                <a:gd name="T3" fmla="*/ 2147483646 h 8167"/>
                <a:gd name="T4" fmla="*/ 2147483646 w 4806"/>
                <a:gd name="T5" fmla="*/ 2147483646 h 8167"/>
                <a:gd name="T6" fmla="*/ 2147483646 w 4806"/>
                <a:gd name="T7" fmla="*/ 2147483646 h 8167"/>
                <a:gd name="T8" fmla="*/ 2147483646 w 4806"/>
                <a:gd name="T9" fmla="*/ 2147483646 h 81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grpSp>
          <p:nvGrpSpPr>
            <p:cNvPr id="231" name="Google Shape;579;p27">
              <a:extLst>
                <a:ext uri="{FF2B5EF4-FFF2-40B4-BE49-F238E27FC236}">
                  <a16:creationId xmlns:a16="http://schemas.microsoft.com/office/drawing/2014/main" id="{58884597-809E-401C-9AD5-371B06918A1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32" name="Google Shape;580;p27">
                <a:extLst>
                  <a:ext uri="{FF2B5EF4-FFF2-40B4-BE49-F238E27FC236}">
                    <a16:creationId xmlns:a16="http://schemas.microsoft.com/office/drawing/2014/main" id="{CD082FFA-1C68-4641-81D8-618C54C34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420447"/>
              </a:xfrm>
              <a:custGeom>
                <a:avLst/>
                <a:gdLst>
                  <a:gd name="T0" fmla="*/ 2147483646 w 132354"/>
                  <a:gd name="T1" fmla="*/ 2147483646 h 7612"/>
                  <a:gd name="T2" fmla="*/ 2147483646 w 132354"/>
                  <a:gd name="T3" fmla="*/ 2147483646 h 7612"/>
                  <a:gd name="T4" fmla="*/ 2147483646 w 132354"/>
                  <a:gd name="T5" fmla="*/ 2147483646 h 7612"/>
                  <a:gd name="T6" fmla="*/ 2147483646 w 132354"/>
                  <a:gd name="T7" fmla="*/ 2147483646 h 7612"/>
                  <a:gd name="T8" fmla="*/ 2147483646 w 132354"/>
                  <a:gd name="T9" fmla="*/ 2147483646 h 76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3" name="Google Shape;581;p27">
                <a:extLst>
                  <a:ext uri="{FF2B5EF4-FFF2-40B4-BE49-F238E27FC236}">
                    <a16:creationId xmlns:a16="http://schemas.microsoft.com/office/drawing/2014/main" id="{0183FA71-31D9-4DFB-84E2-CD0A11831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285" y="5051507"/>
                <a:ext cx="7315206" cy="133274"/>
              </a:xfrm>
              <a:custGeom>
                <a:avLst/>
                <a:gdLst>
                  <a:gd name="T0" fmla="*/ 2147483646 w 132354"/>
                  <a:gd name="T1" fmla="*/ 2147483646 h 2423"/>
                  <a:gd name="T2" fmla="*/ 2147483646 w 132354"/>
                  <a:gd name="T3" fmla="*/ 2147483646 h 2423"/>
                  <a:gd name="T4" fmla="*/ 2147483646 w 132354"/>
                  <a:gd name="T5" fmla="*/ 2147483646 h 2423"/>
                  <a:gd name="T6" fmla="*/ 2147483646 w 132354"/>
                  <a:gd name="T7" fmla="*/ 2147483646 h 2423"/>
                  <a:gd name="T8" fmla="*/ 2147483646 w 132354"/>
                  <a:gd name="T9" fmla="*/ 2147483646 h 24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4" name="Google Shape;582;p27">
                <a:extLst>
                  <a:ext uri="{FF2B5EF4-FFF2-40B4-BE49-F238E27FC236}">
                    <a16:creationId xmlns:a16="http://schemas.microsoft.com/office/drawing/2014/main" id="{58878257-B528-4E80-AD2D-266A9C306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452178"/>
              </a:xfrm>
              <a:custGeom>
                <a:avLst/>
                <a:gdLst>
                  <a:gd name="T0" fmla="*/ 2147483646 w 4792"/>
                  <a:gd name="T1" fmla="*/ 2147483646 h 8167"/>
                  <a:gd name="T2" fmla="*/ 2147483646 w 4792"/>
                  <a:gd name="T3" fmla="*/ 2147483646 h 8167"/>
                  <a:gd name="T4" fmla="*/ 2147483646 w 4792"/>
                  <a:gd name="T5" fmla="*/ 2147483646 h 8167"/>
                  <a:gd name="T6" fmla="*/ 2147483646 w 4792"/>
                  <a:gd name="T7" fmla="*/ 2147483646 h 8167"/>
                  <a:gd name="T8" fmla="*/ 2147483646 w 4792"/>
                  <a:gd name="T9" fmla="*/ 2147483646 h 8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5" name="Google Shape;583;p27">
                <a:extLst>
                  <a:ext uri="{FF2B5EF4-FFF2-40B4-BE49-F238E27FC236}">
                    <a16:creationId xmlns:a16="http://schemas.microsoft.com/office/drawing/2014/main" id="{8E480536-7A4F-4F5A-A10A-8AAC3D95D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9471" y="5830524"/>
                <a:ext cx="264164" cy="165006"/>
              </a:xfrm>
              <a:custGeom>
                <a:avLst/>
                <a:gdLst>
                  <a:gd name="T0" fmla="*/ 2147483646 w 4792"/>
                  <a:gd name="T1" fmla="*/ 2147483646 h 2979"/>
                  <a:gd name="T2" fmla="*/ 2147483646 w 4792"/>
                  <a:gd name="T3" fmla="*/ 2147483646 h 2979"/>
                  <a:gd name="T4" fmla="*/ 2147483646 w 4792"/>
                  <a:gd name="T5" fmla="*/ 2147483646 h 2979"/>
                  <a:gd name="T6" fmla="*/ 2147483646 w 4792"/>
                  <a:gd name="T7" fmla="*/ 2147483646 h 2979"/>
                  <a:gd name="T8" fmla="*/ 2147483646 w 4792"/>
                  <a:gd name="T9" fmla="*/ 2147483646 h 29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6" name="Google Shape;584;p27">
                <a:extLst>
                  <a:ext uri="{FF2B5EF4-FFF2-40B4-BE49-F238E27FC236}">
                    <a16:creationId xmlns:a16="http://schemas.microsoft.com/office/drawing/2014/main" id="{C23AC50D-BE77-4191-A851-8F3FE586D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360156"/>
              </a:xfrm>
              <a:custGeom>
                <a:avLst/>
                <a:gdLst>
                  <a:gd name="T0" fmla="*/ 2147483646 w 106109"/>
                  <a:gd name="T1" fmla="*/ 0 h 6499"/>
                  <a:gd name="T2" fmla="*/ 2147483646 w 106109"/>
                  <a:gd name="T3" fmla="*/ 2147483646 h 6499"/>
                  <a:gd name="T4" fmla="*/ 2147483646 w 106109"/>
                  <a:gd name="T5" fmla="*/ 2147483646 h 6499"/>
                  <a:gd name="T6" fmla="*/ 2147483646 w 106109"/>
                  <a:gd name="T7" fmla="*/ 0 h 6499"/>
                  <a:gd name="T8" fmla="*/ 2147483646 w 106109"/>
                  <a:gd name="T9" fmla="*/ 0 h 64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  <p:sp>
            <p:nvSpPr>
              <p:cNvPr id="237" name="Google Shape;585;p27">
                <a:extLst>
                  <a:ext uri="{FF2B5EF4-FFF2-40B4-BE49-F238E27FC236}">
                    <a16:creationId xmlns:a16="http://schemas.microsoft.com/office/drawing/2014/main" id="{570D9E02-3A17-4E09-B768-C9EF4BE896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3661" y="5471954"/>
                <a:ext cx="5864791" cy="176111"/>
              </a:xfrm>
              <a:custGeom>
                <a:avLst/>
                <a:gdLst>
                  <a:gd name="T0" fmla="*/ 2147483646 w 106109"/>
                  <a:gd name="T1" fmla="*/ 0 h 3190"/>
                  <a:gd name="T2" fmla="*/ 2147483646 w 106109"/>
                  <a:gd name="T3" fmla="*/ 2147483646 h 3190"/>
                  <a:gd name="T4" fmla="*/ 2147483646 w 106109"/>
                  <a:gd name="T5" fmla="*/ 2147483646 h 3190"/>
                  <a:gd name="T6" fmla="*/ 2147483646 w 106109"/>
                  <a:gd name="T7" fmla="*/ 0 h 3190"/>
                  <a:gd name="T8" fmla="*/ 2147483646 w 106109"/>
                  <a:gd name="T9" fmla="*/ 0 h 31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123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52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9B29C-C31E-4FB4-8C0A-321194FD5200}" type="datetimeFigureOut">
              <a:rPr lang="vi-VN" smtClean="0"/>
              <a:pPr/>
              <a:t>06/02/2022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96D17-A152-452E-9AA5-20076E4023A3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5" r:id="rId13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5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4.GIF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4.GIF"/><Relationship Id="rId4" Type="http://schemas.openxmlformats.org/officeDocument/2006/relationships/audio" Target="../media/audio3.wav"/><Relationship Id="rId9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slide" Target="slide16.xml"/><Relationship Id="rId2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slide" Target="slide22.xml"/><Relationship Id="rId4" Type="http://schemas.openxmlformats.org/officeDocument/2006/relationships/slide" Target="slide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1">
            <a:extLst>
              <a:ext uri="{FF2B5EF4-FFF2-40B4-BE49-F238E27FC236}">
                <a16:creationId xmlns:a16="http://schemas.microsoft.com/office/drawing/2014/main" id="{41593319-6167-41F7-BAA1-FD01EDEC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435" y="2036618"/>
            <a:ext cx="740987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 sáu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11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 </a:t>
            </a: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 2022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 - Năm</a:t>
            </a:r>
            <a:endParaRPr lang="en-US" altLang="en-US" sz="32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EA294D-A988-47FE-92F9-5923CF997FD5}"/>
              </a:ext>
            </a:extLst>
          </p:cNvPr>
          <p:cNvCxnSpPr/>
          <p:nvPr/>
        </p:nvCxnSpPr>
        <p:spPr>
          <a:xfrm>
            <a:off x="696685" y="3429000"/>
            <a:ext cx="104793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9BEC63B-0FF7-4630-A504-327082DCB1B9}"/>
              </a:ext>
            </a:extLst>
          </p:cNvPr>
          <p:cNvGrpSpPr/>
          <p:nvPr/>
        </p:nvGrpSpPr>
        <p:grpSpPr>
          <a:xfrm>
            <a:off x="1349829" y="2855687"/>
            <a:ext cx="188686" cy="664018"/>
            <a:chOff x="1828800" y="2873839"/>
            <a:chExt cx="188686" cy="66401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B5290B-0659-48BB-B876-90A1B8292B7C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AC07FD4-E2D6-409D-9FA8-B34F7370822E}"/>
                </a:ext>
              </a:extLst>
            </p:cNvPr>
            <p:cNvCxnSpPr>
              <a:cxnSpLocks/>
            </p:cNvCxnSpPr>
            <p:nvPr/>
          </p:nvCxnSpPr>
          <p:spPr>
            <a:xfrm>
              <a:off x="1926772" y="2873839"/>
              <a:ext cx="0" cy="56241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DC00B3-99F4-40C7-84BC-306B5F330F5A}"/>
              </a:ext>
            </a:extLst>
          </p:cNvPr>
          <p:cNvSpPr/>
          <p:nvPr/>
        </p:nvSpPr>
        <p:spPr>
          <a:xfrm>
            <a:off x="580258" y="3628561"/>
            <a:ext cx="1852863" cy="5660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Ngày</a:t>
            </a:r>
            <a:r>
              <a:rPr lang="en-US" dirty="0">
                <a:solidFill>
                  <a:srgbClr val="FF0000"/>
                </a:solidFill>
              </a:rPr>
              <a:t> 1 </a:t>
            </a:r>
            <a:r>
              <a:rPr lang="en-US" dirty="0" err="1">
                <a:solidFill>
                  <a:srgbClr val="FF0000"/>
                </a:solidFill>
              </a:rPr>
              <a:t>tháng</a:t>
            </a:r>
            <a:r>
              <a:rPr lang="en-US" dirty="0">
                <a:solidFill>
                  <a:srgbClr val="FF0000"/>
                </a:solidFill>
              </a:rPr>
              <a:t> 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314112-6CB6-455D-8020-922C55F8B988}"/>
              </a:ext>
            </a:extLst>
          </p:cNvPr>
          <p:cNvSpPr/>
          <p:nvPr/>
        </p:nvSpPr>
        <p:spPr>
          <a:xfrm>
            <a:off x="2068296" y="2708722"/>
            <a:ext cx="2133600" cy="566057"/>
          </a:xfrm>
          <a:prstGeom prst="round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0070C0"/>
                </a:solidFill>
              </a:rPr>
              <a:t>Ngày</a:t>
            </a:r>
            <a:r>
              <a:rPr lang="en-US" dirty="0">
                <a:solidFill>
                  <a:srgbClr val="0070C0"/>
                </a:solidFill>
              </a:rPr>
              <a:t> 27 </a:t>
            </a:r>
            <a:r>
              <a:rPr lang="en-US" dirty="0" err="1">
                <a:solidFill>
                  <a:srgbClr val="0070C0"/>
                </a:solidFill>
              </a:rPr>
              <a:t>tháng</a:t>
            </a:r>
            <a:r>
              <a:rPr lang="en-US" dirty="0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85E911-FC04-40D6-848C-AEE31F865F37}"/>
              </a:ext>
            </a:extLst>
          </p:cNvPr>
          <p:cNvSpPr/>
          <p:nvPr/>
        </p:nvSpPr>
        <p:spPr>
          <a:xfrm>
            <a:off x="4096655" y="3594095"/>
            <a:ext cx="2133600" cy="566057"/>
          </a:xfrm>
          <a:prstGeom prst="roundRect">
            <a:avLst/>
          </a:prstGeom>
          <a:noFill/>
          <a:ln>
            <a:solidFill>
              <a:srgbClr val="FB2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9388F"/>
                </a:solidFill>
              </a:rPr>
              <a:t>Ngày</a:t>
            </a:r>
            <a:r>
              <a:rPr lang="en-US" dirty="0">
                <a:solidFill>
                  <a:srgbClr val="F9388F"/>
                </a:solidFill>
              </a:rPr>
              <a:t> 8 </a:t>
            </a:r>
            <a:r>
              <a:rPr lang="en-US" dirty="0" err="1">
                <a:solidFill>
                  <a:srgbClr val="F9388F"/>
                </a:solidFill>
              </a:rPr>
              <a:t>tháng</a:t>
            </a:r>
            <a:r>
              <a:rPr lang="en-US" dirty="0">
                <a:solidFill>
                  <a:srgbClr val="F9388F"/>
                </a:solidFill>
              </a:rPr>
              <a:t> 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A0FD2F-EDDD-411D-AF41-8656C14B351C}"/>
              </a:ext>
            </a:extLst>
          </p:cNvPr>
          <p:cNvSpPr/>
          <p:nvPr/>
        </p:nvSpPr>
        <p:spPr>
          <a:xfrm>
            <a:off x="5902100" y="2719601"/>
            <a:ext cx="2133600" cy="566057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rgbClr val="23E135"/>
                  </a:solidFill>
                </a:ln>
                <a:solidFill>
                  <a:srgbClr val="0070C0"/>
                </a:solidFill>
              </a:rPr>
              <a:t>Ngày</a:t>
            </a:r>
            <a:r>
              <a:rPr lang="en-US" dirty="0">
                <a:ln>
                  <a:solidFill>
                    <a:srgbClr val="23E135"/>
                  </a:solidFill>
                </a:ln>
                <a:solidFill>
                  <a:srgbClr val="0070C0"/>
                </a:solidFill>
              </a:rPr>
              <a:t> 30 </a:t>
            </a:r>
            <a:r>
              <a:rPr lang="en-US" dirty="0" err="1">
                <a:ln>
                  <a:solidFill>
                    <a:srgbClr val="23E135"/>
                  </a:solidFill>
                </a:ln>
                <a:solidFill>
                  <a:srgbClr val="0070C0"/>
                </a:solidFill>
              </a:rPr>
              <a:t>tháng</a:t>
            </a:r>
            <a:r>
              <a:rPr lang="en-US" dirty="0">
                <a:ln>
                  <a:solidFill>
                    <a:srgbClr val="23E135"/>
                  </a:solidFill>
                </a:ln>
                <a:solidFill>
                  <a:srgbClr val="0070C0"/>
                </a:solidFill>
              </a:rPr>
              <a:t> 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A82EE2-7506-4802-A60F-F40768A5D1BD}"/>
              </a:ext>
            </a:extLst>
          </p:cNvPr>
          <p:cNvSpPr/>
          <p:nvPr/>
        </p:nvSpPr>
        <p:spPr>
          <a:xfrm>
            <a:off x="7728263" y="3614060"/>
            <a:ext cx="2133600" cy="56605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rgbClr val="FFFF00"/>
                  </a:solidFill>
                </a:ln>
                <a:solidFill>
                  <a:schemeClr val="tx2"/>
                </a:solidFill>
              </a:rPr>
              <a:t>Ngày 1 tháng 5</a:t>
            </a:r>
            <a:endParaRPr lang="en-US" dirty="0">
              <a:ln>
                <a:solidFill>
                  <a:srgbClr val="FFFF00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222B9E-07EA-417B-BE6A-4D037467867F}"/>
              </a:ext>
            </a:extLst>
          </p:cNvPr>
          <p:cNvSpPr/>
          <p:nvPr/>
        </p:nvSpPr>
        <p:spPr>
          <a:xfrm>
            <a:off x="9238344" y="2708722"/>
            <a:ext cx="2133600" cy="566057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Ngày</a:t>
            </a:r>
            <a:r>
              <a:rPr lang="en-US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 1 </a:t>
            </a:r>
            <a:r>
              <a:rPr lang="en-US" dirty="0" err="1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tháng</a:t>
            </a:r>
            <a:r>
              <a:rPr lang="en-US" dirty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</a:rPr>
              <a:t>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5DE5C0-D666-4636-A226-CCC364AAD53D}"/>
              </a:ext>
            </a:extLst>
          </p:cNvPr>
          <p:cNvGrpSpPr/>
          <p:nvPr/>
        </p:nvGrpSpPr>
        <p:grpSpPr>
          <a:xfrm rot="10800000">
            <a:off x="2980688" y="3340087"/>
            <a:ext cx="188686" cy="606866"/>
            <a:chOff x="1828800" y="2930991"/>
            <a:chExt cx="188686" cy="606866"/>
          </a:xfrm>
          <a:solidFill>
            <a:srgbClr val="0070C0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FD3D62-E352-44CB-80C8-8355955937AB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B8DB5C-D355-4BB6-B31E-B0ECAF18C5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12258" y="2930991"/>
              <a:ext cx="17327" cy="505265"/>
            </a:xfrm>
            <a:prstGeom prst="line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EFA79-7D5A-41F7-A8E6-7DD022CC390D}"/>
              </a:ext>
            </a:extLst>
          </p:cNvPr>
          <p:cNvGrpSpPr/>
          <p:nvPr/>
        </p:nvGrpSpPr>
        <p:grpSpPr>
          <a:xfrm>
            <a:off x="4939797" y="2893331"/>
            <a:ext cx="188686" cy="618217"/>
            <a:chOff x="1828800" y="2919640"/>
            <a:chExt cx="188686" cy="61821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0DF0A0-E444-4832-B4E1-530C987CDA75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F9388F"/>
            </a:solidFill>
            <a:ln>
              <a:solidFill>
                <a:srgbClr val="FB33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C965D6-AF9F-43AC-9247-983F97F6F2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26772" y="2919640"/>
              <a:ext cx="18963" cy="516617"/>
            </a:xfrm>
            <a:prstGeom prst="line">
              <a:avLst/>
            </a:prstGeom>
            <a:ln w="28575">
              <a:solidFill>
                <a:srgbClr val="FB33B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4B90FF-258D-4F52-A5B4-E8FB3502A367}"/>
              </a:ext>
            </a:extLst>
          </p:cNvPr>
          <p:cNvGrpSpPr/>
          <p:nvPr/>
        </p:nvGrpSpPr>
        <p:grpSpPr>
          <a:xfrm>
            <a:off x="8646700" y="2855687"/>
            <a:ext cx="188686" cy="665832"/>
            <a:chOff x="1828800" y="2872025"/>
            <a:chExt cx="188686" cy="66583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A50E7C-F6A1-49F0-B57C-919334BF1B0A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E2E59ED-2BA6-408F-9679-BF20CE313AEC}"/>
                </a:ext>
              </a:extLst>
            </p:cNvPr>
            <p:cNvCxnSpPr>
              <a:cxnSpLocks/>
            </p:cNvCxnSpPr>
            <p:nvPr/>
          </p:nvCxnSpPr>
          <p:spPr>
            <a:xfrm>
              <a:off x="1923143" y="2872025"/>
              <a:ext cx="3629" cy="564232"/>
            </a:xfrm>
            <a:prstGeom prst="line">
              <a:avLst/>
            </a:prstGeom>
            <a:solidFill>
              <a:srgbClr val="FFFF00"/>
            </a:solidFill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32F407-D681-44B7-A05F-E7029BB1BBE5}"/>
              </a:ext>
            </a:extLst>
          </p:cNvPr>
          <p:cNvGrpSpPr/>
          <p:nvPr/>
        </p:nvGrpSpPr>
        <p:grpSpPr>
          <a:xfrm rot="10800000">
            <a:off x="6898906" y="3340087"/>
            <a:ext cx="188686" cy="606866"/>
            <a:chOff x="1828800" y="2930991"/>
            <a:chExt cx="188686" cy="606866"/>
          </a:xfrm>
          <a:solidFill>
            <a:srgbClr val="0070C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2F40530-799C-486D-90D8-55B4238010C7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56BE1B-62EB-4FA1-8025-F69B2D76A8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12258" y="2930991"/>
              <a:ext cx="10885" cy="505265"/>
            </a:xfrm>
            <a:prstGeom prst="line">
              <a:avLst/>
            </a:prstGeom>
            <a:solidFill>
              <a:srgbClr val="00B050"/>
            </a:solidFill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FFC3A0-FBB1-4B74-A96F-AFA85E925AB9}"/>
              </a:ext>
            </a:extLst>
          </p:cNvPr>
          <p:cNvGrpSpPr/>
          <p:nvPr/>
        </p:nvGrpSpPr>
        <p:grpSpPr>
          <a:xfrm rot="10800000">
            <a:off x="10480765" y="3320143"/>
            <a:ext cx="188686" cy="591446"/>
            <a:chOff x="1828800" y="2946411"/>
            <a:chExt cx="188686" cy="591446"/>
          </a:xfrm>
          <a:solidFill>
            <a:srgbClr val="0070C0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5EFC2D7-C02D-4EC8-9DBA-F96E3A766AC9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70F3FF-4DDA-42B2-9B4F-96C21A528E0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12258" y="2946411"/>
              <a:ext cx="0" cy="489845"/>
            </a:xfrm>
            <a:prstGeom prst="line">
              <a:avLst/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03DF133-F6C5-4AC2-A068-1A3FCBAEAC62}"/>
              </a:ext>
            </a:extLst>
          </p:cNvPr>
          <p:cNvSpPr/>
          <p:nvPr/>
        </p:nvSpPr>
        <p:spPr>
          <a:xfrm>
            <a:off x="439889" y="2051962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Tết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Dương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lịch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HÚC MỪNG 66 NĂM NGÀY THẦY THUỐC VIỆT NAM (27/2/1955 – 27/2/2021)">
            <a:extLst>
              <a:ext uri="{FF2B5EF4-FFF2-40B4-BE49-F238E27FC236}">
                <a16:creationId xmlns:a16="http://schemas.microsoft.com/office/drawing/2014/main" id="{1AC3E3FB-194A-4B7C-8917-54A82B83B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4" r="59167" b="17255"/>
          <a:stretch/>
        </p:blipFill>
        <p:spPr bwMode="auto">
          <a:xfrm>
            <a:off x="2068296" y="4938487"/>
            <a:ext cx="2289620" cy="14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8/3 là ngày gì? Có ý nghĩa gì? Gợi ý tặng quà 8/3 cho mẹ, bạn gái -  Ciscolinksys">
            <a:extLst>
              <a:ext uri="{FF2B5EF4-FFF2-40B4-BE49-F238E27FC236}">
                <a16:creationId xmlns:a16="http://schemas.microsoft.com/office/drawing/2014/main" id="{E130194C-63CA-49E7-AC12-C57E0A01D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6" r="13381" b="7079"/>
          <a:stretch/>
        </p:blipFill>
        <p:spPr bwMode="auto">
          <a:xfrm>
            <a:off x="3892160" y="793911"/>
            <a:ext cx="2133599" cy="127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ảm nhận về Ngày giải phóng miền Nam, thống nhất Tổ quốc | Tỉnh Đoàn tỉnh  Bến Tre">
            <a:extLst>
              <a:ext uri="{FF2B5EF4-FFF2-40B4-BE49-F238E27FC236}">
                <a16:creationId xmlns:a16="http://schemas.microsoft.com/office/drawing/2014/main" id="{F1C278AA-B76B-4553-88BF-3AD6705AD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00" y="4938487"/>
            <a:ext cx="2355167" cy="14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0 lời chúc ý nghĩa ngày Quốc tế thiếu nhi 1/6 bằng tiếng Anh">
            <a:extLst>
              <a:ext uri="{FF2B5EF4-FFF2-40B4-BE49-F238E27FC236}">
                <a16:creationId xmlns:a16="http://schemas.microsoft.com/office/drawing/2014/main" id="{1546CC22-C9DA-4BE1-B9EE-6EB1313B7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344" y="4938487"/>
            <a:ext cx="2133597" cy="144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guồn gốc ra đời và ý nghĩa lịch sử ngày Quốc tế lao động 1/5 - Liên đoàn lao  đông tỉnh Quảng Ninh">
            <a:extLst>
              <a:ext uri="{FF2B5EF4-FFF2-40B4-BE49-F238E27FC236}">
                <a16:creationId xmlns:a16="http://schemas.microsoft.com/office/drawing/2014/main" id="{D8D13EE1-12E7-4426-A58C-BF4D885DF7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r="27530" b="11902"/>
          <a:stretch/>
        </p:blipFill>
        <p:spPr bwMode="auto">
          <a:xfrm>
            <a:off x="7656296" y="793911"/>
            <a:ext cx="1941286" cy="125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10B90FE-B31C-4F02-979C-ACA743BB4060}"/>
              </a:ext>
            </a:extLst>
          </p:cNvPr>
          <p:cNvSpPr/>
          <p:nvPr/>
        </p:nvSpPr>
        <p:spPr>
          <a:xfrm>
            <a:off x="2102574" y="4368783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Ngày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Thầy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thuốc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Việt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Nam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D771E36-64C2-4C26-B206-2CCBE4C742EE}"/>
              </a:ext>
            </a:extLst>
          </p:cNvPr>
          <p:cNvSpPr/>
          <p:nvPr/>
        </p:nvSpPr>
        <p:spPr>
          <a:xfrm>
            <a:off x="3856558" y="2095484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B33B4"/>
                </a:solidFill>
              </a:rPr>
              <a:t>Ngày</a:t>
            </a:r>
            <a:r>
              <a:rPr lang="en-US" b="1" dirty="0">
                <a:solidFill>
                  <a:srgbClr val="FB33B4"/>
                </a:solidFill>
              </a:rPr>
              <a:t> </a:t>
            </a:r>
            <a:r>
              <a:rPr lang="en-US" b="1" dirty="0" err="1">
                <a:solidFill>
                  <a:srgbClr val="FB33B4"/>
                </a:solidFill>
              </a:rPr>
              <a:t>Quốc</a:t>
            </a:r>
            <a:r>
              <a:rPr lang="en-US" b="1" dirty="0">
                <a:solidFill>
                  <a:srgbClr val="FB33B4"/>
                </a:solidFill>
              </a:rPr>
              <a:t> </a:t>
            </a:r>
            <a:r>
              <a:rPr lang="en-US" b="1" dirty="0" err="1">
                <a:solidFill>
                  <a:srgbClr val="FB33B4"/>
                </a:solidFill>
              </a:rPr>
              <a:t>tế</a:t>
            </a:r>
            <a:r>
              <a:rPr lang="en-US" b="1" dirty="0">
                <a:solidFill>
                  <a:srgbClr val="FB33B4"/>
                </a:solidFill>
              </a:rPr>
              <a:t> </a:t>
            </a:r>
            <a:r>
              <a:rPr lang="en-US" b="1" dirty="0" err="1">
                <a:solidFill>
                  <a:srgbClr val="FB33B4"/>
                </a:solidFill>
              </a:rPr>
              <a:t>Phụ</a:t>
            </a:r>
            <a:r>
              <a:rPr lang="en-US" b="1" dirty="0">
                <a:solidFill>
                  <a:srgbClr val="FB33B4"/>
                </a:solidFill>
              </a:rPr>
              <a:t> </a:t>
            </a:r>
            <a:r>
              <a:rPr lang="en-US" b="1" dirty="0" err="1">
                <a:solidFill>
                  <a:srgbClr val="FB33B4"/>
                </a:solidFill>
              </a:rPr>
              <a:t>nữ</a:t>
            </a:r>
            <a:endParaRPr lang="en-US" b="1" dirty="0">
              <a:solidFill>
                <a:srgbClr val="FB33B4"/>
              </a:solidFill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3516414-BF7E-4684-8549-B4AB7B42FBC9}"/>
              </a:ext>
            </a:extLst>
          </p:cNvPr>
          <p:cNvSpPr/>
          <p:nvPr/>
        </p:nvSpPr>
        <p:spPr>
          <a:xfrm>
            <a:off x="5453414" y="4207336"/>
            <a:ext cx="3101439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23E135"/>
                </a:solidFill>
              </a:rPr>
              <a:t>Ngày</a:t>
            </a:r>
            <a:r>
              <a:rPr lang="en-US" b="1" dirty="0">
                <a:solidFill>
                  <a:srgbClr val="23E135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23E135"/>
                </a:solidFill>
              </a:rPr>
              <a:t>Giải</a:t>
            </a:r>
            <a:r>
              <a:rPr lang="en-US" b="1" dirty="0">
                <a:solidFill>
                  <a:srgbClr val="23E135"/>
                </a:solidFill>
              </a:rPr>
              <a:t> </a:t>
            </a:r>
            <a:r>
              <a:rPr lang="en-US" b="1" dirty="0" err="1">
                <a:solidFill>
                  <a:srgbClr val="23E135"/>
                </a:solidFill>
              </a:rPr>
              <a:t>phóng</a:t>
            </a:r>
            <a:r>
              <a:rPr lang="en-US" b="1" dirty="0">
                <a:solidFill>
                  <a:srgbClr val="23E135"/>
                </a:solidFill>
              </a:rPr>
              <a:t> </a:t>
            </a:r>
            <a:r>
              <a:rPr lang="en-US" b="1" dirty="0" err="1">
                <a:solidFill>
                  <a:srgbClr val="23E135"/>
                </a:solidFill>
              </a:rPr>
              <a:t>miền</a:t>
            </a:r>
            <a:r>
              <a:rPr lang="en-US" b="1" dirty="0">
                <a:solidFill>
                  <a:srgbClr val="23E135"/>
                </a:solidFill>
              </a:rPr>
              <a:t> Nam </a:t>
            </a:r>
            <a:r>
              <a:rPr lang="en-US" b="1" dirty="0" err="1">
                <a:solidFill>
                  <a:srgbClr val="23E135"/>
                </a:solidFill>
              </a:rPr>
              <a:t>Thống</a:t>
            </a:r>
            <a:r>
              <a:rPr lang="en-US" b="1" dirty="0">
                <a:solidFill>
                  <a:srgbClr val="23E135"/>
                </a:solidFill>
              </a:rPr>
              <a:t> </a:t>
            </a:r>
            <a:r>
              <a:rPr lang="en-US" b="1" dirty="0" err="1">
                <a:solidFill>
                  <a:srgbClr val="23E135"/>
                </a:solidFill>
              </a:rPr>
              <a:t>nhất</a:t>
            </a:r>
            <a:r>
              <a:rPr lang="en-US" b="1" dirty="0">
                <a:solidFill>
                  <a:srgbClr val="23E135"/>
                </a:solidFill>
              </a:rPr>
              <a:t> </a:t>
            </a:r>
            <a:r>
              <a:rPr lang="en-US" b="1" dirty="0" err="1">
                <a:solidFill>
                  <a:srgbClr val="23E135"/>
                </a:solidFill>
              </a:rPr>
              <a:t>Đất</a:t>
            </a:r>
            <a:r>
              <a:rPr lang="en-US" b="1" dirty="0">
                <a:solidFill>
                  <a:srgbClr val="23E135"/>
                </a:solidFill>
              </a:rPr>
              <a:t> </a:t>
            </a:r>
            <a:r>
              <a:rPr lang="en-US" b="1" dirty="0" err="1">
                <a:solidFill>
                  <a:srgbClr val="23E135"/>
                </a:solidFill>
              </a:rPr>
              <a:t>nước</a:t>
            </a:r>
            <a:endParaRPr lang="en-US" b="1" dirty="0">
              <a:solidFill>
                <a:srgbClr val="23E135"/>
              </a:solidFill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7CB906B-59DD-4C72-B5B7-ABA4F81256E2}"/>
              </a:ext>
            </a:extLst>
          </p:cNvPr>
          <p:cNvSpPr/>
          <p:nvPr/>
        </p:nvSpPr>
        <p:spPr>
          <a:xfrm>
            <a:off x="7579900" y="2090395"/>
            <a:ext cx="2133600" cy="566057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2"/>
                </a:solidFill>
              </a:rPr>
              <a:t>Ngày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Quốc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tế</a:t>
            </a:r>
            <a:r>
              <a:rPr lang="en-US" b="1" dirty="0">
                <a:solidFill>
                  <a:schemeClr val="tx2"/>
                </a:solidFill>
              </a:rPr>
              <a:t> Lao </a:t>
            </a:r>
            <a:r>
              <a:rPr lang="en-US" b="1" dirty="0" err="1">
                <a:solidFill>
                  <a:schemeClr val="tx2"/>
                </a:solidFill>
              </a:rPr>
              <a:t>động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0F4E95-5F80-4EF2-97F3-3A7BC9F23B92}"/>
              </a:ext>
            </a:extLst>
          </p:cNvPr>
          <p:cNvSpPr/>
          <p:nvPr/>
        </p:nvSpPr>
        <p:spPr>
          <a:xfrm>
            <a:off x="9413965" y="4301667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7030A0"/>
                </a:solidFill>
              </a:rPr>
              <a:t>Ngày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Quốc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tế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Thiếu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nhi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03060A4-AA29-4310-BC95-31427479C2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697" y="6544451"/>
            <a:ext cx="1775614" cy="205758"/>
          </a:xfrm>
          <a:prstGeom prst="rect">
            <a:avLst/>
          </a:prstGeom>
        </p:spPr>
      </p:pic>
      <p:pic>
        <p:nvPicPr>
          <p:cNvPr id="10242" name="Picture 2" descr="Happy New Year 2022, Message, For Love, Greetings, Wishes, Quotes,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56" y="793911"/>
            <a:ext cx="1961703" cy="130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8" grpId="0"/>
      <p:bldP spid="43" grpId="0"/>
      <p:bldP spid="44" grpId="0"/>
      <p:bldP spid="45" grpId="0"/>
      <p:bldP spid="52" grpId="0" animBg="1"/>
      <p:bldP spid="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5EA294D-A988-47FE-92F9-5923CF997FD5}"/>
              </a:ext>
            </a:extLst>
          </p:cNvPr>
          <p:cNvCxnSpPr/>
          <p:nvPr/>
        </p:nvCxnSpPr>
        <p:spPr>
          <a:xfrm>
            <a:off x="696685" y="3429000"/>
            <a:ext cx="104793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9BEC63B-0FF7-4630-A504-327082DCB1B9}"/>
              </a:ext>
            </a:extLst>
          </p:cNvPr>
          <p:cNvGrpSpPr/>
          <p:nvPr/>
        </p:nvGrpSpPr>
        <p:grpSpPr>
          <a:xfrm>
            <a:off x="4805651" y="2652022"/>
            <a:ext cx="188686" cy="840009"/>
            <a:chOff x="1828800" y="2697848"/>
            <a:chExt cx="188686" cy="84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DB5290B-0659-48BB-B876-90A1B8292B7C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AC07FD4-E2D6-409D-9FA8-B34F7370822E}"/>
                </a:ext>
              </a:extLst>
            </p:cNvPr>
            <p:cNvCxnSpPr>
              <a:cxnSpLocks/>
            </p:cNvCxnSpPr>
            <p:nvPr/>
          </p:nvCxnSpPr>
          <p:spPr>
            <a:xfrm>
              <a:off x="1923143" y="2697848"/>
              <a:ext cx="3629" cy="73840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DC00B3-99F4-40C7-84BC-306B5F330F5A}"/>
              </a:ext>
            </a:extLst>
          </p:cNvPr>
          <p:cNvSpPr/>
          <p:nvPr/>
        </p:nvSpPr>
        <p:spPr>
          <a:xfrm>
            <a:off x="580258" y="3601342"/>
            <a:ext cx="1920895" cy="56605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27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tháng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314112-6CB6-455D-8020-922C55F8B988}"/>
              </a:ext>
            </a:extLst>
          </p:cNvPr>
          <p:cNvSpPr/>
          <p:nvPr/>
        </p:nvSpPr>
        <p:spPr>
          <a:xfrm>
            <a:off x="1923084" y="2708722"/>
            <a:ext cx="2133600" cy="566057"/>
          </a:xfrm>
          <a:prstGeom prst="round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Ngày</a:t>
            </a:r>
            <a:r>
              <a:rPr lang="en-US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19 </a:t>
            </a:r>
            <a:r>
              <a:rPr lang="en-US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tháng</a:t>
            </a:r>
            <a:r>
              <a:rPr lang="en-US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 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85E911-FC04-40D6-848C-AEE31F865F37}"/>
              </a:ext>
            </a:extLst>
          </p:cNvPr>
          <p:cNvSpPr/>
          <p:nvPr/>
        </p:nvSpPr>
        <p:spPr>
          <a:xfrm>
            <a:off x="3845463" y="3594082"/>
            <a:ext cx="2133600" cy="56605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Ngày</a:t>
            </a:r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2 </a:t>
            </a:r>
            <a:r>
              <a:rPr lang="en-US" dirty="0" err="1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tháng</a:t>
            </a:r>
            <a:r>
              <a:rPr lang="en-US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</a:rPr>
              <a:t> 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A0FD2F-EDDD-411D-AF41-8656C14B351C}"/>
              </a:ext>
            </a:extLst>
          </p:cNvPr>
          <p:cNvSpPr/>
          <p:nvPr/>
        </p:nvSpPr>
        <p:spPr>
          <a:xfrm>
            <a:off x="5757347" y="2664270"/>
            <a:ext cx="2133600" cy="566057"/>
          </a:xfrm>
          <a:prstGeom prst="roundRect">
            <a:avLst/>
          </a:prstGeom>
          <a:noFill/>
          <a:ln>
            <a:solidFill>
              <a:srgbClr val="FB25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rgbClr val="FB25DC"/>
                  </a:solidFill>
                </a:ln>
                <a:solidFill>
                  <a:srgbClr val="0070C0"/>
                </a:solidFill>
              </a:rPr>
              <a:t>Ngày</a:t>
            </a:r>
            <a:r>
              <a:rPr lang="en-US" dirty="0">
                <a:ln>
                  <a:solidFill>
                    <a:srgbClr val="FB25DC"/>
                  </a:solidFill>
                </a:ln>
                <a:solidFill>
                  <a:srgbClr val="0070C0"/>
                </a:solidFill>
              </a:rPr>
              <a:t> 20 </a:t>
            </a:r>
            <a:r>
              <a:rPr lang="en-US" dirty="0" err="1">
                <a:ln>
                  <a:solidFill>
                    <a:srgbClr val="FB25DC"/>
                  </a:solidFill>
                </a:ln>
                <a:solidFill>
                  <a:srgbClr val="0070C0"/>
                </a:solidFill>
              </a:rPr>
              <a:t>tháng</a:t>
            </a:r>
            <a:r>
              <a:rPr lang="en-US" dirty="0">
                <a:ln>
                  <a:solidFill>
                    <a:srgbClr val="FB25DC"/>
                  </a:solidFill>
                </a:ln>
                <a:solidFill>
                  <a:srgbClr val="0070C0"/>
                </a:solidFill>
              </a:rPr>
              <a:t>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A82EE2-7506-4802-A60F-F40768A5D1BD}"/>
              </a:ext>
            </a:extLst>
          </p:cNvPr>
          <p:cNvSpPr/>
          <p:nvPr/>
        </p:nvSpPr>
        <p:spPr>
          <a:xfrm>
            <a:off x="7631398" y="3612678"/>
            <a:ext cx="2133600" cy="56605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Ngày</a:t>
            </a:r>
            <a:r>
              <a:rPr lang="en-US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 20 </a:t>
            </a:r>
            <a:r>
              <a:rPr lang="en-US" dirty="0" err="1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tháng</a:t>
            </a:r>
            <a:r>
              <a:rPr lang="en-US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 11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222B9E-07EA-417B-BE6A-4D037467867F}"/>
              </a:ext>
            </a:extLst>
          </p:cNvPr>
          <p:cNvSpPr/>
          <p:nvPr/>
        </p:nvSpPr>
        <p:spPr>
          <a:xfrm>
            <a:off x="9238344" y="2708722"/>
            <a:ext cx="2133600" cy="566057"/>
          </a:xfrm>
          <a:prstGeom prst="round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</a:rPr>
              <a:t>Ngày</a:t>
            </a:r>
            <a:r>
              <a:rPr lang="en-US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</a:rPr>
              <a:t> 22 </a:t>
            </a:r>
            <a:r>
              <a:rPr lang="en-US" dirty="0" err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</a:rPr>
              <a:t>tháng</a:t>
            </a:r>
            <a:r>
              <a:rPr lang="en-US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0070C0"/>
                </a:solidFill>
              </a:rPr>
              <a:t> 12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5DE5C0-D666-4636-A226-CCC364AAD53D}"/>
              </a:ext>
            </a:extLst>
          </p:cNvPr>
          <p:cNvGrpSpPr/>
          <p:nvPr/>
        </p:nvGrpSpPr>
        <p:grpSpPr>
          <a:xfrm rot="10800000">
            <a:off x="2777442" y="3340087"/>
            <a:ext cx="188686" cy="832783"/>
            <a:chOff x="1828800" y="2705074"/>
            <a:chExt cx="188686" cy="832783"/>
          </a:xfrm>
          <a:solidFill>
            <a:srgbClr val="0070C0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6FD3D62-E352-44CB-80C8-8355955937AB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9B8DB5C-D355-4BB6-B31E-B0ECAF18C5F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12258" y="2705074"/>
              <a:ext cx="12885" cy="731183"/>
            </a:xfrm>
            <a:prstGeom prst="line">
              <a:avLst/>
            </a:prstGeom>
            <a:grp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7EFA79-7D5A-41F7-A8E6-7DD022CC390D}"/>
              </a:ext>
            </a:extLst>
          </p:cNvPr>
          <p:cNvGrpSpPr/>
          <p:nvPr/>
        </p:nvGrpSpPr>
        <p:grpSpPr>
          <a:xfrm>
            <a:off x="1229488" y="2695112"/>
            <a:ext cx="188686" cy="820059"/>
            <a:chOff x="1828800" y="2717798"/>
            <a:chExt cx="188686" cy="82005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0DF0A0-E444-4832-B4E1-530C987CDA75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FC965D6-AF9F-43AC-9247-983F97F6F23F}"/>
                </a:ext>
              </a:extLst>
            </p:cNvPr>
            <p:cNvCxnSpPr>
              <a:cxnSpLocks/>
            </p:cNvCxnSpPr>
            <p:nvPr/>
          </p:nvCxnSpPr>
          <p:spPr>
            <a:xfrm>
              <a:off x="1937657" y="2717798"/>
              <a:ext cx="3629" cy="718459"/>
            </a:xfrm>
            <a:prstGeom prst="line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14B90FF-258D-4F52-A5B4-E8FB3502A367}"/>
              </a:ext>
            </a:extLst>
          </p:cNvPr>
          <p:cNvGrpSpPr/>
          <p:nvPr/>
        </p:nvGrpSpPr>
        <p:grpSpPr>
          <a:xfrm>
            <a:off x="8500438" y="2833234"/>
            <a:ext cx="188686" cy="687605"/>
            <a:chOff x="1828800" y="2850252"/>
            <a:chExt cx="188686" cy="68760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2A50E7C-F6A1-49F0-B57C-919334BF1B0A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E2E59ED-2BA6-408F-9679-BF20CE313AEC}"/>
                </a:ext>
              </a:extLst>
            </p:cNvPr>
            <p:cNvCxnSpPr>
              <a:cxnSpLocks/>
            </p:cNvCxnSpPr>
            <p:nvPr/>
          </p:nvCxnSpPr>
          <p:spPr>
            <a:xfrm>
              <a:off x="1926772" y="2850252"/>
              <a:ext cx="0" cy="586005"/>
            </a:xfrm>
            <a:prstGeom prst="line">
              <a:avLst/>
            </a:prstGeom>
            <a:solidFill>
              <a:srgbClr val="FFFF00"/>
            </a:solidFill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832F407-D681-44B7-A05F-E7029BB1BBE5}"/>
              </a:ext>
            </a:extLst>
          </p:cNvPr>
          <p:cNvGrpSpPr/>
          <p:nvPr/>
        </p:nvGrpSpPr>
        <p:grpSpPr>
          <a:xfrm rot="10800000">
            <a:off x="6664977" y="3323520"/>
            <a:ext cx="188686" cy="668118"/>
            <a:chOff x="1828800" y="2869739"/>
            <a:chExt cx="188686" cy="668118"/>
          </a:xfrm>
          <a:solidFill>
            <a:srgbClr val="0070C0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2F40530-799C-486D-90D8-55B4238010C7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rgbClr val="FB25DC"/>
            </a:solidFill>
            <a:ln>
              <a:solidFill>
                <a:srgbClr val="FB25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256BE1B-62EB-4FA1-8025-F69B2D76A81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12258" y="2869739"/>
              <a:ext cx="10886" cy="566517"/>
            </a:xfrm>
            <a:prstGeom prst="line">
              <a:avLst/>
            </a:prstGeom>
            <a:solidFill>
              <a:srgbClr val="00B050"/>
            </a:solidFill>
            <a:ln w="28575">
              <a:solidFill>
                <a:srgbClr val="FB25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7FFC3A0-FBB1-4B74-A96F-AFA85E925AB9}"/>
              </a:ext>
            </a:extLst>
          </p:cNvPr>
          <p:cNvGrpSpPr/>
          <p:nvPr/>
        </p:nvGrpSpPr>
        <p:grpSpPr>
          <a:xfrm rot="10800000">
            <a:off x="10252442" y="3345535"/>
            <a:ext cx="188686" cy="852727"/>
            <a:chOff x="1828800" y="2685130"/>
            <a:chExt cx="188686" cy="852727"/>
          </a:xfrm>
          <a:solidFill>
            <a:srgbClr val="0070C0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5EFC2D7-C02D-4EC8-9DBA-F96E3A766AC9}"/>
                </a:ext>
              </a:extLst>
            </p:cNvPr>
            <p:cNvSpPr/>
            <p:nvPr/>
          </p:nvSpPr>
          <p:spPr>
            <a:xfrm>
              <a:off x="1828800" y="3320143"/>
              <a:ext cx="188686" cy="21771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C70F3FF-4DDA-42B2-9B4F-96C21A528E0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912258" y="2685130"/>
              <a:ext cx="0" cy="751127"/>
            </a:xfrm>
            <a:prstGeom prst="line">
              <a:avLst/>
            </a:prstGeom>
            <a:solidFill>
              <a:srgbClr val="7030A0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Bộ Công an không tổ chức đón tiếp khách dịp kỷ niệm 76 năm Ngày truyền  thống CAND">
            <a:extLst>
              <a:ext uri="{FF2B5EF4-FFF2-40B4-BE49-F238E27FC236}">
                <a16:creationId xmlns:a16="http://schemas.microsoft.com/office/drawing/2014/main" id="{A58EBD55-3BAC-447A-941D-8ABCDEAC9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97" y="4914872"/>
            <a:ext cx="2304158" cy="138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ày Quốc khánh mùng 2 tháng 9 năm 2021 là thứ mấy? Lễ Quốc khánh năm nay  có gì đặc biệt?">
            <a:extLst>
              <a:ext uri="{FF2B5EF4-FFF2-40B4-BE49-F238E27FC236}">
                <a16:creationId xmlns:a16="http://schemas.microsoft.com/office/drawing/2014/main" id="{32D5446B-5574-4DDC-B5AA-8A438E990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12" y="371940"/>
            <a:ext cx="2083387" cy="155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ịch sử, ý nghĩa của ngày Thương binh Liệt sĩ 27/7 | TRUNG TÂM HỖ TRỢ SINH  VIÊN">
            <a:extLst>
              <a:ext uri="{FF2B5EF4-FFF2-40B4-BE49-F238E27FC236}">
                <a16:creationId xmlns:a16="http://schemas.microsoft.com/office/drawing/2014/main" id="{EBFBA09F-59C1-45C0-9D54-9375CE94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9" r="59152"/>
          <a:stretch/>
        </p:blipFill>
        <p:spPr bwMode="auto">
          <a:xfrm>
            <a:off x="439889" y="431361"/>
            <a:ext cx="2133600" cy="15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ần Mềm Ninja Chúc Mừng Ngày Phụ Nữ Việt Nam 20/10">
            <a:extLst>
              <a:ext uri="{FF2B5EF4-FFF2-40B4-BE49-F238E27FC236}">
                <a16:creationId xmlns:a16="http://schemas.microsoft.com/office/drawing/2014/main" id="{A30E28C5-450A-4C3E-BA07-0DEBD2B96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627" y="4928470"/>
            <a:ext cx="2299381" cy="1382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10 lời chúc Ngày Nhà giáo Việt Nam 20/11hay và ý nghĩa nhất - Gia sư  Nhất Tâm">
            <a:extLst>
              <a:ext uri="{FF2B5EF4-FFF2-40B4-BE49-F238E27FC236}">
                <a16:creationId xmlns:a16="http://schemas.microsoft.com/office/drawing/2014/main" id="{0FBBDEED-35B3-4D8F-8A9B-7739CE693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50376"/>
          <a:stretch/>
        </p:blipFill>
        <p:spPr bwMode="auto">
          <a:xfrm>
            <a:off x="7664356" y="360673"/>
            <a:ext cx="1964687" cy="162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ỷ niệm 76 năm Ngày thành lập Quân đội Nhân dân Việt Nam (22/12/1944 -  22/12/2020) và 31 năm ngày Hội Quốc phòng toàn dân (22/12/1989 -  22/12/2020) - Bảo Tàng Lịch Sử">
            <a:extLst>
              <a:ext uri="{FF2B5EF4-FFF2-40B4-BE49-F238E27FC236}">
                <a16:creationId xmlns:a16="http://schemas.microsoft.com/office/drawing/2014/main" id="{13458E02-952C-49B6-B42F-769EBE1C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250" y="4847761"/>
            <a:ext cx="2381913" cy="15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354C041-BDE8-44DE-9F21-FC4C8160AC76}"/>
              </a:ext>
            </a:extLst>
          </p:cNvPr>
          <p:cNvSpPr/>
          <p:nvPr/>
        </p:nvSpPr>
        <p:spPr>
          <a:xfrm>
            <a:off x="299521" y="2085965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Thương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binh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liệt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sĩ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27688AD-0009-4D0B-8D26-684B7D0ED477}"/>
              </a:ext>
            </a:extLst>
          </p:cNvPr>
          <p:cNvSpPr/>
          <p:nvPr/>
        </p:nvSpPr>
        <p:spPr>
          <a:xfrm>
            <a:off x="1815870" y="4312522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Ngày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Công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an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Nhân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</a:rPr>
              <a:t>dân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3F55275-E589-499B-A70A-2D6CEE90904F}"/>
              </a:ext>
            </a:extLst>
          </p:cNvPr>
          <p:cNvSpPr/>
          <p:nvPr/>
        </p:nvSpPr>
        <p:spPr>
          <a:xfrm>
            <a:off x="3753663" y="2036536"/>
            <a:ext cx="2133600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C00000"/>
                </a:solidFill>
              </a:rPr>
              <a:t>Ngày</a:t>
            </a:r>
            <a:r>
              <a:rPr lang="en-US" b="1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C00000"/>
                </a:solidFill>
              </a:rPr>
              <a:t>Quốc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khánh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FFABD4C-39A2-46E7-A934-12A0A9AE8997}"/>
              </a:ext>
            </a:extLst>
          </p:cNvPr>
          <p:cNvSpPr/>
          <p:nvPr/>
        </p:nvSpPr>
        <p:spPr>
          <a:xfrm>
            <a:off x="5442643" y="4197332"/>
            <a:ext cx="2633351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B25DC"/>
                </a:solidFill>
              </a:rPr>
              <a:t>Ngày</a:t>
            </a:r>
            <a:r>
              <a:rPr lang="en-US" b="1" dirty="0">
                <a:solidFill>
                  <a:srgbClr val="FB25DC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FB25DC"/>
                </a:solidFill>
              </a:rPr>
              <a:t>Thành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lập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Hội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Liên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hiệp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Phụ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nữ</a:t>
            </a:r>
            <a:r>
              <a:rPr lang="en-US" b="1" dirty="0">
                <a:solidFill>
                  <a:srgbClr val="FB25DC"/>
                </a:solidFill>
              </a:rPr>
              <a:t> </a:t>
            </a:r>
            <a:r>
              <a:rPr lang="en-US" b="1" dirty="0" err="1">
                <a:solidFill>
                  <a:srgbClr val="FB25DC"/>
                </a:solidFill>
              </a:rPr>
              <a:t>Việt</a:t>
            </a:r>
            <a:r>
              <a:rPr lang="en-US" b="1" dirty="0">
                <a:solidFill>
                  <a:srgbClr val="FB25DC"/>
                </a:solidFill>
              </a:rPr>
              <a:t> Nam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55E284E-1423-4AFF-8D26-10C0805EC5D6}"/>
              </a:ext>
            </a:extLst>
          </p:cNvPr>
          <p:cNvSpPr/>
          <p:nvPr/>
        </p:nvSpPr>
        <p:spPr>
          <a:xfrm>
            <a:off x="7236446" y="2012943"/>
            <a:ext cx="2633351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70C0"/>
                </a:solidFill>
              </a:rPr>
              <a:t>Ngày</a:t>
            </a:r>
            <a:r>
              <a:rPr lang="en-US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b="1" dirty="0" err="1">
                <a:solidFill>
                  <a:srgbClr val="0070C0"/>
                </a:solidFill>
              </a:rPr>
              <a:t>Nhà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giáo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Việt</a:t>
            </a:r>
            <a:r>
              <a:rPr lang="en-US" b="1" dirty="0">
                <a:solidFill>
                  <a:srgbClr val="0070C0"/>
                </a:solidFill>
              </a:rPr>
              <a:t> Nam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8A07D2C-36E9-4513-AE0A-66553B113CC3}"/>
              </a:ext>
            </a:extLst>
          </p:cNvPr>
          <p:cNvSpPr/>
          <p:nvPr/>
        </p:nvSpPr>
        <p:spPr>
          <a:xfrm>
            <a:off x="9070770" y="4269009"/>
            <a:ext cx="2363343" cy="56605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Ngày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thành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lập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Quân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đội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Nhân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dân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1FBB8A-E0A5-466B-92DA-E359CE2305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5697" y="6544451"/>
            <a:ext cx="1775614" cy="2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0" grpId="0"/>
      <p:bldP spid="41" grpId="0"/>
      <p:bldP spid="42" grpId="0"/>
      <p:bldP spid="43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41593319-6167-41F7-BAA1-FD01EDEC3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6473" y="2526146"/>
            <a:ext cx="5338618" cy="152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 smtClean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Luyện tập</a:t>
            </a:r>
            <a:endParaRPr lang="en-US" altLang="en-US" sz="72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0"/>
          <p:cNvSpPr txBox="1">
            <a:spLocks noChangeArrowheads="1"/>
          </p:cNvSpPr>
          <p:nvPr/>
        </p:nvSpPr>
        <p:spPr bwMode="auto">
          <a:xfrm>
            <a:off x="757382" y="1014775"/>
            <a:ext cx="4645891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 là tháng mấy? </a:t>
            </a:r>
            <a:endParaRPr lang="en-US" altLang="vi-VN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 là tháng mấy?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có bao nhiêu ngày?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có bao nhiêu ngày?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 có bao nhiêu ngày?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 có bao nhiêu ngày?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có bao nhiêu ngày?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 có bao nhiêu ngày? </a:t>
            </a:r>
          </a:p>
        </p:txBody>
      </p:sp>
      <p:sp>
        <p:nvSpPr>
          <p:cNvPr id="3" name="Text Box 71"/>
          <p:cNvSpPr txBox="1">
            <a:spLocks noChangeArrowheads="1"/>
          </p:cNvSpPr>
          <p:nvPr/>
        </p:nvSpPr>
        <p:spPr bwMode="auto">
          <a:xfrm>
            <a:off x="471055" y="220662"/>
            <a:ext cx="60498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Picture 2" descr="Xem Lịch Âm Dương Tháng 1 Năm 2022, Lịch Vạn Niê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709" y="1504303"/>
            <a:ext cx="4775200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879108" y="1014775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879108" y="1629135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196609" y="2300137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 ngày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196609" y="2914497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 ngày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Xem Lịch Âm Dương Tháng 3 Năm 2022, Lịch Vạn Niên 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20" y="1504302"/>
            <a:ext cx="48479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196608" y="3582812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ngày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 descr="Xem Lịch Âm Dương Tháng 6 Năm 2022, Lịch Vạn Niên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420" y="1504302"/>
            <a:ext cx="4847937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87948" y="4197172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 ngày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6" descr="Xem Lịch Âm Dương Tháng 7 Năm 2022, Lịch Vạn Niên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372" y="1503099"/>
            <a:ext cx="4866985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289548" y="4868131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 ngày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0" descr="Xem Lịch Âm Dương Tháng 10 Năm 2022, Lịch Vạn Niên 2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40" y="1501895"/>
            <a:ext cx="4847937" cy="347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289547" y="5465221"/>
            <a:ext cx="16417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ngày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2" descr="Xem Lịch Âm Dương Tháng 11 Năm 2022, Lịch Vạn Niên 2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340" y="1464974"/>
            <a:ext cx="4875211" cy="347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32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2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925ED-BDD9-4BF9-AA68-0016B5B12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627" y="6556631"/>
            <a:ext cx="2848373" cy="2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953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3327109"/>
            <a:ext cx="2419957" cy="2419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035" y="-39188"/>
            <a:ext cx="2472994" cy="247299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081248" y="117673"/>
            <a:ext cx="7840345" cy="686711"/>
          </a:xfrm>
          <a:prstGeom prst="wedgeRoundRectCallout">
            <a:avLst>
              <a:gd name="adj1" fmla="val 61844"/>
              <a:gd name="adj2" fmla="val 4725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19 tháng 8 là thứ mấy?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72986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sáu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3327109"/>
            <a:ext cx="2419957" cy="2419957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3327109"/>
            <a:ext cx="2419957" cy="2419957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Thứ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3275635"/>
            <a:ext cx="2448428" cy="244842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Thứ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4EFA78-3607-40CC-B3C2-E0C6A640F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627" y="6556631"/>
            <a:ext cx="2848373" cy="219106"/>
          </a:xfrm>
          <a:prstGeom prst="rect">
            <a:avLst/>
          </a:prstGeom>
        </p:spPr>
      </p:pic>
      <p:pic>
        <p:nvPicPr>
          <p:cNvPr id="19458" name="Picture 2" descr="Lịch âm 2022, Lịch Vạn Niên 2022, Lịch 2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12" y="961245"/>
            <a:ext cx="6617019" cy="28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4733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36" y="3590978"/>
            <a:ext cx="2123824" cy="2123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Thứ sáu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084" y="3710622"/>
            <a:ext cx="2081213" cy="2081213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191755" y="571480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Thứ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562" y="3672970"/>
            <a:ext cx="2084980" cy="2084980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8102100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nhật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6957" y="116056"/>
            <a:ext cx="6194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&gt;, &lt;, =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1991690" y="172272"/>
            <a:ext cx="7840345" cy="590116"/>
          </a:xfrm>
          <a:prstGeom prst="wedgeRoundRectCallout">
            <a:avLst>
              <a:gd name="adj1" fmla="val 60982"/>
              <a:gd name="adj2" fmla="val 4819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cuối cùng của tháng 8 là thứ mấy?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98DCB-F9D2-4BAB-BB33-3E08707E93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627" y="6556631"/>
            <a:ext cx="2848373" cy="219106"/>
          </a:xfrm>
          <a:prstGeom prst="rect">
            <a:avLst/>
          </a:prstGeom>
        </p:spPr>
      </p:pic>
      <p:pic>
        <p:nvPicPr>
          <p:cNvPr id="15" name="Picture 2" descr="Lịch âm 2022, Lịch Vạn Niên 2022, Lịch 2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100" y="875605"/>
            <a:ext cx="6932527" cy="309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6407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13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3723685"/>
            <a:ext cx="2023381" cy="20233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9239" y="3655071"/>
            <a:ext cx="2091995" cy="2091995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ngày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422" y="3655071"/>
            <a:ext cx="2091995" cy="2091995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3723685"/>
            <a:ext cx="2023381" cy="2023381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68994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7"/>
          <p:cNvSpPr/>
          <p:nvPr/>
        </p:nvSpPr>
        <p:spPr>
          <a:xfrm>
            <a:off x="1983100" y="78424"/>
            <a:ext cx="7840345" cy="638014"/>
          </a:xfrm>
          <a:prstGeom prst="wedgeRoundRectCallout">
            <a:avLst>
              <a:gd name="adj1" fmla="val 60381"/>
              <a:gd name="adj2" fmla="val 49625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 có mấy ngày chủ nhật?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C1CFA-08C1-4EC5-997B-A034B39065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837" y="6531770"/>
            <a:ext cx="2848373" cy="219106"/>
          </a:xfrm>
          <a:prstGeom prst="rect">
            <a:avLst/>
          </a:prstGeom>
        </p:spPr>
      </p:pic>
      <p:pic>
        <p:nvPicPr>
          <p:cNvPr id="15" name="Picture 2" descr="Lịch âm 2022, Lịch Vạn Niên 2022, Lịch 2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41" y="794862"/>
            <a:ext cx="6932527" cy="31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312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  <p:bldP spid="23" grpId="0" bldLvl="0" animBg="1"/>
      <p:bldP spid="25" grpId="0" bldLvl="0" animBg="1"/>
      <p:bldP spid="13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3327109"/>
            <a:ext cx="2419957" cy="2419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035" y="-39188"/>
            <a:ext cx="2472994" cy="2472994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2081248" y="117673"/>
            <a:ext cx="7840345" cy="686711"/>
          </a:xfrm>
          <a:prstGeom prst="wedgeRoundRectCallout">
            <a:avLst>
              <a:gd name="adj1" fmla="val 61844"/>
              <a:gd name="adj2" fmla="val 47259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nhật cuối cùng của tháng 8 là ngày nào?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72986" y="574706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28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3327109"/>
            <a:ext cx="2419957" cy="2419957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Ngày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3327109"/>
            <a:ext cx="2419957" cy="2419957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Ngày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3275635"/>
            <a:ext cx="2448428" cy="2448428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Ngày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4EFA78-3607-40CC-B3C2-E0C6A640F1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3627" y="6556631"/>
            <a:ext cx="2848373" cy="219106"/>
          </a:xfrm>
          <a:prstGeom prst="rect">
            <a:avLst/>
          </a:prstGeom>
        </p:spPr>
      </p:pic>
      <p:pic>
        <p:nvPicPr>
          <p:cNvPr id="19458" name="Picture 2" descr="Lịch âm 2022, Lịch Vạn Niên 2022, Lịch 20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912" y="961245"/>
            <a:ext cx="6617019" cy="28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413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DFDADD2-FB71-4E36-B7BD-6479119AF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9514" r="14017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CE7ACE-D819-417A-AC0C-E0D189371095}"/>
              </a:ext>
            </a:extLst>
          </p:cNvPr>
          <p:cNvSpPr/>
          <p:nvPr/>
        </p:nvSpPr>
        <p:spPr>
          <a:xfrm>
            <a:off x="281354" y="323655"/>
            <a:ext cx="11629292" cy="6210690"/>
          </a:xfrm>
          <a:prstGeom prst="roundRect">
            <a:avLst>
              <a:gd name="adj" fmla="val 619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1" descr="卡通人物&#10;&#10;描述已自动生成">
            <a:extLst>
              <a:ext uri="{FF2B5EF4-FFF2-40B4-BE49-F238E27FC236}">
                <a16:creationId xmlns:a16="http://schemas.microsoft.com/office/drawing/2014/main" id="{B53E88D6-4450-4E40-B36B-8DEE017ED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28" y="561941"/>
            <a:ext cx="489951" cy="8640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1B069C8-1987-4C2E-A374-73E028E66D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8" y="1464671"/>
            <a:ext cx="5150587" cy="5150587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EC7A1729-46DF-4E56-9042-E67BAA8BD6D6}"/>
              </a:ext>
            </a:extLst>
          </p:cNvPr>
          <p:cNvSpPr/>
          <p:nvPr/>
        </p:nvSpPr>
        <p:spPr>
          <a:xfrm>
            <a:off x="5719414" y="2420887"/>
            <a:ext cx="6191231" cy="1585055"/>
          </a:xfrm>
          <a:prstGeom prst="roundRect">
            <a:avLst/>
          </a:prstGeom>
          <a:solidFill>
            <a:srgbClr val="97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Hộp Văn bản 2">
            <a:extLst>
              <a:ext uri="{FF2B5EF4-FFF2-40B4-BE49-F238E27FC236}">
                <a16:creationId xmlns:a16="http://schemas.microsoft.com/office/drawing/2014/main" id="{4C982DAC-4F02-4B6F-86A5-9F800DE7A88C}"/>
              </a:ext>
            </a:extLst>
          </p:cNvPr>
          <p:cNvSpPr txBox="1"/>
          <p:nvPr/>
        </p:nvSpPr>
        <p:spPr>
          <a:xfrm>
            <a:off x="5719413" y="2682503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C000"/>
                </a:solidFill>
                <a:latin typeface="iCiel Alina" pitchFamily="50" charset="0"/>
                <a:ea typeface="Segoe UI Symbol" panose="020B0502040204020203" pitchFamily="34" charset="0"/>
                <a:cs typeface="Thu phap chungviet" panose="020B0506030404030204" pitchFamily="34" charset="0"/>
              </a:rPr>
              <a:t>Luyện</a:t>
            </a:r>
            <a:r>
              <a:rPr lang="en-US" sz="8000" dirty="0" smtClean="0">
                <a:solidFill>
                  <a:srgbClr val="FFC000"/>
                </a:solidFill>
                <a:latin typeface="iCiel Alina" pitchFamily="50" charset="0"/>
                <a:ea typeface="Segoe UI Symbol" panose="020B0502040204020203" pitchFamily="34" charset="0"/>
                <a:cs typeface="Thu phap chungviet" panose="020B0506030404030204" pitchFamily="34" charset="0"/>
              </a:rPr>
              <a:t> </a:t>
            </a:r>
            <a:r>
              <a:rPr lang="en-US" sz="8000" dirty="0" err="1" smtClean="0">
                <a:solidFill>
                  <a:srgbClr val="FFC000"/>
                </a:solidFill>
                <a:latin typeface="iCiel Alina" pitchFamily="50" charset="0"/>
                <a:ea typeface="Segoe UI Symbol" panose="020B0502040204020203" pitchFamily="34" charset="0"/>
                <a:cs typeface="Thu phap chungviet" panose="020B0506030404030204" pitchFamily="34" charset="0"/>
              </a:rPr>
              <a:t>Tập</a:t>
            </a:r>
            <a:r>
              <a:rPr lang="en-US" sz="8000" dirty="0" smtClean="0">
                <a:solidFill>
                  <a:srgbClr val="FFC000"/>
                </a:solidFill>
                <a:latin typeface="iCiel Alina" pitchFamily="50" charset="0"/>
                <a:ea typeface="Segoe UI Symbol" panose="020B0502040204020203" pitchFamily="34" charset="0"/>
                <a:cs typeface="Thu phap chungviet" panose="020B0506030404030204" pitchFamily="34" charset="0"/>
              </a:rPr>
              <a:t> (Tr109)</a:t>
            </a:r>
            <a:endParaRPr lang="en-US" sz="8000" dirty="0">
              <a:solidFill>
                <a:srgbClr val="FFC000"/>
              </a:solidFill>
              <a:latin typeface="iCiel Alina" pitchFamily="50" charset="0"/>
              <a:ea typeface="Segoe UI Symbol" panose="020B0502040204020203" pitchFamily="34" charset="0"/>
              <a:cs typeface="Thu phap chungviet" panose="020B05060304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hia sẻ 4 kiểu Lịch Âm Dương 2022 để ghép ảnh (PSD, TIF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3079" r="769" b="15103"/>
          <a:stretch/>
        </p:blipFill>
        <p:spPr bwMode="auto">
          <a:xfrm>
            <a:off x="581891" y="471054"/>
            <a:ext cx="10815782" cy="571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DFDADD2-FB71-4E36-B7BD-6479119AF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9514" r="14017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CE7ACE-D819-417A-AC0C-E0D189371095}"/>
              </a:ext>
            </a:extLst>
          </p:cNvPr>
          <p:cNvSpPr/>
          <p:nvPr/>
        </p:nvSpPr>
        <p:spPr>
          <a:xfrm>
            <a:off x="281354" y="116632"/>
            <a:ext cx="11632247" cy="6572935"/>
          </a:xfrm>
          <a:prstGeom prst="roundRect">
            <a:avLst>
              <a:gd name="adj" fmla="val 619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1" descr="卡通人物&#10;&#10;描述已自动生成">
            <a:extLst>
              <a:ext uri="{FF2B5EF4-FFF2-40B4-BE49-F238E27FC236}">
                <a16:creationId xmlns:a16="http://schemas.microsoft.com/office/drawing/2014/main" id="{B53E88D6-4450-4E40-B36B-8DEE017ED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28" y="260648"/>
            <a:ext cx="489951" cy="864096"/>
          </a:xfrm>
          <a:prstGeom prst="rect">
            <a:avLst/>
          </a:prstGeom>
        </p:spPr>
      </p:pic>
      <p:sp>
        <p:nvSpPr>
          <p:cNvPr id="30" name="Text Box 2">
            <a:extLst>
              <a:ext uri="{FF2B5EF4-FFF2-40B4-BE49-F238E27FC236}">
                <a16:creationId xmlns:a16="http://schemas.microsoft.com/office/drawing/2014/main" id="{CE2D54A7-8EA2-4E1C-86C6-77B7A8A2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798" y="454880"/>
            <a:ext cx="79006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DC04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năm:</a:t>
            </a:r>
            <a:endParaRPr lang="en-US" altLang="en-US" sz="2800" b="1" dirty="0">
              <a:solidFill>
                <a:srgbClr val="DC04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6" name="组合 15">
            <a:extLst>
              <a:ext uri="{FF2B5EF4-FFF2-40B4-BE49-F238E27FC236}">
                <a16:creationId xmlns:a16="http://schemas.microsoft.com/office/drawing/2014/main" id="{BB8934EE-FEA6-4292-9C08-F8C25008AADC}"/>
              </a:ext>
            </a:extLst>
          </p:cNvPr>
          <p:cNvGrpSpPr/>
          <p:nvPr/>
        </p:nvGrpSpPr>
        <p:grpSpPr>
          <a:xfrm>
            <a:off x="1440061" y="124908"/>
            <a:ext cx="954087" cy="947616"/>
            <a:chOff x="1185440" y="1709167"/>
            <a:chExt cx="2932447" cy="2932447"/>
          </a:xfrm>
        </p:grpSpPr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D67335A6-5F98-4B81-8BC8-3AA91C86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440" y="1709167"/>
              <a:ext cx="2932447" cy="2932447"/>
            </a:xfrm>
            <a:prstGeom prst="rect">
              <a:avLst/>
            </a:prstGeom>
          </p:spPr>
        </p:pic>
        <p:sp>
          <p:nvSpPr>
            <p:cNvPr id="48" name="文本框 8">
              <a:extLst>
                <a:ext uri="{FF2B5EF4-FFF2-40B4-BE49-F238E27FC236}">
                  <a16:creationId xmlns:a16="http://schemas.microsoft.com/office/drawing/2014/main" id="{7E203AD4-C7C0-4600-850F-084D6C8878CA}"/>
                </a:ext>
              </a:extLst>
            </p:cNvPr>
            <p:cNvSpPr txBox="1"/>
            <p:nvPr/>
          </p:nvSpPr>
          <p:spPr>
            <a:xfrm>
              <a:off x="1858990" y="1809901"/>
              <a:ext cx="1585344" cy="2571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>
                  <a:gradFill flip="none" rotWithShape="1">
                    <a:gsLst>
                      <a:gs pos="0">
                        <a:schemeClr val="accent6">
                          <a:lumMod val="20000"/>
                          <a:lumOff val="80000"/>
                        </a:schemeClr>
                      </a:gs>
                      <a:gs pos="100000">
                        <a:srgbClr val="D1A667"/>
                      </a:gs>
                    </a:gsLst>
                    <a:lin ang="27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思源黑体 CN Bold" panose="020B0800000000000000" pitchFamily="34" charset="-122"/>
                </a:rPr>
                <a:t>3</a:t>
              </a:r>
              <a:endParaRPr lang="zh-CN" altLang="en-US" sz="4800" b="1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rgbClr val="D1A667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28" name="Text Box 2">
            <a:extLst>
              <a:ext uri="{FF2B5EF4-FFF2-40B4-BE49-F238E27FC236}">
                <a16:creationId xmlns:a16="http://schemas.microsoft.com/office/drawing/2014/main" id="{7009B34F-A074-4F8B-AD80-53FD2C4AB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514" y="1613821"/>
            <a:ext cx="66247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Tháng nào có 30 ngày?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A2730F9D-F460-4246-8BFA-4B24BA45E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806" y="1599848"/>
            <a:ext cx="41845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7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4, 6, 9, 11</a:t>
            </a:r>
            <a:endParaRPr lang="en-US" altLang="en-US" b="1" dirty="0">
              <a:solidFill>
                <a:srgbClr val="97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ADB93FE3-ECEA-4ECF-A090-4D17B4D1E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803" y="2649167"/>
            <a:ext cx="66247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Tháng nào có 31 ngày?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78BE25AA-3F6F-4043-86F8-80E7883DC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806" y="2700209"/>
            <a:ext cx="51980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97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1, 3, 5, 7, 8, 10, 12</a:t>
            </a:r>
            <a:endParaRPr lang="en-US" altLang="en-US" b="1" dirty="0">
              <a:solidFill>
                <a:srgbClr val="97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4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DFDADD2-FB71-4E36-B7BD-6479119AF4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7" t="9514" r="14017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CE7ACE-D819-417A-AC0C-E0D189371095}"/>
              </a:ext>
            </a:extLst>
          </p:cNvPr>
          <p:cNvSpPr/>
          <p:nvPr/>
        </p:nvSpPr>
        <p:spPr>
          <a:xfrm>
            <a:off x="281354" y="116632"/>
            <a:ext cx="11632247" cy="6572935"/>
          </a:xfrm>
          <a:prstGeom prst="roundRect">
            <a:avLst>
              <a:gd name="adj" fmla="val 619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1" descr="卡通人物&#10;&#10;描述已自动生成">
            <a:extLst>
              <a:ext uri="{FF2B5EF4-FFF2-40B4-BE49-F238E27FC236}">
                <a16:creationId xmlns:a16="http://schemas.microsoft.com/office/drawing/2014/main" id="{B53E88D6-4450-4E40-B36B-8DEE017ED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28" y="260648"/>
            <a:ext cx="489951" cy="864096"/>
          </a:xfrm>
          <a:prstGeom prst="rect">
            <a:avLst/>
          </a:prstGeom>
        </p:spPr>
      </p:pic>
      <p:grpSp>
        <p:nvGrpSpPr>
          <p:cNvPr id="46" name="组合 15">
            <a:extLst>
              <a:ext uri="{FF2B5EF4-FFF2-40B4-BE49-F238E27FC236}">
                <a16:creationId xmlns:a16="http://schemas.microsoft.com/office/drawing/2014/main" id="{BB8934EE-FEA6-4292-9C08-F8C25008AADC}"/>
              </a:ext>
            </a:extLst>
          </p:cNvPr>
          <p:cNvGrpSpPr/>
          <p:nvPr/>
        </p:nvGrpSpPr>
        <p:grpSpPr>
          <a:xfrm>
            <a:off x="1440061" y="124908"/>
            <a:ext cx="954087" cy="947616"/>
            <a:chOff x="1185440" y="1709167"/>
            <a:chExt cx="2932447" cy="2932447"/>
          </a:xfrm>
        </p:grpSpPr>
        <p:pic>
          <p:nvPicPr>
            <p:cNvPr id="47" name="图片 7">
              <a:extLst>
                <a:ext uri="{FF2B5EF4-FFF2-40B4-BE49-F238E27FC236}">
                  <a16:creationId xmlns:a16="http://schemas.microsoft.com/office/drawing/2014/main" id="{D67335A6-5F98-4B81-8BC8-3AA91C86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5440" y="1709167"/>
              <a:ext cx="2932447" cy="2932447"/>
            </a:xfrm>
            <a:prstGeom prst="rect">
              <a:avLst/>
            </a:prstGeom>
          </p:spPr>
        </p:pic>
        <p:sp>
          <p:nvSpPr>
            <p:cNvPr id="48" name="文本框 8">
              <a:extLst>
                <a:ext uri="{FF2B5EF4-FFF2-40B4-BE49-F238E27FC236}">
                  <a16:creationId xmlns:a16="http://schemas.microsoft.com/office/drawing/2014/main" id="{7E203AD4-C7C0-4600-850F-084D6C8878CA}"/>
                </a:ext>
              </a:extLst>
            </p:cNvPr>
            <p:cNvSpPr txBox="1"/>
            <p:nvPr/>
          </p:nvSpPr>
          <p:spPr>
            <a:xfrm>
              <a:off x="1858990" y="1809901"/>
              <a:ext cx="1585344" cy="25715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>
                  <a:gradFill flip="none" rotWithShape="1">
                    <a:gsLst>
                      <a:gs pos="0">
                        <a:schemeClr val="accent6">
                          <a:lumMod val="20000"/>
                          <a:lumOff val="80000"/>
                        </a:schemeClr>
                      </a:gs>
                      <a:gs pos="100000">
                        <a:srgbClr val="D1A667"/>
                      </a:gs>
                    </a:gsLst>
                    <a:lin ang="27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思源黑体 CN Bold" panose="020B0800000000000000" pitchFamily="34" charset="-122"/>
                </a:rPr>
                <a:t>4</a:t>
              </a:r>
              <a:endParaRPr lang="zh-CN" altLang="en-US" sz="4800" b="1" dirty="0"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rgbClr val="D1A667"/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思源黑体 CN Bold" panose="020B0800000000000000" pitchFamily="34" charset="-122"/>
              </a:endParaRPr>
            </a:p>
          </p:txBody>
        </p:sp>
      </p:grpSp>
      <p:sp>
        <p:nvSpPr>
          <p:cNvPr id="13" name="Oval 1">
            <a:extLst>
              <a:ext uri="{FF2B5EF4-FFF2-40B4-BE49-F238E27FC236}">
                <a16:creationId xmlns:a16="http://schemas.microsoft.com/office/drawing/2014/main" id="{D64C4DD5-BF38-417F-B546-4372873CC1B9}"/>
              </a:ext>
            </a:extLst>
          </p:cNvPr>
          <p:cNvSpPr/>
          <p:nvPr/>
        </p:nvSpPr>
        <p:spPr>
          <a:xfrm>
            <a:off x="1870204" y="3523424"/>
            <a:ext cx="609600" cy="6135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E30C0FD9-EDCD-4A13-8A94-84E53A6B6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4147" y="378069"/>
            <a:ext cx="7900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3B775D39-C2FF-44F0-B271-6F22B4A2D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5463" y="1171819"/>
            <a:ext cx="103691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30 tháng 8 là chủ nhật thì ngày 2 tháng 9 cùng năm đó là: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15">
            <a:extLst>
              <a:ext uri="{FF2B5EF4-FFF2-40B4-BE49-F238E27FC236}">
                <a16:creationId xmlns:a16="http://schemas.microsoft.com/office/drawing/2014/main" id="{4900706F-137F-4A5E-A4EE-49F60E8B3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913" y="2288137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Thứ hai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15">
            <a:extLst>
              <a:ext uri="{FF2B5EF4-FFF2-40B4-BE49-F238E27FC236}">
                <a16:creationId xmlns:a16="http://schemas.microsoft.com/office/drawing/2014/main" id="{79848ADB-E3B8-4AE1-B815-4BDAA2AEC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913" y="3523424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Thứ tư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8A1F7703-FDEF-4961-A51B-78F2110B8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3992" y="2234305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Thứ ba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5">
            <a:extLst>
              <a:ext uri="{FF2B5EF4-FFF2-40B4-BE49-F238E27FC236}">
                <a16:creationId xmlns:a16="http://schemas.microsoft.com/office/drawing/2014/main" id="{F96605DB-9B82-43FD-9827-6317AA8C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784" y="3478242"/>
            <a:ext cx="2819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Thứ năm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8" grpId="0"/>
      <p:bldP spid="19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053054FF-3F2E-4E89-9A00-18EC803EFD8C}"/>
              </a:ext>
            </a:extLst>
          </p:cNvPr>
          <p:cNvSpPr/>
          <p:nvPr/>
        </p:nvSpPr>
        <p:spPr>
          <a:xfrm>
            <a:off x="2819400" y="2189163"/>
            <a:ext cx="6472382" cy="258921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800000"/>
                </a:solidFill>
                <a:latin typeface="HP001 4 hàng" panose="020B0603050302020204" pitchFamily="34" charset="0"/>
              </a:rPr>
              <a:t>Chào các con !</a:t>
            </a:r>
            <a:endParaRPr lang="en-US" sz="4000" b="1" dirty="0">
              <a:solidFill>
                <a:srgbClr val="800000"/>
              </a:solidFill>
              <a:latin typeface="HP001 4 hàng" panose="020B0603050302020204" pitchFamily="34" charset="0"/>
            </a:endParaRPr>
          </a:p>
          <a:p>
            <a:pPr algn="ctr" eaLnBrk="1" hangingPunct="1">
              <a:defRPr/>
            </a:pPr>
            <a:endParaRPr lang="en-US" sz="15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6063" y="1155865"/>
            <a:ext cx="1040938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  - Một năm có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12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tháng.  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  -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Gồm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</a:t>
            </a:r>
            <a:r>
              <a:rPr lang="vi-VN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Năm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tháng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Sáu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tháng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Bảy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tháng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Tám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tháng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Chín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tháng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vi-VN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400" b="1" dirty="0" err="1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vi-VN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400" b="1" dirty="0" err="1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tháng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M</a:t>
            </a:r>
            <a:r>
              <a:rPr lang="vi-VN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ư</a:t>
            </a:r>
            <a:r>
              <a:rPr lang="en-US" sz="4400" b="1" dirty="0" err="1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ời</a:t>
            </a:r>
            <a:r>
              <a:rPr lang="en-US" sz="4400" b="1" dirty="0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iCiel Alina" pitchFamily="50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4400" b="1" dirty="0">
              <a:solidFill>
                <a:schemeClr val="accent5">
                  <a:lumMod val="50000"/>
                </a:schemeClr>
              </a:solidFill>
              <a:latin typeface="iCiel Alina" pitchFamily="50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36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hia sẻ 4 kiểu Lịch Âm Dương 2022 để ghép ảnh (PSD, TIF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3079" r="769" b="15103"/>
          <a:stretch/>
        </p:blipFill>
        <p:spPr bwMode="auto">
          <a:xfrm>
            <a:off x="581891" y="471054"/>
            <a:ext cx="10815782" cy="571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233054" y="524614"/>
            <a:ext cx="10058400" cy="5937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 smtClean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NGÀY TRONG TỪNG THÁNG</a:t>
            </a:r>
            <a:endParaRPr lang="en-US" sz="2800" b="1" dirty="0">
              <a:solidFill>
                <a:srgbClr val="CC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452351" y="1973960"/>
            <a:ext cx="203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u="sng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</a:t>
            </a:r>
            <a:r>
              <a:rPr lang="en-US" sz="2400" b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72654" y="2775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818254" y="3766127"/>
            <a:ext cx="184573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955588" y="3766127"/>
            <a:ext cx="184573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109854" y="3766127"/>
            <a:ext cx="184573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264121" y="3766127"/>
            <a:ext cx="184573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418388" y="3766127"/>
            <a:ext cx="184573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71054" y="3766127"/>
            <a:ext cx="1845733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818254" y="1784927"/>
            <a:ext cx="18457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7955588" y="1784927"/>
            <a:ext cx="18457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6109854" y="1784927"/>
            <a:ext cx="18457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230254" y="1784927"/>
            <a:ext cx="18457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401454" y="1784927"/>
            <a:ext cx="18457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72654" y="1784927"/>
            <a:ext cx="184573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eaLnBrk="1" hangingPunct="1">
              <a:spcBef>
                <a:spcPct val="25000"/>
              </a:spcBef>
              <a:spcAft>
                <a:spcPct val="5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endParaRPr lang="ru-RU" sz="2800" b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572654" y="1784927"/>
            <a:ext cx="1845733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572654" y="3766127"/>
            <a:ext cx="110744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72654" y="5594927"/>
            <a:ext cx="10795973" cy="23392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572654" y="1784927"/>
            <a:ext cx="12316" cy="380769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ine 21"/>
          <p:cNvSpPr>
            <a:spLocks noChangeShapeType="1"/>
          </p:cNvSpPr>
          <p:nvPr/>
        </p:nvSpPr>
        <p:spPr bwMode="auto">
          <a:xfrm>
            <a:off x="2299854" y="1784927"/>
            <a:ext cx="0" cy="384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4093247" y="1784927"/>
            <a:ext cx="0" cy="384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5957454" y="1765877"/>
            <a:ext cx="0" cy="384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7810883" y="1784927"/>
            <a:ext cx="0" cy="384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9648921" y="1794452"/>
            <a:ext cx="0" cy="384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1368627" y="1765877"/>
            <a:ext cx="0" cy="3848100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2401454" y="1784927"/>
            <a:ext cx="8977949" cy="15876"/>
          </a:xfrm>
          <a:prstGeom prst="line">
            <a:avLst/>
          </a:prstGeom>
          <a:noFill/>
          <a:ln w="28575" cap="sq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383291" y="1974922"/>
            <a:ext cx="169410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u="sng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2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05429" y="2004135"/>
            <a:ext cx="1825799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u="sng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</a:t>
            </a:r>
            <a:r>
              <a:rPr lang="en-US" sz="2400" b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0" name="Rectangle 30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6059054" y="2013527"/>
            <a:ext cx="203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2400" b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1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887854" y="2013527"/>
            <a:ext cx="203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 5</a:t>
            </a:r>
          </a:p>
        </p:txBody>
      </p:sp>
      <p:sp>
        <p:nvSpPr>
          <p:cNvPr id="32" name="Rectangle 3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506271" y="2028464"/>
            <a:ext cx="203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Rectangle 3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471054" y="3842327"/>
            <a:ext cx="203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 7</a:t>
            </a:r>
          </a:p>
        </p:txBody>
      </p:sp>
      <p:sp>
        <p:nvSpPr>
          <p:cNvPr id="34" name="Rectangle 34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2198254" y="3842165"/>
            <a:ext cx="203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 8</a:t>
            </a:r>
          </a:p>
        </p:txBody>
      </p:sp>
      <p:sp>
        <p:nvSpPr>
          <p:cNvPr id="35" name="Rectangle 3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3979680" y="3871622"/>
            <a:ext cx="203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Rectangle 36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862573" y="3888650"/>
            <a:ext cx="2032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 10</a:t>
            </a:r>
          </a:p>
        </p:txBody>
      </p:sp>
      <p:sp>
        <p:nvSpPr>
          <p:cNvPr id="37" name="Rectangle 37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738880" y="3898884"/>
            <a:ext cx="2032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38" name="Rectangle 3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9513455" y="3897626"/>
            <a:ext cx="203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  <a:spcAft>
                <a:spcPct val="10000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sz="2400" b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Th¸ng 12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2401454" y="2522982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4230254" y="2775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sp>
        <p:nvSpPr>
          <p:cNvPr id="41" name="Text Box 41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6160654" y="2775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8015791" y="2811642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9844591" y="2751582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2401454" y="4680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230254" y="4680527"/>
            <a:ext cx="1445491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6160654" y="4680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>
            <a:off x="7989454" y="4680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6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6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>
            <a:off x="9818254" y="4680527"/>
            <a:ext cx="18288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2484351" y="3251777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en-US" sz="2400" b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0"/>
          <p:cNvSpPr txBox="1">
            <a:spLocks noChangeArrowheads="1"/>
          </p:cNvSpPr>
          <p:nvPr/>
        </p:nvSpPr>
        <p:spPr bwMode="auto">
          <a:xfrm>
            <a:off x="2765032" y="2988078"/>
            <a:ext cx="1016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1"/>
          <p:cNvGrpSpPr>
            <a:grpSpLocks/>
          </p:cNvGrpSpPr>
          <p:nvPr/>
        </p:nvGrpSpPr>
        <p:grpSpPr bwMode="auto">
          <a:xfrm>
            <a:off x="482139" y="1785540"/>
            <a:ext cx="1908041" cy="1981200"/>
            <a:chOff x="480" y="3744"/>
            <a:chExt cx="960" cy="1152"/>
          </a:xfrm>
        </p:grpSpPr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528" y="3744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Tháng1</a:t>
              </a:r>
              <a:endParaRPr lang="en-US" sz="24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528" y="4320"/>
              <a:ext cx="864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5"/>
          <p:cNvGrpSpPr>
            <a:grpSpLocks/>
          </p:cNvGrpSpPr>
          <p:nvPr/>
        </p:nvGrpSpPr>
        <p:grpSpPr bwMode="auto">
          <a:xfrm>
            <a:off x="4007092" y="1775402"/>
            <a:ext cx="2158362" cy="1981200"/>
            <a:chOff x="480" y="3744"/>
            <a:chExt cx="1003" cy="1152"/>
          </a:xfrm>
        </p:grpSpPr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528" y="3744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7">
              <a:hlinkClick r:id="rId7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>
              <a:off x="619" y="4341"/>
              <a:ext cx="864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9"/>
          <p:cNvGrpSpPr>
            <a:grpSpLocks/>
          </p:cNvGrpSpPr>
          <p:nvPr/>
        </p:nvGrpSpPr>
        <p:grpSpPr bwMode="auto">
          <a:xfrm>
            <a:off x="7721549" y="1794585"/>
            <a:ext cx="2030310" cy="1981200"/>
            <a:chOff x="480" y="3744"/>
            <a:chExt cx="960" cy="1152"/>
          </a:xfrm>
        </p:grpSpPr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528" y="3744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1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  <a:endParaRPr lang="en-US" sz="2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528" y="4320"/>
              <a:ext cx="864" cy="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815878" y="4651231"/>
            <a:ext cx="146550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600" b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ngµy</a:t>
            </a:r>
          </a:p>
        </p:txBody>
      </p:sp>
      <p:grpSp>
        <p:nvGrpSpPr>
          <p:cNvPr id="64" name="Group 64"/>
          <p:cNvGrpSpPr>
            <a:grpSpLocks/>
          </p:cNvGrpSpPr>
          <p:nvPr/>
        </p:nvGrpSpPr>
        <p:grpSpPr bwMode="auto">
          <a:xfrm>
            <a:off x="471054" y="3764191"/>
            <a:ext cx="1910389" cy="1828800"/>
            <a:chOff x="480" y="3744"/>
            <a:chExt cx="960" cy="1152"/>
          </a:xfrm>
        </p:grpSpPr>
        <p:sp>
          <p:nvSpPr>
            <p:cNvPr id="65" name="Rectangle 65"/>
            <p:cNvSpPr>
              <a:spLocks noChangeArrowheads="1"/>
            </p:cNvSpPr>
            <p:nvPr/>
          </p:nvSpPr>
          <p:spPr bwMode="auto">
            <a:xfrm>
              <a:off x="528" y="3744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67" name="Text Box 67"/>
            <p:cNvSpPr txBox="1">
              <a:spLocks noChangeArrowheads="1"/>
            </p:cNvSpPr>
            <p:nvPr/>
          </p:nvSpPr>
          <p:spPr bwMode="auto">
            <a:xfrm>
              <a:off x="528" y="4320"/>
              <a:ext cx="86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8"/>
          <p:cNvGrpSpPr>
            <a:grpSpLocks/>
          </p:cNvGrpSpPr>
          <p:nvPr/>
        </p:nvGrpSpPr>
        <p:grpSpPr bwMode="auto">
          <a:xfrm>
            <a:off x="2185170" y="3764191"/>
            <a:ext cx="1981201" cy="1828800"/>
            <a:chOff x="480" y="3744"/>
            <a:chExt cx="960" cy="1152"/>
          </a:xfrm>
        </p:grpSpPr>
        <p:sp>
          <p:nvSpPr>
            <p:cNvPr id="69" name="Rectangle 69"/>
            <p:cNvSpPr>
              <a:spLocks noChangeArrowheads="1"/>
            </p:cNvSpPr>
            <p:nvPr/>
          </p:nvSpPr>
          <p:spPr bwMode="auto">
            <a:xfrm>
              <a:off x="528" y="3744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Rectangle 70"/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1" name="Text Box 71"/>
            <p:cNvSpPr txBox="1">
              <a:spLocks noChangeArrowheads="1"/>
            </p:cNvSpPr>
            <p:nvPr/>
          </p:nvSpPr>
          <p:spPr bwMode="auto">
            <a:xfrm>
              <a:off x="528" y="4320"/>
              <a:ext cx="86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2" name="Group 72"/>
          <p:cNvGrpSpPr>
            <a:grpSpLocks/>
          </p:cNvGrpSpPr>
          <p:nvPr/>
        </p:nvGrpSpPr>
        <p:grpSpPr bwMode="auto">
          <a:xfrm>
            <a:off x="5852006" y="3764191"/>
            <a:ext cx="2053554" cy="1828800"/>
            <a:chOff x="480" y="3744"/>
            <a:chExt cx="960" cy="1152"/>
          </a:xfrm>
        </p:grpSpPr>
        <p:sp>
          <p:nvSpPr>
            <p:cNvPr id="73" name="Rectangle 73"/>
            <p:cNvSpPr>
              <a:spLocks noChangeArrowheads="1"/>
            </p:cNvSpPr>
            <p:nvPr/>
          </p:nvSpPr>
          <p:spPr bwMode="auto">
            <a:xfrm>
              <a:off x="528" y="3744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74"/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75" name="Text Box 75"/>
            <p:cNvSpPr txBox="1">
              <a:spLocks noChangeArrowheads="1"/>
            </p:cNvSpPr>
            <p:nvPr/>
          </p:nvSpPr>
          <p:spPr bwMode="auto">
            <a:xfrm>
              <a:off x="528" y="4320"/>
              <a:ext cx="86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Group 76"/>
          <p:cNvGrpSpPr>
            <a:grpSpLocks/>
          </p:cNvGrpSpPr>
          <p:nvPr/>
        </p:nvGrpSpPr>
        <p:grpSpPr bwMode="auto">
          <a:xfrm>
            <a:off x="9556819" y="3774859"/>
            <a:ext cx="1904739" cy="1828800"/>
            <a:chOff x="480" y="3756"/>
            <a:chExt cx="960" cy="1152"/>
          </a:xfrm>
        </p:grpSpPr>
        <p:sp>
          <p:nvSpPr>
            <p:cNvPr id="77" name="Rectangle 77"/>
            <p:cNvSpPr>
              <a:spLocks noChangeArrowheads="1"/>
            </p:cNvSpPr>
            <p:nvPr/>
          </p:nvSpPr>
          <p:spPr bwMode="auto">
            <a:xfrm>
              <a:off x="532" y="3756"/>
              <a:ext cx="864" cy="1152"/>
            </a:xfrm>
            <a:prstGeom prst="rect">
              <a:avLst/>
            </a:prstGeom>
            <a:solidFill>
              <a:schemeClr val="accent1"/>
            </a:solidFill>
            <a:ln w="25400" algn="ctr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78"/>
            <p:cNvSpPr>
              <a:spLocks noChangeArrowheads="1"/>
            </p:cNvSpPr>
            <p:nvPr/>
          </p:nvSpPr>
          <p:spPr bwMode="auto">
            <a:xfrm>
              <a:off x="480" y="3840"/>
              <a:ext cx="960" cy="3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1" hangingPunct="1">
                <a:spcBef>
                  <a:spcPct val="20000"/>
                </a:spcBef>
                <a:spcAft>
                  <a:spcPct val="100000"/>
                </a:spcAft>
                <a:buClr>
                  <a:schemeClr val="hlink"/>
                </a:buClr>
                <a:buSzPct val="70000"/>
                <a:buFont typeface="Wingdings" pitchFamily="2" charset="2"/>
                <a:buNone/>
                <a:defRPr/>
              </a:pPr>
              <a:r>
                <a:rPr lang="en-US" sz="24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sz="2400" b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79" name="Text Box 79"/>
            <p:cNvSpPr txBox="1">
              <a:spLocks noChangeArrowheads="1"/>
            </p:cNvSpPr>
            <p:nvPr/>
          </p:nvSpPr>
          <p:spPr bwMode="auto">
            <a:xfrm>
              <a:off x="560" y="4325"/>
              <a:ext cx="865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1pPr>
              <a:lvl2pPr marL="742950" indent="-28575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2pPr>
              <a:lvl3pPr marL="11430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3pPr>
              <a:lvl4pPr marL="16002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4pPr>
              <a:lvl5pPr marL="2057400" indent="-228600"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 b="1">
                  <a:solidFill>
                    <a:schemeClr val="tx1"/>
                  </a:solidFill>
                  <a:latin typeface="VNI-Times" pitchFamily="2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600" b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 </a:t>
              </a:r>
              <a:r>
                <a:rPr lang="en-US" sz="2600" b="0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endParaRPr lang="en-US" sz="2600" b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Text Box 82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935692" y="1811054"/>
            <a:ext cx="1828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237431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9958" y="553391"/>
            <a:ext cx="936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Các tháng có 31 ngày: </a:t>
            </a:r>
          </a:p>
        </p:txBody>
      </p:sp>
      <p:pic>
        <p:nvPicPr>
          <p:cNvPr id="3" name="Picture 2" descr="Xem Lịch Âm Dương Tháng 1 Năm 2022, Lịch Vạn Niê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5" y="1542473"/>
            <a:ext cx="7766525" cy="466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Xem Lịch Âm Dương Tháng 3 Năm 2022, Lịch Vạn Niên 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4" y="1542473"/>
            <a:ext cx="7766525" cy="45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Xem Lịch Âm Dương Tháng 5 Năm 2022, Lịch Vạn Niên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3" y="1542473"/>
            <a:ext cx="7766526" cy="45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Xem Lịch Âm Dương Tháng 7 Năm 2022, Lịch Vạn Niên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1" y="1542473"/>
            <a:ext cx="7766527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Xem Lịch Âm Dương Tháng 8 Năm 2022, Lịch Vạn Niên 2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0" y="1542473"/>
            <a:ext cx="7766528" cy="45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Xem Lịch Âm Dương Tháng 10 Năm 2022, Lịch Vạn Niên 20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48" y="1542473"/>
            <a:ext cx="7766529" cy="45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Xem Lịch Âm Dương Tháng 12 Năm 2022, Lịch Vạn Niên 20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45" y="1542473"/>
            <a:ext cx="7766531" cy="459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85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6314" y="419195"/>
            <a:ext cx="6685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Các tháng có 30 ngày: </a:t>
            </a:r>
          </a:p>
        </p:txBody>
      </p:sp>
      <p:pic>
        <p:nvPicPr>
          <p:cNvPr id="3" name="Picture 4" descr="Xem Lịch Âm Dương Tháng 4 Năm 2022, Lịch Vạn Niên 20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02" y="1478684"/>
            <a:ext cx="7889298" cy="44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Xem Lịch Âm Dương Tháng 6 Năm 2022, Lịch Vạn Niên 2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02" y="1478684"/>
            <a:ext cx="7889298" cy="44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Xem Lịch Âm Dương Tháng 9 Năm 2022, Lịch Vạn Niên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02" y="1478684"/>
            <a:ext cx="7907842" cy="442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Xem Lịch Âm Dương Tháng 11 Năm 2022, Lịch Vạn Niên 2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901" y="1478683"/>
            <a:ext cx="7840529" cy="449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2629" y="440854"/>
            <a:ext cx="92271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+mj-lt"/>
                <a:cs typeface="times" panose="02020603050405020304" pitchFamily="18" charset="0"/>
              </a:rPr>
              <a:t>Tháng có 28 ngày hoặc 29 ngày: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991E8-8C59-4B19-985F-C9EE9F64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411" y="1476972"/>
            <a:ext cx="4725059" cy="3848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00171-923E-4814-8447-FE2F224DB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1584" y="1524604"/>
            <a:ext cx="4989492" cy="380100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AE5E4EC-91E0-47E8-BEBF-E093B72C4461}"/>
              </a:ext>
            </a:extLst>
          </p:cNvPr>
          <p:cNvGrpSpPr/>
          <p:nvPr/>
        </p:nvGrpSpPr>
        <p:grpSpPr>
          <a:xfrm>
            <a:off x="1045514" y="5435957"/>
            <a:ext cx="4538870" cy="658835"/>
            <a:chOff x="1133060" y="5105857"/>
            <a:chExt cx="4538870" cy="658835"/>
          </a:xfrm>
        </p:grpSpPr>
        <p:sp>
          <p:nvSpPr>
            <p:cNvPr id="6" name="Star: 5 Points 7">
              <a:extLst>
                <a:ext uri="{FF2B5EF4-FFF2-40B4-BE49-F238E27FC236}">
                  <a16:creationId xmlns:a16="http://schemas.microsoft.com/office/drawing/2014/main" id="{97C23E4D-A77B-4449-B47D-67A3E3643349}"/>
                </a:ext>
              </a:extLst>
            </p:cNvPr>
            <p:cNvSpPr/>
            <p:nvPr/>
          </p:nvSpPr>
          <p:spPr>
            <a:xfrm>
              <a:off x="1133060" y="5274364"/>
              <a:ext cx="384313" cy="39756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2735A10-D91C-4551-9121-F04287A2803A}"/>
                </a:ext>
              </a:extLst>
            </p:cNvPr>
            <p:cNvSpPr txBox="1"/>
            <p:nvPr/>
          </p:nvSpPr>
          <p:spPr>
            <a:xfrm>
              <a:off x="1630017" y="5105857"/>
              <a:ext cx="4041913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Tháng</a:t>
              </a:r>
              <a:r>
                <a:rPr lang="en-US" sz="2800" dirty="0"/>
                <a:t> 2 </a:t>
              </a:r>
              <a:r>
                <a:rPr lang="en-US" sz="2800" dirty="0" err="1"/>
                <a:t>có</a:t>
              </a:r>
              <a:r>
                <a:rPr lang="en-US" sz="2800" dirty="0"/>
                <a:t> 28 </a:t>
              </a:r>
              <a:r>
                <a:rPr lang="en-US" sz="2800" dirty="0" err="1"/>
                <a:t>ngày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7663E1B-462B-411F-81E6-2630CB3B9A2E}"/>
              </a:ext>
            </a:extLst>
          </p:cNvPr>
          <p:cNvGrpSpPr/>
          <p:nvPr/>
        </p:nvGrpSpPr>
        <p:grpSpPr>
          <a:xfrm>
            <a:off x="6631305" y="5435956"/>
            <a:ext cx="4538870" cy="658835"/>
            <a:chOff x="1133060" y="5105857"/>
            <a:chExt cx="4538870" cy="658835"/>
          </a:xfrm>
        </p:grpSpPr>
        <p:sp>
          <p:nvSpPr>
            <p:cNvPr id="9" name="Star: 5 Points 11">
              <a:extLst>
                <a:ext uri="{FF2B5EF4-FFF2-40B4-BE49-F238E27FC236}">
                  <a16:creationId xmlns:a16="http://schemas.microsoft.com/office/drawing/2014/main" id="{CDB2B3B4-2B2A-4166-A439-682602345310}"/>
                </a:ext>
              </a:extLst>
            </p:cNvPr>
            <p:cNvSpPr/>
            <p:nvPr/>
          </p:nvSpPr>
          <p:spPr>
            <a:xfrm>
              <a:off x="1133060" y="5274364"/>
              <a:ext cx="384313" cy="397565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B9E253-077B-46EF-A0A6-1B0A6B9447AC}"/>
                </a:ext>
              </a:extLst>
            </p:cNvPr>
            <p:cNvSpPr txBox="1"/>
            <p:nvPr/>
          </p:nvSpPr>
          <p:spPr>
            <a:xfrm>
              <a:off x="1630017" y="5105857"/>
              <a:ext cx="4041913" cy="6588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 err="1"/>
                <a:t>Tháng</a:t>
              </a:r>
              <a:r>
                <a:rPr lang="en-US" sz="2800" dirty="0"/>
                <a:t> 2 </a:t>
              </a:r>
              <a:r>
                <a:rPr lang="en-US" sz="2800" dirty="0" err="1"/>
                <a:t>có</a:t>
              </a:r>
              <a:r>
                <a:rPr lang="en-US" sz="2800" dirty="0"/>
                <a:t> 29 </a:t>
              </a:r>
              <a:r>
                <a:rPr lang="en-US" sz="2800" dirty="0" err="1"/>
                <a:t>ngày</a:t>
              </a:r>
              <a:r>
                <a:rPr lang="en-US" sz="2800" dirty="0"/>
                <a:t>.</a:t>
              </a:r>
              <a:endParaRPr lang="vi-VN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0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hững tháng có 28, 29, 30, 31 ngày trong năm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28" y="1666153"/>
            <a:ext cx="9530103" cy="37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57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5|0.2|0.2|0.2|0.2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5|0.2|0.2|0.2|0.2|0.2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2679C2-8A35-4245-88DF-DD1669C5D2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9E4E62-D379-4936-9846-54B83F7721A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470BD8E-1A85-49ED-9902-D3324CBA27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1549</TotalTime>
  <Words>640</Words>
  <Application>Microsoft Office PowerPoint</Application>
  <PresentationFormat>Widescreen</PresentationFormat>
  <Paragraphs>151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宋体</vt:lpstr>
      <vt:lpstr>Arial</vt:lpstr>
      <vt:lpstr>AvantGarde</vt:lpstr>
      <vt:lpstr>Calibri</vt:lpstr>
      <vt:lpstr>HP001 4 hàng</vt:lpstr>
      <vt:lpstr>iCiel Alina</vt:lpstr>
      <vt:lpstr>Segoe UI Symbol</vt:lpstr>
      <vt:lpstr>times</vt:lpstr>
      <vt:lpstr>Times New Roman</vt:lpstr>
      <vt:lpstr>Thu phap chungviet</vt:lpstr>
      <vt:lpstr>Wingdings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THÙY</dc:creator>
  <cp:lastModifiedBy>ADMIN</cp:lastModifiedBy>
  <cp:revision>145</cp:revision>
  <dcterms:created xsi:type="dcterms:W3CDTF">2020-03-22T06:42:52Z</dcterms:created>
  <dcterms:modified xsi:type="dcterms:W3CDTF">2022-02-06T15:58:39Z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