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63" r:id="rId8"/>
    <p:sldId id="271" r:id="rId9"/>
    <p:sldId id="265" r:id="rId10"/>
    <p:sldId id="267" r:id="rId11"/>
    <p:sldId id="268" r:id="rId12"/>
    <p:sldId id="269" r:id="rId13"/>
    <p:sldId id="281" r:id="rId14"/>
    <p:sldId id="273" r:id="rId15"/>
    <p:sldId id="276" r:id="rId16"/>
    <p:sldId id="278" r:id="rId17"/>
    <p:sldId id="279" r:id="rId18"/>
    <p:sldId id="282" r:id="rId19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UTM God's Word" panose="020406030505060202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DengXian" panose="020B0604020202020204" charset="0"/>
      <p:regular r:id="rId36"/>
      <p:bold r:id="rId37"/>
    </p:embeddedFont>
    <p:embeddedFont>
      <p:font typeface="#9Slide07 Altus" pitchFamily="2" charset="0"/>
      <p:regular r:id="rId38"/>
    </p:embeddedFont>
    <p:embeddedFont>
      <p:font typeface="#9Slide03 Nexa Bold" panose="02000000000000000000" pitchFamily="2" charset="0"/>
      <p:bold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#9Slide07 SVNZiclets" panose="02000603000000000000" pitchFamily="2" charset="0"/>
      <p:regular r:id="rId44"/>
    </p:embeddedFont>
    <p:embeddedFont>
      <p:font typeface="#9Slide07 IcielKoni" pitchFamily="2" charset="0"/>
      <p:bold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gs" Target="tags/tag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76786-B1C3-45D0-8743-789D265DEAE2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F78E-68B7-49D0-80F8-6C860789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C5D70-E438-4645-A5D7-19C2A141AD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4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809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0517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78103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65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86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78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30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889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72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937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120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7211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54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972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140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1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683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432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46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633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37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5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31481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91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36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06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064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0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422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45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03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8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19748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26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589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3726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533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867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2238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1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673263" cy="6857999"/>
            <a:chOff x="0" y="0"/>
            <a:chExt cx="12673263" cy="685799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1EF6E6-CA26-40F5-805A-215BDE69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632763" y="3288188"/>
            <a:ext cx="10385957" cy="2624258"/>
            <a:chOff x="-1523824" y="466701"/>
            <a:chExt cx="11050876" cy="2624258"/>
          </a:xfrm>
        </p:grpSpPr>
        <p:sp>
          <p:nvSpPr>
            <p:cNvPr id="18" name="TextBox 17"/>
            <p:cNvSpPr txBox="1"/>
            <p:nvPr/>
          </p:nvSpPr>
          <p:spPr>
            <a:xfrm>
              <a:off x="-1493225" y="466701"/>
              <a:ext cx="1071659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NGÔI</a:t>
              </a:r>
              <a:r>
                <a:rPr kumimoji="0" lang="vi-VN" sz="8000" b="0" i="0" u="none" strike="noStrike" kern="1200" cap="none" spc="0" normalizeH="0" noProof="0" dirty="0" smtClean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SAO CỦA TÔI, NGÔI SAO CỦA BẠN</a:t>
              </a:r>
              <a:endParaRPr kumimoji="0" lang="vi-VN" sz="80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523824" y="536414"/>
              <a:ext cx="1105087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NGÔI</a:t>
              </a:r>
              <a:r>
                <a:rPr kumimoji="0" lang="vi-VN" sz="8000" b="0" i="0" u="none" strike="noStrike" kern="1200" cap="none" spc="0" normalizeH="0" noProof="0" dirty="0" smtClean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SAO CỦA TÔI, NGÔI SAO CỦA BẠN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0000">
                      <a:srgbClr val="51AAD6"/>
                    </a:gs>
                    <a:gs pos="16000">
                      <a:srgbClr val="FEAAA0"/>
                    </a:gs>
                    <a:gs pos="48000">
                      <a:srgbClr val="A81704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72627" y="2332951"/>
            <a:ext cx="6846746" cy="70788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 smtClean="0">
                <a:ln/>
                <a:solidFill>
                  <a:srgbClr val="0070C0"/>
                </a:solidFill>
                <a:effectLst/>
                <a:latin typeface="UTM God's Word" panose="02040603050506020204" pitchFamily="18" charset="0"/>
              </a:rPr>
              <a:t>HOẠT ĐỘNG TRẢI NGHIỆM</a:t>
            </a:r>
            <a:endParaRPr lang="en-US" sz="4000" b="1" cap="none" spc="0" dirty="0">
              <a:ln/>
              <a:solidFill>
                <a:srgbClr val="0070C0"/>
              </a:solidFill>
              <a:effectLst/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288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10F62B1-5C08-441A-84BB-E5DD77B44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8" y="884793"/>
            <a:ext cx="7330155" cy="50080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78669" y="2281538"/>
            <a:ext cx="49052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Bước 3</a:t>
            </a:r>
            <a:r>
              <a:rPr lang="vi-VN" sz="28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: </a:t>
            </a:r>
            <a:r>
              <a:rPr lang="vi-VN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Khi dầu nóng, các bạn cho 1 lựa vừa đủ khoai tây vào chảo và chiên ở lửa vừa khoảng 3 phút cho khoai vàng </a:t>
            </a:r>
            <a:r>
              <a:rPr lang="vi-VN" sz="28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mặt.</a:t>
            </a:r>
            <a:r>
              <a:rPr lang="vi-VN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53442" y="607232"/>
            <a:ext cx="6096012" cy="6096012"/>
            <a:chOff x="6353442" y="607232"/>
            <a:chExt cx="6096012" cy="609601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7C6E766-5B08-4D9D-80F7-144C263C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442" y="607232"/>
              <a:ext cx="6096012" cy="6096012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8412661" y="516561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018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BAC9AC-2073-422D-997A-AB5EE576B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45" y="607232"/>
            <a:ext cx="9010756" cy="615620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94443" y="2547136"/>
            <a:ext cx="6096000" cy="26184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Bước 4: </a:t>
            </a:r>
            <a:r>
              <a:rPr lang="vi-VN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Vặn lửa to hơn một chút rồi tiến hành đảo đều tay thêm khoảng 5 phút nữa cho đến khi phần bột khí không còn sủi nhiều nữa và khoai chín vàng giòn.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0151" y="2202781"/>
            <a:ext cx="3577698" cy="3560181"/>
            <a:chOff x="1160151" y="2202781"/>
            <a:chExt cx="3577698" cy="356018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072CC8E-805D-418C-BA05-20062DEF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0151" y="2202781"/>
              <a:ext cx="3577698" cy="356018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305098" y="4954005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11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08DAC0-E782-41C7-8822-C8C5E392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C6A8A0-B7DF-4E54-B3FF-748C9072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F92C7F-DE30-433F-BAEE-A6257B52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60656F-0BD1-4B58-A41C-D388FB47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87" y="1653309"/>
            <a:ext cx="8496138" cy="4622103"/>
          </a:xfrm>
          <a:prstGeom prst="rect">
            <a:avLst/>
          </a:prstGeom>
        </p:spPr>
      </p:pic>
      <p:sp>
        <p:nvSpPr>
          <p:cNvPr id="9" name="Google Shape;629;p32"/>
          <p:cNvSpPr txBox="1">
            <a:spLocks/>
          </p:cNvSpPr>
          <p:nvPr/>
        </p:nvSpPr>
        <p:spPr>
          <a:xfrm rot="847065">
            <a:off x="4893460" y="2294329"/>
            <a:ext cx="7359889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</a:rPr>
              <a:t>HOẠT ĐỘNG 2</a:t>
            </a:r>
            <a:endParaRPr lang="en-US" sz="72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3079" y="3282535"/>
            <a:ext cx="7166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chemeClr val="accent6">
                    <a:lumMod val="50000"/>
                  </a:schemeClr>
                </a:solidFill>
                <a:latin typeface="#9Slide03 Nexa Bold" panose="02000000000000000000" pitchFamily="2" charset="0"/>
                <a:ea typeface="印品天逸黑" panose="02000500000000000000" pitchFamily="2" charset="-122"/>
                <a:cs typeface="Open Sans" panose="020B0606030504020204" pitchFamily="34" charset="0"/>
              </a:rPr>
              <a:t>SẢN PHẨM THEO SỞ THÍCH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#9Slide03 Nexa Bold" panose="02000000000000000000" pitchFamily="2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78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AF6E029-99E6-4CEF-9C50-D8DEB7B7C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60" y="352024"/>
            <a:ext cx="9069979" cy="5659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1B19B4-BF72-442F-BB2B-84ED033F2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3" y="1193800"/>
            <a:ext cx="5602321" cy="5602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3549" y="181116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400" dirty="0">
                <a:latin typeface="#9Slide03 Nexa Bold" panose="02000000000000000000" pitchFamily="2" charset="0"/>
              </a:rPr>
              <a:t>- Giới thiệu sản phẩm của cá nhân theo sở thích chung của nhóm </a:t>
            </a:r>
          </a:p>
          <a:p>
            <a:pPr algn="just"/>
            <a:r>
              <a:rPr lang="vi-VN" sz="2400" dirty="0">
                <a:latin typeface="#9Slide03 Nexa Bold" panose="02000000000000000000" pitchFamily="2" charset="0"/>
              </a:rPr>
              <a:t>- Mỗi thành viên trong nhóm thực hiện nhiệm vụ đã được phân công</a:t>
            </a:r>
          </a:p>
          <a:p>
            <a:pPr algn="just"/>
            <a:r>
              <a:rPr lang="vi-VN" sz="2400" dirty="0">
                <a:latin typeface="#9Slide03 Nexa Bold" panose="02000000000000000000" pitchFamily="2" charset="0"/>
              </a:rPr>
              <a:t>- Chia sẻ sản phẩm hoặc biểu diễn tiết mục chung của nhóm</a:t>
            </a:r>
          </a:p>
          <a:p>
            <a:pPr algn="just"/>
            <a:r>
              <a:rPr lang="vi-VN" sz="2400" dirty="0">
                <a:latin typeface="#9Slide03 Nexa Bold" panose="02000000000000000000" pitchFamily="2" charset="0"/>
              </a:rPr>
              <a:t>- Nghĩ và hô vang thông điệp của nhóm.</a:t>
            </a:r>
          </a:p>
          <a:p>
            <a:pPr algn="just"/>
            <a:r>
              <a:rPr lang="vi-VN" sz="2400" dirty="0">
                <a:latin typeface="#9Slide03 Nexa Bold" panose="02000000000000000000" pitchFamily="2" charset="0"/>
              </a:rPr>
              <a:t>- Bày tỏ cảm nghĩ về sản phẩm hoặc tiết mục của các nhóm</a:t>
            </a:r>
            <a:endParaRPr lang="vi-VN" sz="2400" b="0" i="0" dirty="0">
              <a:effectLst/>
              <a:latin typeface="#9Slide03 Nexa Bol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83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27"/>
          <a:stretch/>
        </p:blipFill>
        <p:spPr bwMode="auto">
          <a:xfrm>
            <a:off x="1305079" y="1053804"/>
            <a:ext cx="6010275" cy="24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38355" r="6280" b="1190"/>
          <a:stretch/>
        </p:blipFill>
        <p:spPr bwMode="auto">
          <a:xfrm>
            <a:off x="6719609" y="1629127"/>
            <a:ext cx="4276436" cy="39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28099" y="1801032"/>
            <a:ext cx="5540443" cy="5540443"/>
            <a:chOff x="-1528099" y="1801032"/>
            <a:chExt cx="5540443" cy="55404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596BCE2-FB93-472E-BF42-9743E788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8099" y="1801032"/>
              <a:ext cx="5540443" cy="554044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888748" y="5446528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44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93CFF5-6F5C-4593-A69A-6291283DE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36" y="1453174"/>
            <a:ext cx="6317673" cy="39516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FA8DBE0-A37C-406B-BEFE-8048ED302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72" y="3670737"/>
            <a:ext cx="5129759" cy="2277977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093CFF5-6F5C-4593-A69A-6291283DE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899" y="-246805"/>
            <a:ext cx="6317673" cy="3951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56665" y="3476271"/>
            <a:ext cx="453933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Tìm hiểu sở thích của người thân.</a:t>
            </a:r>
            <a:endParaRPr lang="vi-VN" sz="2800" i="1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6509" y="1506019"/>
            <a:ext cx="453933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Chuẩn bị một cuốn sách yêu thích để giới thiệu cho cả lớp.</a:t>
            </a:r>
            <a:endParaRPr lang="vi-VN" sz="2800" i="1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Google Shape;656;p33"/>
          <p:cNvSpPr txBox="1">
            <a:spLocks/>
          </p:cNvSpPr>
          <p:nvPr/>
        </p:nvSpPr>
        <p:spPr>
          <a:xfrm>
            <a:off x="789267" y="31610"/>
            <a:ext cx="5306733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8800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7 SVNZiclets" panose="02000603000000000000" pitchFamily="2" charset="0"/>
              </a:rPr>
              <a:t>Dặn dò</a:t>
            </a:r>
            <a:endParaRPr lang="en-US" sz="88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4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Google Shape;656;p33"/>
          <p:cNvSpPr txBox="1">
            <a:spLocks/>
          </p:cNvSpPr>
          <p:nvPr/>
        </p:nvSpPr>
        <p:spPr>
          <a:xfrm>
            <a:off x="807308" y="3074820"/>
            <a:ext cx="10418618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9600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7 SVNZiclets" panose="02000603000000000000" pitchFamily="2" charset="0"/>
              </a:rPr>
              <a:t>CHÚC CÁC EM HỌC TỐT!</a:t>
            </a:r>
            <a:endParaRPr lang="en-US" sz="9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08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576216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</a:t>
            </a:r>
            <a:r>
              <a:rPr lang="en-US" sz="4000" b="1" i="1" dirty="0" err="1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2,3,4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90" y="-2039137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405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673263" cy="6857999"/>
            <a:chOff x="0" y="0"/>
            <a:chExt cx="12673263" cy="685799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1EF6E6-CA26-40F5-805A-215BDE69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04" y="1016427"/>
            <a:ext cx="5908242" cy="2277771"/>
          </a:xfrm>
          <a:prstGeom prst="rect">
            <a:avLst/>
          </a:prstGeom>
        </p:spPr>
      </p:pic>
      <p:sp>
        <p:nvSpPr>
          <p:cNvPr id="17" name="Google Shape;980;p43"/>
          <p:cNvSpPr/>
          <p:nvPr/>
        </p:nvSpPr>
        <p:spPr>
          <a:xfrm flipH="1">
            <a:off x="2146935" y="3164655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982;p43"/>
          <p:cNvSpPr/>
          <p:nvPr/>
        </p:nvSpPr>
        <p:spPr>
          <a:xfrm>
            <a:off x="2555930" y="3547505"/>
            <a:ext cx="6174451" cy="16745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1867" b="1" kern="0" dirty="0" smtClean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#9Slide07 IcielKoni" pitchFamily="2" charset="0"/>
                <a:cs typeface="Arial"/>
                <a:sym typeface="Arial"/>
              </a:rPr>
              <a:t>Tài năng nhí</a:t>
            </a:r>
            <a:endParaRPr sz="1867" b="1" kern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latin typeface="#9Slide07 IcielKoni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00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673263" cy="6857999"/>
            <a:chOff x="0" y="0"/>
            <a:chExt cx="12673263" cy="685799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1EF6E6-CA26-40F5-805A-215BDE69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208DAC0-E782-41C7-8822-C8C5E392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C6A8A0-B7DF-4E54-B3FF-748C9072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F92C7F-DE30-433F-BAEE-A6257B52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60656F-0BD1-4B58-A41C-D388FB47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99" y="1814918"/>
            <a:ext cx="8496138" cy="4220309"/>
          </a:xfrm>
          <a:prstGeom prst="rect">
            <a:avLst/>
          </a:prstGeom>
        </p:spPr>
      </p:pic>
      <p:sp>
        <p:nvSpPr>
          <p:cNvPr id="9" name="Google Shape;629;p32"/>
          <p:cNvSpPr txBox="1">
            <a:spLocks/>
          </p:cNvSpPr>
          <p:nvPr/>
        </p:nvSpPr>
        <p:spPr>
          <a:xfrm rot="847065">
            <a:off x="4901559" y="2228935"/>
            <a:ext cx="6823684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</a:rPr>
              <a:t>HOẠT ĐỘNG 1</a:t>
            </a:r>
            <a:endParaRPr lang="en-US" sz="72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058" y="3568030"/>
            <a:ext cx="7166269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6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LẬP KẾ HOẠCH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31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48B5A9-D637-4336-ABB1-C920FE200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82" flipH="1">
            <a:off x="3030920" y="-100462"/>
            <a:ext cx="9332959" cy="3270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264" y="820595"/>
            <a:ext cx="7166269" cy="74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Chọn một sở thích của em </a:t>
            </a:r>
            <a:endParaRPr lang="en-US" sz="4000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2027" y="3087902"/>
            <a:ext cx="7166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Tìm những bạn cùng sở thích để kết nhóm và đặt tên cho nhóm.</a:t>
            </a:r>
            <a:endParaRPr lang="en-US" sz="4000" i="1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9360" y="2128116"/>
            <a:ext cx="3883688" cy="3883688"/>
            <a:chOff x="1079360" y="2128116"/>
            <a:chExt cx="3883688" cy="388368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75FEDFC-EEDF-4841-8663-728FD3245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60" y="2128116"/>
              <a:ext cx="3883688" cy="3883688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274310" y="4390425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58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E2069A0-F790-4B68-8EDB-F9D554958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60" y="3027351"/>
            <a:ext cx="4142313" cy="3335026"/>
          </a:xfrm>
          <a:prstGeom prst="rect">
            <a:avLst/>
          </a:prstGeom>
        </p:spPr>
      </p:pic>
      <p:sp>
        <p:nvSpPr>
          <p:cNvPr id="9" name="Google Shape;656;p33"/>
          <p:cNvSpPr txBox="1">
            <a:spLocks/>
          </p:cNvSpPr>
          <p:nvPr/>
        </p:nvSpPr>
        <p:spPr>
          <a:xfrm>
            <a:off x="639231" y="3434388"/>
            <a:ext cx="3402000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7 SVNZiclets" panose="02000603000000000000" pitchFamily="2" charset="0"/>
              </a:rPr>
              <a:t>NẤU ĂN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rgbClr val="C000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8E2069A0-F790-4B68-8EDB-F9D554958F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6560" y="823333"/>
            <a:ext cx="4142313" cy="3335026"/>
          </a:xfrm>
          <a:prstGeom prst="rect">
            <a:avLst/>
          </a:prstGeom>
        </p:spPr>
      </p:pic>
      <p:sp>
        <p:nvSpPr>
          <p:cNvPr id="12" name="Google Shape;656;p33"/>
          <p:cNvSpPr txBox="1">
            <a:spLocks/>
          </p:cNvSpPr>
          <p:nvPr/>
        </p:nvSpPr>
        <p:spPr>
          <a:xfrm>
            <a:off x="1909231" y="1230370"/>
            <a:ext cx="3402000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DIỄN KỊCH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8E2069A0-F790-4B68-8EDB-F9D554958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82577" y="699577"/>
            <a:ext cx="4165296" cy="3353530"/>
          </a:xfrm>
          <a:prstGeom prst="rect">
            <a:avLst/>
          </a:prstGeom>
        </p:spPr>
      </p:pic>
      <p:sp>
        <p:nvSpPr>
          <p:cNvPr id="14" name="Google Shape;656;p33"/>
          <p:cNvSpPr txBox="1">
            <a:spLocks/>
          </p:cNvSpPr>
          <p:nvPr/>
        </p:nvSpPr>
        <p:spPr>
          <a:xfrm>
            <a:off x="5430219" y="1044437"/>
            <a:ext cx="3402000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SVNZiclets" panose="02000603000000000000" pitchFamily="2" charset="0"/>
              </a:rPr>
              <a:t>ĐÁ BÓNG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E2069A0-F790-4B68-8EDB-F9D554958F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7837971" y="1705976"/>
            <a:ext cx="4165296" cy="3353530"/>
          </a:xfrm>
          <a:prstGeom prst="rect">
            <a:avLst/>
          </a:prstGeom>
        </p:spPr>
      </p:pic>
      <p:sp>
        <p:nvSpPr>
          <p:cNvPr id="17" name="Google Shape;656;p33"/>
          <p:cNvSpPr txBox="1">
            <a:spLocks/>
          </p:cNvSpPr>
          <p:nvPr/>
        </p:nvSpPr>
        <p:spPr>
          <a:xfrm>
            <a:off x="8157996" y="2093233"/>
            <a:ext cx="3402000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VẼ TRANH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9" name="图片 15">
            <a:extLst>
              <a:ext uri="{FF2B5EF4-FFF2-40B4-BE49-F238E27FC236}">
                <a16:creationId xmlns:a16="http://schemas.microsoft.com/office/drawing/2014/main" id="{8E2069A0-F790-4B68-8EDB-F9D554958F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634400" y="3275589"/>
            <a:ext cx="4165296" cy="3353530"/>
          </a:xfrm>
          <a:prstGeom prst="rect">
            <a:avLst/>
          </a:prstGeom>
        </p:spPr>
      </p:pic>
      <p:sp>
        <p:nvSpPr>
          <p:cNvPr id="21" name="Google Shape;656;p33"/>
          <p:cNvSpPr txBox="1">
            <a:spLocks/>
          </p:cNvSpPr>
          <p:nvPr/>
        </p:nvSpPr>
        <p:spPr>
          <a:xfrm>
            <a:off x="5082042" y="3620449"/>
            <a:ext cx="3402000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#9Slide07 SVNZiclets" panose="02000603000000000000" pitchFamily="2" charset="0"/>
              </a:rPr>
              <a:t>BÓNG RỔ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51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B377EA-9F29-47AE-8F82-8D14628AB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94943" y="1168400"/>
            <a:ext cx="8602114" cy="1638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2027" y="3367867"/>
            <a:ext cx="7166269" cy="20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Hãy lập kế hoạch cùng nhau làm một việc chung.</a:t>
            </a:r>
          </a:p>
          <a:p>
            <a:pPr algn="ctr">
              <a:lnSpc>
                <a:spcPct val="120000"/>
              </a:lnSpc>
            </a:pPr>
            <a:r>
              <a:rPr lang="vi-VN" sz="36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Chia sẻ kế hoạch trước lớp.</a:t>
            </a:r>
            <a:endParaRPr lang="en-US" sz="3600" i="1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Google Shape;656;p33"/>
          <p:cNvSpPr txBox="1">
            <a:spLocks/>
          </p:cNvSpPr>
          <p:nvPr/>
        </p:nvSpPr>
        <p:spPr>
          <a:xfrm>
            <a:off x="3626090" y="970083"/>
            <a:ext cx="5165824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Lập kế hoạch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3704" y="2524378"/>
            <a:ext cx="4991106" cy="3935529"/>
            <a:chOff x="493704" y="2524378"/>
            <a:chExt cx="4991106" cy="3935529"/>
          </a:xfrm>
        </p:grpSpPr>
        <p:grpSp>
          <p:nvGrpSpPr>
            <p:cNvPr id="3" name="Group 2"/>
            <p:cNvGrpSpPr/>
            <p:nvPr/>
          </p:nvGrpSpPr>
          <p:grpSpPr>
            <a:xfrm>
              <a:off x="493704" y="2524378"/>
              <a:ext cx="4991106" cy="3935529"/>
              <a:chOff x="493704" y="2524378"/>
              <a:chExt cx="4991106" cy="3935529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A1C1793-8A43-4C8F-A517-1FB78F502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3704" y="2524378"/>
                <a:ext cx="4991106" cy="3935529"/>
              </a:xfrm>
              <a:prstGeom prst="rect">
                <a:avLst/>
              </a:prstGeom>
              <a:effectLst>
                <a:outerShdw blurRad="12700" dist="12700" dir="18900000" algn="b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427499" y="5165610"/>
                <a:ext cx="1238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>
                    <a:solidFill>
                      <a:schemeClr val="bg1">
                        <a:lumMod val="75000"/>
                      </a:schemeClr>
                    </a:solidFill>
                    <a:latin typeface="#9Slide07 Altus" pitchFamily="2" charset="0"/>
                  </a:rPr>
                  <a:t>MĂNG</a:t>
                </a:r>
                <a:r>
                  <a:rPr lang="vi-VN" sz="1200" baseline="0" dirty="0" smtClean="0">
                    <a:solidFill>
                      <a:schemeClr val="bg1">
                        <a:lumMod val="75000"/>
                      </a:schemeClr>
                    </a:solidFill>
                    <a:latin typeface="#9Slide07 Altus" pitchFamily="2" charset="0"/>
                  </a:rPr>
                  <a:t> NON</a:t>
                </a:r>
                <a:endParaRPr lang="en-US" sz="120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231136" y="4517136"/>
              <a:ext cx="475488" cy="237744"/>
            </a:xfrm>
            <a:prstGeom prst="rect">
              <a:avLst/>
            </a:prstGeom>
            <a:solidFill>
              <a:srgbClr val="FFA1AD"/>
            </a:solidFill>
            <a:ln>
              <a:solidFill>
                <a:srgbClr val="FFA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854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607232"/>
            <a:ext cx="11351736" cy="6127011"/>
          </a:xfrm>
          <a:prstGeom prst="rect">
            <a:avLst/>
          </a:prstGeom>
        </p:spPr>
      </p:pic>
      <p:pic>
        <p:nvPicPr>
          <p:cNvPr id="1026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2"/>
          <a:stretch/>
        </p:blipFill>
        <p:spPr bwMode="auto">
          <a:xfrm>
            <a:off x="5080800" y="1396469"/>
            <a:ext cx="5857875" cy="45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8060" y="1130300"/>
            <a:ext cx="4565414" cy="5359399"/>
            <a:chOff x="918060" y="1130300"/>
            <a:chExt cx="4565414" cy="535939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CFEB452-1536-4E7A-86BC-842C3CF5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60" y="1130300"/>
              <a:ext cx="4565414" cy="5359399"/>
            </a:xfrm>
            <a:prstGeom prst="rect">
              <a:avLst/>
            </a:prstGeom>
            <a:effectLst>
              <a:outerShdw blurRad="12700" dist="127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100312" y="3809999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807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7B7E81-185A-44EB-99CE-A42EE0FD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25647">
            <a:off x="1271931" y="667050"/>
            <a:ext cx="7148438" cy="60073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337684">
            <a:off x="4256228" y="1258847"/>
            <a:ext cx="755217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i="1" dirty="0" smtClean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Ví dụ: Nhóm có sở thích nấu ăn thảo luận về cách làm món “</a:t>
            </a:r>
            <a:r>
              <a:rPr lang="vi-VN" sz="2800" i="1" dirty="0" smtClean="0">
                <a:solidFill>
                  <a:srgbClr val="0070C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khoai tây chiên”</a:t>
            </a:r>
            <a:endParaRPr lang="en-US" sz="2800" i="1" dirty="0">
              <a:solidFill>
                <a:srgbClr val="0070C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9" name="Google Shape;656;p33"/>
          <p:cNvSpPr txBox="1">
            <a:spLocks/>
          </p:cNvSpPr>
          <p:nvPr/>
        </p:nvSpPr>
        <p:spPr>
          <a:xfrm rot="20680396">
            <a:off x="1243282" y="2517884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 </a:t>
            </a:r>
          </a:p>
          <a:p>
            <a:pPr algn="ctr"/>
            <a:r>
              <a:rPr lang="vi-VN" sz="5333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ĐẦU BẾP NHÍ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57981" y="2694443"/>
            <a:ext cx="4375517" cy="3851293"/>
            <a:chOff x="7157981" y="2694443"/>
            <a:chExt cx="4375517" cy="38512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06094F3-0C41-479D-832C-2B836D06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7981" y="2694443"/>
              <a:ext cx="4375517" cy="385129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32599" y="4570252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227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71187" y="607232"/>
            <a:ext cx="8483649" cy="5796082"/>
            <a:chOff x="771187" y="607232"/>
            <a:chExt cx="8483649" cy="579608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1DB8086-4084-421D-BE1E-FC850AC4E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87" y="607232"/>
              <a:ext cx="8483649" cy="5796082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864736" y="4676037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 smtClean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90AEC8D-C57A-4721-8B3E-CC8026E28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1" y="830842"/>
            <a:ext cx="4198815" cy="419881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45520" y="248795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</a:t>
            </a:r>
            <a:r>
              <a:rPr lang="vi-VN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ước 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1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: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Gọt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khoai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tây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và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thái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ra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các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lát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mỏng</a:t>
            </a:r>
            <a:endParaRPr lang="en-US" sz="2800" i="1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</a:t>
            </a:r>
            <a:r>
              <a:rPr lang="vi-VN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ước 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2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: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 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Bắc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chảo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lên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bếp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,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cho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khoảng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300ml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dầu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ăn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vào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đun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sz="2800" i="1" dirty="0" err="1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nóng</a:t>
            </a:r>
            <a:r>
              <a:rPr lang="en-US" sz="2800" i="1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.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 smtClean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56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68147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357</Words>
  <Application>Microsoft Office PowerPoint</Application>
  <PresentationFormat>Widescreen</PresentationFormat>
  <Paragraphs>71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#9Slide07 HoneyCream</vt:lpstr>
      <vt:lpstr>UTM Avo</vt:lpstr>
      <vt:lpstr>Times New Roman</vt:lpstr>
      <vt:lpstr>Arial-Rounded</vt:lpstr>
      <vt:lpstr>UTM God's Word</vt:lpstr>
      <vt:lpstr>Arabia</vt:lpstr>
      <vt:lpstr>Calibri</vt:lpstr>
      <vt:lpstr>SVN-Newton</vt:lpstr>
      <vt:lpstr>UTM Showcard</vt:lpstr>
      <vt:lpstr>DengXian</vt:lpstr>
      <vt:lpstr>Arial</vt:lpstr>
      <vt:lpstr>#9Slide07 Altus</vt:lpstr>
      <vt:lpstr>#9Slide03 Nexa Bold</vt:lpstr>
      <vt:lpstr>等线 Light</vt:lpstr>
      <vt:lpstr>Open Sans</vt:lpstr>
      <vt:lpstr>#9Slide07 SVNZiclets</vt:lpstr>
      <vt:lpstr>印品天逸黑</vt:lpstr>
      <vt:lpstr>#9Slide07 IcielKoni</vt:lpstr>
      <vt:lpstr>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Mời thầy cô tham gia nhóm để chủ động cập nhật bài giảng điện tử lớp 2,3,4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12</cp:revision>
  <dcterms:created xsi:type="dcterms:W3CDTF">2022-08-11T09:24:01Z</dcterms:created>
  <dcterms:modified xsi:type="dcterms:W3CDTF">2022-08-27T09:13:28Z</dcterms:modified>
</cp:coreProperties>
</file>