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0" r:id="rId2"/>
    <p:sldId id="333" r:id="rId3"/>
    <p:sldId id="345" r:id="rId4"/>
    <p:sldId id="300" r:id="rId5"/>
    <p:sldId id="335" r:id="rId6"/>
    <p:sldId id="336" r:id="rId7"/>
    <p:sldId id="337" r:id="rId8"/>
    <p:sldId id="338" r:id="rId9"/>
    <p:sldId id="339" r:id="rId10"/>
    <p:sldId id="340" r:id="rId11"/>
    <p:sldId id="294" r:id="rId12"/>
    <p:sldId id="295" r:id="rId13"/>
    <p:sldId id="341" r:id="rId14"/>
    <p:sldId id="342" r:id="rId15"/>
    <p:sldId id="343" r:id="rId16"/>
    <p:sldId id="344" r:id="rId17"/>
    <p:sldId id="293" r:id="rId18"/>
    <p:sldId id="33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94D"/>
    <a:srgbClr val="E47632"/>
    <a:srgbClr val="274C5D"/>
    <a:srgbClr val="E0AC7E"/>
    <a:srgbClr val="E5C9A8"/>
    <a:srgbClr val="5A94AC"/>
    <a:srgbClr val="83434A"/>
    <a:srgbClr val="3FB393"/>
    <a:srgbClr val="7D5346"/>
    <a:srgbClr val="D89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3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9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3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36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74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23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2.WAV"/><Relationship Id="rId7" Type="http://schemas.openxmlformats.org/officeDocument/2006/relationships/image" Target="../media/image24.png"/><Relationship Id="rId2" Type="http://schemas.openxmlformats.org/officeDocument/2006/relationships/audio" Target="file:///C:\WINDOWS\MEDIA\TADA.WAV" TargetMode="External"/><Relationship Id="rId1" Type="http://schemas.microsoft.com/office/2007/relationships/media" Target="file:///C:\WINDOWS\MEDIA\TADA.WAV" TargetMode="Externa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.xml"/><Relationship Id="rId10" Type="http://schemas.openxmlformats.org/officeDocument/2006/relationships/image" Target="../media/image19.emf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6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" Target="slide7.xml"/><Relationship Id="rId2" Type="http://schemas.openxmlformats.org/officeDocument/2006/relationships/audio" Target="file:///C:\WINDOWS\MEDIA\TADA.WAV" TargetMode="External"/><Relationship Id="rId1" Type="http://schemas.microsoft.com/office/2007/relationships/media" Target="file:///C:\WINDOWS\MEDIA\TADA.WAV" TargetMode="Externa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.xml"/><Relationship Id="rId10" Type="http://schemas.openxmlformats.org/officeDocument/2006/relationships/image" Target="../media/image19.emf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" Target="slide7.xml"/><Relationship Id="rId2" Type="http://schemas.openxmlformats.org/officeDocument/2006/relationships/audio" Target="file:///C:\WINDOWS\MEDIA\TADA.WAV" TargetMode="External"/><Relationship Id="rId1" Type="http://schemas.microsoft.com/office/2007/relationships/media" Target="file:///C:\WINDOWS\MEDIA\TADA.WAV" TargetMode="Externa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.xml"/><Relationship Id="rId10" Type="http://schemas.openxmlformats.org/officeDocument/2006/relationships/image" Target="../media/image19.emf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2.WAV"/><Relationship Id="rId7" Type="http://schemas.openxmlformats.org/officeDocument/2006/relationships/image" Target="../media/image24.png"/><Relationship Id="rId2" Type="http://schemas.openxmlformats.org/officeDocument/2006/relationships/audio" Target="file:///C:\WINDOWS\MEDIA\TADA.WAV" TargetMode="External"/><Relationship Id="rId1" Type="http://schemas.microsoft.com/office/2007/relationships/media" Target="file:///C:\WINDOWS\MEDIA\TADA.WAV" TargetMode="Externa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.xml"/><Relationship Id="rId10" Type="http://schemas.openxmlformats.org/officeDocument/2006/relationships/image" Target="../media/image19.emf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2.WAV"/><Relationship Id="rId7" Type="http://schemas.openxmlformats.org/officeDocument/2006/relationships/image" Target="../media/image24.png"/><Relationship Id="rId2" Type="http://schemas.openxmlformats.org/officeDocument/2006/relationships/audio" Target="file:///C:\WINDOWS\MEDIA\TADA.WAV" TargetMode="External"/><Relationship Id="rId1" Type="http://schemas.microsoft.com/office/2007/relationships/media" Target="file:///C:\WINDOWS\MEDIA\TADA.WAV" TargetMode="Externa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10" Type="http://schemas.openxmlformats.org/officeDocument/2006/relationships/image" Target="../media/image19.emf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" Target="slide7.xml"/><Relationship Id="rId2" Type="http://schemas.openxmlformats.org/officeDocument/2006/relationships/audio" Target="file:///C:\WINDOWS\MEDIA\TADA.WAV" TargetMode="External"/><Relationship Id="rId1" Type="http://schemas.microsoft.com/office/2007/relationships/media" Target="file:///C:\WINDOWS\MEDIA\TADA.WAV" TargetMode="Externa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.xml"/><Relationship Id="rId10" Type="http://schemas.openxmlformats.org/officeDocument/2006/relationships/image" Target="../media/image19.emf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287092" y="334307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8059232" y="183871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38065" y="771077"/>
            <a:ext cx="940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6600" b="1" dirty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TỰ NHIÊN VÀ XÃ HỘI</a:t>
            </a:r>
            <a:endParaRPr lang="zh-CN" altLang="en-US" sz="6600" b="1" i="0" dirty="0">
              <a:solidFill>
                <a:srgbClr val="666666"/>
              </a:solidFill>
              <a:effectLst/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DECD1-0C40-6649-B9AA-1EE06BDE80E5}"/>
              </a:ext>
            </a:extLst>
          </p:cNvPr>
          <p:cNvSpPr txBox="1"/>
          <p:nvPr/>
        </p:nvSpPr>
        <p:spPr>
          <a:xfrm>
            <a:off x="5293355" y="2016271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351E5B5-902A-0A47-A65B-4925BCEAE32D}"/>
              </a:ext>
            </a:extLst>
          </p:cNvPr>
          <p:cNvGrpSpPr/>
          <p:nvPr/>
        </p:nvGrpSpPr>
        <p:grpSpPr>
          <a:xfrm>
            <a:off x="-598960" y="0"/>
            <a:ext cx="3729511" cy="1157468"/>
            <a:chOff x="-598960" y="0"/>
            <a:chExt cx="3729511" cy="1157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016F03-9AEB-D240-A56D-52EA737626AF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" name="图片 147">
              <a:extLst>
                <a:ext uri="{FF2B5EF4-FFF2-40B4-BE49-F238E27FC236}">
                  <a16:creationId xmlns:a16="http://schemas.microsoft.com/office/drawing/2014/main" id="{4B5736CB-00E4-BA40-9EFE-F8C4807D3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8960" y="196962"/>
              <a:ext cx="3729511" cy="7635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F34806-2966-CE4B-816E-D0FAF39B7621}"/>
              </a:ext>
            </a:extLst>
          </p:cNvPr>
          <p:cNvSpPr txBox="1"/>
          <p:nvPr/>
        </p:nvSpPr>
        <p:spPr>
          <a:xfrm>
            <a:off x="4800600" y="30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 CỬA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C7FE1-EBCF-624F-9CC9-52C2FB14159D}"/>
              </a:ext>
            </a:extLst>
          </p:cNvPr>
          <p:cNvSpPr txBox="1"/>
          <p:nvPr/>
        </p:nvSpPr>
        <p:spPr>
          <a:xfrm>
            <a:off x="2286001" y="1295400"/>
            <a:ext cx="7781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việc cần làm để phòng cháy khi đun nấu ở nhà?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C0EC09D-9C43-EA43-8BF5-B33118D0113B}"/>
              </a:ext>
            </a:extLst>
          </p:cNvPr>
          <p:cNvSpPr/>
          <p:nvPr/>
        </p:nvSpPr>
        <p:spPr>
          <a:xfrm>
            <a:off x="2819401" y="2514600"/>
            <a:ext cx="7248525" cy="28956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việc cần làm để phòng cháy khi đun nấu là: Không để những thứ dễ cháy ở gần bếp, khi đun nấu phải trông coi cẩn thận …</a:t>
            </a:r>
          </a:p>
        </p:txBody>
      </p:sp>
      <p:sp>
        <p:nvSpPr>
          <p:cNvPr id="7" name="Right Arrow 6">
            <a:hlinkClick r:id="rId8" action="ppaction://hlinksldjump"/>
            <a:extLst>
              <a:ext uri="{FF2B5EF4-FFF2-40B4-BE49-F238E27FC236}">
                <a16:creationId xmlns:a16="http://schemas.microsoft.com/office/drawing/2014/main" id="{F2BF64DB-6C0A-2046-9B37-7E0F70A09260}"/>
              </a:ext>
            </a:extLst>
          </p:cNvPr>
          <p:cNvSpPr/>
          <p:nvPr/>
        </p:nvSpPr>
        <p:spPr>
          <a:xfrm>
            <a:off x="11188700" y="5029200"/>
            <a:ext cx="457200" cy="381000"/>
          </a:xfrm>
          <a:prstGeom prst="rightArrow">
            <a:avLst/>
          </a:prstGeom>
          <a:solidFill>
            <a:srgbClr val="F7536A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TADA.WAV">
            <a:hlinkClick r:id="" action="ppaction://media"/>
            <a:extLst>
              <a:ext uri="{FF2B5EF4-FFF2-40B4-BE49-F238E27FC236}">
                <a16:creationId xmlns:a16="http://schemas.microsoft.com/office/drawing/2014/main" id="{C03760DE-A56F-4742-8FB2-BD2B5E5C10D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540338-DF9A-9241-AAB0-6A24F09CC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B37EE5-862D-3147-83A7-431A588C5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43E298-25BF-EF41-BCD0-BF01601CE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8D4F67-AF0D-694B-9CFE-D13DDAD7A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C45E11-9BBE-734E-A4AF-FFF920022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38C888-4005-4448-A687-FEF1576CC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4D3544-0C35-1C48-A50C-938FC1C1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BA0EE9-CE56-2A46-9545-4B5A55DA7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E8196E7-611D-7849-8C2D-5BC7D65A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0B8172-8C6B-A148-B2E4-3DA29768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CA3F8BB-F865-A74B-B21A-39357F5F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20" name="WordArt 22">
            <a:extLst>
              <a:ext uri="{FF2B5EF4-FFF2-40B4-BE49-F238E27FC236}">
                <a16:creationId xmlns:a16="http://schemas.microsoft.com/office/drawing/2014/main" id="{025C7F91-70FA-704C-BE3A-9152A05B19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600" y="433388"/>
            <a:ext cx="1752600" cy="5835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DING534.WAV">
            <a:hlinkClick r:id="" action="ppaction://media"/>
            <a:extLst>
              <a:ext uri="{FF2B5EF4-FFF2-40B4-BE49-F238E27FC236}">
                <a16:creationId xmlns:a16="http://schemas.microsoft.com/office/drawing/2014/main" id="{B4AFCA2B-2F37-A448-9568-F8C1906CC34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id="{21F3EEED-BB7B-D743-96B4-528870262B38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670EA1FB-7E0B-7A41-A16E-3FF29C79B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>
              <a:extLst>
                <a:ext uri="{FF2B5EF4-FFF2-40B4-BE49-F238E27FC236}">
                  <a16:creationId xmlns:a16="http://schemas.microsoft.com/office/drawing/2014/main" id="{DE613422-F33E-D84A-B039-13BB3527A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PA_库_任意多边形 45">
            <a:extLst>
              <a:ext uri="{FF2B5EF4-FFF2-40B4-BE49-F238E27FC236}">
                <a16:creationId xmlns:a16="http://schemas.microsoft.com/office/drawing/2014/main" id="{25931F80-AC68-4948-9DD5-F09A5200A35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0980206" y="4659601"/>
            <a:ext cx="823388" cy="1170998"/>
          </a:xfrm>
          <a:custGeom>
            <a:avLst/>
            <a:gdLst>
              <a:gd name="connsiteX0" fmla="*/ 268941 w 1785392"/>
              <a:gd name="connsiteY0" fmla="*/ 475427 h 1041295"/>
              <a:gd name="connsiteX1" fmla="*/ 0 w 1785392"/>
              <a:gd name="connsiteY1" fmla="*/ 658307 h 1041295"/>
              <a:gd name="connsiteX2" fmla="*/ 301214 w 1785392"/>
              <a:gd name="connsiteY2" fmla="*/ 690580 h 1041295"/>
              <a:gd name="connsiteX3" fmla="*/ 473336 w 1785392"/>
              <a:gd name="connsiteY3" fmla="*/ 1013309 h 1041295"/>
              <a:gd name="connsiteX4" fmla="*/ 1215614 w 1785392"/>
              <a:gd name="connsiteY4" fmla="*/ 1002551 h 1041295"/>
              <a:gd name="connsiteX5" fmla="*/ 1721223 w 1785392"/>
              <a:gd name="connsiteY5" fmla="*/ 819671 h 1041295"/>
              <a:gd name="connsiteX6" fmla="*/ 1624405 w 1785392"/>
              <a:gd name="connsiteY6" fmla="*/ 77394 h 1041295"/>
              <a:gd name="connsiteX7" fmla="*/ 333487 w 1785392"/>
              <a:gd name="connsiteY7" fmla="*/ 66636 h 1041295"/>
              <a:gd name="connsiteX8" fmla="*/ 268941 w 1785392"/>
              <a:gd name="connsiteY8" fmla="*/ 475427 h 1041295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1051"/>
              <a:gd name="connsiteX1" fmla="*/ 0 w 1785392"/>
              <a:gd name="connsiteY1" fmla="*/ 659444 h 1041051"/>
              <a:gd name="connsiteX2" fmla="*/ 213064 w 1785392"/>
              <a:gd name="connsiteY2" fmla="*/ 710767 h 1041051"/>
              <a:gd name="connsiteX3" fmla="*/ 473336 w 1785392"/>
              <a:gd name="connsiteY3" fmla="*/ 1014446 h 1041051"/>
              <a:gd name="connsiteX4" fmla="*/ 1215614 w 1785392"/>
              <a:gd name="connsiteY4" fmla="*/ 1003688 h 1041051"/>
              <a:gd name="connsiteX5" fmla="*/ 1721223 w 1785392"/>
              <a:gd name="connsiteY5" fmla="*/ 820808 h 1041051"/>
              <a:gd name="connsiteX6" fmla="*/ 1624405 w 1785392"/>
              <a:gd name="connsiteY6" fmla="*/ 78531 h 1041051"/>
              <a:gd name="connsiteX7" fmla="*/ 333487 w 1785392"/>
              <a:gd name="connsiteY7" fmla="*/ 67773 h 1041051"/>
              <a:gd name="connsiteX8" fmla="*/ 154346 w 1785392"/>
              <a:gd name="connsiteY8" fmla="*/ 486089 h 1041051"/>
              <a:gd name="connsiteX0" fmla="*/ 154346 w 1785392"/>
              <a:gd name="connsiteY0" fmla="*/ 486089 h 1034605"/>
              <a:gd name="connsiteX1" fmla="*/ 0 w 1785392"/>
              <a:gd name="connsiteY1" fmla="*/ 659444 h 1034605"/>
              <a:gd name="connsiteX2" fmla="*/ 213064 w 1785392"/>
              <a:gd name="connsiteY2" fmla="*/ 710767 h 1034605"/>
              <a:gd name="connsiteX3" fmla="*/ 363148 w 1785392"/>
              <a:gd name="connsiteY3" fmla="*/ 1004921 h 1034605"/>
              <a:gd name="connsiteX4" fmla="*/ 1215614 w 1785392"/>
              <a:gd name="connsiteY4" fmla="*/ 1003688 h 1034605"/>
              <a:gd name="connsiteX5" fmla="*/ 1721223 w 1785392"/>
              <a:gd name="connsiteY5" fmla="*/ 820808 h 1034605"/>
              <a:gd name="connsiteX6" fmla="*/ 1624405 w 1785392"/>
              <a:gd name="connsiteY6" fmla="*/ 78531 h 1034605"/>
              <a:gd name="connsiteX7" fmla="*/ 333487 w 1785392"/>
              <a:gd name="connsiteY7" fmla="*/ 67773 h 1034605"/>
              <a:gd name="connsiteX8" fmla="*/ 154346 w 1785392"/>
              <a:gd name="connsiteY8" fmla="*/ 486089 h 1034605"/>
              <a:gd name="connsiteX0" fmla="*/ 154346 w 1785392"/>
              <a:gd name="connsiteY0" fmla="*/ 486089 h 1027938"/>
              <a:gd name="connsiteX1" fmla="*/ 0 w 1785392"/>
              <a:gd name="connsiteY1" fmla="*/ 659444 h 1027938"/>
              <a:gd name="connsiteX2" fmla="*/ 224967 w 1785392"/>
              <a:gd name="connsiteY2" fmla="*/ 810042 h 1027938"/>
              <a:gd name="connsiteX3" fmla="*/ 363148 w 1785392"/>
              <a:gd name="connsiteY3" fmla="*/ 1004921 h 1027938"/>
              <a:gd name="connsiteX4" fmla="*/ 1215614 w 1785392"/>
              <a:gd name="connsiteY4" fmla="*/ 1003688 h 1027938"/>
              <a:gd name="connsiteX5" fmla="*/ 1721223 w 1785392"/>
              <a:gd name="connsiteY5" fmla="*/ 820808 h 1027938"/>
              <a:gd name="connsiteX6" fmla="*/ 1624405 w 1785392"/>
              <a:gd name="connsiteY6" fmla="*/ 78531 h 1027938"/>
              <a:gd name="connsiteX7" fmla="*/ 333487 w 1785392"/>
              <a:gd name="connsiteY7" fmla="*/ 67773 h 1027938"/>
              <a:gd name="connsiteX8" fmla="*/ 154346 w 1785392"/>
              <a:gd name="connsiteY8" fmla="*/ 486089 h 1027938"/>
              <a:gd name="connsiteX0" fmla="*/ 309088 w 1940134"/>
              <a:gd name="connsiteY0" fmla="*/ 486089 h 1027938"/>
              <a:gd name="connsiteX1" fmla="*/ 0 w 1940134"/>
              <a:gd name="connsiteY1" fmla="*/ 805744 h 1027938"/>
              <a:gd name="connsiteX2" fmla="*/ 379709 w 1940134"/>
              <a:gd name="connsiteY2" fmla="*/ 810042 h 1027938"/>
              <a:gd name="connsiteX3" fmla="*/ 517890 w 1940134"/>
              <a:gd name="connsiteY3" fmla="*/ 1004921 h 1027938"/>
              <a:gd name="connsiteX4" fmla="*/ 1370356 w 1940134"/>
              <a:gd name="connsiteY4" fmla="*/ 1003688 h 1027938"/>
              <a:gd name="connsiteX5" fmla="*/ 1875965 w 1940134"/>
              <a:gd name="connsiteY5" fmla="*/ 820808 h 1027938"/>
              <a:gd name="connsiteX6" fmla="*/ 1779147 w 1940134"/>
              <a:gd name="connsiteY6" fmla="*/ 78531 h 1027938"/>
              <a:gd name="connsiteX7" fmla="*/ 488229 w 1940134"/>
              <a:gd name="connsiteY7" fmla="*/ 67773 h 1027938"/>
              <a:gd name="connsiteX8" fmla="*/ 309088 w 1940134"/>
              <a:gd name="connsiteY8" fmla="*/ 486089 h 1027938"/>
              <a:gd name="connsiteX0" fmla="*/ 285282 w 1916328"/>
              <a:gd name="connsiteY0" fmla="*/ 486089 h 1027938"/>
              <a:gd name="connsiteX1" fmla="*/ 0 w 1916328"/>
              <a:gd name="connsiteY1" fmla="*/ 863219 h 1027938"/>
              <a:gd name="connsiteX2" fmla="*/ 355903 w 1916328"/>
              <a:gd name="connsiteY2" fmla="*/ 810042 h 1027938"/>
              <a:gd name="connsiteX3" fmla="*/ 494084 w 1916328"/>
              <a:gd name="connsiteY3" fmla="*/ 1004921 h 1027938"/>
              <a:gd name="connsiteX4" fmla="*/ 1346550 w 1916328"/>
              <a:gd name="connsiteY4" fmla="*/ 1003688 h 1027938"/>
              <a:gd name="connsiteX5" fmla="*/ 1852159 w 1916328"/>
              <a:gd name="connsiteY5" fmla="*/ 820808 h 1027938"/>
              <a:gd name="connsiteX6" fmla="*/ 1755341 w 1916328"/>
              <a:gd name="connsiteY6" fmla="*/ 78531 h 1027938"/>
              <a:gd name="connsiteX7" fmla="*/ 464423 w 1916328"/>
              <a:gd name="connsiteY7" fmla="*/ 67773 h 1027938"/>
              <a:gd name="connsiteX8" fmla="*/ 285282 w 1916328"/>
              <a:gd name="connsiteY8" fmla="*/ 486089 h 1027938"/>
              <a:gd name="connsiteX0" fmla="*/ 285282 w 1916328"/>
              <a:gd name="connsiteY0" fmla="*/ 490809 h 1032658"/>
              <a:gd name="connsiteX1" fmla="*/ 0 w 1916328"/>
              <a:gd name="connsiteY1" fmla="*/ 867939 h 1032658"/>
              <a:gd name="connsiteX2" fmla="*/ 355903 w 1916328"/>
              <a:gd name="connsiteY2" fmla="*/ 814762 h 1032658"/>
              <a:gd name="connsiteX3" fmla="*/ 494084 w 1916328"/>
              <a:gd name="connsiteY3" fmla="*/ 1009641 h 1032658"/>
              <a:gd name="connsiteX4" fmla="*/ 1346550 w 1916328"/>
              <a:gd name="connsiteY4" fmla="*/ 1008408 h 1032658"/>
              <a:gd name="connsiteX5" fmla="*/ 1852159 w 1916328"/>
              <a:gd name="connsiteY5" fmla="*/ 825528 h 1032658"/>
              <a:gd name="connsiteX6" fmla="*/ 1755341 w 1916328"/>
              <a:gd name="connsiteY6" fmla="*/ 83251 h 1032658"/>
              <a:gd name="connsiteX7" fmla="*/ 547745 w 1916328"/>
              <a:gd name="connsiteY7" fmla="*/ 62043 h 1032658"/>
              <a:gd name="connsiteX8" fmla="*/ 285282 w 1916328"/>
              <a:gd name="connsiteY8" fmla="*/ 490809 h 1032658"/>
              <a:gd name="connsiteX0" fmla="*/ 364555 w 1995601"/>
              <a:gd name="connsiteY0" fmla="*/ 490809 h 1032658"/>
              <a:gd name="connsiteX1" fmla="*/ 0 w 1995601"/>
              <a:gd name="connsiteY1" fmla="*/ 497464 h 1032658"/>
              <a:gd name="connsiteX2" fmla="*/ 435176 w 1995601"/>
              <a:gd name="connsiteY2" fmla="*/ 814762 h 1032658"/>
              <a:gd name="connsiteX3" fmla="*/ 573357 w 1995601"/>
              <a:gd name="connsiteY3" fmla="*/ 1009641 h 1032658"/>
              <a:gd name="connsiteX4" fmla="*/ 1425823 w 1995601"/>
              <a:gd name="connsiteY4" fmla="*/ 1008408 h 1032658"/>
              <a:gd name="connsiteX5" fmla="*/ 1931432 w 1995601"/>
              <a:gd name="connsiteY5" fmla="*/ 825528 h 1032658"/>
              <a:gd name="connsiteX6" fmla="*/ 1834614 w 1995601"/>
              <a:gd name="connsiteY6" fmla="*/ 83251 h 1032658"/>
              <a:gd name="connsiteX7" fmla="*/ 627018 w 1995601"/>
              <a:gd name="connsiteY7" fmla="*/ 62043 h 1032658"/>
              <a:gd name="connsiteX8" fmla="*/ 364555 w 1995601"/>
              <a:gd name="connsiteY8" fmla="*/ 490809 h 1032658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38466"/>
              <a:gd name="connsiteX1" fmla="*/ 0 w 1995601"/>
              <a:gd name="connsiteY1" fmla="*/ 531704 h 1038466"/>
              <a:gd name="connsiteX2" fmla="*/ 403467 w 1995601"/>
              <a:gd name="connsiteY2" fmla="*/ 666705 h 1038466"/>
              <a:gd name="connsiteX3" fmla="*/ 573357 w 1995601"/>
              <a:gd name="connsiteY3" fmla="*/ 1005657 h 1038466"/>
              <a:gd name="connsiteX4" fmla="*/ 1425823 w 1995601"/>
              <a:gd name="connsiteY4" fmla="*/ 1004424 h 1038466"/>
              <a:gd name="connsiteX5" fmla="*/ 1931432 w 1995601"/>
              <a:gd name="connsiteY5" fmla="*/ 821544 h 1038466"/>
              <a:gd name="connsiteX6" fmla="*/ 1834614 w 1995601"/>
              <a:gd name="connsiteY6" fmla="*/ 79267 h 1038466"/>
              <a:gd name="connsiteX7" fmla="*/ 627018 w 1995601"/>
              <a:gd name="connsiteY7" fmla="*/ 58059 h 1038466"/>
              <a:gd name="connsiteX8" fmla="*/ 372482 w 1995601"/>
              <a:gd name="connsiteY8" fmla="*/ 419199 h 1038466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8737"/>
              <a:gd name="connsiteY0" fmla="*/ 419199 h 1060032"/>
              <a:gd name="connsiteX1" fmla="*/ 0 w 1998737"/>
              <a:gd name="connsiteY1" fmla="*/ 531704 h 1060032"/>
              <a:gd name="connsiteX2" fmla="*/ 371757 w 1998737"/>
              <a:gd name="connsiteY2" fmla="*/ 643183 h 1060032"/>
              <a:gd name="connsiteX3" fmla="*/ 573357 w 1998737"/>
              <a:gd name="connsiteY3" fmla="*/ 1005657 h 1060032"/>
              <a:gd name="connsiteX4" fmla="*/ 1378259 w 1998737"/>
              <a:gd name="connsiteY4" fmla="*/ 1039708 h 1060032"/>
              <a:gd name="connsiteX5" fmla="*/ 1931432 w 1998737"/>
              <a:gd name="connsiteY5" fmla="*/ 821544 h 1060032"/>
              <a:gd name="connsiteX6" fmla="*/ 1834614 w 1998737"/>
              <a:gd name="connsiteY6" fmla="*/ 79267 h 1060032"/>
              <a:gd name="connsiteX7" fmla="*/ 627018 w 1998737"/>
              <a:gd name="connsiteY7" fmla="*/ 58059 h 1060032"/>
              <a:gd name="connsiteX8" fmla="*/ 372482 w 1998737"/>
              <a:gd name="connsiteY8" fmla="*/ 419199 h 1060032"/>
              <a:gd name="connsiteX0" fmla="*/ 372482 w 1998737"/>
              <a:gd name="connsiteY0" fmla="*/ 419199 h 1053843"/>
              <a:gd name="connsiteX1" fmla="*/ 0 w 1998737"/>
              <a:gd name="connsiteY1" fmla="*/ 531704 h 1053843"/>
              <a:gd name="connsiteX2" fmla="*/ 371757 w 1998737"/>
              <a:gd name="connsiteY2" fmla="*/ 643183 h 1053843"/>
              <a:gd name="connsiteX3" fmla="*/ 573357 w 1998737"/>
              <a:gd name="connsiteY3" fmla="*/ 1005657 h 1053843"/>
              <a:gd name="connsiteX4" fmla="*/ 1378259 w 1998737"/>
              <a:gd name="connsiteY4" fmla="*/ 1039708 h 1053843"/>
              <a:gd name="connsiteX5" fmla="*/ 1931432 w 1998737"/>
              <a:gd name="connsiteY5" fmla="*/ 821544 h 1053843"/>
              <a:gd name="connsiteX6" fmla="*/ 1834614 w 1998737"/>
              <a:gd name="connsiteY6" fmla="*/ 79267 h 1053843"/>
              <a:gd name="connsiteX7" fmla="*/ 627018 w 1998737"/>
              <a:gd name="connsiteY7" fmla="*/ 58059 h 1053843"/>
              <a:gd name="connsiteX8" fmla="*/ 372482 w 1998737"/>
              <a:gd name="connsiteY8" fmla="*/ 419199 h 1053843"/>
              <a:gd name="connsiteX0" fmla="*/ 372482 w 1998737"/>
              <a:gd name="connsiteY0" fmla="*/ 419199 h 1054305"/>
              <a:gd name="connsiteX1" fmla="*/ 0 w 1998737"/>
              <a:gd name="connsiteY1" fmla="*/ 531704 h 1054305"/>
              <a:gd name="connsiteX2" fmla="*/ 371757 w 1998737"/>
              <a:gd name="connsiteY2" fmla="*/ 643183 h 1054305"/>
              <a:gd name="connsiteX3" fmla="*/ 565431 w 1998737"/>
              <a:gd name="connsiteY3" fmla="*/ 990956 h 1054305"/>
              <a:gd name="connsiteX4" fmla="*/ 1378259 w 1998737"/>
              <a:gd name="connsiteY4" fmla="*/ 1039708 h 1054305"/>
              <a:gd name="connsiteX5" fmla="*/ 1931432 w 1998737"/>
              <a:gd name="connsiteY5" fmla="*/ 821544 h 1054305"/>
              <a:gd name="connsiteX6" fmla="*/ 1834614 w 1998737"/>
              <a:gd name="connsiteY6" fmla="*/ 79267 h 1054305"/>
              <a:gd name="connsiteX7" fmla="*/ 627018 w 1998737"/>
              <a:gd name="connsiteY7" fmla="*/ 58059 h 1054305"/>
              <a:gd name="connsiteX8" fmla="*/ 372482 w 1998737"/>
              <a:gd name="connsiteY8" fmla="*/ 419199 h 10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8737" h="1054305">
                <a:moveTo>
                  <a:pt x="372482" y="419199"/>
                </a:moveTo>
                <a:cubicBezTo>
                  <a:pt x="237751" y="459641"/>
                  <a:pt x="182295" y="458919"/>
                  <a:pt x="0" y="531704"/>
                </a:cubicBezTo>
                <a:cubicBezTo>
                  <a:pt x="71021" y="548812"/>
                  <a:pt x="300736" y="626075"/>
                  <a:pt x="371757" y="643183"/>
                </a:cubicBezTo>
                <a:cubicBezTo>
                  <a:pt x="429131" y="750759"/>
                  <a:pt x="397681" y="924869"/>
                  <a:pt x="565431" y="990956"/>
                </a:cubicBezTo>
                <a:cubicBezTo>
                  <a:pt x="733181" y="1057043"/>
                  <a:pt x="1150592" y="1067943"/>
                  <a:pt x="1378259" y="1039708"/>
                </a:cubicBezTo>
                <a:cubicBezTo>
                  <a:pt x="1605926" y="1011473"/>
                  <a:pt x="1855373" y="981617"/>
                  <a:pt x="1931432" y="821544"/>
                </a:cubicBezTo>
                <a:cubicBezTo>
                  <a:pt x="2007491" y="661471"/>
                  <a:pt x="2065903" y="204773"/>
                  <a:pt x="1834614" y="79267"/>
                </a:cubicBezTo>
                <a:cubicBezTo>
                  <a:pt x="1603325" y="-46239"/>
                  <a:pt x="870707" y="1404"/>
                  <a:pt x="627018" y="58059"/>
                </a:cubicBezTo>
                <a:cubicBezTo>
                  <a:pt x="383329" y="114714"/>
                  <a:pt x="354177" y="222647"/>
                  <a:pt x="372482" y="419199"/>
                </a:cubicBezTo>
                <a:close/>
              </a:path>
            </a:pathLst>
          </a:custGeom>
          <a:noFill/>
          <a:ln w="57150" cap="rnd">
            <a:solidFill>
              <a:srgbClr val="F08D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DA7F44-F5B8-384B-96CE-AC61345C80E4}"/>
              </a:ext>
            </a:extLst>
          </p:cNvPr>
          <p:cNvSpPr/>
          <p:nvPr/>
        </p:nvSpPr>
        <p:spPr>
          <a:xfrm>
            <a:off x="4959350" y="178206"/>
            <a:ext cx="1968500" cy="80105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24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93" repeatCount="11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6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F047FC-0154-6943-8D70-D9002C975096}"/>
              </a:ext>
            </a:extLst>
          </p:cNvPr>
          <p:cNvSpPr/>
          <p:nvPr/>
        </p:nvSpPr>
        <p:spPr>
          <a:xfrm>
            <a:off x="1422400" y="2527300"/>
            <a:ext cx="2133600" cy="76200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HỘI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C3EF60-B3D9-D848-B6F6-639A8EC9A8A2}"/>
              </a:ext>
            </a:extLst>
          </p:cNvPr>
          <p:cNvCxnSpPr>
            <a:endCxn id="19" idx="1"/>
          </p:cNvCxnSpPr>
          <p:nvPr/>
        </p:nvCxnSpPr>
        <p:spPr>
          <a:xfrm flipV="1">
            <a:off x="3556000" y="1155700"/>
            <a:ext cx="1371600" cy="1752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D8804E-15A6-C344-A442-165973524A3E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>
            <a:off x="3556000" y="2908300"/>
            <a:ext cx="1383792" cy="38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A2D9DF-D125-B141-AE3D-86D4D7294235}"/>
              </a:ext>
            </a:extLst>
          </p:cNvPr>
          <p:cNvCxnSpPr>
            <a:stCxn id="15" idx="3"/>
            <a:endCxn id="20" idx="1"/>
          </p:cNvCxnSpPr>
          <p:nvPr/>
        </p:nvCxnSpPr>
        <p:spPr>
          <a:xfrm>
            <a:off x="3556000" y="2908300"/>
            <a:ext cx="1371600" cy="2324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D5C282B-634F-1849-82BB-0F13586A6106}"/>
              </a:ext>
            </a:extLst>
          </p:cNvPr>
          <p:cNvSpPr/>
          <p:nvPr/>
        </p:nvSpPr>
        <p:spPr>
          <a:xfrm>
            <a:off x="4927600" y="622300"/>
            <a:ext cx="5193792" cy="1066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/>
                <a:latin typeface="Times New Roman"/>
                <a:ea typeface="Calibri"/>
              </a:rPr>
              <a:t>Gia</a:t>
            </a:r>
            <a:r>
              <a:rPr lang="en-US" sz="2400" b="1" dirty="0"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effectLst/>
                <a:latin typeface="Times New Roman"/>
                <a:ea typeface="Calibri"/>
              </a:rPr>
              <a:t>đình</a:t>
            </a:r>
            <a:r>
              <a:rPr lang="en-US" sz="2400" b="1" dirty="0">
                <a:effectLst/>
                <a:latin typeface="Times New Roman"/>
                <a:ea typeface="Calibri"/>
              </a:rPr>
              <a:t>: </a:t>
            </a:r>
            <a:r>
              <a:rPr lang="en-US" sz="2400" dirty="0" err="1">
                <a:effectLst/>
                <a:latin typeface="Times New Roman"/>
                <a:ea typeface="Calibri"/>
              </a:rPr>
              <a:t>mối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quan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hệ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họ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hàng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nội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ngoại</a:t>
            </a:r>
            <a:r>
              <a:rPr lang="en-US" sz="2400" dirty="0">
                <a:effectLst/>
                <a:latin typeface="Times New Roman"/>
                <a:ea typeface="Calibri"/>
              </a:rPr>
              <a:t>, </a:t>
            </a:r>
            <a:r>
              <a:rPr lang="en-US" sz="2400" dirty="0" err="1">
                <a:effectLst/>
                <a:latin typeface="Times New Roman"/>
                <a:ea typeface="Calibri"/>
              </a:rPr>
              <a:t>biết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giữ</a:t>
            </a:r>
            <a:r>
              <a:rPr lang="en-US" sz="2400" dirty="0">
                <a:effectLst/>
                <a:latin typeface="Times New Roman"/>
                <a:ea typeface="Calibri"/>
              </a:rPr>
              <a:t> an </a:t>
            </a:r>
            <a:r>
              <a:rPr lang="en-US" sz="2400" dirty="0" err="1">
                <a:effectLst/>
                <a:latin typeface="Times New Roman"/>
                <a:ea typeface="Calibri"/>
              </a:rPr>
              <a:t>toàn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khi</a:t>
            </a:r>
            <a:r>
              <a:rPr lang="en-US" sz="2400" dirty="0">
                <a:effectLst/>
                <a:latin typeface="Times New Roman"/>
                <a:ea typeface="Calibri"/>
              </a:rPr>
              <a:t> ở </a:t>
            </a:r>
            <a:r>
              <a:rPr lang="en-US" sz="2400" dirty="0" err="1">
                <a:effectLst/>
                <a:latin typeface="Times New Roman"/>
                <a:ea typeface="Calibri"/>
              </a:rPr>
              <a:t>nhà</a:t>
            </a:r>
            <a:r>
              <a:rPr lang="en-US" sz="2400" dirty="0">
                <a:latin typeface="Times New Roman"/>
                <a:ea typeface="Calibri"/>
              </a:rPr>
              <a:t>.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647FA9-C954-A749-AC8B-66DF5986824D}"/>
              </a:ext>
            </a:extLst>
          </p:cNvPr>
          <p:cNvSpPr/>
          <p:nvPr/>
        </p:nvSpPr>
        <p:spPr>
          <a:xfrm>
            <a:off x="4927600" y="4279900"/>
            <a:ext cx="5181600" cy="1905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89D4619-6435-F344-BB0E-6F737255DF8E}"/>
              </a:ext>
            </a:extLst>
          </p:cNvPr>
          <p:cNvSpPr/>
          <p:nvPr/>
        </p:nvSpPr>
        <p:spPr>
          <a:xfrm>
            <a:off x="4939792" y="2298700"/>
            <a:ext cx="5169408" cy="1295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A1F28F-F17E-3444-951E-D92ECFA6FFE2}"/>
              </a:ext>
            </a:extLst>
          </p:cNvPr>
          <p:cNvGrpSpPr/>
          <p:nvPr/>
        </p:nvGrpSpPr>
        <p:grpSpPr>
          <a:xfrm>
            <a:off x="-598960" y="0"/>
            <a:ext cx="3729511" cy="1157468"/>
            <a:chOff x="-598960" y="0"/>
            <a:chExt cx="3729511" cy="115746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CFB133-5AED-C54B-998F-E21505D35AA4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4" name="图片 147">
              <a:extLst>
                <a:ext uri="{FF2B5EF4-FFF2-40B4-BE49-F238E27FC236}">
                  <a16:creationId xmlns:a16="http://schemas.microsoft.com/office/drawing/2014/main" id="{2927A1C6-2914-524A-95D9-15B215BDD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8960" y="196962"/>
              <a:ext cx="3729511" cy="763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2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库_组合 5"/>
          <p:cNvGrpSpPr/>
          <p:nvPr>
            <p:custDataLst>
              <p:tags r:id="rId1"/>
            </p:custDataLst>
          </p:nvPr>
        </p:nvGrpSpPr>
        <p:grpSpPr>
          <a:xfrm>
            <a:off x="2628469" y="1663026"/>
            <a:ext cx="6662331" cy="3099475"/>
            <a:chOff x="1874329" y="2452708"/>
            <a:chExt cx="1534600" cy="699352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913072" y="2619104"/>
              <a:ext cx="1378961" cy="304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72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THỰC HÀNH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23625" y="2430079"/>
            <a:ext cx="2901200" cy="42773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99" y="1850361"/>
            <a:ext cx="775680" cy="71845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AE3F1-45C1-BA4F-8115-F09C89AE9E01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840B8F-8CB7-504E-8C54-D6C9E516E230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7" name="图片 147">
              <a:extLst>
                <a:ext uri="{FF2B5EF4-FFF2-40B4-BE49-F238E27FC236}">
                  <a16:creationId xmlns:a16="http://schemas.microsoft.com/office/drawing/2014/main" id="{1ACDB569-09B7-7040-9CE7-BE413DEBB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2F4A9B-23B1-B64A-9D76-B09A17B42204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07442B-1E7A-7E4E-BA3E-92C7440AC50E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" name="图片 147">
              <a:extLst>
                <a:ext uri="{FF2B5EF4-FFF2-40B4-BE49-F238E27FC236}">
                  <a16:creationId xmlns:a16="http://schemas.microsoft.com/office/drawing/2014/main" id="{B83BD761-AAD2-7747-8C47-981CEBF94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146E07-F8E4-D446-BE62-3D19CD248718}"/>
              </a:ext>
            </a:extLst>
          </p:cNvPr>
          <p:cNvSpPr txBox="1"/>
          <p:nvPr/>
        </p:nvSpPr>
        <p:spPr>
          <a:xfrm>
            <a:off x="1588957" y="507191"/>
            <a:ext cx="947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D0AC8-3AE3-D844-9135-B5BF1EBEC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5973" r="13438" b="3333"/>
          <a:stretch/>
        </p:blipFill>
        <p:spPr>
          <a:xfrm>
            <a:off x="2971801" y="1327661"/>
            <a:ext cx="6105525" cy="5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2F4A9B-23B1-B64A-9D76-B09A17B42204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07442B-1E7A-7E4E-BA3E-92C7440AC50E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" name="图片 147">
              <a:extLst>
                <a:ext uri="{FF2B5EF4-FFF2-40B4-BE49-F238E27FC236}">
                  <a16:creationId xmlns:a16="http://schemas.microsoft.com/office/drawing/2014/main" id="{B83BD761-AAD2-7747-8C47-981CEBF94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0A0B798-6732-FF47-A462-61D18053B3E8}"/>
              </a:ext>
            </a:extLst>
          </p:cNvPr>
          <p:cNvSpPr txBox="1"/>
          <p:nvPr/>
        </p:nvSpPr>
        <p:spPr>
          <a:xfrm>
            <a:off x="1790700" y="416036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307E0-6177-0242-B5A4-1EA087BF6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371600"/>
            <a:ext cx="7620000" cy="528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440B4-EB39-4048-B8D2-DFFB755884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40" r="3378" b="1"/>
          <a:stretch/>
        </p:blipFill>
        <p:spPr>
          <a:xfrm>
            <a:off x="2809875" y="1371601"/>
            <a:ext cx="6591300" cy="5273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2C4DD-3A2C-D647-B202-A5E0B7219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2574" r="7260" b="6250"/>
          <a:stretch/>
        </p:blipFill>
        <p:spPr>
          <a:xfrm>
            <a:off x="2594358" y="1371601"/>
            <a:ext cx="7254492" cy="5140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097DA5-D262-1C44-A320-7C693F550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244263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2F4A9B-23B1-B64A-9D76-B09A17B42204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07442B-1E7A-7E4E-BA3E-92C7440AC50E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" name="图片 147">
              <a:extLst>
                <a:ext uri="{FF2B5EF4-FFF2-40B4-BE49-F238E27FC236}">
                  <a16:creationId xmlns:a16="http://schemas.microsoft.com/office/drawing/2014/main" id="{B83BD761-AAD2-7747-8C47-981CEBF94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463E66-070B-5C48-AC4B-52E81A80A966}"/>
              </a:ext>
            </a:extLst>
          </p:cNvPr>
          <p:cNvSpPr txBox="1"/>
          <p:nvPr/>
        </p:nvSpPr>
        <p:spPr>
          <a:xfrm>
            <a:off x="1790700" y="3302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D54469-F0C4-5D42-9F17-A005026BF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397000"/>
            <a:ext cx="3755534" cy="2603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3EB61C-86D3-DB4E-A726-B7BDEB34C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5101"/>
            <a:ext cx="4152900" cy="2565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899261-C59D-F14C-8880-B746B4B30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49725"/>
            <a:ext cx="4152901" cy="25657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F6A03-E9CC-0440-96D2-70DBB3668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4149725"/>
            <a:ext cx="3736484" cy="25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2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2F4A9B-23B1-B64A-9D76-B09A17B42204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07442B-1E7A-7E4E-BA3E-92C7440AC50E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" name="图片 147">
              <a:extLst>
                <a:ext uri="{FF2B5EF4-FFF2-40B4-BE49-F238E27FC236}">
                  <a16:creationId xmlns:a16="http://schemas.microsoft.com/office/drawing/2014/main" id="{B83BD761-AAD2-7747-8C47-981CEBF94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  <p:sp>
        <p:nvSpPr>
          <p:cNvPr id="10" name="AutoShape 7">
            <a:extLst>
              <a:ext uri="{FF2B5EF4-FFF2-40B4-BE49-F238E27FC236}">
                <a16:creationId xmlns:a16="http://schemas.microsoft.com/office/drawing/2014/main" id="{C15855E5-FD9B-1D49-9D2E-529669E42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9172" y="2303562"/>
            <a:ext cx="6094731" cy="2738337"/>
          </a:xfrm>
          <a:prstGeom prst="cloudCallout">
            <a:avLst>
              <a:gd name="adj1" fmla="val -61093"/>
              <a:gd name="adj2" fmla="val -1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đề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Xã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hội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dung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93F668CB-CC71-5E49-A3BF-468EF718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524" y="3402341"/>
            <a:ext cx="13716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78F7AA2-446D-464A-A939-9B1662F0C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3415370"/>
            <a:ext cx="12192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75D2A756-35BB-C940-9A2C-F5AEA3E2C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3402341"/>
            <a:ext cx="20574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27CE5E1F-1271-B648-8589-36502FB26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276" y="3402341"/>
            <a:ext cx="1371600" cy="2224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3D91FF15-6703-0340-954C-AC8F9875D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9476" y="3387064"/>
            <a:ext cx="1219200" cy="2133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33">
            <a:extLst>
              <a:ext uri="{FF2B5EF4-FFF2-40B4-BE49-F238E27FC236}">
                <a16:creationId xmlns:a16="http://schemas.microsoft.com/office/drawing/2014/main" id="{53C7268A-1A73-8445-A39F-3A078839A8D5}"/>
              </a:ext>
            </a:extLst>
          </p:cNvPr>
          <p:cNvGrpSpPr>
            <a:grpSpLocks/>
          </p:cNvGrpSpPr>
          <p:nvPr/>
        </p:nvGrpSpPr>
        <p:grpSpPr bwMode="auto">
          <a:xfrm>
            <a:off x="2106556" y="1589544"/>
            <a:ext cx="7428251" cy="1797520"/>
            <a:chOff x="966" y="1077"/>
            <a:chExt cx="4032" cy="706"/>
          </a:xfrm>
        </p:grpSpPr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794620C3-BD43-BF42-9A22-108EF71C2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6" y="1077"/>
              <a:ext cx="2208" cy="230"/>
            </a:xfrm>
            <a:prstGeom prst="rect">
              <a:avLst/>
            </a:prstGeom>
            <a:noFill/>
            <a:ln w="28575">
              <a:solidFill>
                <a:srgbClr val="E4763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b="1" dirty="0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b="1" dirty="0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b="1" dirty="0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274C5D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endParaRPr lang="en-US" b="1" dirty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Line 28">
              <a:extLst>
                <a:ext uri="{FF2B5EF4-FFF2-40B4-BE49-F238E27FC236}">
                  <a16:creationId xmlns:a16="http://schemas.microsoft.com/office/drawing/2014/main" id="{CF77CC60-F660-2443-99F9-D7C771D202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6" y="1313"/>
              <a:ext cx="1992" cy="47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9">
              <a:extLst>
                <a:ext uri="{FF2B5EF4-FFF2-40B4-BE49-F238E27FC236}">
                  <a16:creationId xmlns:a16="http://schemas.microsoft.com/office/drawing/2014/main" id="{76A2DA5C-89DB-D948-A233-6BE0D6EB5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313"/>
              <a:ext cx="1128" cy="47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C9BDEC8A-B422-D440-B715-6A2BC2FBD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2" y="1303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31">
              <a:extLst>
                <a:ext uri="{FF2B5EF4-FFF2-40B4-BE49-F238E27FC236}">
                  <a16:creationId xmlns:a16="http://schemas.microsoft.com/office/drawing/2014/main" id="{11F22441-91F3-FC47-97BA-4299626F4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2" y="1313"/>
              <a:ext cx="1104" cy="461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32">
              <a:extLst>
                <a:ext uri="{FF2B5EF4-FFF2-40B4-BE49-F238E27FC236}">
                  <a16:creationId xmlns:a16="http://schemas.microsoft.com/office/drawing/2014/main" id="{8956BF5A-F184-044B-ABD1-C0CDBE3EC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2" y="1313"/>
              <a:ext cx="2016" cy="47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6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331616" y="292933"/>
            <a:ext cx="2944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zh-CN" altLang="en-US" sz="4000" b="1" dirty="0">
              <a:solidFill>
                <a:srgbClr val="CF73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41">
            <a:extLst>
              <a:ext uri="{FF2B5EF4-FFF2-40B4-BE49-F238E27FC236}">
                <a16:creationId xmlns:a16="http://schemas.microsoft.com/office/drawing/2014/main" id="{159DABD0-BB9B-0D4B-A1EF-83BAE57C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" y="1218165"/>
            <a:ext cx="10523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Liên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hệ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địa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phương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nơi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sinh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thay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đổi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về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điều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kiện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ăn</a:t>
            </a:r>
            <a:r>
              <a:rPr lang="en-US" sz="3600" dirty="0">
                <a:solidFill>
                  <a:srgbClr val="7030A0"/>
                </a:solidFill>
              </a:rPr>
              <a:t> ở, </a:t>
            </a:r>
            <a:r>
              <a:rPr lang="en-US" sz="3600" dirty="0" err="1">
                <a:solidFill>
                  <a:srgbClr val="7030A0"/>
                </a:solidFill>
              </a:rPr>
              <a:t>vệ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sinh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của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gia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đình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nơi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công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cộng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9" name="Text Box 41">
            <a:extLst>
              <a:ext uri="{FF2B5EF4-FFF2-40B4-BE49-F238E27FC236}">
                <a16:creationId xmlns:a16="http://schemas.microsoft.com/office/drawing/2014/main" id="{76EF1785-2367-B841-A536-D001A32BD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2" y="2702546"/>
            <a:ext cx="2394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kia: </a:t>
            </a: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8B8D7F79-5C5C-1E4E-A6C8-D75798E1C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2" y="3637386"/>
            <a:ext cx="21078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nay:</a:t>
            </a:r>
          </a:p>
        </p:txBody>
      </p:sp>
    </p:spTree>
    <p:extLst>
      <p:ext uri="{BB962C8B-B14F-4D97-AF65-F5344CB8AC3E}">
        <p14:creationId xmlns:p14="http://schemas.microsoft.com/office/powerpoint/2010/main" val="15165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974594" y="1735080"/>
            <a:ext cx="6754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6000" b="1" dirty="0">
                <a:solidFill>
                  <a:srgbClr val="666666"/>
                </a:solidFill>
                <a:latin typeface="+mj-lt"/>
                <a:ea typeface="汉仪喵小姐简" panose="02010509060101010101" pitchFamily="49" charset="-122"/>
              </a:rPr>
              <a:t>CHÀO TẠM BIỆT!</a:t>
            </a:r>
            <a:endParaRPr lang="zh-CN" altLang="en-US" sz="6000" b="1" i="0" dirty="0">
              <a:solidFill>
                <a:srgbClr val="666666"/>
              </a:solidFill>
              <a:effectLst/>
              <a:latin typeface="+mj-lt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869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17" y="171761"/>
            <a:ext cx="2292096" cy="2124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3" y="5486820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436BBF-56BB-A140-8314-24F218223D41}"/>
              </a:ext>
            </a:extLst>
          </p:cNvPr>
          <p:cNvGrpSpPr/>
          <p:nvPr/>
        </p:nvGrpSpPr>
        <p:grpSpPr>
          <a:xfrm>
            <a:off x="2597254" y="456192"/>
            <a:ext cx="3426392" cy="1077218"/>
            <a:chOff x="2522995" y="217567"/>
            <a:chExt cx="3511434" cy="1077218"/>
          </a:xfrm>
        </p:grpSpPr>
        <p:sp>
          <p:nvSpPr>
            <p:cNvPr id="72" name="文本框 71"/>
            <p:cNvSpPr txBox="1"/>
            <p:nvPr/>
          </p:nvSpPr>
          <p:spPr>
            <a:xfrm>
              <a:off x="3842897" y="217567"/>
              <a:ext cx="21915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汉仪帅线体简" panose="00020600040101010101" pitchFamily="18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汉仪帅线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995" y="217567"/>
              <a:ext cx="1319902" cy="952286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25" name="组合 3">
            <a:extLst>
              <a:ext uri="{FF2B5EF4-FFF2-40B4-BE49-F238E27FC236}">
                <a16:creationId xmlns:a16="http://schemas.microsoft.com/office/drawing/2014/main" id="{FEC6C938-CCF7-B84A-99FA-4D261D3086ED}"/>
              </a:ext>
            </a:extLst>
          </p:cNvPr>
          <p:cNvGrpSpPr/>
          <p:nvPr/>
        </p:nvGrpSpPr>
        <p:grpSpPr>
          <a:xfrm>
            <a:off x="1598625" y="2391815"/>
            <a:ext cx="4069930" cy="2252692"/>
            <a:chOff x="998244" y="1469467"/>
            <a:chExt cx="3220470" cy="1875997"/>
          </a:xfrm>
        </p:grpSpPr>
        <p:grpSp>
          <p:nvGrpSpPr>
            <p:cNvPr id="26" name="组合 16">
              <a:extLst>
                <a:ext uri="{FF2B5EF4-FFF2-40B4-BE49-F238E27FC236}">
                  <a16:creationId xmlns:a16="http://schemas.microsoft.com/office/drawing/2014/main" id="{F008CEFE-06E1-C442-9795-9DBA454071CE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28" name="矩形 20">
                <a:extLst>
                  <a:ext uri="{FF2B5EF4-FFF2-40B4-BE49-F238E27FC236}">
                    <a16:creationId xmlns:a16="http://schemas.microsoft.com/office/drawing/2014/main" id="{15614B5A-6C4B-C744-9F6E-CDFEA925B6D8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9" name="矩形 21">
                <a:extLst>
                  <a:ext uri="{FF2B5EF4-FFF2-40B4-BE49-F238E27FC236}">
                    <a16:creationId xmlns:a16="http://schemas.microsoft.com/office/drawing/2014/main" id="{0F132DD7-E36A-2D4E-A857-925B2235229D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5532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印品黑体" panose="00000500000000000000" pitchFamily="2" charset="-122"/>
                    <a:ea typeface="印品黑体" panose="00000500000000000000" pitchFamily="2" charset="-122"/>
                    <a:cs typeface="+mn-ea"/>
                    <a:sym typeface="印品黑体" panose="00000500000000000000" pitchFamily="2" charset="-122"/>
                  </a:rPr>
                  <a:t>01</a:t>
                </a:r>
              </a:p>
            </p:txBody>
          </p:sp>
        </p:grpSp>
        <p:sp>
          <p:nvSpPr>
            <p:cNvPr id="27" name="矩形 19">
              <a:extLst>
                <a:ext uri="{FF2B5EF4-FFF2-40B4-BE49-F238E27FC236}">
                  <a16:creationId xmlns:a16="http://schemas.microsoft.com/office/drawing/2014/main" id="{7870C8E6-287B-1A46-8B72-824C1E280F55}"/>
                </a:ext>
              </a:extLst>
            </p:cNvPr>
            <p:cNvSpPr/>
            <p:nvPr/>
          </p:nvSpPr>
          <p:spPr>
            <a:xfrm>
              <a:off x="1892190" y="1801724"/>
              <a:ext cx="2214775" cy="13500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square" lIns="0" tIns="0" rIns="0" bIns="0" anchor="t">
              <a:normAutofit fontScale="85000" lnSpcReduction="10000"/>
            </a:bodyPr>
            <a:lstStyle/>
            <a:p>
              <a:pPr marL="0" lvl="1">
                <a:lnSpc>
                  <a:spcPct val="120000"/>
                </a:lnSpc>
              </a:pPr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Trong nước thải có gì gây hại cho sức khỏe con người?</a:t>
              </a:r>
              <a:endParaRPr lang="zh-CN" altLang="en-US" sz="3200" dirty="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  <p:grpSp>
        <p:nvGrpSpPr>
          <p:cNvPr id="30" name="组合 5">
            <a:extLst>
              <a:ext uri="{FF2B5EF4-FFF2-40B4-BE49-F238E27FC236}">
                <a16:creationId xmlns:a16="http://schemas.microsoft.com/office/drawing/2014/main" id="{99CF146D-24A6-E04C-8669-6EBFC4C6FFA5}"/>
              </a:ext>
            </a:extLst>
          </p:cNvPr>
          <p:cNvGrpSpPr/>
          <p:nvPr/>
        </p:nvGrpSpPr>
        <p:grpSpPr>
          <a:xfrm>
            <a:off x="6752611" y="2391815"/>
            <a:ext cx="4173889" cy="2252692"/>
            <a:chOff x="1027952" y="3518964"/>
            <a:chExt cx="3220470" cy="1875996"/>
          </a:xfrm>
        </p:grpSpPr>
        <p:sp>
          <p:nvSpPr>
            <p:cNvPr id="31" name="矩形 6">
              <a:extLst>
                <a:ext uri="{FF2B5EF4-FFF2-40B4-BE49-F238E27FC236}">
                  <a16:creationId xmlns:a16="http://schemas.microsoft.com/office/drawing/2014/main" id="{A2BAFD42-63C0-DC49-AD29-F83BC7014F25}"/>
                </a:ext>
              </a:extLst>
            </p:cNvPr>
            <p:cNvSpPr/>
            <p:nvPr/>
          </p:nvSpPr>
          <p:spPr>
            <a:xfrm>
              <a:off x="1027952" y="3605473"/>
              <a:ext cx="3220470" cy="1789487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32" name="矩形 7">
              <a:extLst>
                <a:ext uri="{FF2B5EF4-FFF2-40B4-BE49-F238E27FC236}">
                  <a16:creationId xmlns:a16="http://schemas.microsoft.com/office/drawing/2014/main" id="{C3CF0AE3-E5AB-7249-A149-DA211946BC68}"/>
                </a:ext>
              </a:extLst>
            </p:cNvPr>
            <p:cNvSpPr/>
            <p:nvPr/>
          </p:nvSpPr>
          <p:spPr>
            <a:xfrm>
              <a:off x="1115481" y="3518964"/>
              <a:ext cx="763707" cy="690242"/>
            </a:xfrm>
            <a:prstGeom prst="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r>
                <a:rPr lang="en-US" sz="25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rPr>
                <a:t>02</a:t>
              </a:r>
            </a:p>
          </p:txBody>
        </p:sp>
        <p:sp>
          <p:nvSpPr>
            <p:cNvPr id="33" name="矩形 10">
              <a:extLst>
                <a:ext uri="{FF2B5EF4-FFF2-40B4-BE49-F238E27FC236}">
                  <a16:creationId xmlns:a16="http://schemas.microsoft.com/office/drawing/2014/main" id="{D6574C57-D0F7-004D-9EC0-CE75AF4DE5F1}"/>
                </a:ext>
              </a:extLst>
            </p:cNvPr>
            <p:cNvSpPr/>
            <p:nvPr/>
          </p:nvSpPr>
          <p:spPr>
            <a:xfrm>
              <a:off x="1956417" y="3696373"/>
              <a:ext cx="2214775" cy="142034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square" lIns="0" tIns="0" rIns="0" bIns="0" anchor="t">
              <a:noAutofit/>
            </a:bodyPr>
            <a:lstStyle/>
            <a:p>
              <a:pPr marL="0" lvl="1">
                <a:lnSpc>
                  <a:spcPct val="120000"/>
                </a:lnSpc>
              </a:pPr>
              <a:r>
                <a:rPr lang="vi-VN" sz="2700" dirty="0">
                  <a:latin typeface="Times New Roman" pitchFamily="18" charset="0"/>
                  <a:cs typeface="Times New Roman" pitchFamily="18" charset="0"/>
                </a:rPr>
                <a:t>Vì sao các loại nước thải cần xử lí khi đổ vào hệ thống thoát nước chung?</a:t>
              </a:r>
              <a:endParaRPr lang="zh-CN" altLang="en-US" sz="2700" dirty="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238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287092" y="334307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8059232" y="183871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pic>
        <p:nvPicPr>
          <p:cNvPr id="3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DECD1-0C40-6649-B9AA-1EE06BDE80E5}"/>
              </a:ext>
            </a:extLst>
          </p:cNvPr>
          <p:cNvSpPr txBox="1"/>
          <p:nvPr/>
        </p:nvSpPr>
        <p:spPr>
          <a:xfrm>
            <a:off x="3183183" y="1045573"/>
            <a:ext cx="58256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1594D"/>
                </a:solidFill>
                <a:latin typeface="UTM Eremitage" panose="02040603050506020204" pitchFamily="18" charset="0"/>
                <a:cs typeface="Times New Roman" panose="02020603050405020304" pitchFamily="18" charset="0"/>
              </a:rPr>
              <a:t>Bài: Ôn tập</a:t>
            </a:r>
            <a:endParaRPr lang="en-VN" sz="8800" dirty="0">
              <a:solidFill>
                <a:srgbClr val="F1594D"/>
              </a:solidFill>
              <a:latin typeface="UTM Eremitag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原创设计师QQ：178119980 喵小姐"/>
          <p:cNvSpPr/>
          <p:nvPr/>
        </p:nvSpPr>
        <p:spPr>
          <a:xfrm>
            <a:off x="6841828" y="1710552"/>
            <a:ext cx="3575437" cy="3157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8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汉仪帅线体简" panose="00020600040101010101" pitchFamily="18" charset="-122"/>
              </a:rPr>
              <a:t>KHÁM PHÁ</a:t>
            </a:r>
            <a:endParaRPr lang="en-US" altLang="zh-CN" sz="8000" b="1" dirty="0">
              <a:solidFill>
                <a:schemeClr val="accent5">
                  <a:lumMod val="75000"/>
                </a:schemeClr>
              </a:solidFill>
              <a:latin typeface="+mj-lt"/>
              <a:ea typeface="汉仪帅线体简" panose="00020600040101010101" pitchFamily="18" charset="-122"/>
            </a:endParaRPr>
          </a:p>
        </p:txBody>
      </p:sp>
      <p:grpSp>
        <p:nvGrpSpPr>
          <p:cNvPr id="76" name="淘宝网Chenying0907出品 448"/>
          <p:cNvGrpSpPr/>
          <p:nvPr/>
        </p:nvGrpSpPr>
        <p:grpSpPr>
          <a:xfrm rot="9323520" flipH="1">
            <a:off x="3812593" y="3393605"/>
            <a:ext cx="2895314" cy="861061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77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45" name="图片 1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87473" y="1710552"/>
            <a:ext cx="3569677" cy="4774367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55" y="4462030"/>
            <a:ext cx="2395970" cy="239597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1699" y="4204267"/>
            <a:ext cx="235224" cy="350436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5426580" y="351497"/>
            <a:ext cx="1445829" cy="1688125"/>
          </a:xfrm>
          <a:prstGeom prst="rect">
            <a:avLst/>
          </a:prstGeom>
        </p:spPr>
      </p:pic>
      <p:pic>
        <p:nvPicPr>
          <p:cNvPr id="151" name="图片 1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0164980" y="3227849"/>
            <a:ext cx="1072664" cy="1462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03DACE-2FB5-054D-9238-EB5C671AF3FC}"/>
              </a:ext>
            </a:extLst>
          </p:cNvPr>
          <p:cNvSpPr/>
          <p:nvPr/>
        </p:nvSpPr>
        <p:spPr>
          <a:xfrm>
            <a:off x="87473" y="0"/>
            <a:ext cx="3002968" cy="11574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8" name="图片 1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20185668">
            <a:off x="-440985" y="255477"/>
            <a:ext cx="3729511" cy="7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E9861E-95C6-E248-BAEE-CEBD867ABC21}"/>
              </a:ext>
            </a:extLst>
          </p:cNvPr>
          <p:cNvSpPr txBox="1"/>
          <p:nvPr/>
        </p:nvSpPr>
        <p:spPr>
          <a:xfrm>
            <a:off x="4800600" y="30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 CỬA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0E19C-1B09-F440-9049-85D3D6054E98}"/>
              </a:ext>
            </a:extLst>
          </p:cNvPr>
          <p:cNvSpPr txBox="1"/>
          <p:nvPr/>
        </p:nvSpPr>
        <p:spPr>
          <a:xfrm>
            <a:off x="2333626" y="1464440"/>
            <a:ext cx="7781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/>
                <a:ea typeface="Calibri"/>
              </a:rPr>
              <a:t>Trong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gia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đình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có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ông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bà</a:t>
            </a:r>
            <a:r>
              <a:rPr lang="en-US" sz="2800" b="1" dirty="0">
                <a:latin typeface="Times New Roman"/>
                <a:ea typeface="Calibri"/>
              </a:rPr>
              <a:t>, cha </a:t>
            </a:r>
            <a:r>
              <a:rPr lang="en-US" sz="2800" b="1" dirty="0" err="1">
                <a:latin typeface="Times New Roman"/>
                <a:ea typeface="Calibri"/>
              </a:rPr>
              <a:t>mẹ</a:t>
            </a:r>
            <a:r>
              <a:rPr lang="en-US" sz="2800" b="1" dirty="0">
                <a:latin typeface="Times New Roman"/>
                <a:ea typeface="Calibri"/>
              </a:rPr>
              <a:t>, con </a:t>
            </a:r>
            <a:r>
              <a:rPr lang="en-US" sz="2800" b="1" dirty="0" err="1">
                <a:latin typeface="Times New Roman"/>
                <a:ea typeface="Calibri"/>
              </a:rPr>
              <a:t>cháu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cùng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chung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sống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đó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là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gia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đình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có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mấy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thế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hệ</a:t>
            </a:r>
            <a:r>
              <a:rPr lang="en-US" sz="2800" b="1" dirty="0">
                <a:latin typeface="Times New Roman"/>
                <a:ea typeface="Calibri"/>
              </a:rPr>
              <a:t>?</a:t>
            </a:r>
            <a:endParaRPr lang="en-US" sz="2800" b="1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B1595CF-3B02-6346-B793-577D193E7BDE}"/>
              </a:ext>
            </a:extLst>
          </p:cNvPr>
          <p:cNvSpPr/>
          <p:nvPr/>
        </p:nvSpPr>
        <p:spPr>
          <a:xfrm>
            <a:off x="3494484" y="2743200"/>
            <a:ext cx="5460207" cy="22860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hệ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ight Arrow 4">
            <a:hlinkClick r:id="rId7" action="ppaction://hlinksldjump"/>
            <a:extLst>
              <a:ext uri="{FF2B5EF4-FFF2-40B4-BE49-F238E27FC236}">
                <a16:creationId xmlns:a16="http://schemas.microsoft.com/office/drawing/2014/main" id="{30A9149C-22F4-614A-B105-22F150E89997}"/>
              </a:ext>
            </a:extLst>
          </p:cNvPr>
          <p:cNvSpPr/>
          <p:nvPr/>
        </p:nvSpPr>
        <p:spPr>
          <a:xfrm>
            <a:off x="10800144" y="4684371"/>
            <a:ext cx="457200" cy="381000"/>
          </a:xfrm>
          <a:prstGeom prst="rightArrow">
            <a:avLst/>
          </a:prstGeom>
          <a:solidFill>
            <a:srgbClr val="F7536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DA.WAV">
            <a:hlinkClick r:id="" action="ppaction://media"/>
            <a:extLst>
              <a:ext uri="{FF2B5EF4-FFF2-40B4-BE49-F238E27FC236}">
                <a16:creationId xmlns:a16="http://schemas.microsoft.com/office/drawing/2014/main" id="{464301BA-5E1F-C54A-BD8D-059FF3AECA1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2B89F972-F4CA-F34B-8901-6444929DD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E4B694D2-0757-DF46-9C16-C408A2982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2B1AF687-6904-8645-99A8-249D17130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6453B423-2E58-7845-ADA8-72DAAC57E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9B348A8D-657F-7943-B7A9-2DF81F02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F723BE63-4644-FA4C-84D6-5159F213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CE27F77E-9795-234E-A003-9FDEF373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F4281935-66C6-404D-9D54-18B02FD99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89D6A890-1385-8D49-8369-206921207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D5290ED2-A7BA-3343-BBA1-F4C540F39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9</a:t>
            </a: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ED0079ED-5C64-9244-8742-6703E5C00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18" name="WordArt 22">
            <a:extLst>
              <a:ext uri="{FF2B5EF4-FFF2-40B4-BE49-F238E27FC236}">
                <a16:creationId xmlns:a16="http://schemas.microsoft.com/office/drawing/2014/main" id="{03CC16A4-69C5-AA45-B136-571103E007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600" y="433388"/>
            <a:ext cx="1752600" cy="5835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DING534.WAV">
            <a:hlinkClick r:id="" action="ppaction://media"/>
            <a:extLst>
              <a:ext uri="{FF2B5EF4-FFF2-40B4-BE49-F238E27FC236}">
                <a16:creationId xmlns:a16="http://schemas.microsoft.com/office/drawing/2014/main" id="{2F6832D6-0E08-4346-9D2D-3CF6A96CC4B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280" y="6015332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EBE3FF2-4E40-3F4A-8C47-66F880F23A92}"/>
              </a:ext>
            </a:extLst>
          </p:cNvPr>
          <p:cNvGrpSpPr/>
          <p:nvPr/>
        </p:nvGrpSpPr>
        <p:grpSpPr>
          <a:xfrm>
            <a:off x="-596030" y="0"/>
            <a:ext cx="3729511" cy="1157468"/>
            <a:chOff x="-596030" y="0"/>
            <a:chExt cx="3729511" cy="11574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CA3CBC-4909-214D-BF1C-1B0A7D3FDE7E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1" name="图片 147">
              <a:extLst>
                <a:ext uri="{FF2B5EF4-FFF2-40B4-BE49-F238E27FC236}">
                  <a16:creationId xmlns:a16="http://schemas.microsoft.com/office/drawing/2014/main" id="{9034E4CA-A2CA-1440-BE1F-6011C8704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6030" y="196962"/>
              <a:ext cx="3729511" cy="763544"/>
            </a:xfrm>
            <a:prstGeom prst="rect">
              <a:avLst/>
            </a:prstGeom>
          </p:spPr>
        </p:pic>
      </p:grpSp>
      <p:grpSp>
        <p:nvGrpSpPr>
          <p:cNvPr id="22" name="组合 30">
            <a:extLst>
              <a:ext uri="{FF2B5EF4-FFF2-40B4-BE49-F238E27FC236}">
                <a16:creationId xmlns:a16="http://schemas.microsoft.com/office/drawing/2014/main" id="{2CBB4E8E-BE93-9441-9738-1F4B74E303B1}"/>
              </a:ext>
            </a:extLst>
          </p:cNvPr>
          <p:cNvGrpSpPr/>
          <p:nvPr/>
        </p:nvGrpSpPr>
        <p:grpSpPr>
          <a:xfrm>
            <a:off x="307920" y="5734638"/>
            <a:ext cx="12203723" cy="1123362"/>
            <a:chOff x="-17585" y="5729324"/>
            <a:chExt cx="12203723" cy="1123362"/>
          </a:xfrm>
        </p:grpSpPr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8234A6DC-B643-5A4C-9D1A-5E38E4981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>
              <a:extLst>
                <a:ext uri="{FF2B5EF4-FFF2-40B4-BE49-F238E27FC236}">
                  <a16:creationId xmlns:a16="http://schemas.microsoft.com/office/drawing/2014/main" id="{55F80A1E-D249-0946-871C-FCEF8DC37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PA_库_任意多边形 45">
            <a:extLst>
              <a:ext uri="{FF2B5EF4-FFF2-40B4-BE49-F238E27FC236}">
                <a16:creationId xmlns:a16="http://schemas.microsoft.com/office/drawing/2014/main" id="{86162B98-9D51-3B46-BEE5-74FCF241021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0617050" y="4316257"/>
            <a:ext cx="823388" cy="1170998"/>
          </a:xfrm>
          <a:custGeom>
            <a:avLst/>
            <a:gdLst>
              <a:gd name="connsiteX0" fmla="*/ 268941 w 1785392"/>
              <a:gd name="connsiteY0" fmla="*/ 475427 h 1041295"/>
              <a:gd name="connsiteX1" fmla="*/ 0 w 1785392"/>
              <a:gd name="connsiteY1" fmla="*/ 658307 h 1041295"/>
              <a:gd name="connsiteX2" fmla="*/ 301214 w 1785392"/>
              <a:gd name="connsiteY2" fmla="*/ 690580 h 1041295"/>
              <a:gd name="connsiteX3" fmla="*/ 473336 w 1785392"/>
              <a:gd name="connsiteY3" fmla="*/ 1013309 h 1041295"/>
              <a:gd name="connsiteX4" fmla="*/ 1215614 w 1785392"/>
              <a:gd name="connsiteY4" fmla="*/ 1002551 h 1041295"/>
              <a:gd name="connsiteX5" fmla="*/ 1721223 w 1785392"/>
              <a:gd name="connsiteY5" fmla="*/ 819671 h 1041295"/>
              <a:gd name="connsiteX6" fmla="*/ 1624405 w 1785392"/>
              <a:gd name="connsiteY6" fmla="*/ 77394 h 1041295"/>
              <a:gd name="connsiteX7" fmla="*/ 333487 w 1785392"/>
              <a:gd name="connsiteY7" fmla="*/ 66636 h 1041295"/>
              <a:gd name="connsiteX8" fmla="*/ 268941 w 1785392"/>
              <a:gd name="connsiteY8" fmla="*/ 475427 h 1041295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1051"/>
              <a:gd name="connsiteX1" fmla="*/ 0 w 1785392"/>
              <a:gd name="connsiteY1" fmla="*/ 659444 h 1041051"/>
              <a:gd name="connsiteX2" fmla="*/ 213064 w 1785392"/>
              <a:gd name="connsiteY2" fmla="*/ 710767 h 1041051"/>
              <a:gd name="connsiteX3" fmla="*/ 473336 w 1785392"/>
              <a:gd name="connsiteY3" fmla="*/ 1014446 h 1041051"/>
              <a:gd name="connsiteX4" fmla="*/ 1215614 w 1785392"/>
              <a:gd name="connsiteY4" fmla="*/ 1003688 h 1041051"/>
              <a:gd name="connsiteX5" fmla="*/ 1721223 w 1785392"/>
              <a:gd name="connsiteY5" fmla="*/ 820808 h 1041051"/>
              <a:gd name="connsiteX6" fmla="*/ 1624405 w 1785392"/>
              <a:gd name="connsiteY6" fmla="*/ 78531 h 1041051"/>
              <a:gd name="connsiteX7" fmla="*/ 333487 w 1785392"/>
              <a:gd name="connsiteY7" fmla="*/ 67773 h 1041051"/>
              <a:gd name="connsiteX8" fmla="*/ 154346 w 1785392"/>
              <a:gd name="connsiteY8" fmla="*/ 486089 h 1041051"/>
              <a:gd name="connsiteX0" fmla="*/ 154346 w 1785392"/>
              <a:gd name="connsiteY0" fmla="*/ 486089 h 1034605"/>
              <a:gd name="connsiteX1" fmla="*/ 0 w 1785392"/>
              <a:gd name="connsiteY1" fmla="*/ 659444 h 1034605"/>
              <a:gd name="connsiteX2" fmla="*/ 213064 w 1785392"/>
              <a:gd name="connsiteY2" fmla="*/ 710767 h 1034605"/>
              <a:gd name="connsiteX3" fmla="*/ 363148 w 1785392"/>
              <a:gd name="connsiteY3" fmla="*/ 1004921 h 1034605"/>
              <a:gd name="connsiteX4" fmla="*/ 1215614 w 1785392"/>
              <a:gd name="connsiteY4" fmla="*/ 1003688 h 1034605"/>
              <a:gd name="connsiteX5" fmla="*/ 1721223 w 1785392"/>
              <a:gd name="connsiteY5" fmla="*/ 820808 h 1034605"/>
              <a:gd name="connsiteX6" fmla="*/ 1624405 w 1785392"/>
              <a:gd name="connsiteY6" fmla="*/ 78531 h 1034605"/>
              <a:gd name="connsiteX7" fmla="*/ 333487 w 1785392"/>
              <a:gd name="connsiteY7" fmla="*/ 67773 h 1034605"/>
              <a:gd name="connsiteX8" fmla="*/ 154346 w 1785392"/>
              <a:gd name="connsiteY8" fmla="*/ 486089 h 1034605"/>
              <a:gd name="connsiteX0" fmla="*/ 154346 w 1785392"/>
              <a:gd name="connsiteY0" fmla="*/ 486089 h 1027938"/>
              <a:gd name="connsiteX1" fmla="*/ 0 w 1785392"/>
              <a:gd name="connsiteY1" fmla="*/ 659444 h 1027938"/>
              <a:gd name="connsiteX2" fmla="*/ 224967 w 1785392"/>
              <a:gd name="connsiteY2" fmla="*/ 810042 h 1027938"/>
              <a:gd name="connsiteX3" fmla="*/ 363148 w 1785392"/>
              <a:gd name="connsiteY3" fmla="*/ 1004921 h 1027938"/>
              <a:gd name="connsiteX4" fmla="*/ 1215614 w 1785392"/>
              <a:gd name="connsiteY4" fmla="*/ 1003688 h 1027938"/>
              <a:gd name="connsiteX5" fmla="*/ 1721223 w 1785392"/>
              <a:gd name="connsiteY5" fmla="*/ 820808 h 1027938"/>
              <a:gd name="connsiteX6" fmla="*/ 1624405 w 1785392"/>
              <a:gd name="connsiteY6" fmla="*/ 78531 h 1027938"/>
              <a:gd name="connsiteX7" fmla="*/ 333487 w 1785392"/>
              <a:gd name="connsiteY7" fmla="*/ 67773 h 1027938"/>
              <a:gd name="connsiteX8" fmla="*/ 154346 w 1785392"/>
              <a:gd name="connsiteY8" fmla="*/ 486089 h 1027938"/>
              <a:gd name="connsiteX0" fmla="*/ 309088 w 1940134"/>
              <a:gd name="connsiteY0" fmla="*/ 486089 h 1027938"/>
              <a:gd name="connsiteX1" fmla="*/ 0 w 1940134"/>
              <a:gd name="connsiteY1" fmla="*/ 805744 h 1027938"/>
              <a:gd name="connsiteX2" fmla="*/ 379709 w 1940134"/>
              <a:gd name="connsiteY2" fmla="*/ 810042 h 1027938"/>
              <a:gd name="connsiteX3" fmla="*/ 517890 w 1940134"/>
              <a:gd name="connsiteY3" fmla="*/ 1004921 h 1027938"/>
              <a:gd name="connsiteX4" fmla="*/ 1370356 w 1940134"/>
              <a:gd name="connsiteY4" fmla="*/ 1003688 h 1027938"/>
              <a:gd name="connsiteX5" fmla="*/ 1875965 w 1940134"/>
              <a:gd name="connsiteY5" fmla="*/ 820808 h 1027938"/>
              <a:gd name="connsiteX6" fmla="*/ 1779147 w 1940134"/>
              <a:gd name="connsiteY6" fmla="*/ 78531 h 1027938"/>
              <a:gd name="connsiteX7" fmla="*/ 488229 w 1940134"/>
              <a:gd name="connsiteY7" fmla="*/ 67773 h 1027938"/>
              <a:gd name="connsiteX8" fmla="*/ 309088 w 1940134"/>
              <a:gd name="connsiteY8" fmla="*/ 486089 h 1027938"/>
              <a:gd name="connsiteX0" fmla="*/ 285282 w 1916328"/>
              <a:gd name="connsiteY0" fmla="*/ 486089 h 1027938"/>
              <a:gd name="connsiteX1" fmla="*/ 0 w 1916328"/>
              <a:gd name="connsiteY1" fmla="*/ 863219 h 1027938"/>
              <a:gd name="connsiteX2" fmla="*/ 355903 w 1916328"/>
              <a:gd name="connsiteY2" fmla="*/ 810042 h 1027938"/>
              <a:gd name="connsiteX3" fmla="*/ 494084 w 1916328"/>
              <a:gd name="connsiteY3" fmla="*/ 1004921 h 1027938"/>
              <a:gd name="connsiteX4" fmla="*/ 1346550 w 1916328"/>
              <a:gd name="connsiteY4" fmla="*/ 1003688 h 1027938"/>
              <a:gd name="connsiteX5" fmla="*/ 1852159 w 1916328"/>
              <a:gd name="connsiteY5" fmla="*/ 820808 h 1027938"/>
              <a:gd name="connsiteX6" fmla="*/ 1755341 w 1916328"/>
              <a:gd name="connsiteY6" fmla="*/ 78531 h 1027938"/>
              <a:gd name="connsiteX7" fmla="*/ 464423 w 1916328"/>
              <a:gd name="connsiteY7" fmla="*/ 67773 h 1027938"/>
              <a:gd name="connsiteX8" fmla="*/ 285282 w 1916328"/>
              <a:gd name="connsiteY8" fmla="*/ 486089 h 1027938"/>
              <a:gd name="connsiteX0" fmla="*/ 285282 w 1916328"/>
              <a:gd name="connsiteY0" fmla="*/ 490809 h 1032658"/>
              <a:gd name="connsiteX1" fmla="*/ 0 w 1916328"/>
              <a:gd name="connsiteY1" fmla="*/ 867939 h 1032658"/>
              <a:gd name="connsiteX2" fmla="*/ 355903 w 1916328"/>
              <a:gd name="connsiteY2" fmla="*/ 814762 h 1032658"/>
              <a:gd name="connsiteX3" fmla="*/ 494084 w 1916328"/>
              <a:gd name="connsiteY3" fmla="*/ 1009641 h 1032658"/>
              <a:gd name="connsiteX4" fmla="*/ 1346550 w 1916328"/>
              <a:gd name="connsiteY4" fmla="*/ 1008408 h 1032658"/>
              <a:gd name="connsiteX5" fmla="*/ 1852159 w 1916328"/>
              <a:gd name="connsiteY5" fmla="*/ 825528 h 1032658"/>
              <a:gd name="connsiteX6" fmla="*/ 1755341 w 1916328"/>
              <a:gd name="connsiteY6" fmla="*/ 83251 h 1032658"/>
              <a:gd name="connsiteX7" fmla="*/ 547745 w 1916328"/>
              <a:gd name="connsiteY7" fmla="*/ 62043 h 1032658"/>
              <a:gd name="connsiteX8" fmla="*/ 285282 w 1916328"/>
              <a:gd name="connsiteY8" fmla="*/ 490809 h 1032658"/>
              <a:gd name="connsiteX0" fmla="*/ 364555 w 1995601"/>
              <a:gd name="connsiteY0" fmla="*/ 490809 h 1032658"/>
              <a:gd name="connsiteX1" fmla="*/ 0 w 1995601"/>
              <a:gd name="connsiteY1" fmla="*/ 497464 h 1032658"/>
              <a:gd name="connsiteX2" fmla="*/ 435176 w 1995601"/>
              <a:gd name="connsiteY2" fmla="*/ 814762 h 1032658"/>
              <a:gd name="connsiteX3" fmla="*/ 573357 w 1995601"/>
              <a:gd name="connsiteY3" fmla="*/ 1009641 h 1032658"/>
              <a:gd name="connsiteX4" fmla="*/ 1425823 w 1995601"/>
              <a:gd name="connsiteY4" fmla="*/ 1008408 h 1032658"/>
              <a:gd name="connsiteX5" fmla="*/ 1931432 w 1995601"/>
              <a:gd name="connsiteY5" fmla="*/ 825528 h 1032658"/>
              <a:gd name="connsiteX6" fmla="*/ 1834614 w 1995601"/>
              <a:gd name="connsiteY6" fmla="*/ 83251 h 1032658"/>
              <a:gd name="connsiteX7" fmla="*/ 627018 w 1995601"/>
              <a:gd name="connsiteY7" fmla="*/ 62043 h 1032658"/>
              <a:gd name="connsiteX8" fmla="*/ 364555 w 1995601"/>
              <a:gd name="connsiteY8" fmla="*/ 490809 h 1032658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38466"/>
              <a:gd name="connsiteX1" fmla="*/ 0 w 1995601"/>
              <a:gd name="connsiteY1" fmla="*/ 531704 h 1038466"/>
              <a:gd name="connsiteX2" fmla="*/ 403467 w 1995601"/>
              <a:gd name="connsiteY2" fmla="*/ 666705 h 1038466"/>
              <a:gd name="connsiteX3" fmla="*/ 573357 w 1995601"/>
              <a:gd name="connsiteY3" fmla="*/ 1005657 h 1038466"/>
              <a:gd name="connsiteX4" fmla="*/ 1425823 w 1995601"/>
              <a:gd name="connsiteY4" fmla="*/ 1004424 h 1038466"/>
              <a:gd name="connsiteX5" fmla="*/ 1931432 w 1995601"/>
              <a:gd name="connsiteY5" fmla="*/ 821544 h 1038466"/>
              <a:gd name="connsiteX6" fmla="*/ 1834614 w 1995601"/>
              <a:gd name="connsiteY6" fmla="*/ 79267 h 1038466"/>
              <a:gd name="connsiteX7" fmla="*/ 627018 w 1995601"/>
              <a:gd name="connsiteY7" fmla="*/ 58059 h 1038466"/>
              <a:gd name="connsiteX8" fmla="*/ 372482 w 1995601"/>
              <a:gd name="connsiteY8" fmla="*/ 419199 h 1038466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8737"/>
              <a:gd name="connsiteY0" fmla="*/ 419199 h 1060032"/>
              <a:gd name="connsiteX1" fmla="*/ 0 w 1998737"/>
              <a:gd name="connsiteY1" fmla="*/ 531704 h 1060032"/>
              <a:gd name="connsiteX2" fmla="*/ 371757 w 1998737"/>
              <a:gd name="connsiteY2" fmla="*/ 643183 h 1060032"/>
              <a:gd name="connsiteX3" fmla="*/ 573357 w 1998737"/>
              <a:gd name="connsiteY3" fmla="*/ 1005657 h 1060032"/>
              <a:gd name="connsiteX4" fmla="*/ 1378259 w 1998737"/>
              <a:gd name="connsiteY4" fmla="*/ 1039708 h 1060032"/>
              <a:gd name="connsiteX5" fmla="*/ 1931432 w 1998737"/>
              <a:gd name="connsiteY5" fmla="*/ 821544 h 1060032"/>
              <a:gd name="connsiteX6" fmla="*/ 1834614 w 1998737"/>
              <a:gd name="connsiteY6" fmla="*/ 79267 h 1060032"/>
              <a:gd name="connsiteX7" fmla="*/ 627018 w 1998737"/>
              <a:gd name="connsiteY7" fmla="*/ 58059 h 1060032"/>
              <a:gd name="connsiteX8" fmla="*/ 372482 w 1998737"/>
              <a:gd name="connsiteY8" fmla="*/ 419199 h 1060032"/>
              <a:gd name="connsiteX0" fmla="*/ 372482 w 1998737"/>
              <a:gd name="connsiteY0" fmla="*/ 419199 h 1053843"/>
              <a:gd name="connsiteX1" fmla="*/ 0 w 1998737"/>
              <a:gd name="connsiteY1" fmla="*/ 531704 h 1053843"/>
              <a:gd name="connsiteX2" fmla="*/ 371757 w 1998737"/>
              <a:gd name="connsiteY2" fmla="*/ 643183 h 1053843"/>
              <a:gd name="connsiteX3" fmla="*/ 573357 w 1998737"/>
              <a:gd name="connsiteY3" fmla="*/ 1005657 h 1053843"/>
              <a:gd name="connsiteX4" fmla="*/ 1378259 w 1998737"/>
              <a:gd name="connsiteY4" fmla="*/ 1039708 h 1053843"/>
              <a:gd name="connsiteX5" fmla="*/ 1931432 w 1998737"/>
              <a:gd name="connsiteY5" fmla="*/ 821544 h 1053843"/>
              <a:gd name="connsiteX6" fmla="*/ 1834614 w 1998737"/>
              <a:gd name="connsiteY6" fmla="*/ 79267 h 1053843"/>
              <a:gd name="connsiteX7" fmla="*/ 627018 w 1998737"/>
              <a:gd name="connsiteY7" fmla="*/ 58059 h 1053843"/>
              <a:gd name="connsiteX8" fmla="*/ 372482 w 1998737"/>
              <a:gd name="connsiteY8" fmla="*/ 419199 h 1053843"/>
              <a:gd name="connsiteX0" fmla="*/ 372482 w 1998737"/>
              <a:gd name="connsiteY0" fmla="*/ 419199 h 1054305"/>
              <a:gd name="connsiteX1" fmla="*/ 0 w 1998737"/>
              <a:gd name="connsiteY1" fmla="*/ 531704 h 1054305"/>
              <a:gd name="connsiteX2" fmla="*/ 371757 w 1998737"/>
              <a:gd name="connsiteY2" fmla="*/ 643183 h 1054305"/>
              <a:gd name="connsiteX3" fmla="*/ 565431 w 1998737"/>
              <a:gd name="connsiteY3" fmla="*/ 990956 h 1054305"/>
              <a:gd name="connsiteX4" fmla="*/ 1378259 w 1998737"/>
              <a:gd name="connsiteY4" fmla="*/ 1039708 h 1054305"/>
              <a:gd name="connsiteX5" fmla="*/ 1931432 w 1998737"/>
              <a:gd name="connsiteY5" fmla="*/ 821544 h 1054305"/>
              <a:gd name="connsiteX6" fmla="*/ 1834614 w 1998737"/>
              <a:gd name="connsiteY6" fmla="*/ 79267 h 1054305"/>
              <a:gd name="connsiteX7" fmla="*/ 627018 w 1998737"/>
              <a:gd name="connsiteY7" fmla="*/ 58059 h 1054305"/>
              <a:gd name="connsiteX8" fmla="*/ 372482 w 1998737"/>
              <a:gd name="connsiteY8" fmla="*/ 419199 h 10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8737" h="1054305">
                <a:moveTo>
                  <a:pt x="372482" y="419199"/>
                </a:moveTo>
                <a:cubicBezTo>
                  <a:pt x="237751" y="459641"/>
                  <a:pt x="182295" y="458919"/>
                  <a:pt x="0" y="531704"/>
                </a:cubicBezTo>
                <a:cubicBezTo>
                  <a:pt x="71021" y="548812"/>
                  <a:pt x="300736" y="626075"/>
                  <a:pt x="371757" y="643183"/>
                </a:cubicBezTo>
                <a:cubicBezTo>
                  <a:pt x="429131" y="750759"/>
                  <a:pt x="397681" y="924869"/>
                  <a:pt x="565431" y="990956"/>
                </a:cubicBezTo>
                <a:cubicBezTo>
                  <a:pt x="733181" y="1057043"/>
                  <a:pt x="1150592" y="1067943"/>
                  <a:pt x="1378259" y="1039708"/>
                </a:cubicBezTo>
                <a:cubicBezTo>
                  <a:pt x="1605926" y="1011473"/>
                  <a:pt x="1855373" y="981617"/>
                  <a:pt x="1931432" y="821544"/>
                </a:cubicBezTo>
                <a:cubicBezTo>
                  <a:pt x="2007491" y="661471"/>
                  <a:pt x="2065903" y="204773"/>
                  <a:pt x="1834614" y="79267"/>
                </a:cubicBezTo>
                <a:cubicBezTo>
                  <a:pt x="1603325" y="-46239"/>
                  <a:pt x="870707" y="1404"/>
                  <a:pt x="627018" y="58059"/>
                </a:cubicBezTo>
                <a:cubicBezTo>
                  <a:pt x="383329" y="114714"/>
                  <a:pt x="354177" y="222647"/>
                  <a:pt x="372482" y="419199"/>
                </a:cubicBezTo>
                <a:close/>
              </a:path>
            </a:pathLst>
          </a:custGeom>
          <a:noFill/>
          <a:ln w="57150" cap="rnd">
            <a:solidFill>
              <a:srgbClr val="F08D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E6AB4D-12A8-2146-8F45-2DF6FCE41951}"/>
              </a:ext>
            </a:extLst>
          </p:cNvPr>
          <p:cNvSpPr/>
          <p:nvPr/>
        </p:nvSpPr>
        <p:spPr>
          <a:xfrm>
            <a:off x="4959350" y="178206"/>
            <a:ext cx="1968500" cy="80105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58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191" repeatCount="11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2648EF-8960-5C47-A92C-ACF0FF98262D}"/>
              </a:ext>
            </a:extLst>
          </p:cNvPr>
          <p:cNvSpPr txBox="1"/>
          <p:nvPr/>
        </p:nvSpPr>
        <p:spPr>
          <a:xfrm>
            <a:off x="4800600" y="30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 CỬA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F24C4-BD5E-F94D-B0F4-107E596B82C8}"/>
              </a:ext>
            </a:extLst>
          </p:cNvPr>
          <p:cNvSpPr txBox="1"/>
          <p:nvPr/>
        </p:nvSpPr>
        <p:spPr>
          <a:xfrm>
            <a:off x="2228851" y="1447801"/>
            <a:ext cx="7781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/>
                <a:ea typeface="Calibri"/>
              </a:rPr>
              <a:t>Ở </a:t>
            </a:r>
            <a:r>
              <a:rPr lang="en-US" sz="2800" b="1" dirty="0" err="1">
                <a:latin typeface="Times New Roman"/>
                <a:ea typeface="Calibri"/>
              </a:rPr>
              <a:t>trường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ngoài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hoạt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động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học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tập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em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còn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tham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gia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hoạt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động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nào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nữa</a:t>
            </a:r>
            <a:r>
              <a:rPr lang="en-US" sz="2800" b="1" dirty="0">
                <a:latin typeface="Times New Roman"/>
                <a:ea typeface="Calibri"/>
              </a:rPr>
              <a:t>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4C52ED3-914E-DD48-A71B-09E7B03B7148}"/>
              </a:ext>
            </a:extLst>
          </p:cNvPr>
          <p:cNvSpPr/>
          <p:nvPr/>
        </p:nvSpPr>
        <p:spPr>
          <a:xfrm>
            <a:off x="3340892" y="2590800"/>
            <a:ext cx="5993608" cy="22860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Calibri"/>
              </a:rPr>
              <a:t>vui chơi, giải trí, văn nghệ,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trực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nhật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…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ight Arrow 4">
            <a:hlinkClick r:id="rId7" action="ppaction://hlinksldjump"/>
            <a:extLst>
              <a:ext uri="{FF2B5EF4-FFF2-40B4-BE49-F238E27FC236}">
                <a16:creationId xmlns:a16="http://schemas.microsoft.com/office/drawing/2014/main" id="{F7698562-A2FA-4943-8621-4C5D8ACE32A9}"/>
              </a:ext>
            </a:extLst>
          </p:cNvPr>
          <p:cNvSpPr/>
          <p:nvPr/>
        </p:nvSpPr>
        <p:spPr>
          <a:xfrm>
            <a:off x="11089511" y="4876800"/>
            <a:ext cx="457200" cy="381000"/>
          </a:xfrm>
          <a:prstGeom prst="rightArrow">
            <a:avLst/>
          </a:prstGeom>
          <a:solidFill>
            <a:srgbClr val="F7536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DA.WAV">
            <a:hlinkClick r:id="" action="ppaction://media"/>
            <a:extLst>
              <a:ext uri="{FF2B5EF4-FFF2-40B4-BE49-F238E27FC236}">
                <a16:creationId xmlns:a16="http://schemas.microsoft.com/office/drawing/2014/main" id="{9299D6E2-769C-8447-B33C-4F8D9ED267C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DC05F6A5-5DD6-ED42-B75F-4F46D7D56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4AF940E-12D5-0347-ADDB-F475625A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BA57222B-4041-5944-AA12-239F278D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90540E0F-60C3-C544-8580-93213E186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B4B661E-9FDD-B34D-83BC-EE029AF72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5DD07737-5A25-1247-999A-EDA6A1B5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6FD13440-2D64-5947-85B6-46752110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611B00E1-D511-2D4A-9289-E9F4156A0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BA3A7836-6450-A74C-856E-1D5A0F260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09BC6A93-6B56-8A4B-8B11-C55834696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9</a:t>
            </a: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9F27B614-BBA5-4144-B695-17255F325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18" name="WordArt 22">
            <a:extLst>
              <a:ext uri="{FF2B5EF4-FFF2-40B4-BE49-F238E27FC236}">
                <a16:creationId xmlns:a16="http://schemas.microsoft.com/office/drawing/2014/main" id="{59E6D82B-2D79-CD41-8BC0-35623F31E4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600" y="433388"/>
            <a:ext cx="1752600" cy="5835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DING534.WAV">
            <a:hlinkClick r:id="" action="ppaction://media"/>
            <a:extLst>
              <a:ext uri="{FF2B5EF4-FFF2-40B4-BE49-F238E27FC236}">
                <a16:creationId xmlns:a16="http://schemas.microsoft.com/office/drawing/2014/main" id="{FDB56F69-859E-7441-8A23-C6433826A6D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41662CF-BAAE-E240-93E1-7E3F9CCDCEFC}"/>
              </a:ext>
            </a:extLst>
          </p:cNvPr>
          <p:cNvGrpSpPr/>
          <p:nvPr/>
        </p:nvGrpSpPr>
        <p:grpSpPr>
          <a:xfrm>
            <a:off x="-596030" y="0"/>
            <a:ext cx="3729511" cy="1157468"/>
            <a:chOff x="-596030" y="0"/>
            <a:chExt cx="3729511" cy="11574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CA86A9-D9E0-A24A-8582-4C687B35BC8E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1" name="图片 147">
              <a:extLst>
                <a:ext uri="{FF2B5EF4-FFF2-40B4-BE49-F238E27FC236}">
                  <a16:creationId xmlns:a16="http://schemas.microsoft.com/office/drawing/2014/main" id="{7CB56CA7-8E83-BD47-829E-C33FBEAF1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6030" y="196962"/>
              <a:ext cx="3729511" cy="763544"/>
            </a:xfrm>
            <a:prstGeom prst="rect">
              <a:avLst/>
            </a:prstGeom>
          </p:spPr>
        </p:pic>
      </p:grpSp>
      <p:grpSp>
        <p:nvGrpSpPr>
          <p:cNvPr id="22" name="组合 30">
            <a:extLst>
              <a:ext uri="{FF2B5EF4-FFF2-40B4-BE49-F238E27FC236}">
                <a16:creationId xmlns:a16="http://schemas.microsoft.com/office/drawing/2014/main" id="{FC36CB2B-5887-064E-9E93-AB1CB0647445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BD4149B4-44AF-704A-8110-C9D94438D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>
              <a:extLst>
                <a:ext uri="{FF2B5EF4-FFF2-40B4-BE49-F238E27FC236}">
                  <a16:creationId xmlns:a16="http://schemas.microsoft.com/office/drawing/2014/main" id="{2A8BF05D-FE5B-4F41-9C0E-64D0CC15E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PA_库_任意多边形 45">
            <a:extLst>
              <a:ext uri="{FF2B5EF4-FFF2-40B4-BE49-F238E27FC236}">
                <a16:creationId xmlns:a16="http://schemas.microsoft.com/office/drawing/2014/main" id="{52D39BFE-F41C-A44D-BA7C-CB453508B8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0781178" y="4547683"/>
            <a:ext cx="823388" cy="1170998"/>
          </a:xfrm>
          <a:custGeom>
            <a:avLst/>
            <a:gdLst>
              <a:gd name="connsiteX0" fmla="*/ 268941 w 1785392"/>
              <a:gd name="connsiteY0" fmla="*/ 475427 h 1041295"/>
              <a:gd name="connsiteX1" fmla="*/ 0 w 1785392"/>
              <a:gd name="connsiteY1" fmla="*/ 658307 h 1041295"/>
              <a:gd name="connsiteX2" fmla="*/ 301214 w 1785392"/>
              <a:gd name="connsiteY2" fmla="*/ 690580 h 1041295"/>
              <a:gd name="connsiteX3" fmla="*/ 473336 w 1785392"/>
              <a:gd name="connsiteY3" fmla="*/ 1013309 h 1041295"/>
              <a:gd name="connsiteX4" fmla="*/ 1215614 w 1785392"/>
              <a:gd name="connsiteY4" fmla="*/ 1002551 h 1041295"/>
              <a:gd name="connsiteX5" fmla="*/ 1721223 w 1785392"/>
              <a:gd name="connsiteY5" fmla="*/ 819671 h 1041295"/>
              <a:gd name="connsiteX6" fmla="*/ 1624405 w 1785392"/>
              <a:gd name="connsiteY6" fmla="*/ 77394 h 1041295"/>
              <a:gd name="connsiteX7" fmla="*/ 333487 w 1785392"/>
              <a:gd name="connsiteY7" fmla="*/ 66636 h 1041295"/>
              <a:gd name="connsiteX8" fmla="*/ 268941 w 1785392"/>
              <a:gd name="connsiteY8" fmla="*/ 475427 h 1041295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1051"/>
              <a:gd name="connsiteX1" fmla="*/ 0 w 1785392"/>
              <a:gd name="connsiteY1" fmla="*/ 659444 h 1041051"/>
              <a:gd name="connsiteX2" fmla="*/ 213064 w 1785392"/>
              <a:gd name="connsiteY2" fmla="*/ 710767 h 1041051"/>
              <a:gd name="connsiteX3" fmla="*/ 473336 w 1785392"/>
              <a:gd name="connsiteY3" fmla="*/ 1014446 h 1041051"/>
              <a:gd name="connsiteX4" fmla="*/ 1215614 w 1785392"/>
              <a:gd name="connsiteY4" fmla="*/ 1003688 h 1041051"/>
              <a:gd name="connsiteX5" fmla="*/ 1721223 w 1785392"/>
              <a:gd name="connsiteY5" fmla="*/ 820808 h 1041051"/>
              <a:gd name="connsiteX6" fmla="*/ 1624405 w 1785392"/>
              <a:gd name="connsiteY6" fmla="*/ 78531 h 1041051"/>
              <a:gd name="connsiteX7" fmla="*/ 333487 w 1785392"/>
              <a:gd name="connsiteY7" fmla="*/ 67773 h 1041051"/>
              <a:gd name="connsiteX8" fmla="*/ 154346 w 1785392"/>
              <a:gd name="connsiteY8" fmla="*/ 486089 h 1041051"/>
              <a:gd name="connsiteX0" fmla="*/ 154346 w 1785392"/>
              <a:gd name="connsiteY0" fmla="*/ 486089 h 1034605"/>
              <a:gd name="connsiteX1" fmla="*/ 0 w 1785392"/>
              <a:gd name="connsiteY1" fmla="*/ 659444 h 1034605"/>
              <a:gd name="connsiteX2" fmla="*/ 213064 w 1785392"/>
              <a:gd name="connsiteY2" fmla="*/ 710767 h 1034605"/>
              <a:gd name="connsiteX3" fmla="*/ 363148 w 1785392"/>
              <a:gd name="connsiteY3" fmla="*/ 1004921 h 1034605"/>
              <a:gd name="connsiteX4" fmla="*/ 1215614 w 1785392"/>
              <a:gd name="connsiteY4" fmla="*/ 1003688 h 1034605"/>
              <a:gd name="connsiteX5" fmla="*/ 1721223 w 1785392"/>
              <a:gd name="connsiteY5" fmla="*/ 820808 h 1034605"/>
              <a:gd name="connsiteX6" fmla="*/ 1624405 w 1785392"/>
              <a:gd name="connsiteY6" fmla="*/ 78531 h 1034605"/>
              <a:gd name="connsiteX7" fmla="*/ 333487 w 1785392"/>
              <a:gd name="connsiteY7" fmla="*/ 67773 h 1034605"/>
              <a:gd name="connsiteX8" fmla="*/ 154346 w 1785392"/>
              <a:gd name="connsiteY8" fmla="*/ 486089 h 1034605"/>
              <a:gd name="connsiteX0" fmla="*/ 154346 w 1785392"/>
              <a:gd name="connsiteY0" fmla="*/ 486089 h 1027938"/>
              <a:gd name="connsiteX1" fmla="*/ 0 w 1785392"/>
              <a:gd name="connsiteY1" fmla="*/ 659444 h 1027938"/>
              <a:gd name="connsiteX2" fmla="*/ 224967 w 1785392"/>
              <a:gd name="connsiteY2" fmla="*/ 810042 h 1027938"/>
              <a:gd name="connsiteX3" fmla="*/ 363148 w 1785392"/>
              <a:gd name="connsiteY3" fmla="*/ 1004921 h 1027938"/>
              <a:gd name="connsiteX4" fmla="*/ 1215614 w 1785392"/>
              <a:gd name="connsiteY4" fmla="*/ 1003688 h 1027938"/>
              <a:gd name="connsiteX5" fmla="*/ 1721223 w 1785392"/>
              <a:gd name="connsiteY5" fmla="*/ 820808 h 1027938"/>
              <a:gd name="connsiteX6" fmla="*/ 1624405 w 1785392"/>
              <a:gd name="connsiteY6" fmla="*/ 78531 h 1027938"/>
              <a:gd name="connsiteX7" fmla="*/ 333487 w 1785392"/>
              <a:gd name="connsiteY7" fmla="*/ 67773 h 1027938"/>
              <a:gd name="connsiteX8" fmla="*/ 154346 w 1785392"/>
              <a:gd name="connsiteY8" fmla="*/ 486089 h 1027938"/>
              <a:gd name="connsiteX0" fmla="*/ 309088 w 1940134"/>
              <a:gd name="connsiteY0" fmla="*/ 486089 h 1027938"/>
              <a:gd name="connsiteX1" fmla="*/ 0 w 1940134"/>
              <a:gd name="connsiteY1" fmla="*/ 805744 h 1027938"/>
              <a:gd name="connsiteX2" fmla="*/ 379709 w 1940134"/>
              <a:gd name="connsiteY2" fmla="*/ 810042 h 1027938"/>
              <a:gd name="connsiteX3" fmla="*/ 517890 w 1940134"/>
              <a:gd name="connsiteY3" fmla="*/ 1004921 h 1027938"/>
              <a:gd name="connsiteX4" fmla="*/ 1370356 w 1940134"/>
              <a:gd name="connsiteY4" fmla="*/ 1003688 h 1027938"/>
              <a:gd name="connsiteX5" fmla="*/ 1875965 w 1940134"/>
              <a:gd name="connsiteY5" fmla="*/ 820808 h 1027938"/>
              <a:gd name="connsiteX6" fmla="*/ 1779147 w 1940134"/>
              <a:gd name="connsiteY6" fmla="*/ 78531 h 1027938"/>
              <a:gd name="connsiteX7" fmla="*/ 488229 w 1940134"/>
              <a:gd name="connsiteY7" fmla="*/ 67773 h 1027938"/>
              <a:gd name="connsiteX8" fmla="*/ 309088 w 1940134"/>
              <a:gd name="connsiteY8" fmla="*/ 486089 h 1027938"/>
              <a:gd name="connsiteX0" fmla="*/ 285282 w 1916328"/>
              <a:gd name="connsiteY0" fmla="*/ 486089 h 1027938"/>
              <a:gd name="connsiteX1" fmla="*/ 0 w 1916328"/>
              <a:gd name="connsiteY1" fmla="*/ 863219 h 1027938"/>
              <a:gd name="connsiteX2" fmla="*/ 355903 w 1916328"/>
              <a:gd name="connsiteY2" fmla="*/ 810042 h 1027938"/>
              <a:gd name="connsiteX3" fmla="*/ 494084 w 1916328"/>
              <a:gd name="connsiteY3" fmla="*/ 1004921 h 1027938"/>
              <a:gd name="connsiteX4" fmla="*/ 1346550 w 1916328"/>
              <a:gd name="connsiteY4" fmla="*/ 1003688 h 1027938"/>
              <a:gd name="connsiteX5" fmla="*/ 1852159 w 1916328"/>
              <a:gd name="connsiteY5" fmla="*/ 820808 h 1027938"/>
              <a:gd name="connsiteX6" fmla="*/ 1755341 w 1916328"/>
              <a:gd name="connsiteY6" fmla="*/ 78531 h 1027938"/>
              <a:gd name="connsiteX7" fmla="*/ 464423 w 1916328"/>
              <a:gd name="connsiteY7" fmla="*/ 67773 h 1027938"/>
              <a:gd name="connsiteX8" fmla="*/ 285282 w 1916328"/>
              <a:gd name="connsiteY8" fmla="*/ 486089 h 1027938"/>
              <a:gd name="connsiteX0" fmla="*/ 285282 w 1916328"/>
              <a:gd name="connsiteY0" fmla="*/ 490809 h 1032658"/>
              <a:gd name="connsiteX1" fmla="*/ 0 w 1916328"/>
              <a:gd name="connsiteY1" fmla="*/ 867939 h 1032658"/>
              <a:gd name="connsiteX2" fmla="*/ 355903 w 1916328"/>
              <a:gd name="connsiteY2" fmla="*/ 814762 h 1032658"/>
              <a:gd name="connsiteX3" fmla="*/ 494084 w 1916328"/>
              <a:gd name="connsiteY3" fmla="*/ 1009641 h 1032658"/>
              <a:gd name="connsiteX4" fmla="*/ 1346550 w 1916328"/>
              <a:gd name="connsiteY4" fmla="*/ 1008408 h 1032658"/>
              <a:gd name="connsiteX5" fmla="*/ 1852159 w 1916328"/>
              <a:gd name="connsiteY5" fmla="*/ 825528 h 1032658"/>
              <a:gd name="connsiteX6" fmla="*/ 1755341 w 1916328"/>
              <a:gd name="connsiteY6" fmla="*/ 83251 h 1032658"/>
              <a:gd name="connsiteX7" fmla="*/ 547745 w 1916328"/>
              <a:gd name="connsiteY7" fmla="*/ 62043 h 1032658"/>
              <a:gd name="connsiteX8" fmla="*/ 285282 w 1916328"/>
              <a:gd name="connsiteY8" fmla="*/ 490809 h 1032658"/>
              <a:gd name="connsiteX0" fmla="*/ 364555 w 1995601"/>
              <a:gd name="connsiteY0" fmla="*/ 490809 h 1032658"/>
              <a:gd name="connsiteX1" fmla="*/ 0 w 1995601"/>
              <a:gd name="connsiteY1" fmla="*/ 497464 h 1032658"/>
              <a:gd name="connsiteX2" fmla="*/ 435176 w 1995601"/>
              <a:gd name="connsiteY2" fmla="*/ 814762 h 1032658"/>
              <a:gd name="connsiteX3" fmla="*/ 573357 w 1995601"/>
              <a:gd name="connsiteY3" fmla="*/ 1009641 h 1032658"/>
              <a:gd name="connsiteX4" fmla="*/ 1425823 w 1995601"/>
              <a:gd name="connsiteY4" fmla="*/ 1008408 h 1032658"/>
              <a:gd name="connsiteX5" fmla="*/ 1931432 w 1995601"/>
              <a:gd name="connsiteY5" fmla="*/ 825528 h 1032658"/>
              <a:gd name="connsiteX6" fmla="*/ 1834614 w 1995601"/>
              <a:gd name="connsiteY6" fmla="*/ 83251 h 1032658"/>
              <a:gd name="connsiteX7" fmla="*/ 627018 w 1995601"/>
              <a:gd name="connsiteY7" fmla="*/ 62043 h 1032658"/>
              <a:gd name="connsiteX8" fmla="*/ 364555 w 1995601"/>
              <a:gd name="connsiteY8" fmla="*/ 490809 h 1032658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38466"/>
              <a:gd name="connsiteX1" fmla="*/ 0 w 1995601"/>
              <a:gd name="connsiteY1" fmla="*/ 531704 h 1038466"/>
              <a:gd name="connsiteX2" fmla="*/ 403467 w 1995601"/>
              <a:gd name="connsiteY2" fmla="*/ 666705 h 1038466"/>
              <a:gd name="connsiteX3" fmla="*/ 573357 w 1995601"/>
              <a:gd name="connsiteY3" fmla="*/ 1005657 h 1038466"/>
              <a:gd name="connsiteX4" fmla="*/ 1425823 w 1995601"/>
              <a:gd name="connsiteY4" fmla="*/ 1004424 h 1038466"/>
              <a:gd name="connsiteX5" fmla="*/ 1931432 w 1995601"/>
              <a:gd name="connsiteY5" fmla="*/ 821544 h 1038466"/>
              <a:gd name="connsiteX6" fmla="*/ 1834614 w 1995601"/>
              <a:gd name="connsiteY6" fmla="*/ 79267 h 1038466"/>
              <a:gd name="connsiteX7" fmla="*/ 627018 w 1995601"/>
              <a:gd name="connsiteY7" fmla="*/ 58059 h 1038466"/>
              <a:gd name="connsiteX8" fmla="*/ 372482 w 1995601"/>
              <a:gd name="connsiteY8" fmla="*/ 419199 h 1038466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8737"/>
              <a:gd name="connsiteY0" fmla="*/ 419199 h 1060032"/>
              <a:gd name="connsiteX1" fmla="*/ 0 w 1998737"/>
              <a:gd name="connsiteY1" fmla="*/ 531704 h 1060032"/>
              <a:gd name="connsiteX2" fmla="*/ 371757 w 1998737"/>
              <a:gd name="connsiteY2" fmla="*/ 643183 h 1060032"/>
              <a:gd name="connsiteX3" fmla="*/ 573357 w 1998737"/>
              <a:gd name="connsiteY3" fmla="*/ 1005657 h 1060032"/>
              <a:gd name="connsiteX4" fmla="*/ 1378259 w 1998737"/>
              <a:gd name="connsiteY4" fmla="*/ 1039708 h 1060032"/>
              <a:gd name="connsiteX5" fmla="*/ 1931432 w 1998737"/>
              <a:gd name="connsiteY5" fmla="*/ 821544 h 1060032"/>
              <a:gd name="connsiteX6" fmla="*/ 1834614 w 1998737"/>
              <a:gd name="connsiteY6" fmla="*/ 79267 h 1060032"/>
              <a:gd name="connsiteX7" fmla="*/ 627018 w 1998737"/>
              <a:gd name="connsiteY7" fmla="*/ 58059 h 1060032"/>
              <a:gd name="connsiteX8" fmla="*/ 372482 w 1998737"/>
              <a:gd name="connsiteY8" fmla="*/ 419199 h 1060032"/>
              <a:gd name="connsiteX0" fmla="*/ 372482 w 1998737"/>
              <a:gd name="connsiteY0" fmla="*/ 419199 h 1053843"/>
              <a:gd name="connsiteX1" fmla="*/ 0 w 1998737"/>
              <a:gd name="connsiteY1" fmla="*/ 531704 h 1053843"/>
              <a:gd name="connsiteX2" fmla="*/ 371757 w 1998737"/>
              <a:gd name="connsiteY2" fmla="*/ 643183 h 1053843"/>
              <a:gd name="connsiteX3" fmla="*/ 573357 w 1998737"/>
              <a:gd name="connsiteY3" fmla="*/ 1005657 h 1053843"/>
              <a:gd name="connsiteX4" fmla="*/ 1378259 w 1998737"/>
              <a:gd name="connsiteY4" fmla="*/ 1039708 h 1053843"/>
              <a:gd name="connsiteX5" fmla="*/ 1931432 w 1998737"/>
              <a:gd name="connsiteY5" fmla="*/ 821544 h 1053843"/>
              <a:gd name="connsiteX6" fmla="*/ 1834614 w 1998737"/>
              <a:gd name="connsiteY6" fmla="*/ 79267 h 1053843"/>
              <a:gd name="connsiteX7" fmla="*/ 627018 w 1998737"/>
              <a:gd name="connsiteY7" fmla="*/ 58059 h 1053843"/>
              <a:gd name="connsiteX8" fmla="*/ 372482 w 1998737"/>
              <a:gd name="connsiteY8" fmla="*/ 419199 h 1053843"/>
              <a:gd name="connsiteX0" fmla="*/ 372482 w 1998737"/>
              <a:gd name="connsiteY0" fmla="*/ 419199 h 1054305"/>
              <a:gd name="connsiteX1" fmla="*/ 0 w 1998737"/>
              <a:gd name="connsiteY1" fmla="*/ 531704 h 1054305"/>
              <a:gd name="connsiteX2" fmla="*/ 371757 w 1998737"/>
              <a:gd name="connsiteY2" fmla="*/ 643183 h 1054305"/>
              <a:gd name="connsiteX3" fmla="*/ 565431 w 1998737"/>
              <a:gd name="connsiteY3" fmla="*/ 990956 h 1054305"/>
              <a:gd name="connsiteX4" fmla="*/ 1378259 w 1998737"/>
              <a:gd name="connsiteY4" fmla="*/ 1039708 h 1054305"/>
              <a:gd name="connsiteX5" fmla="*/ 1931432 w 1998737"/>
              <a:gd name="connsiteY5" fmla="*/ 821544 h 1054305"/>
              <a:gd name="connsiteX6" fmla="*/ 1834614 w 1998737"/>
              <a:gd name="connsiteY6" fmla="*/ 79267 h 1054305"/>
              <a:gd name="connsiteX7" fmla="*/ 627018 w 1998737"/>
              <a:gd name="connsiteY7" fmla="*/ 58059 h 1054305"/>
              <a:gd name="connsiteX8" fmla="*/ 372482 w 1998737"/>
              <a:gd name="connsiteY8" fmla="*/ 419199 h 10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8737" h="1054305">
                <a:moveTo>
                  <a:pt x="372482" y="419199"/>
                </a:moveTo>
                <a:cubicBezTo>
                  <a:pt x="237751" y="459641"/>
                  <a:pt x="182295" y="458919"/>
                  <a:pt x="0" y="531704"/>
                </a:cubicBezTo>
                <a:cubicBezTo>
                  <a:pt x="71021" y="548812"/>
                  <a:pt x="300736" y="626075"/>
                  <a:pt x="371757" y="643183"/>
                </a:cubicBezTo>
                <a:cubicBezTo>
                  <a:pt x="429131" y="750759"/>
                  <a:pt x="397681" y="924869"/>
                  <a:pt x="565431" y="990956"/>
                </a:cubicBezTo>
                <a:cubicBezTo>
                  <a:pt x="733181" y="1057043"/>
                  <a:pt x="1150592" y="1067943"/>
                  <a:pt x="1378259" y="1039708"/>
                </a:cubicBezTo>
                <a:cubicBezTo>
                  <a:pt x="1605926" y="1011473"/>
                  <a:pt x="1855373" y="981617"/>
                  <a:pt x="1931432" y="821544"/>
                </a:cubicBezTo>
                <a:cubicBezTo>
                  <a:pt x="2007491" y="661471"/>
                  <a:pt x="2065903" y="204773"/>
                  <a:pt x="1834614" y="79267"/>
                </a:cubicBezTo>
                <a:cubicBezTo>
                  <a:pt x="1603325" y="-46239"/>
                  <a:pt x="870707" y="1404"/>
                  <a:pt x="627018" y="58059"/>
                </a:cubicBezTo>
                <a:cubicBezTo>
                  <a:pt x="383329" y="114714"/>
                  <a:pt x="354177" y="222647"/>
                  <a:pt x="372482" y="419199"/>
                </a:cubicBezTo>
                <a:close/>
              </a:path>
            </a:pathLst>
          </a:custGeom>
          <a:noFill/>
          <a:ln w="57150" cap="rnd">
            <a:solidFill>
              <a:srgbClr val="F08D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F46136-FFC5-A045-B6EA-A06F55E274DA}"/>
              </a:ext>
            </a:extLst>
          </p:cNvPr>
          <p:cNvSpPr/>
          <p:nvPr/>
        </p:nvSpPr>
        <p:spPr>
          <a:xfrm>
            <a:off x="4959350" y="178206"/>
            <a:ext cx="1968500" cy="80105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844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191" repeatCount="11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50185D9-9D0D-C247-82BC-27A038BC2E5C}"/>
              </a:ext>
            </a:extLst>
          </p:cNvPr>
          <p:cNvGrpSpPr/>
          <p:nvPr/>
        </p:nvGrpSpPr>
        <p:grpSpPr>
          <a:xfrm>
            <a:off x="-598960" y="0"/>
            <a:ext cx="3729511" cy="1157468"/>
            <a:chOff x="-596030" y="0"/>
            <a:chExt cx="3729511" cy="115746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2070A9-C986-9643-BD47-8BF3BCD93678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" name="图片 147">
              <a:extLst>
                <a:ext uri="{FF2B5EF4-FFF2-40B4-BE49-F238E27FC236}">
                  <a16:creationId xmlns:a16="http://schemas.microsoft.com/office/drawing/2014/main" id="{E74DD4E0-25B5-9049-BEAF-59B342DF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6030" y="196962"/>
              <a:ext cx="3729511" cy="7635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EE07A6-1276-194E-856A-9B7F1E833065}"/>
              </a:ext>
            </a:extLst>
          </p:cNvPr>
          <p:cNvSpPr txBox="1"/>
          <p:nvPr/>
        </p:nvSpPr>
        <p:spPr>
          <a:xfrm>
            <a:off x="4800600" y="30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 CỬA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BD144-0472-2A49-829B-7F12F2126810}"/>
              </a:ext>
            </a:extLst>
          </p:cNvPr>
          <p:cNvSpPr txBox="1"/>
          <p:nvPr/>
        </p:nvSpPr>
        <p:spPr>
          <a:xfrm>
            <a:off x="2286001" y="1295400"/>
            <a:ext cx="778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00"/>
                </a:solidFill>
                <a:latin typeface="Times New Roman"/>
                <a:ea typeface="Calibri"/>
              </a:rPr>
              <a:t>Khi đi xe đạp trên đường cần lưu ý điều gì?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150ACDB-39E0-634F-969E-8FA339F4E194}"/>
              </a:ext>
            </a:extLst>
          </p:cNvPr>
          <p:cNvSpPr/>
          <p:nvPr/>
        </p:nvSpPr>
        <p:spPr>
          <a:xfrm>
            <a:off x="3005137" y="2286000"/>
            <a:ext cx="6705600" cy="31242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Calibri"/>
              </a:rPr>
              <a:t>Khi đi xe đạp trên đường cần đi bên phải đúng phần đường dành cho xe đạp, không đi vào đường ngược chiều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ight Arrow 6">
            <a:hlinkClick r:id="rId8" action="ppaction://hlinksldjump"/>
            <a:extLst>
              <a:ext uri="{FF2B5EF4-FFF2-40B4-BE49-F238E27FC236}">
                <a16:creationId xmlns:a16="http://schemas.microsoft.com/office/drawing/2014/main" id="{9FAAE5F3-7A5C-FD46-BDCE-E4C549FC5540}"/>
              </a:ext>
            </a:extLst>
          </p:cNvPr>
          <p:cNvSpPr/>
          <p:nvPr/>
        </p:nvSpPr>
        <p:spPr>
          <a:xfrm>
            <a:off x="11366500" y="5029200"/>
            <a:ext cx="457200" cy="381000"/>
          </a:xfrm>
          <a:prstGeom prst="rightArrow">
            <a:avLst/>
          </a:prstGeom>
          <a:solidFill>
            <a:srgbClr val="F7536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DA.WAV">
            <a:hlinkClick r:id="" action="ppaction://media"/>
            <a:extLst>
              <a:ext uri="{FF2B5EF4-FFF2-40B4-BE49-F238E27FC236}">
                <a16:creationId xmlns:a16="http://schemas.microsoft.com/office/drawing/2014/main" id="{14738B34-4A69-A14E-BDA0-3DC597FD459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94EB814-66A9-F64F-8C84-F23E68A93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FB0830-77E2-454A-8C9D-CFB86534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F9474C-A9A0-2F4F-AF78-0A39071B5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F05998-370D-5E41-B6EF-B1F8A9E04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1E79B9-9E63-F94E-87D7-101A6A7BE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6D03E7-7FD2-094F-9BA2-45324A1D5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502409-98B1-494E-BC7D-0309200C9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3D812B-CF3D-2E47-A3B8-4349C1F84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DE8A0A-E7EC-8C4A-8541-5E59B9E7F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4B80B4-AB76-6846-B90F-0CD71125A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D05CE4-2871-2F47-80E8-68172868E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20" name="WordArt 22">
            <a:extLst>
              <a:ext uri="{FF2B5EF4-FFF2-40B4-BE49-F238E27FC236}">
                <a16:creationId xmlns:a16="http://schemas.microsoft.com/office/drawing/2014/main" id="{0D3DAE9E-AD15-5A4D-B1E1-D02BBD4835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600" y="433388"/>
            <a:ext cx="1752600" cy="5835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DING534.WAV">
            <a:hlinkClick r:id="" action="ppaction://media"/>
            <a:extLst>
              <a:ext uri="{FF2B5EF4-FFF2-40B4-BE49-F238E27FC236}">
                <a16:creationId xmlns:a16="http://schemas.microsoft.com/office/drawing/2014/main" id="{4427AFE1-3923-E343-AAA8-DB57CFA10FB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30">
            <a:extLst>
              <a:ext uri="{FF2B5EF4-FFF2-40B4-BE49-F238E27FC236}">
                <a16:creationId xmlns:a16="http://schemas.microsoft.com/office/drawing/2014/main" id="{957DCC45-379A-964C-949D-5CCE0F5D683B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31">
              <a:extLst>
                <a:ext uri="{FF2B5EF4-FFF2-40B4-BE49-F238E27FC236}">
                  <a16:creationId xmlns:a16="http://schemas.microsoft.com/office/drawing/2014/main" id="{98E3AA19-0631-3647-9254-F5D498351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0B64CD9E-080E-004C-A37B-BB9490396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PA_库_任意多边形 45">
            <a:extLst>
              <a:ext uri="{FF2B5EF4-FFF2-40B4-BE49-F238E27FC236}">
                <a16:creationId xmlns:a16="http://schemas.microsoft.com/office/drawing/2014/main" id="{85F3DF9A-AA05-604C-9BCA-09A4CE66963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1085978" y="4723101"/>
            <a:ext cx="823388" cy="1170998"/>
          </a:xfrm>
          <a:custGeom>
            <a:avLst/>
            <a:gdLst>
              <a:gd name="connsiteX0" fmla="*/ 268941 w 1785392"/>
              <a:gd name="connsiteY0" fmla="*/ 475427 h 1041295"/>
              <a:gd name="connsiteX1" fmla="*/ 0 w 1785392"/>
              <a:gd name="connsiteY1" fmla="*/ 658307 h 1041295"/>
              <a:gd name="connsiteX2" fmla="*/ 301214 w 1785392"/>
              <a:gd name="connsiteY2" fmla="*/ 690580 h 1041295"/>
              <a:gd name="connsiteX3" fmla="*/ 473336 w 1785392"/>
              <a:gd name="connsiteY3" fmla="*/ 1013309 h 1041295"/>
              <a:gd name="connsiteX4" fmla="*/ 1215614 w 1785392"/>
              <a:gd name="connsiteY4" fmla="*/ 1002551 h 1041295"/>
              <a:gd name="connsiteX5" fmla="*/ 1721223 w 1785392"/>
              <a:gd name="connsiteY5" fmla="*/ 819671 h 1041295"/>
              <a:gd name="connsiteX6" fmla="*/ 1624405 w 1785392"/>
              <a:gd name="connsiteY6" fmla="*/ 77394 h 1041295"/>
              <a:gd name="connsiteX7" fmla="*/ 333487 w 1785392"/>
              <a:gd name="connsiteY7" fmla="*/ 66636 h 1041295"/>
              <a:gd name="connsiteX8" fmla="*/ 268941 w 1785392"/>
              <a:gd name="connsiteY8" fmla="*/ 475427 h 1041295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1051"/>
              <a:gd name="connsiteX1" fmla="*/ 0 w 1785392"/>
              <a:gd name="connsiteY1" fmla="*/ 659444 h 1041051"/>
              <a:gd name="connsiteX2" fmla="*/ 213064 w 1785392"/>
              <a:gd name="connsiteY2" fmla="*/ 710767 h 1041051"/>
              <a:gd name="connsiteX3" fmla="*/ 473336 w 1785392"/>
              <a:gd name="connsiteY3" fmla="*/ 1014446 h 1041051"/>
              <a:gd name="connsiteX4" fmla="*/ 1215614 w 1785392"/>
              <a:gd name="connsiteY4" fmla="*/ 1003688 h 1041051"/>
              <a:gd name="connsiteX5" fmla="*/ 1721223 w 1785392"/>
              <a:gd name="connsiteY5" fmla="*/ 820808 h 1041051"/>
              <a:gd name="connsiteX6" fmla="*/ 1624405 w 1785392"/>
              <a:gd name="connsiteY6" fmla="*/ 78531 h 1041051"/>
              <a:gd name="connsiteX7" fmla="*/ 333487 w 1785392"/>
              <a:gd name="connsiteY7" fmla="*/ 67773 h 1041051"/>
              <a:gd name="connsiteX8" fmla="*/ 154346 w 1785392"/>
              <a:gd name="connsiteY8" fmla="*/ 486089 h 1041051"/>
              <a:gd name="connsiteX0" fmla="*/ 154346 w 1785392"/>
              <a:gd name="connsiteY0" fmla="*/ 486089 h 1034605"/>
              <a:gd name="connsiteX1" fmla="*/ 0 w 1785392"/>
              <a:gd name="connsiteY1" fmla="*/ 659444 h 1034605"/>
              <a:gd name="connsiteX2" fmla="*/ 213064 w 1785392"/>
              <a:gd name="connsiteY2" fmla="*/ 710767 h 1034605"/>
              <a:gd name="connsiteX3" fmla="*/ 363148 w 1785392"/>
              <a:gd name="connsiteY3" fmla="*/ 1004921 h 1034605"/>
              <a:gd name="connsiteX4" fmla="*/ 1215614 w 1785392"/>
              <a:gd name="connsiteY4" fmla="*/ 1003688 h 1034605"/>
              <a:gd name="connsiteX5" fmla="*/ 1721223 w 1785392"/>
              <a:gd name="connsiteY5" fmla="*/ 820808 h 1034605"/>
              <a:gd name="connsiteX6" fmla="*/ 1624405 w 1785392"/>
              <a:gd name="connsiteY6" fmla="*/ 78531 h 1034605"/>
              <a:gd name="connsiteX7" fmla="*/ 333487 w 1785392"/>
              <a:gd name="connsiteY7" fmla="*/ 67773 h 1034605"/>
              <a:gd name="connsiteX8" fmla="*/ 154346 w 1785392"/>
              <a:gd name="connsiteY8" fmla="*/ 486089 h 1034605"/>
              <a:gd name="connsiteX0" fmla="*/ 154346 w 1785392"/>
              <a:gd name="connsiteY0" fmla="*/ 486089 h 1027938"/>
              <a:gd name="connsiteX1" fmla="*/ 0 w 1785392"/>
              <a:gd name="connsiteY1" fmla="*/ 659444 h 1027938"/>
              <a:gd name="connsiteX2" fmla="*/ 224967 w 1785392"/>
              <a:gd name="connsiteY2" fmla="*/ 810042 h 1027938"/>
              <a:gd name="connsiteX3" fmla="*/ 363148 w 1785392"/>
              <a:gd name="connsiteY3" fmla="*/ 1004921 h 1027938"/>
              <a:gd name="connsiteX4" fmla="*/ 1215614 w 1785392"/>
              <a:gd name="connsiteY4" fmla="*/ 1003688 h 1027938"/>
              <a:gd name="connsiteX5" fmla="*/ 1721223 w 1785392"/>
              <a:gd name="connsiteY5" fmla="*/ 820808 h 1027938"/>
              <a:gd name="connsiteX6" fmla="*/ 1624405 w 1785392"/>
              <a:gd name="connsiteY6" fmla="*/ 78531 h 1027938"/>
              <a:gd name="connsiteX7" fmla="*/ 333487 w 1785392"/>
              <a:gd name="connsiteY7" fmla="*/ 67773 h 1027938"/>
              <a:gd name="connsiteX8" fmla="*/ 154346 w 1785392"/>
              <a:gd name="connsiteY8" fmla="*/ 486089 h 1027938"/>
              <a:gd name="connsiteX0" fmla="*/ 309088 w 1940134"/>
              <a:gd name="connsiteY0" fmla="*/ 486089 h 1027938"/>
              <a:gd name="connsiteX1" fmla="*/ 0 w 1940134"/>
              <a:gd name="connsiteY1" fmla="*/ 805744 h 1027938"/>
              <a:gd name="connsiteX2" fmla="*/ 379709 w 1940134"/>
              <a:gd name="connsiteY2" fmla="*/ 810042 h 1027938"/>
              <a:gd name="connsiteX3" fmla="*/ 517890 w 1940134"/>
              <a:gd name="connsiteY3" fmla="*/ 1004921 h 1027938"/>
              <a:gd name="connsiteX4" fmla="*/ 1370356 w 1940134"/>
              <a:gd name="connsiteY4" fmla="*/ 1003688 h 1027938"/>
              <a:gd name="connsiteX5" fmla="*/ 1875965 w 1940134"/>
              <a:gd name="connsiteY5" fmla="*/ 820808 h 1027938"/>
              <a:gd name="connsiteX6" fmla="*/ 1779147 w 1940134"/>
              <a:gd name="connsiteY6" fmla="*/ 78531 h 1027938"/>
              <a:gd name="connsiteX7" fmla="*/ 488229 w 1940134"/>
              <a:gd name="connsiteY7" fmla="*/ 67773 h 1027938"/>
              <a:gd name="connsiteX8" fmla="*/ 309088 w 1940134"/>
              <a:gd name="connsiteY8" fmla="*/ 486089 h 1027938"/>
              <a:gd name="connsiteX0" fmla="*/ 285282 w 1916328"/>
              <a:gd name="connsiteY0" fmla="*/ 486089 h 1027938"/>
              <a:gd name="connsiteX1" fmla="*/ 0 w 1916328"/>
              <a:gd name="connsiteY1" fmla="*/ 863219 h 1027938"/>
              <a:gd name="connsiteX2" fmla="*/ 355903 w 1916328"/>
              <a:gd name="connsiteY2" fmla="*/ 810042 h 1027938"/>
              <a:gd name="connsiteX3" fmla="*/ 494084 w 1916328"/>
              <a:gd name="connsiteY3" fmla="*/ 1004921 h 1027938"/>
              <a:gd name="connsiteX4" fmla="*/ 1346550 w 1916328"/>
              <a:gd name="connsiteY4" fmla="*/ 1003688 h 1027938"/>
              <a:gd name="connsiteX5" fmla="*/ 1852159 w 1916328"/>
              <a:gd name="connsiteY5" fmla="*/ 820808 h 1027938"/>
              <a:gd name="connsiteX6" fmla="*/ 1755341 w 1916328"/>
              <a:gd name="connsiteY6" fmla="*/ 78531 h 1027938"/>
              <a:gd name="connsiteX7" fmla="*/ 464423 w 1916328"/>
              <a:gd name="connsiteY7" fmla="*/ 67773 h 1027938"/>
              <a:gd name="connsiteX8" fmla="*/ 285282 w 1916328"/>
              <a:gd name="connsiteY8" fmla="*/ 486089 h 1027938"/>
              <a:gd name="connsiteX0" fmla="*/ 285282 w 1916328"/>
              <a:gd name="connsiteY0" fmla="*/ 490809 h 1032658"/>
              <a:gd name="connsiteX1" fmla="*/ 0 w 1916328"/>
              <a:gd name="connsiteY1" fmla="*/ 867939 h 1032658"/>
              <a:gd name="connsiteX2" fmla="*/ 355903 w 1916328"/>
              <a:gd name="connsiteY2" fmla="*/ 814762 h 1032658"/>
              <a:gd name="connsiteX3" fmla="*/ 494084 w 1916328"/>
              <a:gd name="connsiteY3" fmla="*/ 1009641 h 1032658"/>
              <a:gd name="connsiteX4" fmla="*/ 1346550 w 1916328"/>
              <a:gd name="connsiteY4" fmla="*/ 1008408 h 1032658"/>
              <a:gd name="connsiteX5" fmla="*/ 1852159 w 1916328"/>
              <a:gd name="connsiteY5" fmla="*/ 825528 h 1032658"/>
              <a:gd name="connsiteX6" fmla="*/ 1755341 w 1916328"/>
              <a:gd name="connsiteY6" fmla="*/ 83251 h 1032658"/>
              <a:gd name="connsiteX7" fmla="*/ 547745 w 1916328"/>
              <a:gd name="connsiteY7" fmla="*/ 62043 h 1032658"/>
              <a:gd name="connsiteX8" fmla="*/ 285282 w 1916328"/>
              <a:gd name="connsiteY8" fmla="*/ 490809 h 1032658"/>
              <a:gd name="connsiteX0" fmla="*/ 364555 w 1995601"/>
              <a:gd name="connsiteY0" fmla="*/ 490809 h 1032658"/>
              <a:gd name="connsiteX1" fmla="*/ 0 w 1995601"/>
              <a:gd name="connsiteY1" fmla="*/ 497464 h 1032658"/>
              <a:gd name="connsiteX2" fmla="*/ 435176 w 1995601"/>
              <a:gd name="connsiteY2" fmla="*/ 814762 h 1032658"/>
              <a:gd name="connsiteX3" fmla="*/ 573357 w 1995601"/>
              <a:gd name="connsiteY3" fmla="*/ 1009641 h 1032658"/>
              <a:gd name="connsiteX4" fmla="*/ 1425823 w 1995601"/>
              <a:gd name="connsiteY4" fmla="*/ 1008408 h 1032658"/>
              <a:gd name="connsiteX5" fmla="*/ 1931432 w 1995601"/>
              <a:gd name="connsiteY5" fmla="*/ 825528 h 1032658"/>
              <a:gd name="connsiteX6" fmla="*/ 1834614 w 1995601"/>
              <a:gd name="connsiteY6" fmla="*/ 83251 h 1032658"/>
              <a:gd name="connsiteX7" fmla="*/ 627018 w 1995601"/>
              <a:gd name="connsiteY7" fmla="*/ 62043 h 1032658"/>
              <a:gd name="connsiteX8" fmla="*/ 364555 w 1995601"/>
              <a:gd name="connsiteY8" fmla="*/ 490809 h 1032658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38466"/>
              <a:gd name="connsiteX1" fmla="*/ 0 w 1995601"/>
              <a:gd name="connsiteY1" fmla="*/ 531704 h 1038466"/>
              <a:gd name="connsiteX2" fmla="*/ 403467 w 1995601"/>
              <a:gd name="connsiteY2" fmla="*/ 666705 h 1038466"/>
              <a:gd name="connsiteX3" fmla="*/ 573357 w 1995601"/>
              <a:gd name="connsiteY3" fmla="*/ 1005657 h 1038466"/>
              <a:gd name="connsiteX4" fmla="*/ 1425823 w 1995601"/>
              <a:gd name="connsiteY4" fmla="*/ 1004424 h 1038466"/>
              <a:gd name="connsiteX5" fmla="*/ 1931432 w 1995601"/>
              <a:gd name="connsiteY5" fmla="*/ 821544 h 1038466"/>
              <a:gd name="connsiteX6" fmla="*/ 1834614 w 1995601"/>
              <a:gd name="connsiteY6" fmla="*/ 79267 h 1038466"/>
              <a:gd name="connsiteX7" fmla="*/ 627018 w 1995601"/>
              <a:gd name="connsiteY7" fmla="*/ 58059 h 1038466"/>
              <a:gd name="connsiteX8" fmla="*/ 372482 w 1995601"/>
              <a:gd name="connsiteY8" fmla="*/ 419199 h 1038466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8737"/>
              <a:gd name="connsiteY0" fmla="*/ 419199 h 1060032"/>
              <a:gd name="connsiteX1" fmla="*/ 0 w 1998737"/>
              <a:gd name="connsiteY1" fmla="*/ 531704 h 1060032"/>
              <a:gd name="connsiteX2" fmla="*/ 371757 w 1998737"/>
              <a:gd name="connsiteY2" fmla="*/ 643183 h 1060032"/>
              <a:gd name="connsiteX3" fmla="*/ 573357 w 1998737"/>
              <a:gd name="connsiteY3" fmla="*/ 1005657 h 1060032"/>
              <a:gd name="connsiteX4" fmla="*/ 1378259 w 1998737"/>
              <a:gd name="connsiteY4" fmla="*/ 1039708 h 1060032"/>
              <a:gd name="connsiteX5" fmla="*/ 1931432 w 1998737"/>
              <a:gd name="connsiteY5" fmla="*/ 821544 h 1060032"/>
              <a:gd name="connsiteX6" fmla="*/ 1834614 w 1998737"/>
              <a:gd name="connsiteY6" fmla="*/ 79267 h 1060032"/>
              <a:gd name="connsiteX7" fmla="*/ 627018 w 1998737"/>
              <a:gd name="connsiteY7" fmla="*/ 58059 h 1060032"/>
              <a:gd name="connsiteX8" fmla="*/ 372482 w 1998737"/>
              <a:gd name="connsiteY8" fmla="*/ 419199 h 1060032"/>
              <a:gd name="connsiteX0" fmla="*/ 372482 w 1998737"/>
              <a:gd name="connsiteY0" fmla="*/ 419199 h 1053843"/>
              <a:gd name="connsiteX1" fmla="*/ 0 w 1998737"/>
              <a:gd name="connsiteY1" fmla="*/ 531704 h 1053843"/>
              <a:gd name="connsiteX2" fmla="*/ 371757 w 1998737"/>
              <a:gd name="connsiteY2" fmla="*/ 643183 h 1053843"/>
              <a:gd name="connsiteX3" fmla="*/ 573357 w 1998737"/>
              <a:gd name="connsiteY3" fmla="*/ 1005657 h 1053843"/>
              <a:gd name="connsiteX4" fmla="*/ 1378259 w 1998737"/>
              <a:gd name="connsiteY4" fmla="*/ 1039708 h 1053843"/>
              <a:gd name="connsiteX5" fmla="*/ 1931432 w 1998737"/>
              <a:gd name="connsiteY5" fmla="*/ 821544 h 1053843"/>
              <a:gd name="connsiteX6" fmla="*/ 1834614 w 1998737"/>
              <a:gd name="connsiteY6" fmla="*/ 79267 h 1053843"/>
              <a:gd name="connsiteX7" fmla="*/ 627018 w 1998737"/>
              <a:gd name="connsiteY7" fmla="*/ 58059 h 1053843"/>
              <a:gd name="connsiteX8" fmla="*/ 372482 w 1998737"/>
              <a:gd name="connsiteY8" fmla="*/ 419199 h 1053843"/>
              <a:gd name="connsiteX0" fmla="*/ 372482 w 1998737"/>
              <a:gd name="connsiteY0" fmla="*/ 419199 h 1054305"/>
              <a:gd name="connsiteX1" fmla="*/ 0 w 1998737"/>
              <a:gd name="connsiteY1" fmla="*/ 531704 h 1054305"/>
              <a:gd name="connsiteX2" fmla="*/ 371757 w 1998737"/>
              <a:gd name="connsiteY2" fmla="*/ 643183 h 1054305"/>
              <a:gd name="connsiteX3" fmla="*/ 565431 w 1998737"/>
              <a:gd name="connsiteY3" fmla="*/ 990956 h 1054305"/>
              <a:gd name="connsiteX4" fmla="*/ 1378259 w 1998737"/>
              <a:gd name="connsiteY4" fmla="*/ 1039708 h 1054305"/>
              <a:gd name="connsiteX5" fmla="*/ 1931432 w 1998737"/>
              <a:gd name="connsiteY5" fmla="*/ 821544 h 1054305"/>
              <a:gd name="connsiteX6" fmla="*/ 1834614 w 1998737"/>
              <a:gd name="connsiteY6" fmla="*/ 79267 h 1054305"/>
              <a:gd name="connsiteX7" fmla="*/ 627018 w 1998737"/>
              <a:gd name="connsiteY7" fmla="*/ 58059 h 1054305"/>
              <a:gd name="connsiteX8" fmla="*/ 372482 w 1998737"/>
              <a:gd name="connsiteY8" fmla="*/ 419199 h 10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8737" h="1054305">
                <a:moveTo>
                  <a:pt x="372482" y="419199"/>
                </a:moveTo>
                <a:cubicBezTo>
                  <a:pt x="237751" y="459641"/>
                  <a:pt x="182295" y="458919"/>
                  <a:pt x="0" y="531704"/>
                </a:cubicBezTo>
                <a:cubicBezTo>
                  <a:pt x="71021" y="548812"/>
                  <a:pt x="300736" y="626075"/>
                  <a:pt x="371757" y="643183"/>
                </a:cubicBezTo>
                <a:cubicBezTo>
                  <a:pt x="429131" y="750759"/>
                  <a:pt x="397681" y="924869"/>
                  <a:pt x="565431" y="990956"/>
                </a:cubicBezTo>
                <a:cubicBezTo>
                  <a:pt x="733181" y="1057043"/>
                  <a:pt x="1150592" y="1067943"/>
                  <a:pt x="1378259" y="1039708"/>
                </a:cubicBezTo>
                <a:cubicBezTo>
                  <a:pt x="1605926" y="1011473"/>
                  <a:pt x="1855373" y="981617"/>
                  <a:pt x="1931432" y="821544"/>
                </a:cubicBezTo>
                <a:cubicBezTo>
                  <a:pt x="2007491" y="661471"/>
                  <a:pt x="2065903" y="204773"/>
                  <a:pt x="1834614" y="79267"/>
                </a:cubicBezTo>
                <a:cubicBezTo>
                  <a:pt x="1603325" y="-46239"/>
                  <a:pt x="870707" y="1404"/>
                  <a:pt x="627018" y="58059"/>
                </a:cubicBezTo>
                <a:cubicBezTo>
                  <a:pt x="383329" y="114714"/>
                  <a:pt x="354177" y="222647"/>
                  <a:pt x="372482" y="419199"/>
                </a:cubicBezTo>
                <a:close/>
              </a:path>
            </a:pathLst>
          </a:custGeom>
          <a:noFill/>
          <a:ln w="57150" cap="rnd">
            <a:solidFill>
              <a:srgbClr val="F08D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D8BD88-BA7C-D646-BF2C-A5B21406D857}"/>
              </a:ext>
            </a:extLst>
          </p:cNvPr>
          <p:cNvSpPr/>
          <p:nvPr/>
        </p:nvSpPr>
        <p:spPr>
          <a:xfrm>
            <a:off x="4959350" y="178206"/>
            <a:ext cx="1968500" cy="80105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554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91" repeatCount="11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6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98388F-751C-FF4D-85E3-B458D0AEE967}"/>
              </a:ext>
            </a:extLst>
          </p:cNvPr>
          <p:cNvGrpSpPr/>
          <p:nvPr/>
        </p:nvGrpSpPr>
        <p:grpSpPr>
          <a:xfrm>
            <a:off x="-598960" y="0"/>
            <a:ext cx="3729511" cy="1157468"/>
            <a:chOff x="-596030" y="0"/>
            <a:chExt cx="3729511" cy="1157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3C7485-DE7E-F34C-ABF8-BA0A5B5AF42C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" name="图片 147">
              <a:extLst>
                <a:ext uri="{FF2B5EF4-FFF2-40B4-BE49-F238E27FC236}">
                  <a16:creationId xmlns:a16="http://schemas.microsoft.com/office/drawing/2014/main" id="{054B006F-2FF2-E441-8863-E027A48F2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6030" y="196962"/>
              <a:ext cx="3729511" cy="7635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CAA459-DB0F-8B40-B039-A3E8ACC5931E}"/>
              </a:ext>
            </a:extLst>
          </p:cNvPr>
          <p:cNvSpPr txBox="1"/>
          <p:nvPr/>
        </p:nvSpPr>
        <p:spPr>
          <a:xfrm>
            <a:off x="4800600" y="30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 CỬA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3F316-2A95-1D46-8742-B493DA7408F9}"/>
              </a:ext>
            </a:extLst>
          </p:cNvPr>
          <p:cNvSpPr txBox="1"/>
          <p:nvPr/>
        </p:nvSpPr>
        <p:spPr>
          <a:xfrm>
            <a:off x="2286001" y="1295400"/>
            <a:ext cx="778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452B4FF-CFFC-D04C-BB6F-ABF446293207}"/>
              </a:ext>
            </a:extLst>
          </p:cNvPr>
          <p:cNvSpPr/>
          <p:nvPr/>
        </p:nvSpPr>
        <p:spPr>
          <a:xfrm>
            <a:off x="3429001" y="2514600"/>
            <a:ext cx="5681663" cy="25146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/>
                <a:ea typeface="Calibri"/>
              </a:rPr>
              <a:t>Có 4 cách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xử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rác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thải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Calibri"/>
              </a:rPr>
              <a:t>: chôn, đốt, ủ, tái chế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ight Arrow 7">
            <a:hlinkClick r:id="rId8" action="ppaction://hlinksldjump"/>
            <a:extLst>
              <a:ext uri="{FF2B5EF4-FFF2-40B4-BE49-F238E27FC236}">
                <a16:creationId xmlns:a16="http://schemas.microsoft.com/office/drawing/2014/main" id="{2D8CC1EA-AFD3-8E48-B942-6203DCED3FAC}"/>
              </a:ext>
            </a:extLst>
          </p:cNvPr>
          <p:cNvSpPr/>
          <p:nvPr/>
        </p:nvSpPr>
        <p:spPr>
          <a:xfrm>
            <a:off x="11366500" y="4838700"/>
            <a:ext cx="457200" cy="381000"/>
          </a:xfrm>
          <a:prstGeom prst="rightArrow">
            <a:avLst/>
          </a:prstGeom>
          <a:solidFill>
            <a:srgbClr val="F7536A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TADA.WAV">
            <a:hlinkClick r:id="" action="ppaction://media"/>
            <a:extLst>
              <a:ext uri="{FF2B5EF4-FFF2-40B4-BE49-F238E27FC236}">
                <a16:creationId xmlns:a16="http://schemas.microsoft.com/office/drawing/2014/main" id="{992EC22C-C8F2-BA47-882B-0BEBA925A57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8BE5936-8A55-5B47-8C7B-7318BE9FC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F55E70-92EE-3248-9B9C-482C6B2B5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1AF932-B505-EA4D-A39A-0D938783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A7C965-AB71-774A-B72C-1B838398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29E33-69CE-3A42-8B9C-6AD1FA87C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02F33E-0607-9F46-9952-31A283482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292EB0-7424-404B-BBE9-7E3BC232A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0A1CB7-3DD4-124A-9207-B2BD37EB5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7FE513-5FEF-9A41-9CA9-F59618A4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B7CEB-FB85-1C44-A1C0-D05AD643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D7C44C-ED70-E940-A0FD-7BB870D18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21" name="WordArt 22">
            <a:extLst>
              <a:ext uri="{FF2B5EF4-FFF2-40B4-BE49-F238E27FC236}">
                <a16:creationId xmlns:a16="http://schemas.microsoft.com/office/drawing/2014/main" id="{69E5EB2B-EBD7-F249-8E7E-2618BF8FFD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600" y="433388"/>
            <a:ext cx="1752600" cy="5835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2" name="DING534.WAV">
            <a:hlinkClick r:id="" action="ppaction://media"/>
            <a:extLst>
              <a:ext uri="{FF2B5EF4-FFF2-40B4-BE49-F238E27FC236}">
                <a16:creationId xmlns:a16="http://schemas.microsoft.com/office/drawing/2014/main" id="{8AE58A09-D10E-6D48-A44C-21236B89949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30">
            <a:extLst>
              <a:ext uri="{FF2B5EF4-FFF2-40B4-BE49-F238E27FC236}">
                <a16:creationId xmlns:a16="http://schemas.microsoft.com/office/drawing/2014/main" id="{124AE7C1-58E2-9B48-B625-D4AB0C5CA322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31">
              <a:extLst>
                <a:ext uri="{FF2B5EF4-FFF2-40B4-BE49-F238E27FC236}">
                  <a16:creationId xmlns:a16="http://schemas.microsoft.com/office/drawing/2014/main" id="{C64B0815-CDB3-DE4D-A321-96B4950D3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5A8F3DF8-C561-DD4B-8A9F-213D9955D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PA_库_任意多边形 45">
            <a:extLst>
              <a:ext uri="{FF2B5EF4-FFF2-40B4-BE49-F238E27FC236}">
                <a16:creationId xmlns:a16="http://schemas.microsoft.com/office/drawing/2014/main" id="{5BE59BAE-82E3-B346-BE6C-92B57C26585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1085978" y="4528633"/>
            <a:ext cx="823388" cy="1170998"/>
          </a:xfrm>
          <a:custGeom>
            <a:avLst/>
            <a:gdLst>
              <a:gd name="connsiteX0" fmla="*/ 268941 w 1785392"/>
              <a:gd name="connsiteY0" fmla="*/ 475427 h 1041295"/>
              <a:gd name="connsiteX1" fmla="*/ 0 w 1785392"/>
              <a:gd name="connsiteY1" fmla="*/ 658307 h 1041295"/>
              <a:gd name="connsiteX2" fmla="*/ 301214 w 1785392"/>
              <a:gd name="connsiteY2" fmla="*/ 690580 h 1041295"/>
              <a:gd name="connsiteX3" fmla="*/ 473336 w 1785392"/>
              <a:gd name="connsiteY3" fmla="*/ 1013309 h 1041295"/>
              <a:gd name="connsiteX4" fmla="*/ 1215614 w 1785392"/>
              <a:gd name="connsiteY4" fmla="*/ 1002551 h 1041295"/>
              <a:gd name="connsiteX5" fmla="*/ 1721223 w 1785392"/>
              <a:gd name="connsiteY5" fmla="*/ 819671 h 1041295"/>
              <a:gd name="connsiteX6" fmla="*/ 1624405 w 1785392"/>
              <a:gd name="connsiteY6" fmla="*/ 77394 h 1041295"/>
              <a:gd name="connsiteX7" fmla="*/ 333487 w 1785392"/>
              <a:gd name="connsiteY7" fmla="*/ 66636 h 1041295"/>
              <a:gd name="connsiteX8" fmla="*/ 268941 w 1785392"/>
              <a:gd name="connsiteY8" fmla="*/ 475427 h 1041295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1051"/>
              <a:gd name="connsiteX1" fmla="*/ 0 w 1785392"/>
              <a:gd name="connsiteY1" fmla="*/ 659444 h 1041051"/>
              <a:gd name="connsiteX2" fmla="*/ 213064 w 1785392"/>
              <a:gd name="connsiteY2" fmla="*/ 710767 h 1041051"/>
              <a:gd name="connsiteX3" fmla="*/ 473336 w 1785392"/>
              <a:gd name="connsiteY3" fmla="*/ 1014446 h 1041051"/>
              <a:gd name="connsiteX4" fmla="*/ 1215614 w 1785392"/>
              <a:gd name="connsiteY4" fmla="*/ 1003688 h 1041051"/>
              <a:gd name="connsiteX5" fmla="*/ 1721223 w 1785392"/>
              <a:gd name="connsiteY5" fmla="*/ 820808 h 1041051"/>
              <a:gd name="connsiteX6" fmla="*/ 1624405 w 1785392"/>
              <a:gd name="connsiteY6" fmla="*/ 78531 h 1041051"/>
              <a:gd name="connsiteX7" fmla="*/ 333487 w 1785392"/>
              <a:gd name="connsiteY7" fmla="*/ 67773 h 1041051"/>
              <a:gd name="connsiteX8" fmla="*/ 154346 w 1785392"/>
              <a:gd name="connsiteY8" fmla="*/ 486089 h 1041051"/>
              <a:gd name="connsiteX0" fmla="*/ 154346 w 1785392"/>
              <a:gd name="connsiteY0" fmla="*/ 486089 h 1034605"/>
              <a:gd name="connsiteX1" fmla="*/ 0 w 1785392"/>
              <a:gd name="connsiteY1" fmla="*/ 659444 h 1034605"/>
              <a:gd name="connsiteX2" fmla="*/ 213064 w 1785392"/>
              <a:gd name="connsiteY2" fmla="*/ 710767 h 1034605"/>
              <a:gd name="connsiteX3" fmla="*/ 363148 w 1785392"/>
              <a:gd name="connsiteY3" fmla="*/ 1004921 h 1034605"/>
              <a:gd name="connsiteX4" fmla="*/ 1215614 w 1785392"/>
              <a:gd name="connsiteY4" fmla="*/ 1003688 h 1034605"/>
              <a:gd name="connsiteX5" fmla="*/ 1721223 w 1785392"/>
              <a:gd name="connsiteY5" fmla="*/ 820808 h 1034605"/>
              <a:gd name="connsiteX6" fmla="*/ 1624405 w 1785392"/>
              <a:gd name="connsiteY6" fmla="*/ 78531 h 1034605"/>
              <a:gd name="connsiteX7" fmla="*/ 333487 w 1785392"/>
              <a:gd name="connsiteY7" fmla="*/ 67773 h 1034605"/>
              <a:gd name="connsiteX8" fmla="*/ 154346 w 1785392"/>
              <a:gd name="connsiteY8" fmla="*/ 486089 h 1034605"/>
              <a:gd name="connsiteX0" fmla="*/ 154346 w 1785392"/>
              <a:gd name="connsiteY0" fmla="*/ 486089 h 1027938"/>
              <a:gd name="connsiteX1" fmla="*/ 0 w 1785392"/>
              <a:gd name="connsiteY1" fmla="*/ 659444 h 1027938"/>
              <a:gd name="connsiteX2" fmla="*/ 224967 w 1785392"/>
              <a:gd name="connsiteY2" fmla="*/ 810042 h 1027938"/>
              <a:gd name="connsiteX3" fmla="*/ 363148 w 1785392"/>
              <a:gd name="connsiteY3" fmla="*/ 1004921 h 1027938"/>
              <a:gd name="connsiteX4" fmla="*/ 1215614 w 1785392"/>
              <a:gd name="connsiteY4" fmla="*/ 1003688 h 1027938"/>
              <a:gd name="connsiteX5" fmla="*/ 1721223 w 1785392"/>
              <a:gd name="connsiteY5" fmla="*/ 820808 h 1027938"/>
              <a:gd name="connsiteX6" fmla="*/ 1624405 w 1785392"/>
              <a:gd name="connsiteY6" fmla="*/ 78531 h 1027938"/>
              <a:gd name="connsiteX7" fmla="*/ 333487 w 1785392"/>
              <a:gd name="connsiteY7" fmla="*/ 67773 h 1027938"/>
              <a:gd name="connsiteX8" fmla="*/ 154346 w 1785392"/>
              <a:gd name="connsiteY8" fmla="*/ 486089 h 1027938"/>
              <a:gd name="connsiteX0" fmla="*/ 309088 w 1940134"/>
              <a:gd name="connsiteY0" fmla="*/ 486089 h 1027938"/>
              <a:gd name="connsiteX1" fmla="*/ 0 w 1940134"/>
              <a:gd name="connsiteY1" fmla="*/ 805744 h 1027938"/>
              <a:gd name="connsiteX2" fmla="*/ 379709 w 1940134"/>
              <a:gd name="connsiteY2" fmla="*/ 810042 h 1027938"/>
              <a:gd name="connsiteX3" fmla="*/ 517890 w 1940134"/>
              <a:gd name="connsiteY3" fmla="*/ 1004921 h 1027938"/>
              <a:gd name="connsiteX4" fmla="*/ 1370356 w 1940134"/>
              <a:gd name="connsiteY4" fmla="*/ 1003688 h 1027938"/>
              <a:gd name="connsiteX5" fmla="*/ 1875965 w 1940134"/>
              <a:gd name="connsiteY5" fmla="*/ 820808 h 1027938"/>
              <a:gd name="connsiteX6" fmla="*/ 1779147 w 1940134"/>
              <a:gd name="connsiteY6" fmla="*/ 78531 h 1027938"/>
              <a:gd name="connsiteX7" fmla="*/ 488229 w 1940134"/>
              <a:gd name="connsiteY7" fmla="*/ 67773 h 1027938"/>
              <a:gd name="connsiteX8" fmla="*/ 309088 w 1940134"/>
              <a:gd name="connsiteY8" fmla="*/ 486089 h 1027938"/>
              <a:gd name="connsiteX0" fmla="*/ 285282 w 1916328"/>
              <a:gd name="connsiteY0" fmla="*/ 486089 h 1027938"/>
              <a:gd name="connsiteX1" fmla="*/ 0 w 1916328"/>
              <a:gd name="connsiteY1" fmla="*/ 863219 h 1027938"/>
              <a:gd name="connsiteX2" fmla="*/ 355903 w 1916328"/>
              <a:gd name="connsiteY2" fmla="*/ 810042 h 1027938"/>
              <a:gd name="connsiteX3" fmla="*/ 494084 w 1916328"/>
              <a:gd name="connsiteY3" fmla="*/ 1004921 h 1027938"/>
              <a:gd name="connsiteX4" fmla="*/ 1346550 w 1916328"/>
              <a:gd name="connsiteY4" fmla="*/ 1003688 h 1027938"/>
              <a:gd name="connsiteX5" fmla="*/ 1852159 w 1916328"/>
              <a:gd name="connsiteY5" fmla="*/ 820808 h 1027938"/>
              <a:gd name="connsiteX6" fmla="*/ 1755341 w 1916328"/>
              <a:gd name="connsiteY6" fmla="*/ 78531 h 1027938"/>
              <a:gd name="connsiteX7" fmla="*/ 464423 w 1916328"/>
              <a:gd name="connsiteY7" fmla="*/ 67773 h 1027938"/>
              <a:gd name="connsiteX8" fmla="*/ 285282 w 1916328"/>
              <a:gd name="connsiteY8" fmla="*/ 486089 h 1027938"/>
              <a:gd name="connsiteX0" fmla="*/ 285282 w 1916328"/>
              <a:gd name="connsiteY0" fmla="*/ 490809 h 1032658"/>
              <a:gd name="connsiteX1" fmla="*/ 0 w 1916328"/>
              <a:gd name="connsiteY1" fmla="*/ 867939 h 1032658"/>
              <a:gd name="connsiteX2" fmla="*/ 355903 w 1916328"/>
              <a:gd name="connsiteY2" fmla="*/ 814762 h 1032658"/>
              <a:gd name="connsiteX3" fmla="*/ 494084 w 1916328"/>
              <a:gd name="connsiteY3" fmla="*/ 1009641 h 1032658"/>
              <a:gd name="connsiteX4" fmla="*/ 1346550 w 1916328"/>
              <a:gd name="connsiteY4" fmla="*/ 1008408 h 1032658"/>
              <a:gd name="connsiteX5" fmla="*/ 1852159 w 1916328"/>
              <a:gd name="connsiteY5" fmla="*/ 825528 h 1032658"/>
              <a:gd name="connsiteX6" fmla="*/ 1755341 w 1916328"/>
              <a:gd name="connsiteY6" fmla="*/ 83251 h 1032658"/>
              <a:gd name="connsiteX7" fmla="*/ 547745 w 1916328"/>
              <a:gd name="connsiteY7" fmla="*/ 62043 h 1032658"/>
              <a:gd name="connsiteX8" fmla="*/ 285282 w 1916328"/>
              <a:gd name="connsiteY8" fmla="*/ 490809 h 1032658"/>
              <a:gd name="connsiteX0" fmla="*/ 364555 w 1995601"/>
              <a:gd name="connsiteY0" fmla="*/ 490809 h 1032658"/>
              <a:gd name="connsiteX1" fmla="*/ 0 w 1995601"/>
              <a:gd name="connsiteY1" fmla="*/ 497464 h 1032658"/>
              <a:gd name="connsiteX2" fmla="*/ 435176 w 1995601"/>
              <a:gd name="connsiteY2" fmla="*/ 814762 h 1032658"/>
              <a:gd name="connsiteX3" fmla="*/ 573357 w 1995601"/>
              <a:gd name="connsiteY3" fmla="*/ 1009641 h 1032658"/>
              <a:gd name="connsiteX4" fmla="*/ 1425823 w 1995601"/>
              <a:gd name="connsiteY4" fmla="*/ 1008408 h 1032658"/>
              <a:gd name="connsiteX5" fmla="*/ 1931432 w 1995601"/>
              <a:gd name="connsiteY5" fmla="*/ 825528 h 1032658"/>
              <a:gd name="connsiteX6" fmla="*/ 1834614 w 1995601"/>
              <a:gd name="connsiteY6" fmla="*/ 83251 h 1032658"/>
              <a:gd name="connsiteX7" fmla="*/ 627018 w 1995601"/>
              <a:gd name="connsiteY7" fmla="*/ 62043 h 1032658"/>
              <a:gd name="connsiteX8" fmla="*/ 364555 w 1995601"/>
              <a:gd name="connsiteY8" fmla="*/ 490809 h 1032658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38466"/>
              <a:gd name="connsiteX1" fmla="*/ 0 w 1995601"/>
              <a:gd name="connsiteY1" fmla="*/ 531704 h 1038466"/>
              <a:gd name="connsiteX2" fmla="*/ 403467 w 1995601"/>
              <a:gd name="connsiteY2" fmla="*/ 666705 h 1038466"/>
              <a:gd name="connsiteX3" fmla="*/ 573357 w 1995601"/>
              <a:gd name="connsiteY3" fmla="*/ 1005657 h 1038466"/>
              <a:gd name="connsiteX4" fmla="*/ 1425823 w 1995601"/>
              <a:gd name="connsiteY4" fmla="*/ 1004424 h 1038466"/>
              <a:gd name="connsiteX5" fmla="*/ 1931432 w 1995601"/>
              <a:gd name="connsiteY5" fmla="*/ 821544 h 1038466"/>
              <a:gd name="connsiteX6" fmla="*/ 1834614 w 1995601"/>
              <a:gd name="connsiteY6" fmla="*/ 79267 h 1038466"/>
              <a:gd name="connsiteX7" fmla="*/ 627018 w 1995601"/>
              <a:gd name="connsiteY7" fmla="*/ 58059 h 1038466"/>
              <a:gd name="connsiteX8" fmla="*/ 372482 w 1995601"/>
              <a:gd name="connsiteY8" fmla="*/ 419199 h 1038466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8737"/>
              <a:gd name="connsiteY0" fmla="*/ 419199 h 1060032"/>
              <a:gd name="connsiteX1" fmla="*/ 0 w 1998737"/>
              <a:gd name="connsiteY1" fmla="*/ 531704 h 1060032"/>
              <a:gd name="connsiteX2" fmla="*/ 371757 w 1998737"/>
              <a:gd name="connsiteY2" fmla="*/ 643183 h 1060032"/>
              <a:gd name="connsiteX3" fmla="*/ 573357 w 1998737"/>
              <a:gd name="connsiteY3" fmla="*/ 1005657 h 1060032"/>
              <a:gd name="connsiteX4" fmla="*/ 1378259 w 1998737"/>
              <a:gd name="connsiteY4" fmla="*/ 1039708 h 1060032"/>
              <a:gd name="connsiteX5" fmla="*/ 1931432 w 1998737"/>
              <a:gd name="connsiteY5" fmla="*/ 821544 h 1060032"/>
              <a:gd name="connsiteX6" fmla="*/ 1834614 w 1998737"/>
              <a:gd name="connsiteY6" fmla="*/ 79267 h 1060032"/>
              <a:gd name="connsiteX7" fmla="*/ 627018 w 1998737"/>
              <a:gd name="connsiteY7" fmla="*/ 58059 h 1060032"/>
              <a:gd name="connsiteX8" fmla="*/ 372482 w 1998737"/>
              <a:gd name="connsiteY8" fmla="*/ 419199 h 1060032"/>
              <a:gd name="connsiteX0" fmla="*/ 372482 w 1998737"/>
              <a:gd name="connsiteY0" fmla="*/ 419199 h 1053843"/>
              <a:gd name="connsiteX1" fmla="*/ 0 w 1998737"/>
              <a:gd name="connsiteY1" fmla="*/ 531704 h 1053843"/>
              <a:gd name="connsiteX2" fmla="*/ 371757 w 1998737"/>
              <a:gd name="connsiteY2" fmla="*/ 643183 h 1053843"/>
              <a:gd name="connsiteX3" fmla="*/ 573357 w 1998737"/>
              <a:gd name="connsiteY3" fmla="*/ 1005657 h 1053843"/>
              <a:gd name="connsiteX4" fmla="*/ 1378259 w 1998737"/>
              <a:gd name="connsiteY4" fmla="*/ 1039708 h 1053843"/>
              <a:gd name="connsiteX5" fmla="*/ 1931432 w 1998737"/>
              <a:gd name="connsiteY5" fmla="*/ 821544 h 1053843"/>
              <a:gd name="connsiteX6" fmla="*/ 1834614 w 1998737"/>
              <a:gd name="connsiteY6" fmla="*/ 79267 h 1053843"/>
              <a:gd name="connsiteX7" fmla="*/ 627018 w 1998737"/>
              <a:gd name="connsiteY7" fmla="*/ 58059 h 1053843"/>
              <a:gd name="connsiteX8" fmla="*/ 372482 w 1998737"/>
              <a:gd name="connsiteY8" fmla="*/ 419199 h 1053843"/>
              <a:gd name="connsiteX0" fmla="*/ 372482 w 1998737"/>
              <a:gd name="connsiteY0" fmla="*/ 419199 h 1054305"/>
              <a:gd name="connsiteX1" fmla="*/ 0 w 1998737"/>
              <a:gd name="connsiteY1" fmla="*/ 531704 h 1054305"/>
              <a:gd name="connsiteX2" fmla="*/ 371757 w 1998737"/>
              <a:gd name="connsiteY2" fmla="*/ 643183 h 1054305"/>
              <a:gd name="connsiteX3" fmla="*/ 565431 w 1998737"/>
              <a:gd name="connsiteY3" fmla="*/ 990956 h 1054305"/>
              <a:gd name="connsiteX4" fmla="*/ 1378259 w 1998737"/>
              <a:gd name="connsiteY4" fmla="*/ 1039708 h 1054305"/>
              <a:gd name="connsiteX5" fmla="*/ 1931432 w 1998737"/>
              <a:gd name="connsiteY5" fmla="*/ 821544 h 1054305"/>
              <a:gd name="connsiteX6" fmla="*/ 1834614 w 1998737"/>
              <a:gd name="connsiteY6" fmla="*/ 79267 h 1054305"/>
              <a:gd name="connsiteX7" fmla="*/ 627018 w 1998737"/>
              <a:gd name="connsiteY7" fmla="*/ 58059 h 1054305"/>
              <a:gd name="connsiteX8" fmla="*/ 372482 w 1998737"/>
              <a:gd name="connsiteY8" fmla="*/ 419199 h 10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8737" h="1054305">
                <a:moveTo>
                  <a:pt x="372482" y="419199"/>
                </a:moveTo>
                <a:cubicBezTo>
                  <a:pt x="237751" y="459641"/>
                  <a:pt x="182295" y="458919"/>
                  <a:pt x="0" y="531704"/>
                </a:cubicBezTo>
                <a:cubicBezTo>
                  <a:pt x="71021" y="548812"/>
                  <a:pt x="300736" y="626075"/>
                  <a:pt x="371757" y="643183"/>
                </a:cubicBezTo>
                <a:cubicBezTo>
                  <a:pt x="429131" y="750759"/>
                  <a:pt x="397681" y="924869"/>
                  <a:pt x="565431" y="990956"/>
                </a:cubicBezTo>
                <a:cubicBezTo>
                  <a:pt x="733181" y="1057043"/>
                  <a:pt x="1150592" y="1067943"/>
                  <a:pt x="1378259" y="1039708"/>
                </a:cubicBezTo>
                <a:cubicBezTo>
                  <a:pt x="1605926" y="1011473"/>
                  <a:pt x="1855373" y="981617"/>
                  <a:pt x="1931432" y="821544"/>
                </a:cubicBezTo>
                <a:cubicBezTo>
                  <a:pt x="2007491" y="661471"/>
                  <a:pt x="2065903" y="204773"/>
                  <a:pt x="1834614" y="79267"/>
                </a:cubicBezTo>
                <a:cubicBezTo>
                  <a:pt x="1603325" y="-46239"/>
                  <a:pt x="870707" y="1404"/>
                  <a:pt x="627018" y="58059"/>
                </a:cubicBezTo>
                <a:cubicBezTo>
                  <a:pt x="383329" y="114714"/>
                  <a:pt x="354177" y="222647"/>
                  <a:pt x="372482" y="419199"/>
                </a:cubicBezTo>
                <a:close/>
              </a:path>
            </a:pathLst>
          </a:custGeom>
          <a:noFill/>
          <a:ln w="57150" cap="rnd">
            <a:solidFill>
              <a:srgbClr val="F08D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218A7A-9CC1-024F-B98D-5F8F7EF1FD30}"/>
              </a:ext>
            </a:extLst>
          </p:cNvPr>
          <p:cNvSpPr/>
          <p:nvPr/>
        </p:nvSpPr>
        <p:spPr>
          <a:xfrm>
            <a:off x="4959350" y="178206"/>
            <a:ext cx="1968500" cy="80105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67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91" repeatCount="11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/>
      <p:bldP spid="7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6B08F5-2CFF-B443-BCC0-4E5093CE2FBC}"/>
              </a:ext>
            </a:extLst>
          </p:cNvPr>
          <p:cNvSpPr txBox="1"/>
          <p:nvPr/>
        </p:nvSpPr>
        <p:spPr>
          <a:xfrm>
            <a:off x="4800600" y="30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 CỬA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36E6D-ABE5-F640-8D7C-BF88AE70159D}"/>
              </a:ext>
            </a:extLst>
          </p:cNvPr>
          <p:cNvSpPr txBox="1"/>
          <p:nvPr/>
        </p:nvSpPr>
        <p:spPr>
          <a:xfrm>
            <a:off x="2286001" y="1295401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00"/>
                </a:solidFill>
              </a:rPr>
              <a:t>Hoạt động nông nghiệp gồm có những hoạt động nào?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A3144C9-FEA0-4D48-8DC1-2699368E7505}"/>
              </a:ext>
            </a:extLst>
          </p:cNvPr>
          <p:cNvSpPr/>
          <p:nvPr/>
        </p:nvSpPr>
        <p:spPr>
          <a:xfrm>
            <a:off x="3429000" y="2514600"/>
            <a:ext cx="6705600" cy="25146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</a:rPr>
              <a:t>Hoạt động trồng trọt, chăn nuôi</a:t>
            </a:r>
            <a:r>
              <a:rPr lang="en-US" sz="3200" b="1" dirty="0">
                <a:solidFill>
                  <a:srgbClr val="FF0000"/>
                </a:solidFill>
              </a:rPr>
              <a:t>;</a:t>
            </a:r>
            <a:r>
              <a:rPr lang="vi-VN" sz="3200" b="1" dirty="0">
                <a:solidFill>
                  <a:srgbClr val="FF0000"/>
                </a:solidFill>
              </a:rPr>
              <a:t> đánh bắt, nuôi trồng thủy sản.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ight Arrow 5">
            <a:hlinkClick r:id="rId7" action="ppaction://hlinksldjump"/>
            <a:extLst>
              <a:ext uri="{FF2B5EF4-FFF2-40B4-BE49-F238E27FC236}">
                <a16:creationId xmlns:a16="http://schemas.microsoft.com/office/drawing/2014/main" id="{495DF79F-5899-9648-96AB-98095623C060}"/>
              </a:ext>
            </a:extLst>
          </p:cNvPr>
          <p:cNvSpPr/>
          <p:nvPr/>
        </p:nvSpPr>
        <p:spPr>
          <a:xfrm>
            <a:off x="11277600" y="5029200"/>
            <a:ext cx="457200" cy="381000"/>
          </a:xfrm>
          <a:prstGeom prst="rightArrow">
            <a:avLst/>
          </a:prstGeom>
          <a:solidFill>
            <a:srgbClr val="F7536A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TADA.WAV">
            <a:hlinkClick r:id="" action="ppaction://media"/>
            <a:extLst>
              <a:ext uri="{FF2B5EF4-FFF2-40B4-BE49-F238E27FC236}">
                <a16:creationId xmlns:a16="http://schemas.microsoft.com/office/drawing/2014/main" id="{B6C599F0-8B6D-5643-85F2-3D02397D7F7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C20FB2E-BC1D-1F41-B0E5-D162D4B43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AFAB2-2313-644F-80B8-E3C8406D9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B9E00-F067-1E45-BB3A-0A01AE0C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09FA37-CEED-8C47-8599-FE9D434C3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B28EB2-877E-7646-92AA-06460E211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3B2DAF-9D1E-B547-9698-09ED979A1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20FE59-D887-D043-8287-ACF4E17A2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8130E-C427-E84D-88AA-8ADED45D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8B9F6F-47F8-554C-937D-6723AB37A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6AF530-9C37-164B-99A6-487279D1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1702A7-74B1-2F4B-8DBD-2DB39B9B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0" y="433388"/>
            <a:ext cx="1225550" cy="785812"/>
          </a:xfrm>
          <a:prstGeom prst="ellipse">
            <a:avLst/>
          </a:prstGeom>
          <a:gradFill rotWithShape="1">
            <a:gsLst>
              <a:gs pos="0">
                <a:srgbClr val="00CC99">
                  <a:alpha val="34000"/>
                </a:srgb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66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19" name="WordArt 22">
            <a:extLst>
              <a:ext uri="{FF2B5EF4-FFF2-40B4-BE49-F238E27FC236}">
                <a16:creationId xmlns:a16="http://schemas.microsoft.com/office/drawing/2014/main" id="{3D03E2C5-CE0C-2049-905F-EC5291C28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600" y="433388"/>
            <a:ext cx="1752600" cy="5835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DING534.WAV">
            <a:hlinkClick r:id="" action="ppaction://media"/>
            <a:extLst>
              <a:ext uri="{FF2B5EF4-FFF2-40B4-BE49-F238E27FC236}">
                <a16:creationId xmlns:a16="http://schemas.microsoft.com/office/drawing/2014/main" id="{8DEC5A5E-F151-584C-95FF-B1E2CB4A2426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6577014"/>
            <a:ext cx="3048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5B11B30-7C3B-104F-825A-E02593791ABE}"/>
              </a:ext>
            </a:extLst>
          </p:cNvPr>
          <p:cNvGrpSpPr/>
          <p:nvPr/>
        </p:nvGrpSpPr>
        <p:grpSpPr>
          <a:xfrm>
            <a:off x="-598960" y="0"/>
            <a:ext cx="3729511" cy="1157468"/>
            <a:chOff x="-598960" y="0"/>
            <a:chExt cx="3729511" cy="115746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633A43-1D16-5C48-A6C6-8D2CBEE4BE19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1" name="图片 147">
              <a:extLst>
                <a:ext uri="{FF2B5EF4-FFF2-40B4-BE49-F238E27FC236}">
                  <a16:creationId xmlns:a16="http://schemas.microsoft.com/office/drawing/2014/main" id="{E542FA6D-F89E-8D48-A246-F6D175C75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598960" y="196962"/>
              <a:ext cx="3729511" cy="763544"/>
            </a:xfrm>
            <a:prstGeom prst="rect">
              <a:avLst/>
            </a:prstGeom>
          </p:spPr>
        </p:pic>
      </p:grpSp>
      <p:grpSp>
        <p:nvGrpSpPr>
          <p:cNvPr id="22" name="组合 30">
            <a:extLst>
              <a:ext uri="{FF2B5EF4-FFF2-40B4-BE49-F238E27FC236}">
                <a16:creationId xmlns:a16="http://schemas.microsoft.com/office/drawing/2014/main" id="{1AA87627-DD1C-B841-A93B-F682A140E1C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0728084A-7426-4B41-B731-14C99F3A8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>
              <a:extLst>
                <a:ext uri="{FF2B5EF4-FFF2-40B4-BE49-F238E27FC236}">
                  <a16:creationId xmlns:a16="http://schemas.microsoft.com/office/drawing/2014/main" id="{B5967FA8-5173-8246-8839-C2E3293C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PA_库_任意多边形 45">
            <a:extLst>
              <a:ext uri="{FF2B5EF4-FFF2-40B4-BE49-F238E27FC236}">
                <a16:creationId xmlns:a16="http://schemas.microsoft.com/office/drawing/2014/main" id="{F535A00B-B2E6-AC4A-859B-ADB8CA28C6F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1056406" y="4672301"/>
            <a:ext cx="823388" cy="1170998"/>
          </a:xfrm>
          <a:custGeom>
            <a:avLst/>
            <a:gdLst>
              <a:gd name="connsiteX0" fmla="*/ 268941 w 1785392"/>
              <a:gd name="connsiteY0" fmla="*/ 475427 h 1041295"/>
              <a:gd name="connsiteX1" fmla="*/ 0 w 1785392"/>
              <a:gd name="connsiteY1" fmla="*/ 658307 h 1041295"/>
              <a:gd name="connsiteX2" fmla="*/ 301214 w 1785392"/>
              <a:gd name="connsiteY2" fmla="*/ 690580 h 1041295"/>
              <a:gd name="connsiteX3" fmla="*/ 473336 w 1785392"/>
              <a:gd name="connsiteY3" fmla="*/ 1013309 h 1041295"/>
              <a:gd name="connsiteX4" fmla="*/ 1215614 w 1785392"/>
              <a:gd name="connsiteY4" fmla="*/ 1002551 h 1041295"/>
              <a:gd name="connsiteX5" fmla="*/ 1721223 w 1785392"/>
              <a:gd name="connsiteY5" fmla="*/ 819671 h 1041295"/>
              <a:gd name="connsiteX6" fmla="*/ 1624405 w 1785392"/>
              <a:gd name="connsiteY6" fmla="*/ 77394 h 1041295"/>
              <a:gd name="connsiteX7" fmla="*/ 333487 w 1785392"/>
              <a:gd name="connsiteY7" fmla="*/ 66636 h 1041295"/>
              <a:gd name="connsiteX8" fmla="*/ 268941 w 1785392"/>
              <a:gd name="connsiteY8" fmla="*/ 475427 h 1041295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89606 w 1785392"/>
              <a:gd name="connsiteY0" fmla="*/ 476029 h 1041897"/>
              <a:gd name="connsiteX1" fmla="*/ 0 w 1785392"/>
              <a:gd name="connsiteY1" fmla="*/ 658909 h 1041897"/>
              <a:gd name="connsiteX2" fmla="*/ 301214 w 1785392"/>
              <a:gd name="connsiteY2" fmla="*/ 691182 h 1041897"/>
              <a:gd name="connsiteX3" fmla="*/ 473336 w 1785392"/>
              <a:gd name="connsiteY3" fmla="*/ 1013911 h 1041897"/>
              <a:gd name="connsiteX4" fmla="*/ 1215614 w 1785392"/>
              <a:gd name="connsiteY4" fmla="*/ 1003153 h 1041897"/>
              <a:gd name="connsiteX5" fmla="*/ 1721223 w 1785392"/>
              <a:gd name="connsiteY5" fmla="*/ 820273 h 1041897"/>
              <a:gd name="connsiteX6" fmla="*/ 1624405 w 1785392"/>
              <a:gd name="connsiteY6" fmla="*/ 77996 h 1041897"/>
              <a:gd name="connsiteX7" fmla="*/ 333487 w 1785392"/>
              <a:gd name="connsiteY7" fmla="*/ 67238 h 1041897"/>
              <a:gd name="connsiteX8" fmla="*/ 189606 w 1785392"/>
              <a:gd name="connsiteY8" fmla="*/ 476029 h 1041897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2432"/>
              <a:gd name="connsiteX1" fmla="*/ 0 w 1785392"/>
              <a:gd name="connsiteY1" fmla="*/ 659444 h 1042432"/>
              <a:gd name="connsiteX2" fmla="*/ 301214 w 1785392"/>
              <a:gd name="connsiteY2" fmla="*/ 691717 h 1042432"/>
              <a:gd name="connsiteX3" fmla="*/ 473336 w 1785392"/>
              <a:gd name="connsiteY3" fmla="*/ 1014446 h 1042432"/>
              <a:gd name="connsiteX4" fmla="*/ 1215614 w 1785392"/>
              <a:gd name="connsiteY4" fmla="*/ 1003688 h 1042432"/>
              <a:gd name="connsiteX5" fmla="*/ 1721223 w 1785392"/>
              <a:gd name="connsiteY5" fmla="*/ 820808 h 1042432"/>
              <a:gd name="connsiteX6" fmla="*/ 1624405 w 1785392"/>
              <a:gd name="connsiteY6" fmla="*/ 78531 h 1042432"/>
              <a:gd name="connsiteX7" fmla="*/ 333487 w 1785392"/>
              <a:gd name="connsiteY7" fmla="*/ 67773 h 1042432"/>
              <a:gd name="connsiteX8" fmla="*/ 154346 w 1785392"/>
              <a:gd name="connsiteY8" fmla="*/ 486089 h 1042432"/>
              <a:gd name="connsiteX0" fmla="*/ 154346 w 1785392"/>
              <a:gd name="connsiteY0" fmla="*/ 486089 h 1041051"/>
              <a:gd name="connsiteX1" fmla="*/ 0 w 1785392"/>
              <a:gd name="connsiteY1" fmla="*/ 659444 h 1041051"/>
              <a:gd name="connsiteX2" fmla="*/ 213064 w 1785392"/>
              <a:gd name="connsiteY2" fmla="*/ 710767 h 1041051"/>
              <a:gd name="connsiteX3" fmla="*/ 473336 w 1785392"/>
              <a:gd name="connsiteY3" fmla="*/ 1014446 h 1041051"/>
              <a:gd name="connsiteX4" fmla="*/ 1215614 w 1785392"/>
              <a:gd name="connsiteY4" fmla="*/ 1003688 h 1041051"/>
              <a:gd name="connsiteX5" fmla="*/ 1721223 w 1785392"/>
              <a:gd name="connsiteY5" fmla="*/ 820808 h 1041051"/>
              <a:gd name="connsiteX6" fmla="*/ 1624405 w 1785392"/>
              <a:gd name="connsiteY6" fmla="*/ 78531 h 1041051"/>
              <a:gd name="connsiteX7" fmla="*/ 333487 w 1785392"/>
              <a:gd name="connsiteY7" fmla="*/ 67773 h 1041051"/>
              <a:gd name="connsiteX8" fmla="*/ 154346 w 1785392"/>
              <a:gd name="connsiteY8" fmla="*/ 486089 h 1041051"/>
              <a:gd name="connsiteX0" fmla="*/ 154346 w 1785392"/>
              <a:gd name="connsiteY0" fmla="*/ 486089 h 1034605"/>
              <a:gd name="connsiteX1" fmla="*/ 0 w 1785392"/>
              <a:gd name="connsiteY1" fmla="*/ 659444 h 1034605"/>
              <a:gd name="connsiteX2" fmla="*/ 213064 w 1785392"/>
              <a:gd name="connsiteY2" fmla="*/ 710767 h 1034605"/>
              <a:gd name="connsiteX3" fmla="*/ 363148 w 1785392"/>
              <a:gd name="connsiteY3" fmla="*/ 1004921 h 1034605"/>
              <a:gd name="connsiteX4" fmla="*/ 1215614 w 1785392"/>
              <a:gd name="connsiteY4" fmla="*/ 1003688 h 1034605"/>
              <a:gd name="connsiteX5" fmla="*/ 1721223 w 1785392"/>
              <a:gd name="connsiteY5" fmla="*/ 820808 h 1034605"/>
              <a:gd name="connsiteX6" fmla="*/ 1624405 w 1785392"/>
              <a:gd name="connsiteY6" fmla="*/ 78531 h 1034605"/>
              <a:gd name="connsiteX7" fmla="*/ 333487 w 1785392"/>
              <a:gd name="connsiteY7" fmla="*/ 67773 h 1034605"/>
              <a:gd name="connsiteX8" fmla="*/ 154346 w 1785392"/>
              <a:gd name="connsiteY8" fmla="*/ 486089 h 1034605"/>
              <a:gd name="connsiteX0" fmla="*/ 154346 w 1785392"/>
              <a:gd name="connsiteY0" fmla="*/ 486089 h 1027938"/>
              <a:gd name="connsiteX1" fmla="*/ 0 w 1785392"/>
              <a:gd name="connsiteY1" fmla="*/ 659444 h 1027938"/>
              <a:gd name="connsiteX2" fmla="*/ 224967 w 1785392"/>
              <a:gd name="connsiteY2" fmla="*/ 810042 h 1027938"/>
              <a:gd name="connsiteX3" fmla="*/ 363148 w 1785392"/>
              <a:gd name="connsiteY3" fmla="*/ 1004921 h 1027938"/>
              <a:gd name="connsiteX4" fmla="*/ 1215614 w 1785392"/>
              <a:gd name="connsiteY4" fmla="*/ 1003688 h 1027938"/>
              <a:gd name="connsiteX5" fmla="*/ 1721223 w 1785392"/>
              <a:gd name="connsiteY5" fmla="*/ 820808 h 1027938"/>
              <a:gd name="connsiteX6" fmla="*/ 1624405 w 1785392"/>
              <a:gd name="connsiteY6" fmla="*/ 78531 h 1027938"/>
              <a:gd name="connsiteX7" fmla="*/ 333487 w 1785392"/>
              <a:gd name="connsiteY7" fmla="*/ 67773 h 1027938"/>
              <a:gd name="connsiteX8" fmla="*/ 154346 w 1785392"/>
              <a:gd name="connsiteY8" fmla="*/ 486089 h 1027938"/>
              <a:gd name="connsiteX0" fmla="*/ 309088 w 1940134"/>
              <a:gd name="connsiteY0" fmla="*/ 486089 h 1027938"/>
              <a:gd name="connsiteX1" fmla="*/ 0 w 1940134"/>
              <a:gd name="connsiteY1" fmla="*/ 805744 h 1027938"/>
              <a:gd name="connsiteX2" fmla="*/ 379709 w 1940134"/>
              <a:gd name="connsiteY2" fmla="*/ 810042 h 1027938"/>
              <a:gd name="connsiteX3" fmla="*/ 517890 w 1940134"/>
              <a:gd name="connsiteY3" fmla="*/ 1004921 h 1027938"/>
              <a:gd name="connsiteX4" fmla="*/ 1370356 w 1940134"/>
              <a:gd name="connsiteY4" fmla="*/ 1003688 h 1027938"/>
              <a:gd name="connsiteX5" fmla="*/ 1875965 w 1940134"/>
              <a:gd name="connsiteY5" fmla="*/ 820808 h 1027938"/>
              <a:gd name="connsiteX6" fmla="*/ 1779147 w 1940134"/>
              <a:gd name="connsiteY6" fmla="*/ 78531 h 1027938"/>
              <a:gd name="connsiteX7" fmla="*/ 488229 w 1940134"/>
              <a:gd name="connsiteY7" fmla="*/ 67773 h 1027938"/>
              <a:gd name="connsiteX8" fmla="*/ 309088 w 1940134"/>
              <a:gd name="connsiteY8" fmla="*/ 486089 h 1027938"/>
              <a:gd name="connsiteX0" fmla="*/ 285282 w 1916328"/>
              <a:gd name="connsiteY0" fmla="*/ 486089 h 1027938"/>
              <a:gd name="connsiteX1" fmla="*/ 0 w 1916328"/>
              <a:gd name="connsiteY1" fmla="*/ 863219 h 1027938"/>
              <a:gd name="connsiteX2" fmla="*/ 355903 w 1916328"/>
              <a:gd name="connsiteY2" fmla="*/ 810042 h 1027938"/>
              <a:gd name="connsiteX3" fmla="*/ 494084 w 1916328"/>
              <a:gd name="connsiteY3" fmla="*/ 1004921 h 1027938"/>
              <a:gd name="connsiteX4" fmla="*/ 1346550 w 1916328"/>
              <a:gd name="connsiteY4" fmla="*/ 1003688 h 1027938"/>
              <a:gd name="connsiteX5" fmla="*/ 1852159 w 1916328"/>
              <a:gd name="connsiteY5" fmla="*/ 820808 h 1027938"/>
              <a:gd name="connsiteX6" fmla="*/ 1755341 w 1916328"/>
              <a:gd name="connsiteY6" fmla="*/ 78531 h 1027938"/>
              <a:gd name="connsiteX7" fmla="*/ 464423 w 1916328"/>
              <a:gd name="connsiteY7" fmla="*/ 67773 h 1027938"/>
              <a:gd name="connsiteX8" fmla="*/ 285282 w 1916328"/>
              <a:gd name="connsiteY8" fmla="*/ 486089 h 1027938"/>
              <a:gd name="connsiteX0" fmla="*/ 285282 w 1916328"/>
              <a:gd name="connsiteY0" fmla="*/ 490809 h 1032658"/>
              <a:gd name="connsiteX1" fmla="*/ 0 w 1916328"/>
              <a:gd name="connsiteY1" fmla="*/ 867939 h 1032658"/>
              <a:gd name="connsiteX2" fmla="*/ 355903 w 1916328"/>
              <a:gd name="connsiteY2" fmla="*/ 814762 h 1032658"/>
              <a:gd name="connsiteX3" fmla="*/ 494084 w 1916328"/>
              <a:gd name="connsiteY3" fmla="*/ 1009641 h 1032658"/>
              <a:gd name="connsiteX4" fmla="*/ 1346550 w 1916328"/>
              <a:gd name="connsiteY4" fmla="*/ 1008408 h 1032658"/>
              <a:gd name="connsiteX5" fmla="*/ 1852159 w 1916328"/>
              <a:gd name="connsiteY5" fmla="*/ 825528 h 1032658"/>
              <a:gd name="connsiteX6" fmla="*/ 1755341 w 1916328"/>
              <a:gd name="connsiteY6" fmla="*/ 83251 h 1032658"/>
              <a:gd name="connsiteX7" fmla="*/ 547745 w 1916328"/>
              <a:gd name="connsiteY7" fmla="*/ 62043 h 1032658"/>
              <a:gd name="connsiteX8" fmla="*/ 285282 w 1916328"/>
              <a:gd name="connsiteY8" fmla="*/ 490809 h 1032658"/>
              <a:gd name="connsiteX0" fmla="*/ 364555 w 1995601"/>
              <a:gd name="connsiteY0" fmla="*/ 490809 h 1032658"/>
              <a:gd name="connsiteX1" fmla="*/ 0 w 1995601"/>
              <a:gd name="connsiteY1" fmla="*/ 497464 h 1032658"/>
              <a:gd name="connsiteX2" fmla="*/ 435176 w 1995601"/>
              <a:gd name="connsiteY2" fmla="*/ 814762 h 1032658"/>
              <a:gd name="connsiteX3" fmla="*/ 573357 w 1995601"/>
              <a:gd name="connsiteY3" fmla="*/ 1009641 h 1032658"/>
              <a:gd name="connsiteX4" fmla="*/ 1425823 w 1995601"/>
              <a:gd name="connsiteY4" fmla="*/ 1008408 h 1032658"/>
              <a:gd name="connsiteX5" fmla="*/ 1931432 w 1995601"/>
              <a:gd name="connsiteY5" fmla="*/ 825528 h 1032658"/>
              <a:gd name="connsiteX6" fmla="*/ 1834614 w 1995601"/>
              <a:gd name="connsiteY6" fmla="*/ 83251 h 1032658"/>
              <a:gd name="connsiteX7" fmla="*/ 627018 w 1995601"/>
              <a:gd name="connsiteY7" fmla="*/ 62043 h 1032658"/>
              <a:gd name="connsiteX8" fmla="*/ 364555 w 1995601"/>
              <a:gd name="connsiteY8" fmla="*/ 490809 h 1032658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493480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28674"/>
              <a:gd name="connsiteX1" fmla="*/ 0 w 1995601"/>
              <a:gd name="connsiteY1" fmla="*/ 531704 h 1028674"/>
              <a:gd name="connsiteX2" fmla="*/ 435176 w 1995601"/>
              <a:gd name="connsiteY2" fmla="*/ 810778 h 1028674"/>
              <a:gd name="connsiteX3" fmla="*/ 573357 w 1995601"/>
              <a:gd name="connsiteY3" fmla="*/ 1005657 h 1028674"/>
              <a:gd name="connsiteX4" fmla="*/ 1425823 w 1995601"/>
              <a:gd name="connsiteY4" fmla="*/ 1004424 h 1028674"/>
              <a:gd name="connsiteX5" fmla="*/ 1931432 w 1995601"/>
              <a:gd name="connsiteY5" fmla="*/ 821544 h 1028674"/>
              <a:gd name="connsiteX6" fmla="*/ 1834614 w 1995601"/>
              <a:gd name="connsiteY6" fmla="*/ 79267 h 1028674"/>
              <a:gd name="connsiteX7" fmla="*/ 627018 w 1995601"/>
              <a:gd name="connsiteY7" fmla="*/ 58059 h 1028674"/>
              <a:gd name="connsiteX8" fmla="*/ 372482 w 1995601"/>
              <a:gd name="connsiteY8" fmla="*/ 419199 h 1028674"/>
              <a:gd name="connsiteX0" fmla="*/ 372482 w 1995601"/>
              <a:gd name="connsiteY0" fmla="*/ 419199 h 1038466"/>
              <a:gd name="connsiteX1" fmla="*/ 0 w 1995601"/>
              <a:gd name="connsiteY1" fmla="*/ 531704 h 1038466"/>
              <a:gd name="connsiteX2" fmla="*/ 403467 w 1995601"/>
              <a:gd name="connsiteY2" fmla="*/ 666705 h 1038466"/>
              <a:gd name="connsiteX3" fmla="*/ 573357 w 1995601"/>
              <a:gd name="connsiteY3" fmla="*/ 1005657 h 1038466"/>
              <a:gd name="connsiteX4" fmla="*/ 1425823 w 1995601"/>
              <a:gd name="connsiteY4" fmla="*/ 1004424 h 1038466"/>
              <a:gd name="connsiteX5" fmla="*/ 1931432 w 1995601"/>
              <a:gd name="connsiteY5" fmla="*/ 821544 h 1038466"/>
              <a:gd name="connsiteX6" fmla="*/ 1834614 w 1995601"/>
              <a:gd name="connsiteY6" fmla="*/ 79267 h 1038466"/>
              <a:gd name="connsiteX7" fmla="*/ 627018 w 1995601"/>
              <a:gd name="connsiteY7" fmla="*/ 58059 h 1038466"/>
              <a:gd name="connsiteX8" fmla="*/ 372482 w 1995601"/>
              <a:gd name="connsiteY8" fmla="*/ 419199 h 1038466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5601"/>
              <a:gd name="connsiteY0" fmla="*/ 419199 h 1040125"/>
              <a:gd name="connsiteX1" fmla="*/ 0 w 1995601"/>
              <a:gd name="connsiteY1" fmla="*/ 531704 h 1040125"/>
              <a:gd name="connsiteX2" fmla="*/ 371757 w 1995601"/>
              <a:gd name="connsiteY2" fmla="*/ 643183 h 1040125"/>
              <a:gd name="connsiteX3" fmla="*/ 573357 w 1995601"/>
              <a:gd name="connsiteY3" fmla="*/ 1005657 h 1040125"/>
              <a:gd name="connsiteX4" fmla="*/ 1425823 w 1995601"/>
              <a:gd name="connsiteY4" fmla="*/ 1004424 h 1040125"/>
              <a:gd name="connsiteX5" fmla="*/ 1931432 w 1995601"/>
              <a:gd name="connsiteY5" fmla="*/ 821544 h 1040125"/>
              <a:gd name="connsiteX6" fmla="*/ 1834614 w 1995601"/>
              <a:gd name="connsiteY6" fmla="*/ 79267 h 1040125"/>
              <a:gd name="connsiteX7" fmla="*/ 627018 w 1995601"/>
              <a:gd name="connsiteY7" fmla="*/ 58059 h 1040125"/>
              <a:gd name="connsiteX8" fmla="*/ 372482 w 1995601"/>
              <a:gd name="connsiteY8" fmla="*/ 419199 h 1040125"/>
              <a:gd name="connsiteX0" fmla="*/ 372482 w 1998737"/>
              <a:gd name="connsiteY0" fmla="*/ 419199 h 1060032"/>
              <a:gd name="connsiteX1" fmla="*/ 0 w 1998737"/>
              <a:gd name="connsiteY1" fmla="*/ 531704 h 1060032"/>
              <a:gd name="connsiteX2" fmla="*/ 371757 w 1998737"/>
              <a:gd name="connsiteY2" fmla="*/ 643183 h 1060032"/>
              <a:gd name="connsiteX3" fmla="*/ 573357 w 1998737"/>
              <a:gd name="connsiteY3" fmla="*/ 1005657 h 1060032"/>
              <a:gd name="connsiteX4" fmla="*/ 1378259 w 1998737"/>
              <a:gd name="connsiteY4" fmla="*/ 1039708 h 1060032"/>
              <a:gd name="connsiteX5" fmla="*/ 1931432 w 1998737"/>
              <a:gd name="connsiteY5" fmla="*/ 821544 h 1060032"/>
              <a:gd name="connsiteX6" fmla="*/ 1834614 w 1998737"/>
              <a:gd name="connsiteY6" fmla="*/ 79267 h 1060032"/>
              <a:gd name="connsiteX7" fmla="*/ 627018 w 1998737"/>
              <a:gd name="connsiteY7" fmla="*/ 58059 h 1060032"/>
              <a:gd name="connsiteX8" fmla="*/ 372482 w 1998737"/>
              <a:gd name="connsiteY8" fmla="*/ 419199 h 1060032"/>
              <a:gd name="connsiteX0" fmla="*/ 372482 w 1998737"/>
              <a:gd name="connsiteY0" fmla="*/ 419199 h 1053843"/>
              <a:gd name="connsiteX1" fmla="*/ 0 w 1998737"/>
              <a:gd name="connsiteY1" fmla="*/ 531704 h 1053843"/>
              <a:gd name="connsiteX2" fmla="*/ 371757 w 1998737"/>
              <a:gd name="connsiteY2" fmla="*/ 643183 h 1053843"/>
              <a:gd name="connsiteX3" fmla="*/ 573357 w 1998737"/>
              <a:gd name="connsiteY3" fmla="*/ 1005657 h 1053843"/>
              <a:gd name="connsiteX4" fmla="*/ 1378259 w 1998737"/>
              <a:gd name="connsiteY4" fmla="*/ 1039708 h 1053843"/>
              <a:gd name="connsiteX5" fmla="*/ 1931432 w 1998737"/>
              <a:gd name="connsiteY5" fmla="*/ 821544 h 1053843"/>
              <a:gd name="connsiteX6" fmla="*/ 1834614 w 1998737"/>
              <a:gd name="connsiteY6" fmla="*/ 79267 h 1053843"/>
              <a:gd name="connsiteX7" fmla="*/ 627018 w 1998737"/>
              <a:gd name="connsiteY7" fmla="*/ 58059 h 1053843"/>
              <a:gd name="connsiteX8" fmla="*/ 372482 w 1998737"/>
              <a:gd name="connsiteY8" fmla="*/ 419199 h 1053843"/>
              <a:gd name="connsiteX0" fmla="*/ 372482 w 1998737"/>
              <a:gd name="connsiteY0" fmla="*/ 419199 h 1054305"/>
              <a:gd name="connsiteX1" fmla="*/ 0 w 1998737"/>
              <a:gd name="connsiteY1" fmla="*/ 531704 h 1054305"/>
              <a:gd name="connsiteX2" fmla="*/ 371757 w 1998737"/>
              <a:gd name="connsiteY2" fmla="*/ 643183 h 1054305"/>
              <a:gd name="connsiteX3" fmla="*/ 565431 w 1998737"/>
              <a:gd name="connsiteY3" fmla="*/ 990956 h 1054305"/>
              <a:gd name="connsiteX4" fmla="*/ 1378259 w 1998737"/>
              <a:gd name="connsiteY4" fmla="*/ 1039708 h 1054305"/>
              <a:gd name="connsiteX5" fmla="*/ 1931432 w 1998737"/>
              <a:gd name="connsiteY5" fmla="*/ 821544 h 1054305"/>
              <a:gd name="connsiteX6" fmla="*/ 1834614 w 1998737"/>
              <a:gd name="connsiteY6" fmla="*/ 79267 h 1054305"/>
              <a:gd name="connsiteX7" fmla="*/ 627018 w 1998737"/>
              <a:gd name="connsiteY7" fmla="*/ 58059 h 1054305"/>
              <a:gd name="connsiteX8" fmla="*/ 372482 w 1998737"/>
              <a:gd name="connsiteY8" fmla="*/ 419199 h 10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8737" h="1054305">
                <a:moveTo>
                  <a:pt x="372482" y="419199"/>
                </a:moveTo>
                <a:cubicBezTo>
                  <a:pt x="237751" y="459641"/>
                  <a:pt x="182295" y="458919"/>
                  <a:pt x="0" y="531704"/>
                </a:cubicBezTo>
                <a:cubicBezTo>
                  <a:pt x="71021" y="548812"/>
                  <a:pt x="300736" y="626075"/>
                  <a:pt x="371757" y="643183"/>
                </a:cubicBezTo>
                <a:cubicBezTo>
                  <a:pt x="429131" y="750759"/>
                  <a:pt x="397681" y="924869"/>
                  <a:pt x="565431" y="990956"/>
                </a:cubicBezTo>
                <a:cubicBezTo>
                  <a:pt x="733181" y="1057043"/>
                  <a:pt x="1150592" y="1067943"/>
                  <a:pt x="1378259" y="1039708"/>
                </a:cubicBezTo>
                <a:cubicBezTo>
                  <a:pt x="1605926" y="1011473"/>
                  <a:pt x="1855373" y="981617"/>
                  <a:pt x="1931432" y="821544"/>
                </a:cubicBezTo>
                <a:cubicBezTo>
                  <a:pt x="2007491" y="661471"/>
                  <a:pt x="2065903" y="204773"/>
                  <a:pt x="1834614" y="79267"/>
                </a:cubicBezTo>
                <a:cubicBezTo>
                  <a:pt x="1603325" y="-46239"/>
                  <a:pt x="870707" y="1404"/>
                  <a:pt x="627018" y="58059"/>
                </a:cubicBezTo>
                <a:cubicBezTo>
                  <a:pt x="383329" y="114714"/>
                  <a:pt x="354177" y="222647"/>
                  <a:pt x="372482" y="419199"/>
                </a:cubicBezTo>
                <a:close/>
              </a:path>
            </a:pathLst>
          </a:custGeom>
          <a:noFill/>
          <a:ln w="57150" cap="rnd">
            <a:solidFill>
              <a:srgbClr val="F08D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D5C6AB-8DA5-3846-AB7F-DF78ABBCA6F3}"/>
              </a:ext>
            </a:extLst>
          </p:cNvPr>
          <p:cNvSpPr/>
          <p:nvPr/>
        </p:nvSpPr>
        <p:spPr>
          <a:xfrm>
            <a:off x="4959350" y="178206"/>
            <a:ext cx="1968500" cy="80105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923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6" presetClass="exit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91" repeatCount="11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5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562</Words>
  <Application>Microsoft Office PowerPoint</Application>
  <PresentationFormat>Màn hình rộng</PresentationFormat>
  <Paragraphs>139</Paragraphs>
  <Slides>18</Slides>
  <Notes>8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Times New Roman</vt:lpstr>
      <vt:lpstr>UTM Eremitage</vt:lpstr>
      <vt:lpstr>VNI-Times</vt:lpstr>
      <vt:lpstr>印品黑体</vt:lpstr>
      <vt:lpstr>汉仪帅线体简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uyen phung</cp:lastModifiedBy>
  <cp:revision>55</cp:revision>
  <dcterms:created xsi:type="dcterms:W3CDTF">2017-08-18T03:02:00Z</dcterms:created>
  <dcterms:modified xsi:type="dcterms:W3CDTF">2022-01-23T05:07:23Z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