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3"/>
  </p:notesMasterIdLst>
  <p:sldIdLst>
    <p:sldId id="256" r:id="rId2"/>
    <p:sldId id="281" r:id="rId3"/>
    <p:sldId id="350" r:id="rId4"/>
    <p:sldId id="351" r:id="rId5"/>
    <p:sldId id="36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41" r:id="rId16"/>
    <p:sldId id="302" r:id="rId17"/>
    <p:sldId id="267" r:id="rId18"/>
    <p:sldId id="303" r:id="rId19"/>
    <p:sldId id="304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291" r:id="rId29"/>
    <p:sldId id="338" r:id="rId30"/>
    <p:sldId id="339" r:id="rId31"/>
    <p:sldId id="340" r:id="rId32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rand Hotel" panose="020B0604020202020204" charset="0"/>
      <p:regular r:id="rId39"/>
    </p:embeddedFont>
    <p:embeddedFont>
      <p:font typeface="Montserrat" panose="00000500000000000000" pitchFamily="2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000C78-CE09-4B1C-A3A0-369972F1190A}">
  <a:tblStyle styleId="{D4000C78-CE09-4B1C-A3A0-369972F119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0" autoAdjust="0"/>
  </p:normalViewPr>
  <p:slideViewPr>
    <p:cSldViewPr snapToGrid="0">
      <p:cViewPr varScale="1">
        <p:scale>
          <a:sx n="84" d="100"/>
          <a:sy n="84" d="100"/>
        </p:scale>
        <p:origin x="9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83636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96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82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74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07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44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4" name="Google Shape;3744;gebd184b2e5_0_2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5" name="Google Shape;3745;gebd184b2e5_0_2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500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" name="Google Shape;5498;gd6846a9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9" name="Google Shape;5499;gd6846a9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06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ECC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 rot="-250">
            <a:off x="2511150" y="1286375"/>
            <a:ext cx="41217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 rot="331">
            <a:off x="3015300" y="3459050"/>
            <a:ext cx="3113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8003720" y="5060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8005892" y="5016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8022441" y="5394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8075068" y="6274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8068749" y="6266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8088319" y="6680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8117965" y="4436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8143754" y="5005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8305793" y="9269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8292421" y="9384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8308463" y="9968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8321810" y="9374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8094397" y="8914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8166739" y="10430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8096528" y="10363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8151485" y="7922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8223847" y="9430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8212276" y="6975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8282916" y="8278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8263557" y="6025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8333130" y="7073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8195198" y="7602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8042479" y="8306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8223670" y="7533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8111764" y="10166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8128699" y="8931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8172675" y="10312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8182721" y="7937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8229831" y="9314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8240187" y="6923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8286900" y="8189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8284084" y="5908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8334797" y="7006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8118149" y="6090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7"/>
          <p:cNvSpPr/>
          <p:nvPr/>
        </p:nvSpPr>
        <p:spPr>
          <a:xfrm>
            <a:off x="7106219" y="5431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7"/>
          <p:cNvSpPr/>
          <p:nvPr/>
        </p:nvSpPr>
        <p:spPr>
          <a:xfrm>
            <a:off x="7118991" y="5262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7"/>
          <p:cNvSpPr/>
          <p:nvPr/>
        </p:nvSpPr>
        <p:spPr>
          <a:xfrm>
            <a:off x="7117955" y="5687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7"/>
          <p:cNvSpPr/>
          <p:nvPr/>
        </p:nvSpPr>
        <p:spPr>
          <a:xfrm>
            <a:off x="7104424" y="5432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7"/>
          <p:cNvSpPr/>
          <p:nvPr/>
        </p:nvSpPr>
        <p:spPr>
          <a:xfrm>
            <a:off x="7398300" y="4640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7"/>
          <p:cNvSpPr/>
          <p:nvPr/>
        </p:nvSpPr>
        <p:spPr>
          <a:xfrm>
            <a:off x="7401338" y="4898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7"/>
          <p:cNvSpPr/>
          <p:nvPr/>
        </p:nvSpPr>
        <p:spPr>
          <a:xfrm>
            <a:off x="7395815" y="4631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7"/>
          <p:cNvSpPr/>
          <p:nvPr/>
        </p:nvSpPr>
        <p:spPr>
          <a:xfrm>
            <a:off x="7418665" y="5162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7"/>
          <p:cNvSpPr/>
          <p:nvPr/>
        </p:nvSpPr>
        <p:spPr>
          <a:xfrm>
            <a:off x="7470440" y="5543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7"/>
          <p:cNvSpPr/>
          <p:nvPr/>
        </p:nvSpPr>
        <p:spPr>
          <a:xfrm>
            <a:off x="7737738" y="8489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7"/>
          <p:cNvSpPr/>
          <p:nvPr/>
        </p:nvSpPr>
        <p:spPr>
          <a:xfrm>
            <a:off x="7591732" y="8424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7"/>
          <p:cNvSpPr/>
          <p:nvPr/>
        </p:nvSpPr>
        <p:spPr>
          <a:xfrm>
            <a:off x="7402580" y="6701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7"/>
          <p:cNvSpPr/>
          <p:nvPr/>
        </p:nvSpPr>
        <p:spPr>
          <a:xfrm>
            <a:off x="7490667" y="7884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7"/>
          <p:cNvSpPr/>
          <p:nvPr/>
        </p:nvSpPr>
        <p:spPr>
          <a:xfrm>
            <a:off x="7508547" y="8097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7"/>
          <p:cNvSpPr/>
          <p:nvPr/>
        </p:nvSpPr>
        <p:spPr>
          <a:xfrm>
            <a:off x="7427225" y="6839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7"/>
          <p:cNvSpPr/>
          <p:nvPr/>
        </p:nvSpPr>
        <p:spPr>
          <a:xfrm>
            <a:off x="7615135" y="8627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7"/>
          <p:cNvSpPr/>
          <p:nvPr/>
        </p:nvSpPr>
        <p:spPr>
          <a:xfrm>
            <a:off x="7783991" y="8733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7"/>
          <p:cNvSpPr/>
          <p:nvPr/>
        </p:nvSpPr>
        <p:spPr>
          <a:xfrm>
            <a:off x="7742709" y="8477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7"/>
          <p:cNvSpPr/>
          <p:nvPr/>
        </p:nvSpPr>
        <p:spPr>
          <a:xfrm>
            <a:off x="7596082" y="8417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7"/>
          <p:cNvSpPr/>
          <p:nvPr/>
        </p:nvSpPr>
        <p:spPr>
          <a:xfrm>
            <a:off x="7402580" y="6682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7"/>
          <p:cNvSpPr/>
          <p:nvPr/>
        </p:nvSpPr>
        <p:spPr>
          <a:xfrm>
            <a:off x="7493774" y="7871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7"/>
          <p:cNvSpPr/>
          <p:nvPr/>
        </p:nvSpPr>
        <p:spPr>
          <a:xfrm>
            <a:off x="7803044" y="9351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7"/>
          <p:cNvSpPr/>
          <p:nvPr/>
        </p:nvSpPr>
        <p:spPr>
          <a:xfrm>
            <a:off x="7610233" y="9279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7"/>
          <p:cNvSpPr/>
          <p:nvPr/>
        </p:nvSpPr>
        <p:spPr>
          <a:xfrm>
            <a:off x="7391535" y="7135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7"/>
          <p:cNvSpPr/>
          <p:nvPr/>
        </p:nvSpPr>
        <p:spPr>
          <a:xfrm>
            <a:off x="7497502" y="8612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614637" y="7870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639272" y="6419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658357" y="9083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623109" y="7876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767565" y="6082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628830" y="6045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970319" y="6711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767592" y="6064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82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8003720" y="5060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8005892" y="5016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8022441" y="5394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8075068" y="6274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8068749" y="6266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8088319" y="6680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8117965" y="4436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8143754" y="5005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8305793" y="9269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8292421" y="9384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8308463" y="9968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8321810" y="9374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8094397" y="8914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8166739" y="10430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8096528" y="10363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8151485" y="7922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8223847" y="9430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8212276" y="6975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8282916" y="8278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8263557" y="6025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8333130" y="7073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8195198" y="7602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8042479" y="8306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8223670" y="7533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8111764" y="10166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8128699" y="8931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8172675" y="10312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8182721" y="7937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8229831" y="9314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8240187" y="6923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8286900" y="8189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8284084" y="5908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8334797" y="7006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8118149" y="6090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7"/>
          <p:cNvSpPr/>
          <p:nvPr/>
        </p:nvSpPr>
        <p:spPr>
          <a:xfrm>
            <a:off x="7106219" y="5431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7"/>
          <p:cNvSpPr/>
          <p:nvPr/>
        </p:nvSpPr>
        <p:spPr>
          <a:xfrm>
            <a:off x="7118991" y="5262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7"/>
          <p:cNvSpPr/>
          <p:nvPr/>
        </p:nvSpPr>
        <p:spPr>
          <a:xfrm>
            <a:off x="7117955" y="5687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7"/>
          <p:cNvSpPr/>
          <p:nvPr/>
        </p:nvSpPr>
        <p:spPr>
          <a:xfrm>
            <a:off x="7104424" y="5432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7"/>
          <p:cNvSpPr/>
          <p:nvPr/>
        </p:nvSpPr>
        <p:spPr>
          <a:xfrm>
            <a:off x="7398300" y="4640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7"/>
          <p:cNvSpPr/>
          <p:nvPr/>
        </p:nvSpPr>
        <p:spPr>
          <a:xfrm>
            <a:off x="7401338" y="4898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7"/>
          <p:cNvSpPr/>
          <p:nvPr/>
        </p:nvSpPr>
        <p:spPr>
          <a:xfrm>
            <a:off x="7395815" y="4631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7"/>
          <p:cNvSpPr/>
          <p:nvPr/>
        </p:nvSpPr>
        <p:spPr>
          <a:xfrm>
            <a:off x="7418665" y="5162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7"/>
          <p:cNvSpPr/>
          <p:nvPr/>
        </p:nvSpPr>
        <p:spPr>
          <a:xfrm>
            <a:off x="7470440" y="5543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7"/>
          <p:cNvSpPr/>
          <p:nvPr/>
        </p:nvSpPr>
        <p:spPr>
          <a:xfrm>
            <a:off x="7737738" y="8489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7"/>
          <p:cNvSpPr/>
          <p:nvPr/>
        </p:nvSpPr>
        <p:spPr>
          <a:xfrm>
            <a:off x="7591732" y="8424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7"/>
          <p:cNvSpPr/>
          <p:nvPr/>
        </p:nvSpPr>
        <p:spPr>
          <a:xfrm>
            <a:off x="7402580" y="6701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7"/>
          <p:cNvSpPr/>
          <p:nvPr/>
        </p:nvSpPr>
        <p:spPr>
          <a:xfrm>
            <a:off x="7490667" y="7884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7"/>
          <p:cNvSpPr/>
          <p:nvPr/>
        </p:nvSpPr>
        <p:spPr>
          <a:xfrm>
            <a:off x="7508547" y="8097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7"/>
          <p:cNvSpPr/>
          <p:nvPr/>
        </p:nvSpPr>
        <p:spPr>
          <a:xfrm>
            <a:off x="7427225" y="6839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7"/>
          <p:cNvSpPr/>
          <p:nvPr/>
        </p:nvSpPr>
        <p:spPr>
          <a:xfrm>
            <a:off x="7615135" y="8627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7"/>
          <p:cNvSpPr/>
          <p:nvPr/>
        </p:nvSpPr>
        <p:spPr>
          <a:xfrm>
            <a:off x="7783991" y="8733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7"/>
          <p:cNvSpPr/>
          <p:nvPr/>
        </p:nvSpPr>
        <p:spPr>
          <a:xfrm>
            <a:off x="7742709" y="8477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7"/>
          <p:cNvSpPr/>
          <p:nvPr/>
        </p:nvSpPr>
        <p:spPr>
          <a:xfrm>
            <a:off x="7596082" y="8417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7"/>
          <p:cNvSpPr/>
          <p:nvPr/>
        </p:nvSpPr>
        <p:spPr>
          <a:xfrm>
            <a:off x="7402580" y="6682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7"/>
          <p:cNvSpPr/>
          <p:nvPr/>
        </p:nvSpPr>
        <p:spPr>
          <a:xfrm>
            <a:off x="7493774" y="7871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7"/>
          <p:cNvSpPr/>
          <p:nvPr/>
        </p:nvSpPr>
        <p:spPr>
          <a:xfrm>
            <a:off x="7803044" y="9351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7"/>
          <p:cNvSpPr/>
          <p:nvPr/>
        </p:nvSpPr>
        <p:spPr>
          <a:xfrm>
            <a:off x="7610233" y="9279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7"/>
          <p:cNvSpPr/>
          <p:nvPr/>
        </p:nvSpPr>
        <p:spPr>
          <a:xfrm>
            <a:off x="7391535" y="7135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7"/>
          <p:cNvSpPr/>
          <p:nvPr/>
        </p:nvSpPr>
        <p:spPr>
          <a:xfrm>
            <a:off x="7497502" y="8612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614637" y="7870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639272" y="6419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658357" y="9083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623109" y="7876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767565" y="6082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628830" y="6045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970319" y="6711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767592" y="6064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66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solidFill>
          <a:srgbClr val="FFECC6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2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284" name="Google Shape;2284;p2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88" name="Google Shape;2288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9" name="Google Shape;2289;p2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7" name="Google Shape;2337;p22"/>
          <p:cNvSpPr txBox="1">
            <a:spLocks noGrp="1"/>
          </p:cNvSpPr>
          <p:nvPr>
            <p:ph type="ctrTitle"/>
          </p:nvPr>
        </p:nvSpPr>
        <p:spPr>
          <a:xfrm>
            <a:off x="5229400" y="598700"/>
            <a:ext cx="2711400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8" name="Google Shape;2338;p22"/>
          <p:cNvSpPr txBox="1">
            <a:spLocks noGrp="1"/>
          </p:cNvSpPr>
          <p:nvPr>
            <p:ph type="subTitle" idx="1"/>
          </p:nvPr>
        </p:nvSpPr>
        <p:spPr>
          <a:xfrm>
            <a:off x="5424300" y="1694725"/>
            <a:ext cx="2516400" cy="13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22"/>
          <p:cNvSpPr txBox="1"/>
          <p:nvPr/>
        </p:nvSpPr>
        <p:spPr>
          <a:xfrm>
            <a:off x="4084500" y="355197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40" name="Google Shape;2340;p22"/>
          <p:cNvGrpSpPr/>
          <p:nvPr/>
        </p:nvGrpSpPr>
        <p:grpSpPr>
          <a:xfrm>
            <a:off x="593436" y="3049991"/>
            <a:ext cx="881353" cy="1591677"/>
            <a:chOff x="593436" y="3049991"/>
            <a:chExt cx="881353" cy="1591677"/>
          </a:xfrm>
        </p:grpSpPr>
        <p:sp>
          <p:nvSpPr>
            <p:cNvPr id="2341" name="Google Shape;2341;p22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2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2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2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2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22"/>
          <p:cNvGrpSpPr/>
          <p:nvPr/>
        </p:nvGrpSpPr>
        <p:grpSpPr>
          <a:xfrm>
            <a:off x="647219" y="589629"/>
            <a:ext cx="552829" cy="571124"/>
            <a:chOff x="647219" y="589629"/>
            <a:chExt cx="552829" cy="571124"/>
          </a:xfrm>
        </p:grpSpPr>
        <p:sp>
          <p:nvSpPr>
            <p:cNvPr id="2401" name="Google Shape;2401;p22"/>
            <p:cNvSpPr/>
            <p:nvPr/>
          </p:nvSpPr>
          <p:spPr>
            <a:xfrm rot="10769270">
              <a:off x="675083" y="781545"/>
              <a:ext cx="231489" cy="375227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 rot="10769270">
              <a:off x="685015" y="657250"/>
              <a:ext cx="217981" cy="499492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 rot="10769270">
              <a:off x="721170" y="880939"/>
              <a:ext cx="185091" cy="27563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 rot="10769270">
              <a:off x="682564" y="781515"/>
              <a:ext cx="223267" cy="378248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 rot="10769270">
              <a:off x="766661" y="592878"/>
              <a:ext cx="432102" cy="289643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 rot="10769270">
              <a:off x="648441" y="600355"/>
              <a:ext cx="548141" cy="275715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 rot="10769270">
              <a:off x="942772" y="630771"/>
              <a:ext cx="256157" cy="250207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 rot="10769270">
              <a:off x="766660" y="591545"/>
              <a:ext cx="429921" cy="292244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22"/>
          <p:cNvGrpSpPr/>
          <p:nvPr/>
        </p:nvGrpSpPr>
        <p:grpSpPr>
          <a:xfrm>
            <a:off x="7730726" y="535126"/>
            <a:ext cx="839452" cy="657628"/>
            <a:chOff x="7730726" y="535126"/>
            <a:chExt cx="839452" cy="657628"/>
          </a:xfrm>
        </p:grpSpPr>
        <p:sp>
          <p:nvSpPr>
            <p:cNvPr id="2410" name="Google Shape;2410;p22"/>
            <p:cNvSpPr/>
            <p:nvPr/>
          </p:nvSpPr>
          <p:spPr>
            <a:xfrm rot="1106669">
              <a:off x="7739096" y="734482"/>
              <a:ext cx="76443" cy="64046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 rot="1106669">
              <a:off x="7739350" y="732271"/>
              <a:ext cx="70031" cy="65898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 rot="1106669">
              <a:off x="7764081" y="766247"/>
              <a:ext cx="29352" cy="2408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 rot="1106669">
              <a:off x="7861036" y="772367"/>
              <a:ext cx="68108" cy="68107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 rot="1106669">
              <a:off x="7855627" y="771630"/>
              <a:ext cx="79150" cy="70030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 rot="1106669">
              <a:off x="7884132" y="810808"/>
              <a:ext cx="27001" cy="22584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 rot="1106669">
              <a:off x="7813666" y="561149"/>
              <a:ext cx="201045" cy="225123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 rot="1106669">
              <a:off x="7855000" y="643021"/>
              <a:ext cx="56638" cy="139989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 rot="1106669">
              <a:off x="8212787" y="717077"/>
              <a:ext cx="326218" cy="233244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 rot="1106669">
              <a:off x="8187837" y="740137"/>
              <a:ext cx="330207" cy="166705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 rot="1106669">
              <a:off x="8251531" y="786273"/>
              <a:ext cx="266446" cy="194631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 rot="1106669">
              <a:off x="8232493" y="719980"/>
              <a:ext cx="308407" cy="235168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 rot="1106669">
              <a:off x="8070061" y="896504"/>
              <a:ext cx="120328" cy="197909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 rot="1106669">
              <a:off x="8158651" y="934576"/>
              <a:ext cx="211803" cy="8812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 rot="1106669">
              <a:off x="8152928" y="984928"/>
              <a:ext cx="136714" cy="187009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 rot="1106669">
              <a:off x="8047135" y="797725"/>
              <a:ext cx="120542" cy="197909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 rot="1106669">
              <a:off x="8135455" y="835268"/>
              <a:ext cx="212017" cy="88553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 rot="1106669">
              <a:off x="8030134" y="700067"/>
              <a:ext cx="118974" cy="199476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 rot="1106669">
              <a:off x="8099384" y="727516"/>
              <a:ext cx="210521" cy="73806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 rot="1106669">
              <a:off x="8005842" y="608925"/>
              <a:ext cx="115769" cy="197695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 rot="1106669">
              <a:off x="8056443" y="621528"/>
              <a:ext cx="207243" cy="6447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 rot="1106669">
              <a:off x="8037701" y="777569"/>
              <a:ext cx="70601" cy="12410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 rot="1106669">
              <a:off x="8027110" y="811161"/>
              <a:ext cx="289386" cy="344666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 rot="1106669">
              <a:off x="8021816" y="783573"/>
              <a:ext cx="30563" cy="19805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 rot="1106669">
              <a:off x="8157311" y="977237"/>
              <a:ext cx="94111" cy="189003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 rot="1106669">
              <a:off x="8101360" y="896283"/>
              <a:ext cx="62978" cy="199048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 rot="1106669">
              <a:off x="8159070" y="930427"/>
              <a:ext cx="190217" cy="9040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 rot="1106669">
              <a:off x="8076290" y="798329"/>
              <a:ext cx="65543" cy="19983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 rot="1106669">
              <a:off x="8135870" y="831357"/>
              <a:ext cx="190145" cy="90334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 rot="1106669">
              <a:off x="8053011" y="698518"/>
              <a:ext cx="63690" cy="2009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 rot="1106669">
              <a:off x="8099658" y="723907"/>
              <a:ext cx="195916" cy="77012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 rot="1106669">
              <a:off x="8019387" y="605341"/>
              <a:ext cx="66825" cy="199903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 rot="1106669">
              <a:off x="8055010" y="618364"/>
              <a:ext cx="200333" cy="66112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 rot="1106669">
              <a:off x="7960105" y="591414"/>
              <a:ext cx="349372" cy="420182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rgbClr val="FFECC6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23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3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3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3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9" name="Google Shape;244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23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23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23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23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3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3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23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23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3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3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3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3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3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23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23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23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23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23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23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23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23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23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23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23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23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23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23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23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3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23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3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23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23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3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3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23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23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23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3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23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23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23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23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23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23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23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3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23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3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23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3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23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23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3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23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23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3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3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23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23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3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3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3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3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3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3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3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3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3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3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3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3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3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3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3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3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3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3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3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3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3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3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3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3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3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3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3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3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3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3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3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3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3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3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3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3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3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3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3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3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3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3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3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3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3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3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3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23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23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23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23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3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23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23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23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3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23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23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23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23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23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23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23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23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23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23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23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23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23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23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23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23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23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23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23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23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23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23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23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3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23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23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23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23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3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3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3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3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3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3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3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3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3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3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3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3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3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3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3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3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3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3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3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3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23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3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23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23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23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23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3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23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3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3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23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23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3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23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23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23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23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23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23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rgbClr val="FFECC6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4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24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24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24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9" name="Google Shape;26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0" name="Google Shape;2640;p24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4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4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4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24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24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24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24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24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24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24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24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24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24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24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24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24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24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24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24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24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24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4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24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4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24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24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24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24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24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24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4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4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4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24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24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24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24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24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4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4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4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4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4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4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4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4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4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4"/>
          <p:cNvSpPr/>
          <p:nvPr/>
        </p:nvSpPr>
        <p:spPr>
          <a:xfrm rot="7975353">
            <a:off x="1598320" y="1053942"/>
            <a:ext cx="283445" cy="326842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4"/>
          <p:cNvSpPr/>
          <p:nvPr/>
        </p:nvSpPr>
        <p:spPr>
          <a:xfrm rot="7975353">
            <a:off x="1556468" y="953232"/>
            <a:ext cx="360924" cy="411154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4"/>
          <p:cNvSpPr/>
          <p:nvPr/>
        </p:nvSpPr>
        <p:spPr>
          <a:xfrm rot="7975353">
            <a:off x="1643447" y="1156110"/>
            <a:ext cx="247500" cy="220405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4"/>
          <p:cNvSpPr/>
          <p:nvPr/>
        </p:nvSpPr>
        <p:spPr>
          <a:xfrm rot="7975353">
            <a:off x="1600141" y="1057836"/>
            <a:ext cx="274439" cy="33018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4"/>
          <p:cNvSpPr/>
          <p:nvPr/>
        </p:nvSpPr>
        <p:spPr>
          <a:xfrm rot="10800000">
            <a:off x="1301316" y="595165"/>
            <a:ext cx="194553" cy="338877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4"/>
          <p:cNvSpPr/>
          <p:nvPr/>
        </p:nvSpPr>
        <p:spPr>
          <a:xfrm rot="10800000">
            <a:off x="1473355" y="828924"/>
            <a:ext cx="76936" cy="75306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4"/>
          <p:cNvSpPr/>
          <p:nvPr/>
        </p:nvSpPr>
        <p:spPr>
          <a:xfrm rot="10800000">
            <a:off x="1404027" y="908345"/>
            <a:ext cx="79731" cy="78877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4"/>
          <p:cNvSpPr/>
          <p:nvPr/>
        </p:nvSpPr>
        <p:spPr>
          <a:xfrm rot="10800000">
            <a:off x="1299375" y="908811"/>
            <a:ext cx="83225" cy="83458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24"/>
          <p:cNvSpPr/>
          <p:nvPr/>
        </p:nvSpPr>
        <p:spPr>
          <a:xfrm rot="10800000">
            <a:off x="1329885" y="956013"/>
            <a:ext cx="29191" cy="24843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24"/>
          <p:cNvSpPr/>
          <p:nvPr/>
        </p:nvSpPr>
        <p:spPr>
          <a:xfrm rot="10800000">
            <a:off x="1426929" y="951588"/>
            <a:ext cx="31209" cy="25309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24"/>
          <p:cNvSpPr/>
          <p:nvPr/>
        </p:nvSpPr>
        <p:spPr>
          <a:xfrm rot="10800000">
            <a:off x="1497577" y="870691"/>
            <a:ext cx="28492" cy="24144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24"/>
          <p:cNvSpPr/>
          <p:nvPr/>
        </p:nvSpPr>
        <p:spPr>
          <a:xfrm rot="10800000">
            <a:off x="1471259" y="828924"/>
            <a:ext cx="80430" cy="76548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24"/>
          <p:cNvSpPr/>
          <p:nvPr/>
        </p:nvSpPr>
        <p:spPr>
          <a:xfrm rot="10800000">
            <a:off x="1403328" y="906870"/>
            <a:ext cx="80430" cy="81517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4"/>
          <p:cNvSpPr/>
          <p:nvPr/>
        </p:nvSpPr>
        <p:spPr>
          <a:xfrm rot="10800000">
            <a:off x="1299375" y="907491"/>
            <a:ext cx="85321" cy="8570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4"/>
          <p:cNvSpPr/>
          <p:nvPr/>
        </p:nvSpPr>
        <p:spPr>
          <a:xfrm rot="10800000">
            <a:off x="1338891" y="946696"/>
            <a:ext cx="4270" cy="357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4"/>
          <p:cNvSpPr/>
          <p:nvPr/>
        </p:nvSpPr>
        <p:spPr>
          <a:xfrm>
            <a:off x="2013792" y="746062"/>
            <a:ext cx="638237" cy="580011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4"/>
          <p:cNvSpPr/>
          <p:nvPr/>
        </p:nvSpPr>
        <p:spPr>
          <a:xfrm>
            <a:off x="2301352" y="863136"/>
            <a:ext cx="350677" cy="455950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24"/>
          <p:cNvSpPr/>
          <p:nvPr/>
        </p:nvSpPr>
        <p:spPr>
          <a:xfrm>
            <a:off x="2004786" y="742568"/>
            <a:ext cx="649339" cy="589017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4"/>
          <p:cNvSpPr/>
          <p:nvPr/>
        </p:nvSpPr>
        <p:spPr>
          <a:xfrm>
            <a:off x="2091272" y="802813"/>
            <a:ext cx="441976" cy="424275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24"/>
          <p:cNvSpPr/>
          <p:nvPr/>
        </p:nvSpPr>
        <p:spPr>
          <a:xfrm>
            <a:off x="2734773" y="932571"/>
            <a:ext cx="83302" cy="69794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24"/>
          <p:cNvSpPr/>
          <p:nvPr/>
        </p:nvSpPr>
        <p:spPr>
          <a:xfrm>
            <a:off x="2734773" y="931251"/>
            <a:ext cx="76315" cy="71812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24"/>
          <p:cNvSpPr/>
          <p:nvPr/>
        </p:nvSpPr>
        <p:spPr>
          <a:xfrm>
            <a:off x="2765983" y="966032"/>
            <a:ext cx="31986" cy="26241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24"/>
          <p:cNvSpPr/>
          <p:nvPr/>
        </p:nvSpPr>
        <p:spPr>
          <a:xfrm>
            <a:off x="2874827" y="931018"/>
            <a:ext cx="74219" cy="742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24"/>
          <p:cNvSpPr/>
          <p:nvPr/>
        </p:nvSpPr>
        <p:spPr>
          <a:xfrm>
            <a:off x="2869005" y="930164"/>
            <a:ext cx="86252" cy="76315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24"/>
          <p:cNvSpPr/>
          <p:nvPr/>
        </p:nvSpPr>
        <p:spPr>
          <a:xfrm>
            <a:off x="2905260" y="971156"/>
            <a:ext cx="29424" cy="24610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24"/>
          <p:cNvSpPr/>
          <p:nvPr/>
        </p:nvSpPr>
        <p:spPr>
          <a:xfrm>
            <a:off x="2776386" y="701683"/>
            <a:ext cx="219086" cy="245327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24"/>
          <p:cNvSpPr/>
          <p:nvPr/>
        </p:nvSpPr>
        <p:spPr>
          <a:xfrm>
            <a:off x="2836708" y="799348"/>
            <a:ext cx="61720" cy="152553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24"/>
          <p:cNvSpPr/>
          <p:nvPr/>
        </p:nvSpPr>
        <p:spPr>
          <a:xfrm>
            <a:off x="3240644" y="703468"/>
            <a:ext cx="355491" cy="254177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24"/>
          <p:cNvSpPr/>
          <p:nvPr/>
        </p:nvSpPr>
        <p:spPr>
          <a:xfrm>
            <a:off x="3211220" y="737085"/>
            <a:ext cx="359838" cy="181666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24"/>
          <p:cNvSpPr/>
          <p:nvPr/>
        </p:nvSpPr>
        <p:spPr>
          <a:xfrm>
            <a:off x="3299569" y="773030"/>
            <a:ext cx="290355" cy="2120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24"/>
          <p:cNvSpPr/>
          <p:nvPr/>
        </p:nvSpPr>
        <p:spPr>
          <a:xfrm>
            <a:off x="3262848" y="702692"/>
            <a:ext cx="336082" cy="25627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24"/>
          <p:cNvSpPr/>
          <p:nvPr/>
        </p:nvSpPr>
        <p:spPr>
          <a:xfrm>
            <a:off x="3154624" y="974649"/>
            <a:ext cx="131126" cy="21567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24"/>
          <p:cNvSpPr/>
          <p:nvPr/>
        </p:nvSpPr>
        <p:spPr>
          <a:xfrm>
            <a:off x="3237849" y="970768"/>
            <a:ext cx="230809" cy="96034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24"/>
          <p:cNvSpPr/>
          <p:nvPr/>
        </p:nvSpPr>
        <p:spPr>
          <a:xfrm>
            <a:off x="3268438" y="1034972"/>
            <a:ext cx="148982" cy="20379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4"/>
          <p:cNvSpPr/>
          <p:nvPr/>
        </p:nvSpPr>
        <p:spPr>
          <a:xfrm>
            <a:off x="3096864" y="880400"/>
            <a:ext cx="131358" cy="21567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24"/>
          <p:cNvSpPr/>
          <p:nvPr/>
        </p:nvSpPr>
        <p:spPr>
          <a:xfrm>
            <a:off x="3179701" y="876052"/>
            <a:ext cx="231042" cy="96500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24"/>
          <p:cNvSpPr/>
          <p:nvPr/>
        </p:nvSpPr>
        <p:spPr>
          <a:xfrm>
            <a:off x="3045935" y="785529"/>
            <a:ext cx="129650" cy="21737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24"/>
          <p:cNvSpPr/>
          <p:nvPr/>
        </p:nvSpPr>
        <p:spPr>
          <a:xfrm>
            <a:off x="3102764" y="777766"/>
            <a:ext cx="229411" cy="8043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24"/>
          <p:cNvSpPr/>
          <p:nvPr/>
        </p:nvSpPr>
        <p:spPr>
          <a:xfrm>
            <a:off x="2989184" y="700285"/>
            <a:ext cx="126157" cy="215437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24"/>
          <p:cNvSpPr/>
          <p:nvPr/>
        </p:nvSpPr>
        <p:spPr>
          <a:xfrm>
            <a:off x="3020316" y="683827"/>
            <a:ext cx="225840" cy="7026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24"/>
          <p:cNvSpPr/>
          <p:nvPr/>
        </p:nvSpPr>
        <p:spPr>
          <a:xfrm>
            <a:off x="3068838" y="873490"/>
            <a:ext cx="76936" cy="13524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24"/>
          <p:cNvSpPr/>
          <p:nvPr/>
        </p:nvSpPr>
        <p:spPr>
          <a:xfrm>
            <a:off x="3101367" y="867978"/>
            <a:ext cx="315353" cy="375598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24"/>
          <p:cNvSpPr/>
          <p:nvPr/>
        </p:nvSpPr>
        <p:spPr>
          <a:xfrm>
            <a:off x="3037628" y="894995"/>
            <a:ext cx="33305" cy="2158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4"/>
          <p:cNvSpPr/>
          <p:nvPr/>
        </p:nvSpPr>
        <p:spPr>
          <a:xfrm>
            <a:off x="3271853" y="1032798"/>
            <a:ext cx="102556" cy="205966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4"/>
          <p:cNvSpPr/>
          <p:nvPr/>
        </p:nvSpPr>
        <p:spPr>
          <a:xfrm>
            <a:off x="3188706" y="973485"/>
            <a:ext cx="68629" cy="21691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4"/>
          <p:cNvSpPr/>
          <p:nvPr/>
        </p:nvSpPr>
        <p:spPr>
          <a:xfrm>
            <a:off x="3237849" y="969991"/>
            <a:ext cx="207285" cy="9851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4"/>
          <p:cNvSpPr/>
          <p:nvPr/>
        </p:nvSpPr>
        <p:spPr>
          <a:xfrm>
            <a:off x="3129082" y="880400"/>
            <a:ext cx="71424" cy="21776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4"/>
          <p:cNvSpPr/>
          <p:nvPr/>
        </p:nvSpPr>
        <p:spPr>
          <a:xfrm>
            <a:off x="3179701" y="875586"/>
            <a:ext cx="207208" cy="98441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4"/>
          <p:cNvSpPr/>
          <p:nvPr/>
        </p:nvSpPr>
        <p:spPr>
          <a:xfrm>
            <a:off x="3070856" y="785529"/>
            <a:ext cx="69406" cy="219008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4"/>
          <p:cNvSpPr/>
          <p:nvPr/>
        </p:nvSpPr>
        <p:spPr>
          <a:xfrm>
            <a:off x="3102764" y="776368"/>
            <a:ext cx="213496" cy="83923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24"/>
          <p:cNvSpPr/>
          <p:nvPr/>
        </p:nvSpPr>
        <p:spPr>
          <a:xfrm>
            <a:off x="3003702" y="700285"/>
            <a:ext cx="72822" cy="21784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24"/>
          <p:cNvSpPr/>
          <p:nvPr/>
        </p:nvSpPr>
        <p:spPr>
          <a:xfrm>
            <a:off x="3018219" y="682196"/>
            <a:ext cx="218310" cy="7204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24"/>
          <p:cNvSpPr/>
          <p:nvPr/>
        </p:nvSpPr>
        <p:spPr>
          <a:xfrm>
            <a:off x="2967679" y="651453"/>
            <a:ext cx="380722" cy="45789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24"/>
          <p:cNvSpPr/>
          <p:nvPr/>
        </p:nvSpPr>
        <p:spPr>
          <a:xfrm>
            <a:off x="3592975" y="969998"/>
            <a:ext cx="472564" cy="511382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24"/>
          <p:cNvSpPr/>
          <p:nvPr/>
        </p:nvSpPr>
        <p:spPr>
          <a:xfrm>
            <a:off x="3592975" y="1042044"/>
            <a:ext cx="280651" cy="358286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24"/>
          <p:cNvSpPr/>
          <p:nvPr/>
        </p:nvSpPr>
        <p:spPr>
          <a:xfrm>
            <a:off x="3591577" y="961691"/>
            <a:ext cx="476757" cy="522484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24"/>
          <p:cNvSpPr/>
          <p:nvPr/>
        </p:nvSpPr>
        <p:spPr>
          <a:xfrm>
            <a:off x="3681556" y="1032262"/>
            <a:ext cx="347960" cy="351609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24"/>
          <p:cNvSpPr/>
          <p:nvPr/>
        </p:nvSpPr>
        <p:spPr>
          <a:xfrm rot="-393407">
            <a:off x="4029724" y="931211"/>
            <a:ext cx="307048" cy="224133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24"/>
          <p:cNvSpPr/>
          <p:nvPr/>
        </p:nvSpPr>
        <p:spPr>
          <a:xfrm rot="-393407">
            <a:off x="4007909" y="964601"/>
            <a:ext cx="308833" cy="165208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24"/>
          <p:cNvSpPr/>
          <p:nvPr/>
        </p:nvSpPr>
        <p:spPr>
          <a:xfrm rot="-393407">
            <a:off x="4099983" y="900989"/>
            <a:ext cx="232828" cy="248122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24"/>
          <p:cNvSpPr/>
          <p:nvPr/>
        </p:nvSpPr>
        <p:spPr>
          <a:xfrm rot="-393407">
            <a:off x="4052498" y="928271"/>
            <a:ext cx="286940" cy="226307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24"/>
          <p:cNvSpPr/>
          <p:nvPr/>
        </p:nvSpPr>
        <p:spPr>
          <a:xfrm>
            <a:off x="4124950" y="552342"/>
            <a:ext cx="481958" cy="48754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24"/>
          <p:cNvSpPr/>
          <p:nvPr/>
        </p:nvSpPr>
        <p:spPr>
          <a:xfrm>
            <a:off x="4098477" y="846658"/>
            <a:ext cx="59857" cy="47513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4"/>
          <p:cNvSpPr/>
          <p:nvPr/>
        </p:nvSpPr>
        <p:spPr>
          <a:xfrm>
            <a:off x="4106784" y="736959"/>
            <a:ext cx="77557" cy="6172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4"/>
          <p:cNvSpPr/>
          <p:nvPr/>
        </p:nvSpPr>
        <p:spPr>
          <a:xfrm>
            <a:off x="4422681" y="616935"/>
            <a:ext cx="111717" cy="8671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4"/>
          <p:cNvSpPr/>
          <p:nvPr/>
        </p:nvSpPr>
        <p:spPr>
          <a:xfrm>
            <a:off x="4501714" y="735950"/>
            <a:ext cx="94482" cy="74763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4"/>
          <p:cNvSpPr/>
          <p:nvPr/>
        </p:nvSpPr>
        <p:spPr>
          <a:xfrm>
            <a:off x="4255067" y="801629"/>
            <a:ext cx="103953" cy="82448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4"/>
          <p:cNvSpPr/>
          <p:nvPr/>
        </p:nvSpPr>
        <p:spPr>
          <a:xfrm>
            <a:off x="4374936" y="902944"/>
            <a:ext cx="84234" cy="66766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4"/>
          <p:cNvSpPr/>
          <p:nvPr/>
        </p:nvSpPr>
        <p:spPr>
          <a:xfrm>
            <a:off x="4196841" y="861797"/>
            <a:ext cx="66611" cy="52869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4"/>
          <p:cNvSpPr/>
          <p:nvPr/>
        </p:nvSpPr>
        <p:spPr>
          <a:xfrm>
            <a:off x="4575856" y="867231"/>
            <a:ext cx="74064" cy="5877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4"/>
          <p:cNvSpPr/>
          <p:nvPr/>
        </p:nvSpPr>
        <p:spPr>
          <a:xfrm>
            <a:off x="4536339" y="972816"/>
            <a:ext cx="102633" cy="80740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4"/>
          <p:cNvSpPr/>
          <p:nvPr/>
        </p:nvSpPr>
        <p:spPr>
          <a:xfrm>
            <a:off x="4431687" y="1004336"/>
            <a:ext cx="85787" cy="67931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4"/>
          <p:cNvSpPr/>
          <p:nvPr/>
        </p:nvSpPr>
        <p:spPr>
          <a:xfrm>
            <a:off x="4466390" y="1026695"/>
            <a:ext cx="34703" cy="35712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4"/>
          <p:cNvSpPr/>
          <p:nvPr/>
        </p:nvSpPr>
        <p:spPr>
          <a:xfrm>
            <a:off x="4581368" y="1009615"/>
            <a:ext cx="29191" cy="31986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4"/>
          <p:cNvSpPr/>
          <p:nvPr/>
        </p:nvSpPr>
        <p:spPr>
          <a:xfrm>
            <a:off x="4607686" y="887029"/>
            <a:ext cx="25076" cy="26163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24"/>
          <p:cNvSpPr/>
          <p:nvPr/>
        </p:nvSpPr>
        <p:spPr>
          <a:xfrm>
            <a:off x="4541929" y="767780"/>
            <a:ext cx="27793" cy="28492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24"/>
          <p:cNvSpPr/>
          <p:nvPr/>
        </p:nvSpPr>
        <p:spPr>
          <a:xfrm>
            <a:off x="4466390" y="656296"/>
            <a:ext cx="36799" cy="3711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24"/>
          <p:cNvSpPr/>
          <p:nvPr/>
        </p:nvSpPr>
        <p:spPr>
          <a:xfrm>
            <a:off x="4408862" y="926234"/>
            <a:ext cx="25697" cy="30122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24"/>
          <p:cNvSpPr/>
          <p:nvPr/>
        </p:nvSpPr>
        <p:spPr>
          <a:xfrm>
            <a:off x="4293807" y="833615"/>
            <a:ext cx="34780" cy="3594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24"/>
          <p:cNvSpPr/>
          <p:nvPr/>
        </p:nvSpPr>
        <p:spPr>
          <a:xfrm>
            <a:off x="4218346" y="880274"/>
            <a:ext cx="27793" cy="26008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24"/>
          <p:cNvSpPr/>
          <p:nvPr/>
        </p:nvSpPr>
        <p:spPr>
          <a:xfrm>
            <a:off x="4117808" y="860865"/>
            <a:ext cx="27172" cy="26241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24"/>
          <p:cNvSpPr/>
          <p:nvPr/>
        </p:nvSpPr>
        <p:spPr>
          <a:xfrm>
            <a:off x="4142806" y="762268"/>
            <a:ext cx="26396" cy="25697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24"/>
          <p:cNvSpPr/>
          <p:nvPr/>
        </p:nvSpPr>
        <p:spPr>
          <a:xfrm>
            <a:off x="4104968" y="843761"/>
            <a:ext cx="54733" cy="47978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24"/>
          <p:cNvSpPr/>
          <p:nvPr/>
        </p:nvSpPr>
        <p:spPr>
          <a:xfrm>
            <a:off x="4116255" y="737270"/>
            <a:ext cx="67931" cy="6172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24"/>
          <p:cNvSpPr/>
          <p:nvPr/>
        </p:nvSpPr>
        <p:spPr>
          <a:xfrm>
            <a:off x="4432386" y="616469"/>
            <a:ext cx="100615" cy="87495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24"/>
          <p:cNvSpPr/>
          <p:nvPr/>
        </p:nvSpPr>
        <p:spPr>
          <a:xfrm>
            <a:off x="4514834" y="737192"/>
            <a:ext cx="83302" cy="73909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24"/>
          <p:cNvSpPr/>
          <p:nvPr/>
        </p:nvSpPr>
        <p:spPr>
          <a:xfrm>
            <a:off x="4268187" y="803182"/>
            <a:ext cx="83225" cy="81129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24"/>
          <p:cNvSpPr/>
          <p:nvPr/>
        </p:nvSpPr>
        <p:spPr>
          <a:xfrm>
            <a:off x="4386193" y="903332"/>
            <a:ext cx="73520" cy="6653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24"/>
          <p:cNvSpPr/>
          <p:nvPr/>
        </p:nvSpPr>
        <p:spPr>
          <a:xfrm>
            <a:off x="4201352" y="861217"/>
            <a:ext cx="60167" cy="52792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4"/>
          <p:cNvSpPr/>
          <p:nvPr/>
        </p:nvSpPr>
        <p:spPr>
          <a:xfrm>
            <a:off x="4584395" y="867464"/>
            <a:ext cx="66378" cy="5877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24"/>
          <p:cNvSpPr/>
          <p:nvPr/>
        </p:nvSpPr>
        <p:spPr>
          <a:xfrm>
            <a:off x="4549537" y="973670"/>
            <a:ext cx="83225" cy="80352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24"/>
          <p:cNvSpPr/>
          <p:nvPr/>
        </p:nvSpPr>
        <p:spPr>
          <a:xfrm>
            <a:off x="4443332" y="1005190"/>
            <a:ext cx="75228" cy="67232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24"/>
          <p:cNvSpPr/>
          <p:nvPr/>
        </p:nvSpPr>
        <p:spPr>
          <a:xfrm>
            <a:off x="5206367" y="642059"/>
            <a:ext cx="609124" cy="613316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24"/>
          <p:cNvSpPr/>
          <p:nvPr/>
        </p:nvSpPr>
        <p:spPr>
          <a:xfrm>
            <a:off x="5308380" y="658673"/>
            <a:ext cx="448264" cy="48521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24"/>
          <p:cNvSpPr/>
          <p:nvPr/>
        </p:nvSpPr>
        <p:spPr>
          <a:xfrm>
            <a:off x="5206367" y="775126"/>
            <a:ext cx="492051" cy="47466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24"/>
          <p:cNvSpPr/>
          <p:nvPr/>
        </p:nvSpPr>
        <p:spPr>
          <a:xfrm>
            <a:off x="5200855" y="633752"/>
            <a:ext cx="618829" cy="621623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24"/>
          <p:cNvSpPr/>
          <p:nvPr/>
        </p:nvSpPr>
        <p:spPr>
          <a:xfrm>
            <a:off x="4889693" y="618923"/>
            <a:ext cx="350677" cy="316285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24"/>
          <p:cNvSpPr/>
          <p:nvPr/>
        </p:nvSpPr>
        <p:spPr>
          <a:xfrm>
            <a:off x="4909490" y="611859"/>
            <a:ext cx="328784" cy="29873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24"/>
          <p:cNvSpPr/>
          <p:nvPr/>
        </p:nvSpPr>
        <p:spPr>
          <a:xfrm>
            <a:off x="4895981" y="735610"/>
            <a:ext cx="290355" cy="204491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24"/>
          <p:cNvSpPr/>
          <p:nvPr/>
        </p:nvSpPr>
        <p:spPr>
          <a:xfrm>
            <a:off x="4887674" y="619156"/>
            <a:ext cx="324359" cy="317682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24"/>
          <p:cNvSpPr/>
          <p:nvPr/>
        </p:nvSpPr>
        <p:spPr>
          <a:xfrm>
            <a:off x="6682910" y="758823"/>
            <a:ext cx="259922" cy="28034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24"/>
          <p:cNvSpPr/>
          <p:nvPr/>
        </p:nvSpPr>
        <p:spPr>
          <a:xfrm>
            <a:off x="6697273" y="739880"/>
            <a:ext cx="239970" cy="277467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24"/>
          <p:cNvSpPr/>
          <p:nvPr/>
        </p:nvSpPr>
        <p:spPr>
          <a:xfrm>
            <a:off x="6696108" y="787625"/>
            <a:ext cx="228014" cy="249519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24"/>
          <p:cNvSpPr/>
          <p:nvPr/>
        </p:nvSpPr>
        <p:spPr>
          <a:xfrm>
            <a:off x="6680892" y="758978"/>
            <a:ext cx="241134" cy="2822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24"/>
          <p:cNvSpPr/>
          <p:nvPr/>
        </p:nvSpPr>
        <p:spPr>
          <a:xfrm>
            <a:off x="7011385" y="669852"/>
            <a:ext cx="335383" cy="235312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4"/>
          <p:cNvSpPr/>
          <p:nvPr/>
        </p:nvSpPr>
        <p:spPr>
          <a:xfrm>
            <a:off x="7014801" y="698888"/>
            <a:ext cx="297342" cy="21768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4"/>
          <p:cNvSpPr/>
          <p:nvPr/>
        </p:nvSpPr>
        <p:spPr>
          <a:xfrm>
            <a:off x="7008590" y="668921"/>
            <a:ext cx="334762" cy="236631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4"/>
          <p:cNvSpPr/>
          <p:nvPr/>
        </p:nvSpPr>
        <p:spPr>
          <a:xfrm>
            <a:off x="7034287" y="728622"/>
            <a:ext cx="375909" cy="12918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4"/>
          <p:cNvSpPr/>
          <p:nvPr/>
        </p:nvSpPr>
        <p:spPr>
          <a:xfrm>
            <a:off x="7092514" y="771400"/>
            <a:ext cx="394386" cy="376452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4"/>
          <p:cNvSpPr/>
          <p:nvPr/>
        </p:nvSpPr>
        <p:spPr>
          <a:xfrm>
            <a:off x="7393117" y="1102748"/>
            <a:ext cx="119247" cy="11699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4"/>
          <p:cNvSpPr/>
          <p:nvPr/>
        </p:nvSpPr>
        <p:spPr>
          <a:xfrm>
            <a:off x="7228919" y="1095450"/>
            <a:ext cx="117850" cy="118393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4"/>
          <p:cNvSpPr/>
          <p:nvPr/>
        </p:nvSpPr>
        <p:spPr>
          <a:xfrm>
            <a:off x="7016198" y="901672"/>
            <a:ext cx="125536" cy="10240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4"/>
          <p:cNvSpPr/>
          <p:nvPr/>
        </p:nvSpPr>
        <p:spPr>
          <a:xfrm>
            <a:off x="7115261" y="1034662"/>
            <a:ext cx="120645" cy="113813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4"/>
          <p:cNvSpPr/>
          <p:nvPr/>
        </p:nvSpPr>
        <p:spPr>
          <a:xfrm>
            <a:off x="7135368" y="1058651"/>
            <a:ext cx="45805" cy="4945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24"/>
          <p:cNvSpPr/>
          <p:nvPr/>
        </p:nvSpPr>
        <p:spPr>
          <a:xfrm>
            <a:off x="7043914" y="917199"/>
            <a:ext cx="54810" cy="4922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24"/>
          <p:cNvSpPr/>
          <p:nvPr/>
        </p:nvSpPr>
        <p:spPr>
          <a:xfrm>
            <a:off x="7255237" y="1118275"/>
            <a:ext cx="48600" cy="56984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4"/>
          <p:cNvSpPr/>
          <p:nvPr/>
        </p:nvSpPr>
        <p:spPr>
          <a:xfrm>
            <a:off x="7445133" y="1130153"/>
            <a:ext cx="45805" cy="51627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4"/>
          <p:cNvSpPr/>
          <p:nvPr/>
        </p:nvSpPr>
        <p:spPr>
          <a:xfrm>
            <a:off x="7398707" y="1101350"/>
            <a:ext cx="110242" cy="118704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4"/>
          <p:cNvSpPr/>
          <p:nvPr/>
        </p:nvSpPr>
        <p:spPr>
          <a:xfrm>
            <a:off x="7233810" y="1094674"/>
            <a:ext cx="109543" cy="120101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4"/>
          <p:cNvSpPr/>
          <p:nvPr/>
        </p:nvSpPr>
        <p:spPr>
          <a:xfrm>
            <a:off x="7016198" y="899498"/>
            <a:ext cx="125536" cy="104652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4"/>
          <p:cNvSpPr/>
          <p:nvPr/>
        </p:nvSpPr>
        <p:spPr>
          <a:xfrm>
            <a:off x="7118754" y="1033264"/>
            <a:ext cx="111639" cy="11622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4"/>
          <p:cNvSpPr/>
          <p:nvPr/>
        </p:nvSpPr>
        <p:spPr>
          <a:xfrm>
            <a:off x="7466560" y="1199715"/>
            <a:ext cx="24377" cy="27250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24"/>
          <p:cNvSpPr/>
          <p:nvPr/>
        </p:nvSpPr>
        <p:spPr>
          <a:xfrm>
            <a:off x="7249725" y="1191563"/>
            <a:ext cx="26396" cy="28492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24"/>
          <p:cNvSpPr/>
          <p:nvPr/>
        </p:nvSpPr>
        <p:spPr>
          <a:xfrm>
            <a:off x="7003777" y="950427"/>
            <a:ext cx="36100" cy="21350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24"/>
          <p:cNvSpPr/>
          <p:nvPr/>
        </p:nvSpPr>
        <p:spPr>
          <a:xfrm>
            <a:off x="7122947" y="1116567"/>
            <a:ext cx="37498" cy="3835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24"/>
          <p:cNvSpPr/>
          <p:nvPr/>
        </p:nvSpPr>
        <p:spPr>
          <a:xfrm>
            <a:off x="5696245" y="1097313"/>
            <a:ext cx="462239" cy="446324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24"/>
          <p:cNvSpPr/>
          <p:nvPr/>
        </p:nvSpPr>
        <p:spPr>
          <a:xfrm>
            <a:off x="5825818" y="1266403"/>
            <a:ext cx="332666" cy="277933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4"/>
          <p:cNvSpPr/>
          <p:nvPr/>
        </p:nvSpPr>
        <p:spPr>
          <a:xfrm>
            <a:off x="5688637" y="1094518"/>
            <a:ext cx="470546" cy="454631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24"/>
          <p:cNvSpPr/>
          <p:nvPr/>
        </p:nvSpPr>
        <p:spPr>
          <a:xfrm>
            <a:off x="5694847" y="1140246"/>
            <a:ext cx="376064" cy="32793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24"/>
          <p:cNvSpPr/>
          <p:nvPr/>
        </p:nvSpPr>
        <p:spPr>
          <a:xfrm>
            <a:off x="5796006" y="680877"/>
            <a:ext cx="261087" cy="325213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24"/>
          <p:cNvSpPr/>
          <p:nvPr/>
        </p:nvSpPr>
        <p:spPr>
          <a:xfrm>
            <a:off x="5957487" y="760841"/>
            <a:ext cx="98441" cy="78877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24"/>
          <p:cNvSpPr/>
          <p:nvPr/>
        </p:nvSpPr>
        <p:spPr>
          <a:xfrm>
            <a:off x="6002516" y="794224"/>
            <a:ext cx="29889" cy="32063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24"/>
          <p:cNvSpPr/>
          <p:nvPr/>
        </p:nvSpPr>
        <p:spPr>
          <a:xfrm>
            <a:off x="5969288" y="761540"/>
            <a:ext cx="85787" cy="78334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24"/>
          <p:cNvSpPr/>
          <p:nvPr/>
        </p:nvSpPr>
        <p:spPr>
          <a:xfrm>
            <a:off x="5872943" y="889483"/>
            <a:ext cx="68552" cy="54733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24"/>
          <p:cNvSpPr/>
          <p:nvPr/>
        </p:nvSpPr>
        <p:spPr>
          <a:xfrm>
            <a:off x="5897165" y="913705"/>
            <a:ext cx="18788" cy="18555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24"/>
          <p:cNvSpPr/>
          <p:nvPr/>
        </p:nvSpPr>
        <p:spPr>
          <a:xfrm>
            <a:off x="5881250" y="889250"/>
            <a:ext cx="59934" cy="55431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4"/>
          <p:cNvSpPr/>
          <p:nvPr/>
        </p:nvSpPr>
        <p:spPr>
          <a:xfrm>
            <a:off x="6037840" y="861146"/>
            <a:ext cx="60400" cy="48134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24"/>
          <p:cNvSpPr/>
          <p:nvPr/>
        </p:nvSpPr>
        <p:spPr>
          <a:xfrm>
            <a:off x="6069748" y="879779"/>
            <a:ext cx="16692" cy="17390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24"/>
          <p:cNvSpPr/>
          <p:nvPr/>
        </p:nvSpPr>
        <p:spPr>
          <a:xfrm>
            <a:off x="6043429" y="860680"/>
            <a:ext cx="55276" cy="486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24"/>
          <p:cNvSpPr/>
          <p:nvPr/>
        </p:nvSpPr>
        <p:spPr>
          <a:xfrm>
            <a:off x="6008726" y="941887"/>
            <a:ext cx="82759" cy="66378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24"/>
          <p:cNvSpPr/>
          <p:nvPr/>
        </p:nvSpPr>
        <p:spPr>
          <a:xfrm>
            <a:off x="6057248" y="973252"/>
            <a:ext cx="16692" cy="17934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24"/>
          <p:cNvSpPr/>
          <p:nvPr/>
        </p:nvSpPr>
        <p:spPr>
          <a:xfrm>
            <a:off x="6018353" y="942042"/>
            <a:ext cx="74219" cy="66378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24"/>
          <p:cNvSpPr/>
          <p:nvPr/>
        </p:nvSpPr>
        <p:spPr>
          <a:xfrm>
            <a:off x="5922862" y="971233"/>
            <a:ext cx="69173" cy="55742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24"/>
          <p:cNvSpPr/>
          <p:nvPr/>
        </p:nvSpPr>
        <p:spPr>
          <a:xfrm>
            <a:off x="5949180" y="998949"/>
            <a:ext cx="15993" cy="15294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24"/>
          <p:cNvSpPr/>
          <p:nvPr/>
        </p:nvSpPr>
        <p:spPr>
          <a:xfrm>
            <a:off x="5932178" y="970923"/>
            <a:ext cx="59236" cy="56208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24"/>
          <p:cNvSpPr/>
          <p:nvPr/>
        </p:nvSpPr>
        <p:spPr>
          <a:xfrm>
            <a:off x="6312280" y="933813"/>
            <a:ext cx="94948" cy="163422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24"/>
          <p:cNvSpPr/>
          <p:nvPr/>
        </p:nvSpPr>
        <p:spPr>
          <a:xfrm>
            <a:off x="6330214" y="918208"/>
            <a:ext cx="170952" cy="51705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24"/>
          <p:cNvSpPr/>
          <p:nvPr/>
        </p:nvSpPr>
        <p:spPr>
          <a:xfrm>
            <a:off x="6371127" y="970535"/>
            <a:ext cx="135861" cy="136638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24"/>
          <p:cNvSpPr/>
          <p:nvPr/>
        </p:nvSpPr>
        <p:spPr>
          <a:xfrm>
            <a:off x="6251259" y="875586"/>
            <a:ext cx="95025" cy="163422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24"/>
          <p:cNvSpPr/>
          <p:nvPr/>
        </p:nvSpPr>
        <p:spPr>
          <a:xfrm>
            <a:off x="6269270" y="859982"/>
            <a:ext cx="170952" cy="52015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24"/>
          <p:cNvSpPr/>
          <p:nvPr/>
        </p:nvSpPr>
        <p:spPr>
          <a:xfrm>
            <a:off x="6186822" y="820853"/>
            <a:ext cx="100537" cy="160083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24"/>
          <p:cNvSpPr/>
          <p:nvPr/>
        </p:nvSpPr>
        <p:spPr>
          <a:xfrm>
            <a:off x="6194430" y="793836"/>
            <a:ext cx="168390" cy="49453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4"/>
          <p:cNvSpPr/>
          <p:nvPr/>
        </p:nvSpPr>
        <p:spPr>
          <a:xfrm>
            <a:off x="6113301" y="773729"/>
            <a:ext cx="111717" cy="155503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4"/>
          <p:cNvSpPr/>
          <p:nvPr/>
        </p:nvSpPr>
        <p:spPr>
          <a:xfrm>
            <a:off x="6117493" y="733591"/>
            <a:ext cx="164586" cy="50696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4"/>
          <p:cNvSpPr/>
          <p:nvPr/>
        </p:nvSpPr>
        <p:spPr>
          <a:xfrm>
            <a:off x="6368333" y="967041"/>
            <a:ext cx="110940" cy="140054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24"/>
          <p:cNvSpPr/>
          <p:nvPr/>
        </p:nvSpPr>
        <p:spPr>
          <a:xfrm>
            <a:off x="6320587" y="928922"/>
            <a:ext cx="56130" cy="168235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4"/>
          <p:cNvSpPr/>
          <p:nvPr/>
        </p:nvSpPr>
        <p:spPr>
          <a:xfrm>
            <a:off x="6330214" y="916500"/>
            <a:ext cx="166372" cy="55509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24"/>
          <p:cNvSpPr/>
          <p:nvPr/>
        </p:nvSpPr>
        <p:spPr>
          <a:xfrm>
            <a:off x="6260264" y="875586"/>
            <a:ext cx="56208" cy="165285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24"/>
          <p:cNvSpPr/>
          <p:nvPr/>
        </p:nvSpPr>
        <p:spPr>
          <a:xfrm>
            <a:off x="6269270" y="858274"/>
            <a:ext cx="167071" cy="56208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24"/>
          <p:cNvSpPr/>
          <p:nvPr/>
        </p:nvSpPr>
        <p:spPr>
          <a:xfrm>
            <a:off x="6191635" y="820853"/>
            <a:ext cx="65213" cy="162257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24"/>
          <p:cNvSpPr/>
          <p:nvPr/>
        </p:nvSpPr>
        <p:spPr>
          <a:xfrm>
            <a:off x="6194430" y="792206"/>
            <a:ext cx="167071" cy="5255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4"/>
          <p:cNvSpPr/>
          <p:nvPr/>
        </p:nvSpPr>
        <p:spPr>
          <a:xfrm>
            <a:off x="6118192" y="773729"/>
            <a:ext cx="76315" cy="157444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4"/>
          <p:cNvSpPr/>
          <p:nvPr/>
        </p:nvSpPr>
        <p:spPr>
          <a:xfrm>
            <a:off x="6116872" y="732815"/>
            <a:ext cx="164276" cy="51627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24"/>
          <p:cNvSpPr/>
          <p:nvPr/>
        </p:nvSpPr>
        <p:spPr>
          <a:xfrm>
            <a:off x="6070136" y="747876"/>
            <a:ext cx="350289" cy="281582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4"/>
          <p:cNvSpPr/>
          <p:nvPr/>
        </p:nvSpPr>
        <p:spPr>
          <a:xfrm>
            <a:off x="6195827" y="880400"/>
            <a:ext cx="71424" cy="110319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24"/>
          <p:cNvSpPr/>
          <p:nvPr/>
        </p:nvSpPr>
        <p:spPr>
          <a:xfrm>
            <a:off x="6254752" y="860370"/>
            <a:ext cx="225219" cy="258525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24"/>
          <p:cNvSpPr/>
          <p:nvPr/>
        </p:nvSpPr>
        <p:spPr>
          <a:xfrm>
            <a:off x="6172304" y="907495"/>
            <a:ext cx="20107" cy="21505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24"/>
          <p:cNvSpPr/>
          <p:nvPr/>
        </p:nvSpPr>
        <p:spPr>
          <a:xfrm rot="-10476267">
            <a:off x="7662377" y="994528"/>
            <a:ext cx="257124" cy="29261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24"/>
          <p:cNvSpPr/>
          <p:nvPr/>
        </p:nvSpPr>
        <p:spPr>
          <a:xfrm rot="-10476267">
            <a:off x="7717260" y="938362"/>
            <a:ext cx="161789" cy="32809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24"/>
          <p:cNvSpPr/>
          <p:nvPr/>
        </p:nvSpPr>
        <p:spPr>
          <a:xfrm rot="-10476267">
            <a:off x="7711267" y="996790"/>
            <a:ext cx="205109" cy="267535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24"/>
          <p:cNvSpPr/>
          <p:nvPr/>
        </p:nvSpPr>
        <p:spPr>
          <a:xfrm rot="-10476267">
            <a:off x="7681631" y="995011"/>
            <a:ext cx="228710" cy="295407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4"/>
          <p:cNvSpPr/>
          <p:nvPr/>
        </p:nvSpPr>
        <p:spPr>
          <a:xfrm rot="-10476267">
            <a:off x="7940310" y="873212"/>
            <a:ext cx="124758" cy="215053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4"/>
          <p:cNvSpPr/>
          <p:nvPr/>
        </p:nvSpPr>
        <p:spPr>
          <a:xfrm rot="-10476267">
            <a:off x="7971023" y="859433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4"/>
          <p:cNvSpPr/>
          <p:nvPr/>
        </p:nvSpPr>
        <p:spPr>
          <a:xfrm rot="-10476267">
            <a:off x="8013170" y="931308"/>
            <a:ext cx="178869" cy="178486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4"/>
          <p:cNvSpPr/>
          <p:nvPr/>
        </p:nvSpPr>
        <p:spPr>
          <a:xfrm rot="-10476267">
            <a:off x="7866827" y="790423"/>
            <a:ext cx="125379" cy="214432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24"/>
          <p:cNvSpPr/>
          <p:nvPr/>
        </p:nvSpPr>
        <p:spPr>
          <a:xfrm rot="-10476267">
            <a:off x="7897442" y="776529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24"/>
          <p:cNvSpPr/>
          <p:nvPr/>
        </p:nvSpPr>
        <p:spPr>
          <a:xfrm rot="-10476267">
            <a:off x="7787595" y="711651"/>
            <a:ext cx="133530" cy="210628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24"/>
          <p:cNvSpPr/>
          <p:nvPr/>
        </p:nvSpPr>
        <p:spPr>
          <a:xfrm rot="-10476267">
            <a:off x="7807144" y="680349"/>
            <a:ext cx="221102" cy="64904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24"/>
          <p:cNvSpPr/>
          <p:nvPr/>
        </p:nvSpPr>
        <p:spPr>
          <a:xfrm rot="-10476267">
            <a:off x="7696853" y="642468"/>
            <a:ext cx="148281" cy="20379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4"/>
          <p:cNvSpPr/>
          <p:nvPr/>
        </p:nvSpPr>
        <p:spPr>
          <a:xfrm rot="-10476267">
            <a:off x="7713016" y="592648"/>
            <a:ext cx="216676" cy="6684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4"/>
          <p:cNvSpPr/>
          <p:nvPr/>
        </p:nvSpPr>
        <p:spPr>
          <a:xfrm rot="-10476267">
            <a:off x="8009934" y="927394"/>
            <a:ext cx="146961" cy="18066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4"/>
          <p:cNvSpPr/>
          <p:nvPr/>
        </p:nvSpPr>
        <p:spPr>
          <a:xfrm rot="-10476267">
            <a:off x="7950799" y="869649"/>
            <a:ext cx="72821" cy="217227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4"/>
          <p:cNvSpPr/>
          <p:nvPr/>
        </p:nvSpPr>
        <p:spPr>
          <a:xfrm rot="-10476267">
            <a:off x="7971007" y="857753"/>
            <a:ext cx="218307" cy="71037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4"/>
          <p:cNvSpPr/>
          <p:nvPr/>
        </p:nvSpPr>
        <p:spPr>
          <a:xfrm rot="-10476267">
            <a:off x="7877040" y="789042"/>
            <a:ext cx="75615" cy="21652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4"/>
          <p:cNvSpPr/>
          <p:nvPr/>
        </p:nvSpPr>
        <p:spPr>
          <a:xfrm rot="-10476267">
            <a:off x="7897450" y="774340"/>
            <a:ext cx="219005" cy="7158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4"/>
          <p:cNvSpPr/>
          <p:nvPr/>
        </p:nvSpPr>
        <p:spPr>
          <a:xfrm rot="-10476267">
            <a:off x="7794261" y="710070"/>
            <a:ext cx="86640" cy="212413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4"/>
          <p:cNvSpPr/>
          <p:nvPr/>
        </p:nvSpPr>
        <p:spPr>
          <a:xfrm rot="-10476267">
            <a:off x="7807131" y="678929"/>
            <a:ext cx="219005" cy="67932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4"/>
          <p:cNvSpPr/>
          <p:nvPr/>
        </p:nvSpPr>
        <p:spPr>
          <a:xfrm rot="-10476267">
            <a:off x="7702964" y="640828"/>
            <a:ext cx="101235" cy="205892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4"/>
          <p:cNvSpPr/>
          <p:nvPr/>
        </p:nvSpPr>
        <p:spPr>
          <a:xfrm rot="-10476267">
            <a:off x="7710900" y="591827"/>
            <a:ext cx="218307" cy="68786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24"/>
          <p:cNvSpPr/>
          <p:nvPr/>
        </p:nvSpPr>
        <p:spPr>
          <a:xfrm rot="-10476267">
            <a:off x="7634076" y="618039"/>
            <a:ext cx="463785" cy="368385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24"/>
          <p:cNvSpPr/>
          <p:nvPr/>
        </p:nvSpPr>
        <p:spPr>
          <a:xfrm rot="-10476267">
            <a:off x="7795549" y="789010"/>
            <a:ext cx="94325" cy="14487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24"/>
          <p:cNvSpPr/>
          <p:nvPr/>
        </p:nvSpPr>
        <p:spPr>
          <a:xfrm rot="-10476267">
            <a:off x="7867271" y="777898"/>
            <a:ext cx="295941" cy="338883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24"/>
          <p:cNvSpPr/>
          <p:nvPr/>
        </p:nvSpPr>
        <p:spPr>
          <a:xfrm rot="-10476267">
            <a:off x="7766788" y="819043"/>
            <a:ext cx="27094" cy="2849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24"/>
          <p:cNvSpPr/>
          <p:nvPr/>
        </p:nvSpPr>
        <p:spPr>
          <a:xfrm rot="4320501">
            <a:off x="1690264" y="536826"/>
            <a:ext cx="299790" cy="324467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24"/>
          <p:cNvSpPr/>
          <p:nvPr/>
        </p:nvSpPr>
        <p:spPr>
          <a:xfrm rot="4320501">
            <a:off x="1735055" y="526615"/>
            <a:ext cx="178042" cy="22732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24"/>
          <p:cNvSpPr/>
          <p:nvPr/>
        </p:nvSpPr>
        <p:spPr>
          <a:xfrm rot="4320501">
            <a:off x="1690734" y="533186"/>
            <a:ext cx="302449" cy="3315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24"/>
          <p:cNvSpPr/>
          <p:nvPr/>
        </p:nvSpPr>
        <p:spPr>
          <a:xfrm rot="4320501">
            <a:off x="1745576" y="599917"/>
            <a:ext cx="220742" cy="2230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24"/>
          <p:cNvSpPr/>
          <p:nvPr/>
        </p:nvSpPr>
        <p:spPr>
          <a:xfrm rot="-4312710">
            <a:off x="894688" y="167527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24"/>
          <p:cNvSpPr/>
          <p:nvPr/>
        </p:nvSpPr>
        <p:spPr>
          <a:xfrm rot="-4312710">
            <a:off x="889121" y="162264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24"/>
          <p:cNvSpPr/>
          <p:nvPr/>
        </p:nvSpPr>
        <p:spPr>
          <a:xfrm rot="-4312710">
            <a:off x="896267" y="174092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24"/>
          <p:cNvSpPr/>
          <p:nvPr/>
        </p:nvSpPr>
        <p:spPr>
          <a:xfrm rot="-4312710">
            <a:off x="896924" y="167247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24"/>
          <p:cNvSpPr/>
          <p:nvPr/>
        </p:nvSpPr>
        <p:spPr>
          <a:xfrm rot="6479528" flipH="1">
            <a:off x="935681" y="3127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24"/>
          <p:cNvSpPr/>
          <p:nvPr/>
        </p:nvSpPr>
        <p:spPr>
          <a:xfrm rot="6479528" flipH="1">
            <a:off x="870729" y="3033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24"/>
          <p:cNvSpPr/>
          <p:nvPr/>
        </p:nvSpPr>
        <p:spPr>
          <a:xfrm rot="6479528" flipH="1">
            <a:off x="1035223" y="3253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4"/>
          <p:cNvSpPr/>
          <p:nvPr/>
        </p:nvSpPr>
        <p:spPr>
          <a:xfrm rot="6479528" flipH="1">
            <a:off x="938255" y="3123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4"/>
          <p:cNvSpPr/>
          <p:nvPr/>
        </p:nvSpPr>
        <p:spPr>
          <a:xfrm rot="-6479572">
            <a:off x="7750487" y="2009155"/>
            <a:ext cx="363297" cy="32550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4"/>
          <p:cNvSpPr/>
          <p:nvPr/>
        </p:nvSpPr>
        <p:spPr>
          <a:xfrm rot="-6479572">
            <a:off x="7707971" y="1928427"/>
            <a:ext cx="461568" cy="363887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4"/>
          <p:cNvSpPr/>
          <p:nvPr/>
        </p:nvSpPr>
        <p:spPr>
          <a:xfrm rot="-6479572">
            <a:off x="7792574" y="2116820"/>
            <a:ext cx="235762" cy="2570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4"/>
          <p:cNvSpPr/>
          <p:nvPr/>
        </p:nvSpPr>
        <p:spPr>
          <a:xfrm rot="-6479572">
            <a:off x="7752087" y="2005515"/>
            <a:ext cx="359488" cy="328985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4"/>
          <p:cNvSpPr/>
          <p:nvPr/>
        </p:nvSpPr>
        <p:spPr>
          <a:xfrm rot="-4312710">
            <a:off x="7206488" y="422742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4"/>
          <p:cNvSpPr/>
          <p:nvPr/>
        </p:nvSpPr>
        <p:spPr>
          <a:xfrm rot="-4312710">
            <a:off x="7200921" y="417479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4"/>
          <p:cNvSpPr/>
          <p:nvPr/>
        </p:nvSpPr>
        <p:spPr>
          <a:xfrm rot="-4312710">
            <a:off x="7208067" y="429307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4"/>
          <p:cNvSpPr/>
          <p:nvPr/>
        </p:nvSpPr>
        <p:spPr>
          <a:xfrm rot="-4312710">
            <a:off x="7208724" y="422462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5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5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5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5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5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5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5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5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5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5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5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7927520" y="6584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7929692" y="6540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7946241" y="6918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7998868" y="7798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7992549" y="7790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8012119" y="8204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8041765" y="5960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8067554" y="6529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8229593" y="10793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8216221" y="10908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8232263" y="11492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8245610" y="10898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8018197" y="10438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8090539" y="11954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8020328" y="11887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8075285" y="9446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8147647" y="10954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8136076" y="8499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8206716" y="9802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8187357" y="7549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8256930" y="8597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8118998" y="9126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7966279" y="9830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8147470" y="9057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8035564" y="11690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8052499" y="10455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8096475" y="11836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8106521" y="9461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8153631" y="10838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8163987" y="8447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8210700" y="9713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8207884" y="7432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8258597" y="8530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8041949" y="7614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5"/>
          <p:cNvSpPr/>
          <p:nvPr/>
        </p:nvSpPr>
        <p:spPr>
          <a:xfrm>
            <a:off x="7030019" y="6955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25"/>
          <p:cNvSpPr/>
          <p:nvPr/>
        </p:nvSpPr>
        <p:spPr>
          <a:xfrm>
            <a:off x="7042791" y="6786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25"/>
          <p:cNvSpPr/>
          <p:nvPr/>
        </p:nvSpPr>
        <p:spPr>
          <a:xfrm>
            <a:off x="7041755" y="7211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25"/>
          <p:cNvSpPr/>
          <p:nvPr/>
        </p:nvSpPr>
        <p:spPr>
          <a:xfrm>
            <a:off x="7028224" y="6956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25"/>
          <p:cNvSpPr/>
          <p:nvPr/>
        </p:nvSpPr>
        <p:spPr>
          <a:xfrm>
            <a:off x="7322100" y="6164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25"/>
          <p:cNvSpPr/>
          <p:nvPr/>
        </p:nvSpPr>
        <p:spPr>
          <a:xfrm>
            <a:off x="7325138" y="6422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5"/>
          <p:cNvSpPr/>
          <p:nvPr/>
        </p:nvSpPr>
        <p:spPr>
          <a:xfrm>
            <a:off x="7319615" y="6155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5"/>
          <p:cNvSpPr/>
          <p:nvPr/>
        </p:nvSpPr>
        <p:spPr>
          <a:xfrm>
            <a:off x="7342465" y="6686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5"/>
          <p:cNvSpPr/>
          <p:nvPr/>
        </p:nvSpPr>
        <p:spPr>
          <a:xfrm>
            <a:off x="7394240" y="7067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5"/>
          <p:cNvSpPr/>
          <p:nvPr/>
        </p:nvSpPr>
        <p:spPr>
          <a:xfrm>
            <a:off x="7661538" y="10013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5"/>
          <p:cNvSpPr/>
          <p:nvPr/>
        </p:nvSpPr>
        <p:spPr>
          <a:xfrm>
            <a:off x="7515532" y="9948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5"/>
          <p:cNvSpPr/>
          <p:nvPr/>
        </p:nvSpPr>
        <p:spPr>
          <a:xfrm>
            <a:off x="7326380" y="8225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5"/>
          <p:cNvSpPr/>
          <p:nvPr/>
        </p:nvSpPr>
        <p:spPr>
          <a:xfrm>
            <a:off x="7414467" y="9408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5"/>
          <p:cNvSpPr/>
          <p:nvPr/>
        </p:nvSpPr>
        <p:spPr>
          <a:xfrm>
            <a:off x="7432347" y="9621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5"/>
          <p:cNvSpPr/>
          <p:nvPr/>
        </p:nvSpPr>
        <p:spPr>
          <a:xfrm>
            <a:off x="7351025" y="8363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5"/>
          <p:cNvSpPr/>
          <p:nvPr/>
        </p:nvSpPr>
        <p:spPr>
          <a:xfrm>
            <a:off x="7538935" y="10151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5"/>
          <p:cNvSpPr/>
          <p:nvPr/>
        </p:nvSpPr>
        <p:spPr>
          <a:xfrm>
            <a:off x="7707791" y="10257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5"/>
          <p:cNvSpPr/>
          <p:nvPr/>
        </p:nvSpPr>
        <p:spPr>
          <a:xfrm>
            <a:off x="7666509" y="10001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5"/>
          <p:cNvSpPr/>
          <p:nvPr/>
        </p:nvSpPr>
        <p:spPr>
          <a:xfrm>
            <a:off x="7519882" y="9941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5"/>
          <p:cNvSpPr/>
          <p:nvPr/>
        </p:nvSpPr>
        <p:spPr>
          <a:xfrm>
            <a:off x="7326380" y="8206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5"/>
          <p:cNvSpPr/>
          <p:nvPr/>
        </p:nvSpPr>
        <p:spPr>
          <a:xfrm>
            <a:off x="7417574" y="9395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5"/>
          <p:cNvSpPr/>
          <p:nvPr/>
        </p:nvSpPr>
        <p:spPr>
          <a:xfrm>
            <a:off x="7726844" y="10875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25"/>
          <p:cNvSpPr/>
          <p:nvPr/>
        </p:nvSpPr>
        <p:spPr>
          <a:xfrm>
            <a:off x="7534033" y="10803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5"/>
          <p:cNvSpPr/>
          <p:nvPr/>
        </p:nvSpPr>
        <p:spPr>
          <a:xfrm>
            <a:off x="7315335" y="8659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5"/>
          <p:cNvSpPr/>
          <p:nvPr/>
        </p:nvSpPr>
        <p:spPr>
          <a:xfrm>
            <a:off x="7421302" y="10136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767037" y="8632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791672" y="7181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810757" y="9845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775509" y="8638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919965" y="6844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781230" y="6807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122719" y="7473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919992" y="6826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30B5-8B58-4118-8CB3-EEC431B1B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31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681600" y="2174475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491000" y="3117100"/>
            <a:ext cx="29538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681600" y="2174475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491000" y="3117100"/>
            <a:ext cx="29538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95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ECC6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653" name="Google Shape;653;p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7" name="Google Shape;6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7"/>
          <p:cNvSpPr txBox="1">
            <a:spLocks noGrp="1"/>
          </p:cNvSpPr>
          <p:nvPr>
            <p:ph type="body" idx="1"/>
          </p:nvPr>
        </p:nvSpPr>
        <p:spPr>
          <a:xfrm>
            <a:off x="2248350" y="168015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ECC6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8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710" name="Google Shape;710;p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4" name="Google Shape;71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8"/>
          <p:cNvSpPr txBox="1">
            <a:spLocks noGrp="1"/>
          </p:cNvSpPr>
          <p:nvPr>
            <p:ph type="title"/>
          </p:nvPr>
        </p:nvSpPr>
        <p:spPr>
          <a:xfrm>
            <a:off x="1898250" y="1371600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ECC6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1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85" name="Google Shape;985;p1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9" name="Google Shape;98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1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1"/>
          <p:cNvSpPr txBox="1">
            <a:spLocks noGrp="1"/>
          </p:cNvSpPr>
          <p:nvPr>
            <p:ph type="body" idx="1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8003720" y="5060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8005892" y="5016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8022441" y="5394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8075068" y="6274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8068749" y="6266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8088319" y="6680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8117965" y="4436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8143754" y="5005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8305793" y="9269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8292421" y="9384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8308463" y="9968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8321810" y="9374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8094397" y="8914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8166739" y="10430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8096528" y="10363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8151485" y="7922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8223847" y="9430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8212276" y="6975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8282916" y="8278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8263557" y="6025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8333130" y="7073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8195198" y="7602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8042479" y="8306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8223670" y="7533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8111764" y="10166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8128699" y="8931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8172675" y="10312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8182721" y="7937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8229831" y="9314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8240187" y="6923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8286900" y="8189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8284084" y="5908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8334797" y="7006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8118149" y="6090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7"/>
          <p:cNvSpPr/>
          <p:nvPr/>
        </p:nvSpPr>
        <p:spPr>
          <a:xfrm>
            <a:off x="7106219" y="5431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7"/>
          <p:cNvSpPr/>
          <p:nvPr/>
        </p:nvSpPr>
        <p:spPr>
          <a:xfrm>
            <a:off x="7118991" y="5262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7"/>
          <p:cNvSpPr/>
          <p:nvPr/>
        </p:nvSpPr>
        <p:spPr>
          <a:xfrm>
            <a:off x="7117955" y="5687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7"/>
          <p:cNvSpPr/>
          <p:nvPr/>
        </p:nvSpPr>
        <p:spPr>
          <a:xfrm>
            <a:off x="7104424" y="5432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7"/>
          <p:cNvSpPr/>
          <p:nvPr/>
        </p:nvSpPr>
        <p:spPr>
          <a:xfrm>
            <a:off x="7398300" y="4640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7"/>
          <p:cNvSpPr/>
          <p:nvPr/>
        </p:nvSpPr>
        <p:spPr>
          <a:xfrm>
            <a:off x="7401338" y="4898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7"/>
          <p:cNvSpPr/>
          <p:nvPr/>
        </p:nvSpPr>
        <p:spPr>
          <a:xfrm>
            <a:off x="7395815" y="4631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7"/>
          <p:cNvSpPr/>
          <p:nvPr/>
        </p:nvSpPr>
        <p:spPr>
          <a:xfrm>
            <a:off x="7418665" y="5162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7"/>
          <p:cNvSpPr/>
          <p:nvPr/>
        </p:nvSpPr>
        <p:spPr>
          <a:xfrm>
            <a:off x="7470440" y="5543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7"/>
          <p:cNvSpPr/>
          <p:nvPr/>
        </p:nvSpPr>
        <p:spPr>
          <a:xfrm>
            <a:off x="7737738" y="8489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7"/>
          <p:cNvSpPr/>
          <p:nvPr/>
        </p:nvSpPr>
        <p:spPr>
          <a:xfrm>
            <a:off x="7591732" y="8424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7"/>
          <p:cNvSpPr/>
          <p:nvPr/>
        </p:nvSpPr>
        <p:spPr>
          <a:xfrm>
            <a:off x="7402580" y="6701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7"/>
          <p:cNvSpPr/>
          <p:nvPr/>
        </p:nvSpPr>
        <p:spPr>
          <a:xfrm>
            <a:off x="7490667" y="7884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7"/>
          <p:cNvSpPr/>
          <p:nvPr/>
        </p:nvSpPr>
        <p:spPr>
          <a:xfrm>
            <a:off x="7508547" y="8097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7"/>
          <p:cNvSpPr/>
          <p:nvPr/>
        </p:nvSpPr>
        <p:spPr>
          <a:xfrm>
            <a:off x="7427225" y="6839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7"/>
          <p:cNvSpPr/>
          <p:nvPr/>
        </p:nvSpPr>
        <p:spPr>
          <a:xfrm>
            <a:off x="7615135" y="8627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7"/>
          <p:cNvSpPr/>
          <p:nvPr/>
        </p:nvSpPr>
        <p:spPr>
          <a:xfrm>
            <a:off x="7783991" y="8733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7"/>
          <p:cNvSpPr/>
          <p:nvPr/>
        </p:nvSpPr>
        <p:spPr>
          <a:xfrm>
            <a:off x="7742709" y="8477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7"/>
          <p:cNvSpPr/>
          <p:nvPr/>
        </p:nvSpPr>
        <p:spPr>
          <a:xfrm>
            <a:off x="7596082" y="8417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7"/>
          <p:cNvSpPr/>
          <p:nvPr/>
        </p:nvSpPr>
        <p:spPr>
          <a:xfrm>
            <a:off x="7402580" y="6682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7"/>
          <p:cNvSpPr/>
          <p:nvPr/>
        </p:nvSpPr>
        <p:spPr>
          <a:xfrm>
            <a:off x="7493774" y="7871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7"/>
          <p:cNvSpPr/>
          <p:nvPr/>
        </p:nvSpPr>
        <p:spPr>
          <a:xfrm>
            <a:off x="7803044" y="9351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7"/>
          <p:cNvSpPr/>
          <p:nvPr/>
        </p:nvSpPr>
        <p:spPr>
          <a:xfrm>
            <a:off x="7610233" y="9279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7"/>
          <p:cNvSpPr/>
          <p:nvPr/>
        </p:nvSpPr>
        <p:spPr>
          <a:xfrm>
            <a:off x="7391535" y="7135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7"/>
          <p:cNvSpPr/>
          <p:nvPr/>
        </p:nvSpPr>
        <p:spPr>
          <a:xfrm>
            <a:off x="7497502" y="8612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614637" y="7870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639272" y="6419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658357" y="9083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623109" y="7876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767565" y="6082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628830" y="6045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970319" y="6711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767592" y="6064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8003720" y="5060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8005892" y="5016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8022441" y="5394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8075068" y="6274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8068749" y="6266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8088319" y="6680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8117965" y="4436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8143754" y="5005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8305793" y="9269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8292421" y="9384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8308463" y="9968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8321810" y="9374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8094397" y="8914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8166739" y="10430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8096528" y="10363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8151485" y="7922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8223847" y="9430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8212276" y="6975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8282916" y="8278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8263557" y="6025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8333130" y="7073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8195198" y="7602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8042479" y="8306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8223670" y="7533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8111764" y="10166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8128699" y="8931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8172675" y="10312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8182721" y="7937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8229831" y="9314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8240187" y="6923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8286900" y="8189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8284084" y="5908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8334797" y="7006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8118149" y="6090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7"/>
          <p:cNvSpPr/>
          <p:nvPr/>
        </p:nvSpPr>
        <p:spPr>
          <a:xfrm>
            <a:off x="7106219" y="5431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7"/>
          <p:cNvSpPr/>
          <p:nvPr/>
        </p:nvSpPr>
        <p:spPr>
          <a:xfrm>
            <a:off x="7118991" y="5262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7"/>
          <p:cNvSpPr/>
          <p:nvPr/>
        </p:nvSpPr>
        <p:spPr>
          <a:xfrm>
            <a:off x="7117955" y="5687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7"/>
          <p:cNvSpPr/>
          <p:nvPr/>
        </p:nvSpPr>
        <p:spPr>
          <a:xfrm>
            <a:off x="7104424" y="5432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7"/>
          <p:cNvSpPr/>
          <p:nvPr/>
        </p:nvSpPr>
        <p:spPr>
          <a:xfrm>
            <a:off x="7398300" y="4640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7"/>
          <p:cNvSpPr/>
          <p:nvPr/>
        </p:nvSpPr>
        <p:spPr>
          <a:xfrm>
            <a:off x="7401338" y="4898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7"/>
          <p:cNvSpPr/>
          <p:nvPr/>
        </p:nvSpPr>
        <p:spPr>
          <a:xfrm>
            <a:off x="7395815" y="4631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7"/>
          <p:cNvSpPr/>
          <p:nvPr/>
        </p:nvSpPr>
        <p:spPr>
          <a:xfrm>
            <a:off x="7418665" y="5162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7"/>
          <p:cNvSpPr/>
          <p:nvPr/>
        </p:nvSpPr>
        <p:spPr>
          <a:xfrm>
            <a:off x="7470440" y="5543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7"/>
          <p:cNvSpPr/>
          <p:nvPr/>
        </p:nvSpPr>
        <p:spPr>
          <a:xfrm>
            <a:off x="7737738" y="8489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7"/>
          <p:cNvSpPr/>
          <p:nvPr/>
        </p:nvSpPr>
        <p:spPr>
          <a:xfrm>
            <a:off x="7591732" y="8424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7"/>
          <p:cNvSpPr/>
          <p:nvPr/>
        </p:nvSpPr>
        <p:spPr>
          <a:xfrm>
            <a:off x="7402580" y="6701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7"/>
          <p:cNvSpPr/>
          <p:nvPr/>
        </p:nvSpPr>
        <p:spPr>
          <a:xfrm>
            <a:off x="7490667" y="7884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7"/>
          <p:cNvSpPr/>
          <p:nvPr/>
        </p:nvSpPr>
        <p:spPr>
          <a:xfrm>
            <a:off x="7508547" y="8097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7"/>
          <p:cNvSpPr/>
          <p:nvPr/>
        </p:nvSpPr>
        <p:spPr>
          <a:xfrm>
            <a:off x="7427225" y="6839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7"/>
          <p:cNvSpPr/>
          <p:nvPr/>
        </p:nvSpPr>
        <p:spPr>
          <a:xfrm>
            <a:off x="7615135" y="8627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7"/>
          <p:cNvSpPr/>
          <p:nvPr/>
        </p:nvSpPr>
        <p:spPr>
          <a:xfrm>
            <a:off x="7783991" y="8733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7"/>
          <p:cNvSpPr/>
          <p:nvPr/>
        </p:nvSpPr>
        <p:spPr>
          <a:xfrm>
            <a:off x="7742709" y="8477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7"/>
          <p:cNvSpPr/>
          <p:nvPr/>
        </p:nvSpPr>
        <p:spPr>
          <a:xfrm>
            <a:off x="7596082" y="8417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7"/>
          <p:cNvSpPr/>
          <p:nvPr/>
        </p:nvSpPr>
        <p:spPr>
          <a:xfrm>
            <a:off x="7402580" y="6682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7"/>
          <p:cNvSpPr/>
          <p:nvPr/>
        </p:nvSpPr>
        <p:spPr>
          <a:xfrm>
            <a:off x="7493774" y="7871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7"/>
          <p:cNvSpPr/>
          <p:nvPr/>
        </p:nvSpPr>
        <p:spPr>
          <a:xfrm>
            <a:off x="7803044" y="9351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7"/>
          <p:cNvSpPr/>
          <p:nvPr/>
        </p:nvSpPr>
        <p:spPr>
          <a:xfrm>
            <a:off x="7610233" y="9279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7"/>
          <p:cNvSpPr/>
          <p:nvPr/>
        </p:nvSpPr>
        <p:spPr>
          <a:xfrm>
            <a:off x="7391535" y="7135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7"/>
          <p:cNvSpPr/>
          <p:nvPr/>
        </p:nvSpPr>
        <p:spPr>
          <a:xfrm>
            <a:off x="7497502" y="8612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614637" y="7870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639272" y="6419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658357" y="9083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623109" y="7876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767565" y="6082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628830" y="6045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970319" y="6711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767592" y="6064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42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6" r:id="rId3"/>
    <p:sldLayoutId id="2147483653" r:id="rId4"/>
    <p:sldLayoutId id="2147483654" r:id="rId5"/>
    <p:sldLayoutId id="2147483657" r:id="rId6"/>
    <p:sldLayoutId id="2147483658" r:id="rId7"/>
    <p:sldLayoutId id="2147483663" r:id="rId8"/>
    <p:sldLayoutId id="2147483679" r:id="rId9"/>
    <p:sldLayoutId id="2147483678" r:id="rId10"/>
    <p:sldLayoutId id="2147483677" r:id="rId11"/>
    <p:sldLayoutId id="2147483668" r:id="rId12"/>
    <p:sldLayoutId id="2147483669" r:id="rId13"/>
    <p:sldLayoutId id="2147483670" r:id="rId14"/>
    <p:sldLayoutId id="2147483671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jpeg"/><Relationship Id="rId7" Type="http://schemas.openxmlformats.org/officeDocument/2006/relationships/slide" Target="slide1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2.xml"/><Relationship Id="rId4" Type="http://schemas.openxmlformats.org/officeDocument/2006/relationships/slide" Target="slide15.xml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29"/>
          <p:cNvSpPr txBox="1">
            <a:spLocks noGrp="1"/>
          </p:cNvSpPr>
          <p:nvPr>
            <p:ph type="ctrTitle"/>
          </p:nvPr>
        </p:nvSpPr>
        <p:spPr>
          <a:xfrm rot="-250">
            <a:off x="613945" y="1128495"/>
            <a:ext cx="7623522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 18: ÔN TẬP TIẾT 1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1" name="Google Shape;3051;p29"/>
          <p:cNvSpPr/>
          <p:nvPr/>
        </p:nvSpPr>
        <p:spPr>
          <a:xfrm rot="517218">
            <a:off x="660879" y="5709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29"/>
          <p:cNvSpPr/>
          <p:nvPr/>
        </p:nvSpPr>
        <p:spPr>
          <a:xfrm rot="2822828">
            <a:off x="738572" y="645754"/>
            <a:ext cx="794725" cy="6867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642444" y="1079380"/>
            <a:ext cx="458391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755554" y="1155580"/>
            <a:ext cx="1619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6111" y="981076"/>
            <a:ext cx="6999369" cy="26159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125)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thưở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cốp-xki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1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090914" y="3981091"/>
            <a:ext cx="582283" cy="44426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41279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905304" y="854015"/>
            <a:ext cx="458390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018412" y="930215"/>
            <a:ext cx="1619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76802" y="854015"/>
            <a:ext cx="6921014" cy="2085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2,3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129)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1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507680" y="3742673"/>
            <a:ext cx="510037" cy="39153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65336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780691" y="828136"/>
            <a:ext cx="458391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893801" y="904336"/>
            <a:ext cx="1619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52191" y="904336"/>
            <a:ext cx="6877409" cy="2085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146)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1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21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1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255760" y="3941620"/>
            <a:ext cx="565838" cy="4000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25288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97147" y="944593"/>
            <a:ext cx="458391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010257" y="1020793"/>
            <a:ext cx="1619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68648" y="944593"/>
            <a:ext cx="664487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thuộc lòng bài thơ </a:t>
            </a:r>
            <a:r>
              <a:rPr lang="en-US" altLang="en-US" sz="21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ngựa </a:t>
            </a: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Xuân Quỳnh (SGK trang 149)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1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: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altLang="en-US" sz="21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 con theo ngọn gió rong chơi ở những đâu?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en-US" sz="21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197936" y="3886627"/>
            <a:ext cx="565838" cy="3429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9879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84208" y="854015"/>
            <a:ext cx="458391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997318" y="930215"/>
            <a:ext cx="1619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55709" y="930215"/>
            <a:ext cx="664487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thuộc lòng bài thơ </a:t>
            </a:r>
            <a:r>
              <a:rPr lang="en-US" altLang="en-US" sz="21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ngựa </a:t>
            </a: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Xuân Quỳnh (SGK trang 149)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1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: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Điều gì hấp dẫn ngựa con trên những cánh đồng hoa ?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en-US" sz="21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400657" y="3967499"/>
            <a:ext cx="483079" cy="3429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3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54"/>
          <p:cNvSpPr/>
          <p:nvPr/>
        </p:nvSpPr>
        <p:spPr>
          <a:xfrm rot="5400000">
            <a:off x="1558150" y="680036"/>
            <a:ext cx="1308600" cy="1463100"/>
          </a:xfrm>
          <a:prstGeom prst="snip1Rect">
            <a:avLst>
              <a:gd name="adj" fmla="val 32727"/>
            </a:avLst>
          </a:prstGeom>
          <a:solidFill>
            <a:schemeClr val="accent1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54"/>
          <p:cNvSpPr/>
          <p:nvPr/>
        </p:nvSpPr>
        <p:spPr>
          <a:xfrm rot="4573665">
            <a:off x="2512196" y="1534447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rgbClr val="B73321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8" name="Google Shape;4848;p54"/>
          <p:cNvSpPr/>
          <p:nvPr/>
        </p:nvSpPr>
        <p:spPr>
          <a:xfrm rot="517218">
            <a:off x="1378629" y="527536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9" name="Google Shape;4849;p54"/>
          <p:cNvSpPr txBox="1">
            <a:spLocks noGrp="1"/>
          </p:cNvSpPr>
          <p:nvPr>
            <p:ph type="title" idx="2"/>
          </p:nvPr>
        </p:nvSpPr>
        <p:spPr>
          <a:xfrm>
            <a:off x="2728105" y="1602208"/>
            <a:ext cx="4715191" cy="87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LUYỆNTẬP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50" name="Google Shape;4850;p54"/>
          <p:cNvSpPr txBox="1">
            <a:spLocks noGrp="1"/>
          </p:cNvSpPr>
          <p:nvPr>
            <p:ph type="title"/>
          </p:nvPr>
        </p:nvSpPr>
        <p:spPr>
          <a:xfrm flipH="1">
            <a:off x="1179548" y="779068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27401" y="1268563"/>
            <a:ext cx="1562937" cy="19231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688397" y="133729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rId6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42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1107" y="352714"/>
            <a:ext cx="819842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900" b="1" dirty="0">
                <a:latin typeface="Arial" panose="020B0604020202020204" pitchFamily="34" charset="0"/>
              </a:rPr>
              <a:t>. </a:t>
            </a:r>
            <a:r>
              <a:rPr lang="en-US" altLang="en-US" sz="2900" b="1" dirty="0" err="1">
                <a:latin typeface="Arial" panose="020B0604020202020204" pitchFamily="34" charset="0"/>
              </a:rPr>
              <a:t>Lập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bảng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tổng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kết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các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bài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tập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đọc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là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truyện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kể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trong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hai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chủ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điểm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9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chí</a:t>
            </a:r>
            <a:r>
              <a:rPr lang="en-US" altLang="en-US" sz="29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thì</a:t>
            </a:r>
            <a:r>
              <a:rPr lang="en-US" altLang="en-US" sz="29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nên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và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Tiếng</a:t>
            </a:r>
            <a:r>
              <a:rPr lang="en-US" altLang="en-US" sz="29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sáo</a:t>
            </a:r>
            <a:r>
              <a:rPr lang="en-US" altLang="en-US" sz="29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diều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theo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mẫu</a:t>
            </a:r>
            <a:r>
              <a:rPr lang="en-US" altLang="en-US" sz="2900" b="1" dirty="0">
                <a:latin typeface="Arial" panose="020B0604020202020204" pitchFamily="34" charset="0"/>
              </a:rPr>
              <a:t> </a:t>
            </a:r>
            <a:r>
              <a:rPr lang="en-US" altLang="en-US" sz="2900" b="1" dirty="0" err="1">
                <a:latin typeface="Arial" panose="020B0604020202020204" pitchFamily="34" charset="0"/>
              </a:rPr>
              <a:t>sau</a:t>
            </a:r>
            <a:r>
              <a:rPr lang="en-US" altLang="en-US" sz="2900" b="1" dirty="0">
                <a:latin typeface="Arial" panose="020B0604020202020204" pitchFamily="34" charset="0"/>
              </a:rPr>
              <a:t> :</a:t>
            </a:r>
          </a:p>
        </p:txBody>
      </p:sp>
      <p:graphicFrame>
        <p:nvGraphicFramePr>
          <p:cNvPr id="5" name="Group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218280"/>
              </p:ext>
            </p:extLst>
          </p:nvPr>
        </p:nvGraphicFramePr>
        <p:xfrm>
          <a:off x="561107" y="1953491"/>
          <a:ext cx="7879773" cy="1914232"/>
        </p:xfrm>
        <a:graphic>
          <a:graphicData uri="http://schemas.openxmlformats.org/drawingml/2006/table">
            <a:tbl>
              <a:tblPr/>
              <a:tblGrid>
                <a:gridCol w="137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1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giả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Nội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dung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chính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Nhân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1349083" y="3962832"/>
            <a:ext cx="662247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Arial" panose="020B0604020202020204" pitchFamily="34" charset="0"/>
              </a:rPr>
              <a:t>(</a:t>
            </a:r>
            <a:r>
              <a:rPr lang="en-US" altLang="en-US" sz="3000" dirty="0" err="1">
                <a:latin typeface="Arial" panose="020B0604020202020204" pitchFamily="34" charset="0"/>
              </a:rPr>
              <a:t>Chỉ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ghi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các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bài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tập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đọc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</a:rPr>
              <a:t>là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chemeClr val="accent2"/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3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chemeClr val="accent2"/>
                </a:solidFill>
                <a:latin typeface="Arial" panose="020B0604020202020204" pitchFamily="34" charset="0"/>
              </a:rPr>
              <a:t>kể</a:t>
            </a:r>
            <a:r>
              <a:rPr lang="en-US" altLang="en-US" sz="3000" dirty="0">
                <a:latin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781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40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40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8" name="Google Shape;3878;p40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879" name="Google Shape;3879;p40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40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881" name="Google Shape;3881;p40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2" name="Google Shape;3882;p40">
            <a:hlinkClick r:id="rId5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883" name="Google Shape;3883;p40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40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885" name="Google Shape;3885;p40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40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887" name="Google Shape;3887;p40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40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889" name="Google Shape;3889;p40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40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40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40">
            <a:hlinkClick r:id="rId7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Text Box 26"/>
          <p:cNvSpPr txBox="1">
            <a:spLocks noChangeArrowheads="1"/>
          </p:cNvSpPr>
          <p:nvPr/>
        </p:nvSpPr>
        <p:spPr bwMode="auto">
          <a:xfrm>
            <a:off x="1196934" y="1010517"/>
            <a:ext cx="6882059" cy="28813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 -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Truyện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kể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là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những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bài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kể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lại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một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chuỗi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sự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việc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có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đầu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có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cuối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liên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quan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đến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một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hay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một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số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nhân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vật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để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nói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lên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một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điều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có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ý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nghĩa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1267691" y="312364"/>
            <a:ext cx="6567359" cy="14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1974272" y="1605756"/>
            <a:ext cx="5361709" cy="30659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Ông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Trạng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thả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diều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Vua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tàu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thủy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Bạch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Thái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Bưởi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-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Vẽ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trứng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Người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tìm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đường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lên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các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vì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sao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Văn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hay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chữ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Chú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Đất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Nung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Rất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nhiều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mặt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trăng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Trong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quán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ăn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“Ba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cá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bống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7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40322" y="345018"/>
            <a:ext cx="6580123" cy="183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   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nhớ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truyện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thuộc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chí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Tiếng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sáo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diều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4" name="Group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986993"/>
              </p:ext>
            </p:extLst>
          </p:nvPr>
        </p:nvGraphicFramePr>
        <p:xfrm>
          <a:off x="697619" y="2324099"/>
          <a:ext cx="7823905" cy="1977560"/>
        </p:xfrm>
        <a:graphic>
          <a:graphicData uri="http://schemas.openxmlformats.org/drawingml/2006/table">
            <a:tbl>
              <a:tblPr/>
              <a:tblGrid>
                <a:gridCol w="190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3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bài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3444" marR="123444" marT="46334" marB="463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Tác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giả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Nội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 dung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5449924" y="4331258"/>
            <a:ext cx="1044394" cy="381097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lIns="110249" tIns="55125" rIns="110249" bIns="55125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</a:rPr>
              <a:t>3 phút</a:t>
            </a:r>
          </a:p>
        </p:txBody>
      </p:sp>
      <p:sp>
        <p:nvSpPr>
          <p:cNvPr id="6" name="Hình Chữ nhật 5"/>
          <p:cNvSpPr/>
          <p:nvPr/>
        </p:nvSpPr>
        <p:spPr>
          <a:xfrm>
            <a:off x="2098602" y="4312245"/>
            <a:ext cx="3199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>
                <a:solidFill>
                  <a:srgbClr val="008000"/>
                </a:solidFill>
                <a:latin typeface="Arial" charset="0"/>
              </a:rPr>
              <a:t>Thảo</a:t>
            </a:r>
            <a:r>
              <a:rPr lang="en-US" sz="2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charset="0"/>
              </a:rPr>
              <a:t>luận</a:t>
            </a:r>
            <a:r>
              <a:rPr lang="en-US" sz="2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charset="0"/>
              </a:rPr>
              <a:t>nhóm</a:t>
            </a:r>
            <a:r>
              <a:rPr lang="en-US" sz="2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vi-VN" sz="2000" b="1" dirty="0">
                <a:solidFill>
                  <a:srgbClr val="008000"/>
                </a:solidFill>
                <a:latin typeface="Arial" charset="0"/>
              </a:rPr>
              <a:t>đô</a:t>
            </a:r>
            <a:r>
              <a:rPr lang="en-US" sz="2000" b="1" dirty="0" err="1">
                <a:solidFill>
                  <a:srgbClr val="008000"/>
                </a:solidFill>
                <a:latin typeface="Arial" charset="0"/>
              </a:rPr>
              <a:t>i</a:t>
            </a:r>
            <a:endParaRPr lang="en-US" sz="2000" b="1" dirty="0">
              <a:solidFill>
                <a:srgbClr val="008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54"/>
          <p:cNvSpPr/>
          <p:nvPr/>
        </p:nvSpPr>
        <p:spPr>
          <a:xfrm rot="5400000">
            <a:off x="2533064" y="503553"/>
            <a:ext cx="1308600" cy="1463100"/>
          </a:xfrm>
          <a:prstGeom prst="snip1Rect">
            <a:avLst>
              <a:gd name="adj" fmla="val 32727"/>
            </a:avLst>
          </a:prstGeom>
          <a:solidFill>
            <a:schemeClr val="accent1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54"/>
          <p:cNvSpPr/>
          <p:nvPr/>
        </p:nvSpPr>
        <p:spPr>
          <a:xfrm rot="4573665">
            <a:off x="3487110" y="1357964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rgbClr val="B73321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8" name="Google Shape;4848;p54"/>
          <p:cNvSpPr/>
          <p:nvPr/>
        </p:nvSpPr>
        <p:spPr>
          <a:xfrm rot="517218">
            <a:off x="2353543" y="351053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9" name="Google Shape;4849;p54"/>
          <p:cNvSpPr txBox="1">
            <a:spLocks noGrp="1"/>
          </p:cNvSpPr>
          <p:nvPr>
            <p:ph type="title" idx="2"/>
          </p:nvPr>
        </p:nvSpPr>
        <p:spPr>
          <a:xfrm>
            <a:off x="1001648" y="1979034"/>
            <a:ext cx="6291737" cy="195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50" name="Google Shape;4850;p54"/>
          <p:cNvSpPr txBox="1">
            <a:spLocks noGrp="1"/>
          </p:cNvSpPr>
          <p:nvPr>
            <p:ph type="title"/>
          </p:nvPr>
        </p:nvSpPr>
        <p:spPr>
          <a:xfrm flipH="1">
            <a:off x="2179078" y="547635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054871" y="1590232"/>
            <a:ext cx="1562937" cy="19231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688397" y="133729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rId6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18" name="Group 5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43768317"/>
              </p:ext>
            </p:extLst>
          </p:nvPr>
        </p:nvGraphicFramePr>
        <p:xfrm>
          <a:off x="0" y="1"/>
          <a:ext cx="9029700" cy="5143503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giả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dung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chính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vật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Ông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Trạng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thả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diều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Trinh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Đường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Nguyễn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Hiền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nhà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nghèo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mà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hiếu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học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Nguyễn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Hiền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777278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6" name="Group 2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80774092"/>
              </p:ext>
            </p:extLst>
          </p:nvPr>
        </p:nvGraphicFramePr>
        <p:xfrm>
          <a:off x="72736" y="0"/>
          <a:ext cx="9164783" cy="5086354"/>
        </p:xfrm>
        <a:graphic>
          <a:graphicData uri="http://schemas.openxmlformats.org/drawingml/2006/table">
            <a:tbl>
              <a:tblPr/>
              <a:tblGrid>
                <a:gridCol w="1832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0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2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Vua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tàu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thủy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”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Bạch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Thái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Bưởi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điển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lịch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sử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Việt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Nam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Bạch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Thái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Bưởi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tay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trắng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nhờ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chí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làm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nghiệp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lớn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Bạch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Thái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Bưởi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334680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1" name="Group 2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95159428"/>
              </p:ext>
            </p:extLst>
          </p:nvPr>
        </p:nvGraphicFramePr>
        <p:xfrm>
          <a:off x="0" y="0"/>
          <a:ext cx="9144000" cy="5086354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Vẽ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trứng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Xuân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Yến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Lê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-ô-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nác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đô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đa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Vin-xi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kiên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trì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khổ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luyện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trở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thành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danh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họa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vĩ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Lê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-ô-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nác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đô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đa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Vin-xi</a:t>
                      </a: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391086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9" name="Group 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33325640"/>
              </p:ext>
            </p:extLst>
          </p:nvPr>
        </p:nvGraphicFramePr>
        <p:xfrm>
          <a:off x="93519" y="0"/>
          <a:ext cx="9123218" cy="5086350"/>
        </p:xfrm>
        <a:graphic>
          <a:graphicData uri="http://schemas.openxmlformats.org/drawingml/2006/table">
            <a:tbl>
              <a:tblPr/>
              <a:tblGrid>
                <a:gridCol w="2052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tìm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đường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vì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sao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Lê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Quang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Long,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Phạm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Ngọc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Toàn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Xi-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ôn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cốp-xki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kiên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trì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đuổi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ước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mơ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tìm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được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đường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lên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vì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sao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Xi-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ôn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cốp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xki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672664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3" name="Group 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95826386"/>
              </p:ext>
            </p:extLst>
          </p:nvPr>
        </p:nvGraphicFramePr>
        <p:xfrm>
          <a:off x="0" y="0"/>
          <a:ext cx="9144000" cy="510907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0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9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Văn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hay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chữ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tốt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Truyện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đọc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1</a:t>
                      </a:r>
                      <a:r>
                        <a:rPr kumimoji="0" 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(1995)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Cao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Bá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Quát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kiên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trì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luyện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viết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chữ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nổi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danh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là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văn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hay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chữ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tốt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Cao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Bá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Quát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098103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3" name="Group 3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94742435"/>
              </p:ext>
            </p:extLst>
          </p:nvPr>
        </p:nvGraphicFramePr>
        <p:xfrm>
          <a:off x="0" y="0"/>
          <a:ext cx="9144000" cy="517017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giả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Chú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Đất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Nung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phần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1,2)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Nguyễn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Kiên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Chú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bé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Đất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dám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nung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mình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trong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lửa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trở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thành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mạnh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mẽ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hữu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ích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Còn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bột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yếu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ớt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gặp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nước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suýt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bị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tan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ra.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Chú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Đất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Nung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909241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36" name="Group 2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16062567"/>
              </p:ext>
            </p:extLst>
          </p:nvPr>
        </p:nvGraphicFramePr>
        <p:xfrm>
          <a:off x="0" y="0"/>
          <a:ext cx="9144000" cy="5292329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0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giả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Trong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quán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ăn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“Ba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cá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Bống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”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A-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lếch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xây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Tôn-xtôi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Bu-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ra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ti-nô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thông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minh,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mưu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trí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đã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moi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được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bí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mật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về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chiếc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chìa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khóa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vàng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kẻ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độc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ác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Bu-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ra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ti-nô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253723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6" name="Group 2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30099883"/>
              </p:ext>
            </p:extLst>
          </p:nvPr>
        </p:nvGraphicFramePr>
        <p:xfrm>
          <a:off x="0" y="0"/>
          <a:ext cx="9144000" cy="508635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Rất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nhiều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mặt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trăng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phần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1,2)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Phơ-bơ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Trẻ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em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nhìn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thế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giới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giải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thích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về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thế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giới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rất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khác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lớn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Công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chúa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nhỏ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69481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4" name="Google Shape;550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419362"/>
            <a:ext cx="3825727" cy="3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5536" name="Google Shape;5536;p6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6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6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39" name="Google Shape;5539;p6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6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1" name="Google Shape;5541;p6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64">
            <a:hlinkClick r:id="rId6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3" name="Google Shape;5543;p6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64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5" name="Google Shape;5545;p6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6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7" name="Google Shape;5547;p6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64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9" name="Google Shape;5549;p6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6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6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6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655102" y="3231011"/>
            <a:ext cx="4624552" cy="1412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655102" y="903725"/>
            <a:ext cx="4645969" cy="291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. - </a:t>
            </a:r>
            <a:r>
              <a:rPr lang="en-US" sz="2800" b="1" dirty="0" err="1">
                <a:solidFill>
                  <a:srgbClr val="0000FF"/>
                </a:solidFill>
              </a:rPr>
              <a:t>Ôn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tập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đọc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thuộc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lòng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- </a:t>
            </a:r>
            <a:r>
              <a:rPr lang="en-US" sz="2800" b="1" dirty="0" err="1">
                <a:solidFill>
                  <a:srgbClr val="0000FF"/>
                </a:solidFill>
              </a:rPr>
              <a:t>Ôn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và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tìm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thêm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ngữ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ngữ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tục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ngữ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thuộc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hai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chủ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điểm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trên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7" y="1"/>
            <a:ext cx="913564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WordArt 7"/>
          <p:cNvSpPr>
            <a:spLocks noChangeArrowheads="1" noChangeShapeType="1" noTextEdit="1"/>
          </p:cNvSpPr>
          <p:nvPr/>
        </p:nvSpPr>
        <p:spPr bwMode="auto">
          <a:xfrm>
            <a:off x="2668741" y="914401"/>
            <a:ext cx="5633648" cy="2971800"/>
          </a:xfrm>
          <a:prstGeom prst="rect">
            <a:avLst/>
          </a:prstGeom>
        </p:spPr>
        <p:txBody>
          <a:bodyPr wrap="none" lIns="81591" tIns="40796" rIns="81591" bIns="4079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182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</a:t>
            </a:r>
          </a:p>
          <a:p>
            <a:pPr algn="ctr"/>
            <a:r>
              <a:rPr lang="vi-VN" sz="3182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 ngoan,</a:t>
            </a:r>
          </a:p>
          <a:p>
            <a:pPr algn="ctr"/>
            <a:r>
              <a:rPr lang="vi-VN" sz="3182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học tốt!</a:t>
            </a:r>
            <a:endParaRPr lang="en-US" sz="3182" b="1" kern="1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058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114377" y="523368"/>
            <a:ext cx="502307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Ôn luyện tập đọc và học thuộc lòng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772728" y="1346800"/>
            <a:ext cx="5926348" cy="28844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125)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Vẽ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120)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129)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thơ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146)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Tuổi ngựa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149)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diều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104)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115)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11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33400" y="270163"/>
            <a:ext cx="813261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ruyện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Tre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;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33400" y="2362200"/>
            <a:ext cx="793898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đrây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Mi-đát</a:t>
            </a:r>
            <a:r>
              <a:rPr lang="en-US" altLang="en-US" sz="3000" dirty="0">
                <a:latin typeface="Arial" panose="020B060402020202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495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40909" y="2263573"/>
            <a:ext cx="78965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24289" y="339436"/>
            <a:ext cx="802485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000" dirty="0">
                <a:latin typeface="Arial" panose="020B0604020202020204" pitchFamily="34" charset="0"/>
              </a:rPr>
              <a:t>*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“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co;Trong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“Ba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;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000" dirty="0">
                <a:latin typeface="Arial" panose="020B0604020202020204" pitchFamily="34" charset="0"/>
              </a:rPr>
              <a:t> ;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endParaRPr lang="en-US" altLang="en-US" sz="3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114377" y="523368"/>
            <a:ext cx="502307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Ôn luyện tập đọc và học thuộc lòng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772728" y="1346800"/>
            <a:ext cx="5926348" cy="28844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125)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Vẽ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120)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129)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thơ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146)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Tuổi ngựa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149)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diều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104)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(trang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115)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4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54"/>
          <p:cNvSpPr/>
          <p:nvPr/>
        </p:nvSpPr>
        <p:spPr>
          <a:xfrm rot="5400000">
            <a:off x="1558150" y="680036"/>
            <a:ext cx="1308600" cy="1463100"/>
          </a:xfrm>
          <a:prstGeom prst="snip1Rect">
            <a:avLst>
              <a:gd name="adj" fmla="val 32727"/>
            </a:avLst>
          </a:prstGeom>
          <a:solidFill>
            <a:schemeClr val="accent1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54"/>
          <p:cNvSpPr/>
          <p:nvPr/>
        </p:nvSpPr>
        <p:spPr>
          <a:xfrm rot="4573665">
            <a:off x="2512196" y="1534447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rgbClr val="B73321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8" name="Google Shape;4848;p54"/>
          <p:cNvSpPr/>
          <p:nvPr/>
        </p:nvSpPr>
        <p:spPr>
          <a:xfrm rot="517218">
            <a:off x="1378629" y="527536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9" name="Google Shape;4849;p54"/>
          <p:cNvSpPr txBox="1">
            <a:spLocks noGrp="1"/>
          </p:cNvSpPr>
          <p:nvPr>
            <p:ph type="title" idx="2"/>
          </p:nvPr>
        </p:nvSpPr>
        <p:spPr>
          <a:xfrm>
            <a:off x="2739455" y="1674159"/>
            <a:ext cx="4207409" cy="87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50" name="Google Shape;4850;p54"/>
          <p:cNvSpPr txBox="1">
            <a:spLocks noGrp="1"/>
          </p:cNvSpPr>
          <p:nvPr>
            <p:ph type="title"/>
          </p:nvPr>
        </p:nvSpPr>
        <p:spPr>
          <a:xfrm flipH="1">
            <a:off x="1179548" y="779068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27401" y="1268563"/>
            <a:ext cx="1562937" cy="19231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688397" y="133729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rId6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50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inh nen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9"/>
            <a:ext cx="9144000" cy="523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849705">
            <a:off x="5901929" y="610792"/>
            <a:ext cx="665559" cy="1359694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accent2"/>
                </a:solidFill>
              </a:rPr>
              <a:t>7</a:t>
            </a:r>
            <a:endParaRPr lang="vi-VN" altLang="en-US" sz="5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Freeform 5"/>
          <p:cNvSpPr>
            <a:spLocks/>
          </p:cNvSpPr>
          <p:nvPr/>
        </p:nvSpPr>
        <p:spPr bwMode="auto">
          <a:xfrm rot="800344">
            <a:off x="4454129" y="2395539"/>
            <a:ext cx="351234" cy="2484835"/>
          </a:xfrm>
          <a:custGeom>
            <a:avLst/>
            <a:gdLst>
              <a:gd name="T0" fmla="*/ 2147483646 w 295"/>
              <a:gd name="T1" fmla="*/ 0 h 2087"/>
              <a:gd name="T2" fmla="*/ 2147483646 w 295"/>
              <a:gd name="T3" fmla="*/ 2147483646 h 2087"/>
              <a:gd name="T4" fmla="*/ 2147483646 w 295"/>
              <a:gd name="T5" fmla="*/ 2147483646 h 2087"/>
              <a:gd name="T6" fmla="*/ 0 w 295"/>
              <a:gd name="T7" fmla="*/ 2147483646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 rot="800344">
            <a:off x="4874420" y="2570560"/>
            <a:ext cx="108347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7174" name="Oval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20753712">
            <a:off x="3836195" y="102395"/>
            <a:ext cx="797719" cy="1216819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accent2"/>
                </a:solidFill>
              </a:rPr>
              <a:t>2</a:t>
            </a:r>
            <a:endParaRPr lang="vi-VN" altLang="en-US" sz="5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Freeform 22"/>
          <p:cNvSpPr>
            <a:spLocks/>
          </p:cNvSpPr>
          <p:nvPr/>
        </p:nvSpPr>
        <p:spPr bwMode="auto">
          <a:xfrm>
            <a:off x="3954066" y="1278732"/>
            <a:ext cx="351234" cy="2484835"/>
          </a:xfrm>
          <a:custGeom>
            <a:avLst/>
            <a:gdLst>
              <a:gd name="T0" fmla="*/ 2147483646 w 295"/>
              <a:gd name="T1" fmla="*/ 0 h 2087"/>
              <a:gd name="T2" fmla="*/ 2147483646 w 295"/>
              <a:gd name="T3" fmla="*/ 2147483646 h 2087"/>
              <a:gd name="T4" fmla="*/ 2147483646 w 295"/>
              <a:gd name="T5" fmla="*/ 2147483646 h 2087"/>
              <a:gd name="T6" fmla="*/ 0 w 295"/>
              <a:gd name="T7" fmla="*/ 2147483646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76" name="AutoShape 23"/>
          <p:cNvSpPr>
            <a:spLocks noChangeArrowheads="1"/>
          </p:cNvSpPr>
          <p:nvPr/>
        </p:nvSpPr>
        <p:spPr bwMode="auto">
          <a:xfrm>
            <a:off x="4196953" y="1278731"/>
            <a:ext cx="108347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4121" name="Oval 25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9538076">
            <a:off x="2868217" y="382192"/>
            <a:ext cx="702469" cy="11870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accent2"/>
                </a:solidFill>
              </a:rPr>
              <a:t>1</a:t>
            </a:r>
            <a:endParaRPr lang="vi-VN" sz="5400" b="1" dirty="0">
              <a:solidFill>
                <a:schemeClr val="accent2"/>
              </a:solidFill>
            </a:endParaRPr>
          </a:p>
        </p:txBody>
      </p:sp>
      <p:sp>
        <p:nvSpPr>
          <p:cNvPr id="7178" name="Freeform 26"/>
          <p:cNvSpPr>
            <a:spLocks/>
          </p:cNvSpPr>
          <p:nvPr/>
        </p:nvSpPr>
        <p:spPr bwMode="auto">
          <a:xfrm rot="20735123">
            <a:off x="3669507" y="1582341"/>
            <a:ext cx="351235" cy="2484834"/>
          </a:xfrm>
          <a:custGeom>
            <a:avLst/>
            <a:gdLst>
              <a:gd name="T0" fmla="*/ 2147483646 w 295"/>
              <a:gd name="T1" fmla="*/ 0 h 2087"/>
              <a:gd name="T2" fmla="*/ 2147483646 w 295"/>
              <a:gd name="T3" fmla="*/ 2147483646 h 2087"/>
              <a:gd name="T4" fmla="*/ 2147483646 w 295"/>
              <a:gd name="T5" fmla="*/ 2147483646 h 2087"/>
              <a:gd name="T6" fmla="*/ 0 w 295"/>
              <a:gd name="T7" fmla="*/ 2147483646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79" name="AutoShape 27"/>
          <p:cNvSpPr>
            <a:spLocks noChangeArrowheads="1"/>
          </p:cNvSpPr>
          <p:nvPr/>
        </p:nvSpPr>
        <p:spPr bwMode="auto">
          <a:xfrm rot="20735123">
            <a:off x="3576639" y="1409700"/>
            <a:ext cx="108347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7180" name="Oval 29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705996">
            <a:off x="4912520" y="191691"/>
            <a:ext cx="702469" cy="116562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99"/>
                </a:solidFill>
              </a:rPr>
              <a:t>3</a:t>
            </a:r>
            <a:endParaRPr lang="vi-VN" altLang="en-US" sz="54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Freeform 30"/>
          <p:cNvSpPr>
            <a:spLocks/>
          </p:cNvSpPr>
          <p:nvPr/>
        </p:nvSpPr>
        <p:spPr bwMode="auto">
          <a:xfrm>
            <a:off x="4763691" y="1420416"/>
            <a:ext cx="351234" cy="2484834"/>
          </a:xfrm>
          <a:custGeom>
            <a:avLst/>
            <a:gdLst>
              <a:gd name="T0" fmla="*/ 2147483646 w 295"/>
              <a:gd name="T1" fmla="*/ 0 h 2087"/>
              <a:gd name="T2" fmla="*/ 2147483646 w 295"/>
              <a:gd name="T3" fmla="*/ 2147483646 h 2087"/>
              <a:gd name="T4" fmla="*/ 2147483646 w 295"/>
              <a:gd name="T5" fmla="*/ 2147483646 h 2087"/>
              <a:gd name="T6" fmla="*/ 0 w 295"/>
              <a:gd name="T7" fmla="*/ 2147483646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82" name="AutoShape 31"/>
          <p:cNvSpPr>
            <a:spLocks noChangeArrowheads="1"/>
          </p:cNvSpPr>
          <p:nvPr/>
        </p:nvSpPr>
        <p:spPr bwMode="auto">
          <a:xfrm>
            <a:off x="5006580" y="1316832"/>
            <a:ext cx="67865" cy="26551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7183" name="Oval 45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1737271">
            <a:off x="4867275" y="1444229"/>
            <a:ext cx="648891" cy="11513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accent2"/>
                </a:solidFill>
              </a:rPr>
              <a:t>6</a:t>
            </a:r>
            <a:endParaRPr lang="vi-VN" altLang="en-US" sz="5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84" name="Freeform 46"/>
          <p:cNvSpPr>
            <a:spLocks/>
          </p:cNvSpPr>
          <p:nvPr/>
        </p:nvSpPr>
        <p:spPr bwMode="auto">
          <a:xfrm rot="2754747">
            <a:off x="4657725" y="3101578"/>
            <a:ext cx="266700" cy="1681163"/>
          </a:xfrm>
          <a:custGeom>
            <a:avLst/>
            <a:gdLst>
              <a:gd name="T0" fmla="*/ 2147483646 w 295"/>
              <a:gd name="T1" fmla="*/ 0 h 2087"/>
              <a:gd name="T2" fmla="*/ 2147483646 w 295"/>
              <a:gd name="T3" fmla="*/ 2147483646 h 2087"/>
              <a:gd name="T4" fmla="*/ 2147483646 w 295"/>
              <a:gd name="T5" fmla="*/ 2147483646 h 2087"/>
              <a:gd name="T6" fmla="*/ 0 w 295"/>
              <a:gd name="T7" fmla="*/ 2147483646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85" name="AutoShape 47"/>
          <p:cNvSpPr>
            <a:spLocks noChangeArrowheads="1"/>
          </p:cNvSpPr>
          <p:nvPr/>
        </p:nvSpPr>
        <p:spPr bwMode="auto">
          <a:xfrm>
            <a:off x="5379245" y="3261122"/>
            <a:ext cx="108347" cy="217884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7186" name="Oval 49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832272">
            <a:off x="3879057" y="1397794"/>
            <a:ext cx="702469" cy="1187054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99"/>
                </a:solidFill>
              </a:rPr>
              <a:t>5</a:t>
            </a:r>
            <a:endParaRPr lang="vi-VN" altLang="en-US" sz="54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187" name="Freeform 50"/>
          <p:cNvSpPr>
            <a:spLocks/>
          </p:cNvSpPr>
          <p:nvPr/>
        </p:nvSpPr>
        <p:spPr bwMode="auto">
          <a:xfrm rot="21060831">
            <a:off x="3993357" y="2570560"/>
            <a:ext cx="351235" cy="2484834"/>
          </a:xfrm>
          <a:custGeom>
            <a:avLst/>
            <a:gdLst>
              <a:gd name="T0" fmla="*/ 2147483646 w 295"/>
              <a:gd name="T1" fmla="*/ 0 h 2087"/>
              <a:gd name="T2" fmla="*/ 2147483646 w 295"/>
              <a:gd name="T3" fmla="*/ 2147483646 h 2087"/>
              <a:gd name="T4" fmla="*/ 2147483646 w 295"/>
              <a:gd name="T5" fmla="*/ 2147483646 h 2087"/>
              <a:gd name="T6" fmla="*/ 0 w 295"/>
              <a:gd name="T7" fmla="*/ 2147483646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88" name="AutoShape 51"/>
          <p:cNvSpPr>
            <a:spLocks noChangeArrowheads="1"/>
          </p:cNvSpPr>
          <p:nvPr/>
        </p:nvSpPr>
        <p:spPr bwMode="auto">
          <a:xfrm rot="21060831">
            <a:off x="4052889" y="2565797"/>
            <a:ext cx="108347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7189" name="Oval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18514748">
            <a:off x="2696172" y="1692475"/>
            <a:ext cx="702469" cy="1096565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accent2"/>
                </a:solidFill>
              </a:rPr>
              <a:t>4</a:t>
            </a:r>
            <a:endParaRPr lang="vi-VN" altLang="en-US" sz="5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90" name="Freeform 54"/>
          <p:cNvSpPr>
            <a:spLocks/>
          </p:cNvSpPr>
          <p:nvPr/>
        </p:nvSpPr>
        <p:spPr bwMode="auto">
          <a:xfrm rot="20434710">
            <a:off x="3564732" y="2622947"/>
            <a:ext cx="351235" cy="2484834"/>
          </a:xfrm>
          <a:custGeom>
            <a:avLst/>
            <a:gdLst>
              <a:gd name="T0" fmla="*/ 2147483646 w 295"/>
              <a:gd name="T1" fmla="*/ 0 h 2087"/>
              <a:gd name="T2" fmla="*/ 2147483646 w 295"/>
              <a:gd name="T3" fmla="*/ 2147483646 h 2087"/>
              <a:gd name="T4" fmla="*/ 2147483646 w 295"/>
              <a:gd name="T5" fmla="*/ 2147483646 h 2087"/>
              <a:gd name="T6" fmla="*/ 0 w 295"/>
              <a:gd name="T7" fmla="*/ 2147483646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91" name="AutoShape 55"/>
          <p:cNvSpPr>
            <a:spLocks noChangeArrowheads="1"/>
          </p:cNvSpPr>
          <p:nvPr/>
        </p:nvSpPr>
        <p:spPr bwMode="auto">
          <a:xfrm rot="20434710">
            <a:off x="3414714" y="2649141"/>
            <a:ext cx="108347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7192" name="Freeform 14"/>
          <p:cNvSpPr>
            <a:spLocks/>
          </p:cNvSpPr>
          <p:nvPr/>
        </p:nvSpPr>
        <p:spPr bwMode="auto">
          <a:xfrm rot="20927086">
            <a:off x="3963591" y="2525316"/>
            <a:ext cx="351234" cy="2484834"/>
          </a:xfrm>
          <a:custGeom>
            <a:avLst/>
            <a:gdLst>
              <a:gd name="T0" fmla="*/ 2147483646 w 295"/>
              <a:gd name="T1" fmla="*/ 0 h 2087"/>
              <a:gd name="T2" fmla="*/ 2147483646 w 295"/>
              <a:gd name="T3" fmla="*/ 2147483646 h 2087"/>
              <a:gd name="T4" fmla="*/ 2147483646 w 295"/>
              <a:gd name="T5" fmla="*/ 2147483646 h 2087"/>
              <a:gd name="T6" fmla="*/ 0 w 295"/>
              <a:gd name="T7" fmla="*/ 2147483646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93" name="AutoShape 15"/>
          <p:cNvSpPr>
            <a:spLocks noChangeArrowheads="1"/>
          </p:cNvSpPr>
          <p:nvPr/>
        </p:nvSpPr>
        <p:spPr bwMode="auto">
          <a:xfrm rot="20927086">
            <a:off x="3977878" y="3650456"/>
            <a:ext cx="108347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7194" name="AutoShape 39"/>
          <p:cNvSpPr>
            <a:spLocks noChangeArrowheads="1"/>
          </p:cNvSpPr>
          <p:nvPr/>
        </p:nvSpPr>
        <p:spPr bwMode="auto">
          <a:xfrm rot="265461">
            <a:off x="5809060" y="1834754"/>
            <a:ext cx="108347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7195" name="Freeform 10"/>
          <p:cNvSpPr>
            <a:spLocks/>
          </p:cNvSpPr>
          <p:nvPr/>
        </p:nvSpPr>
        <p:spPr bwMode="auto">
          <a:xfrm rot="1198510">
            <a:off x="4953001" y="1757362"/>
            <a:ext cx="351235" cy="3454004"/>
          </a:xfrm>
          <a:custGeom>
            <a:avLst/>
            <a:gdLst>
              <a:gd name="T0" fmla="*/ 2147483646 w 295"/>
              <a:gd name="T1" fmla="*/ 0 h 2087"/>
              <a:gd name="T2" fmla="*/ 2147483646 w 295"/>
              <a:gd name="T3" fmla="*/ 2147483646 h 2087"/>
              <a:gd name="T4" fmla="*/ 2147483646 w 295"/>
              <a:gd name="T5" fmla="*/ 2147483646 h 2087"/>
              <a:gd name="T6" fmla="*/ 0 w 295"/>
              <a:gd name="T7" fmla="*/ 2147483646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96" name="Freeform 46"/>
          <p:cNvSpPr>
            <a:spLocks/>
          </p:cNvSpPr>
          <p:nvPr/>
        </p:nvSpPr>
        <p:spPr bwMode="auto">
          <a:xfrm>
            <a:off x="4336257" y="2640806"/>
            <a:ext cx="235744" cy="2191941"/>
          </a:xfrm>
          <a:custGeom>
            <a:avLst/>
            <a:gdLst>
              <a:gd name="T0" fmla="*/ 2147483646 w 295"/>
              <a:gd name="T1" fmla="*/ 0 h 2087"/>
              <a:gd name="T2" fmla="*/ 2147483646 w 295"/>
              <a:gd name="T3" fmla="*/ 2147483646 h 2087"/>
              <a:gd name="T4" fmla="*/ 2147483646 w 295"/>
              <a:gd name="T5" fmla="*/ 2147483646 h 2087"/>
              <a:gd name="T6" fmla="*/ 0 w 295"/>
              <a:gd name="T7" fmla="*/ 2147483646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97" name="AutoShape 47"/>
          <p:cNvSpPr>
            <a:spLocks noChangeArrowheads="1"/>
          </p:cNvSpPr>
          <p:nvPr/>
        </p:nvSpPr>
        <p:spPr bwMode="auto">
          <a:xfrm>
            <a:off x="4536283" y="2501504"/>
            <a:ext cx="108347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6" name="Oval 2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2698028">
            <a:off x="5651464" y="2490343"/>
            <a:ext cx="702469" cy="118705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accent2"/>
                </a:solidFill>
              </a:rPr>
              <a:t>8</a:t>
            </a:r>
            <a:endParaRPr lang="vi-VN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9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67355" y="918601"/>
            <a:ext cx="6888125" cy="27174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3,4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104)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1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806570" y="941784"/>
            <a:ext cx="458391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908964" y="1017984"/>
            <a:ext cx="1619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Action Button: End 6">
            <a:hlinkClick r:id="rId2" action="ppaction://hlinksldjump" highlightClick="1"/>
          </p:cNvPr>
          <p:cNvSpPr/>
          <p:nvPr/>
        </p:nvSpPr>
        <p:spPr>
          <a:xfrm>
            <a:off x="7683980" y="4085686"/>
            <a:ext cx="571500" cy="5143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63259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26068" y="742950"/>
            <a:ext cx="458391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839178" y="819150"/>
            <a:ext cx="1619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383350" y="742950"/>
            <a:ext cx="6820371" cy="32553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115)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Theo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1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End 10">
            <a:hlinkClick r:id="rId2" action="ppaction://hlinksldjump" highlightClick="1"/>
          </p:cNvPr>
          <p:cNvSpPr/>
          <p:nvPr/>
        </p:nvSpPr>
        <p:spPr>
          <a:xfrm>
            <a:off x="7517921" y="3998343"/>
            <a:ext cx="685800" cy="4000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02368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664235" y="730010"/>
            <a:ext cx="458391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777344" y="806210"/>
            <a:ext cx="1619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6111" y="742950"/>
            <a:ext cx="7089946" cy="2983661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3,4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120)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Theo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Vin-xi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1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43813" y="4275467"/>
            <a:ext cx="514350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9593474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34511121"/>
</p:tagLst>
</file>

<file path=ppt/theme/theme1.xml><?xml version="1.0" encoding="utf-8"?>
<a:theme xmlns:a="http://schemas.openxmlformats.org/drawingml/2006/main" name="Fall Activities Binder by Slidesgo">
  <a:themeElements>
    <a:clrScheme name="Simple Light">
      <a:dk1>
        <a:srgbClr val="622300"/>
      </a:dk1>
      <a:lt1>
        <a:srgbClr val="AF4F4F"/>
      </a:lt1>
      <a:dk2>
        <a:srgbClr val="E5771C"/>
      </a:dk2>
      <a:lt2>
        <a:srgbClr val="EB9B00"/>
      </a:lt2>
      <a:accent1>
        <a:srgbClr val="EC4940"/>
      </a:accent1>
      <a:accent2>
        <a:srgbClr val="9F200A"/>
      </a:accent2>
      <a:accent3>
        <a:srgbClr val="7F7C18"/>
      </a:accent3>
      <a:accent4>
        <a:srgbClr val="AAA61E"/>
      </a:accent4>
      <a:accent5>
        <a:srgbClr val="76B5AF"/>
      </a:accent5>
      <a:accent6>
        <a:srgbClr val="FFC83A"/>
      </a:accent6>
      <a:hlink>
        <a:srgbClr val="62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1345</Words>
  <Application>Microsoft Office PowerPoint</Application>
  <PresentationFormat>On-screen Show (16:9)</PresentationFormat>
  <Paragraphs>222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Grand Hotel</vt:lpstr>
      <vt:lpstr>Montserrat</vt:lpstr>
      <vt:lpstr>Arial</vt:lpstr>
      <vt:lpstr>Wingdings</vt:lpstr>
      <vt:lpstr>Calibri</vt:lpstr>
      <vt:lpstr>Arial Black</vt:lpstr>
      <vt:lpstr>Open Sans</vt:lpstr>
      <vt:lpstr>Times New Roman</vt:lpstr>
      <vt:lpstr>Fall Activities Binder by Slidesgo</vt:lpstr>
      <vt:lpstr>TIẾNG VIỆT TUẦN 18: ÔN TẬP TIẾT 1</vt:lpstr>
      <vt:lpstr>Ôn luyện các bài tập đọc và học thuộc lòng</vt:lpstr>
      <vt:lpstr>PowerPoint Presentation</vt:lpstr>
      <vt:lpstr>PowerPoint Presentation</vt:lpstr>
      <vt:lpstr>KIỂM 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 Tuần 8: Ôn tập</dc:title>
  <dc:creator>NGOC MAI</dc:creator>
  <cp:lastModifiedBy>trang vu</cp:lastModifiedBy>
  <cp:revision>31</cp:revision>
  <dcterms:modified xsi:type="dcterms:W3CDTF">2021-12-27T03:46:31Z</dcterms:modified>
</cp:coreProperties>
</file>