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56" r:id="rId2"/>
    <p:sldId id="259" r:id="rId3"/>
    <p:sldId id="261" r:id="rId4"/>
    <p:sldId id="257" r:id="rId5"/>
    <p:sldId id="260" r:id="rId6"/>
    <p:sldId id="267" r:id="rId7"/>
    <p:sldId id="262" r:id="rId8"/>
    <p:sldId id="300" r:id="rId9"/>
    <p:sldId id="301" r:id="rId10"/>
    <p:sldId id="263" r:id="rId11"/>
    <p:sldId id="258" r:id="rId12"/>
    <p:sldId id="271" r:id="rId13"/>
    <p:sldId id="302" r:id="rId14"/>
    <p:sldId id="279" r:id="rId15"/>
  </p:sldIdLst>
  <p:sldSz cx="9144000" cy="5143500" type="screen16x9"/>
  <p:notesSz cx="6858000" cy="9144000"/>
  <p:embeddedFontLst>
    <p:embeddedFont>
      <p:font typeface="Didact Gothic" charset="0"/>
      <p:regular r:id="rId17"/>
    </p:embeddedFont>
    <p:embeddedFont>
      <p:font typeface="Barrio" charset="0"/>
      <p:regular r:id="rId18"/>
    </p:embeddedFont>
    <p:embeddedFont>
      <p:font typeface="UTM Cookies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AD43498-ABAD-4D17-9270-BC1161A75FCA}">
  <a:tblStyle styleId="{BAD43498-ABAD-4D17-9270-BC1161A75F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4462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bf8a2b190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bf8a2b190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bbdd4ca84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bbdd4ca84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bf8a2b190_0_3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6bf8a2b190_0_3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6bf8a2b190_0_33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6bf8a2b190_0_33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bf8a2b190_0_33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bf8a2b190_0_33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6bf8a2b190_0_33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6bf8a2b190_0_33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bf8a2b190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bf8a2b190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9552" y="1379971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9550" y="3581171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 idx="2"/>
          </p:nvPr>
        </p:nvSpPr>
        <p:spPr>
          <a:xfrm>
            <a:off x="935275" y="2838475"/>
            <a:ext cx="2138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935275" y="3625675"/>
            <a:ext cx="2138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 idx="3"/>
          </p:nvPr>
        </p:nvSpPr>
        <p:spPr>
          <a:xfrm>
            <a:off x="3502650" y="2838475"/>
            <a:ext cx="2138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"/>
          </p:nvPr>
        </p:nvSpPr>
        <p:spPr>
          <a:xfrm>
            <a:off x="3502650" y="3625675"/>
            <a:ext cx="2138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5"/>
          </p:nvPr>
        </p:nvSpPr>
        <p:spPr>
          <a:xfrm>
            <a:off x="6070025" y="2838475"/>
            <a:ext cx="2138700" cy="7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6"/>
          </p:nvPr>
        </p:nvSpPr>
        <p:spPr>
          <a:xfrm>
            <a:off x="6070025" y="3625675"/>
            <a:ext cx="21387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7987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728900" y="1597150"/>
            <a:ext cx="3442200" cy="16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728900" y="453625"/>
            <a:ext cx="36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/>
          <p:nvPr/>
        </p:nvSpPr>
        <p:spPr>
          <a:xfrm>
            <a:off x="4728900" y="3362900"/>
            <a:ext cx="31092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 b="1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 b="1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 b="1">
                <a:solidFill>
                  <a:srgbClr val="434343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r>
              <a:rPr lang="en" sz="10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0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4270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179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10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09900" y="1872850"/>
            <a:ext cx="3198300" cy="25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88100" y="2498675"/>
            <a:ext cx="6367800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063550" y="3124175"/>
            <a:ext cx="501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ctrTitle"/>
          </p:nvPr>
        </p:nvSpPr>
        <p:spPr>
          <a:xfrm>
            <a:off x="1701500" y="644247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701500" y="920582"/>
            <a:ext cx="63249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ctrTitle" idx="2"/>
          </p:nvPr>
        </p:nvSpPr>
        <p:spPr>
          <a:xfrm>
            <a:off x="1701500" y="1459997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1701500" y="1736332"/>
            <a:ext cx="63249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4"/>
          </p:nvPr>
        </p:nvSpPr>
        <p:spPr>
          <a:xfrm>
            <a:off x="1701500" y="2275747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1701500" y="2552082"/>
            <a:ext cx="63249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ctrTitle" idx="6"/>
          </p:nvPr>
        </p:nvSpPr>
        <p:spPr>
          <a:xfrm>
            <a:off x="1701500" y="3091497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1701500" y="3367832"/>
            <a:ext cx="63249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ctrTitle" idx="8"/>
          </p:nvPr>
        </p:nvSpPr>
        <p:spPr>
          <a:xfrm>
            <a:off x="1701500" y="3907247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1701500" y="4183582"/>
            <a:ext cx="6324900" cy="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661175" y="556702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661175" y="1368236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661175" y="2191057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6" hasCustomPrompt="1"/>
          </p:nvPr>
        </p:nvSpPr>
        <p:spPr>
          <a:xfrm>
            <a:off x="661175" y="3016463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7" hasCustomPrompt="1"/>
          </p:nvPr>
        </p:nvSpPr>
        <p:spPr>
          <a:xfrm>
            <a:off x="661175" y="3838652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6" r:id="rId12"/>
    <p:sldLayoutId id="2147483667" r:id="rId13"/>
    <p:sldLayoutId id="214748366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1274643" y="448467"/>
            <a:ext cx="6324900" cy="9005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UTM Cookies" pitchFamily="18" charset="0"/>
              </a:rPr>
              <a:t>Tin </a:t>
            </a:r>
            <a:r>
              <a:rPr lang="en-US" dirty="0" err="1" smtClean="0">
                <a:latin typeface="UTM Cookies" pitchFamily="18" charset="0"/>
              </a:rPr>
              <a:t>học</a:t>
            </a:r>
            <a:r>
              <a:rPr lang="en-US" dirty="0" smtClean="0">
                <a:latin typeface="UTM Cookies" pitchFamily="18" charset="0"/>
              </a:rPr>
              <a:t> </a:t>
            </a:r>
            <a:r>
              <a:rPr lang="en-US" dirty="0" err="1" smtClean="0">
                <a:latin typeface="UTM Cookies" pitchFamily="18" charset="0"/>
              </a:rPr>
              <a:t>lớp</a:t>
            </a:r>
            <a:r>
              <a:rPr lang="en-US" dirty="0" smtClean="0">
                <a:latin typeface="UTM Cookies" pitchFamily="18" charset="0"/>
              </a:rPr>
              <a:t> 5</a:t>
            </a:r>
            <a:endParaRPr dirty="0">
              <a:latin typeface="UTM Cookies" pitchFamily="18" charset="0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7085700" y="23369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1"/>
          </p:nvPr>
        </p:nvSpPr>
        <p:spPr>
          <a:xfrm>
            <a:off x="1536224" y="2001777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Giáo viên: Lê Thị Thu Hà</a:t>
            </a:r>
            <a:endParaRPr dirty="0"/>
          </a:p>
        </p:txBody>
      </p:sp>
      <p:grpSp>
        <p:nvGrpSpPr>
          <p:cNvPr id="124" name="Google Shape;124;p25"/>
          <p:cNvGrpSpPr/>
          <p:nvPr/>
        </p:nvGrpSpPr>
        <p:grpSpPr>
          <a:xfrm rot="1905542">
            <a:off x="-1059634" y="1315978"/>
            <a:ext cx="2814050" cy="3995009"/>
            <a:chOff x="2445026" y="1084052"/>
            <a:chExt cx="1101814" cy="1564260"/>
          </a:xfrm>
        </p:grpSpPr>
        <p:sp>
          <p:nvSpPr>
            <p:cNvPr id="125" name="Google Shape;125;p25"/>
            <p:cNvSpPr/>
            <p:nvPr/>
          </p:nvSpPr>
          <p:spPr>
            <a:xfrm>
              <a:off x="2709088" y="2084389"/>
              <a:ext cx="617978" cy="563922"/>
            </a:xfrm>
            <a:custGeom>
              <a:avLst/>
              <a:gdLst/>
              <a:ahLst/>
              <a:cxnLst/>
              <a:rect l="l" t="t" r="r" b="b"/>
              <a:pathLst>
                <a:path w="53274" h="48614" extrusionOk="0">
                  <a:moveTo>
                    <a:pt x="50221" y="0"/>
                  </a:moveTo>
                  <a:cubicBezTo>
                    <a:pt x="37459" y="11768"/>
                    <a:pt x="20967" y="19269"/>
                    <a:pt x="3557" y="19269"/>
                  </a:cubicBezTo>
                  <a:cubicBezTo>
                    <a:pt x="2375" y="19269"/>
                    <a:pt x="1189" y="19235"/>
                    <a:pt x="0" y="19165"/>
                  </a:cubicBezTo>
                  <a:lnTo>
                    <a:pt x="0" y="19165"/>
                  </a:lnTo>
                  <a:cubicBezTo>
                    <a:pt x="1095" y="30886"/>
                    <a:pt x="4193" y="47311"/>
                    <a:pt x="12950" y="48521"/>
                  </a:cubicBezTo>
                  <a:cubicBezTo>
                    <a:pt x="13399" y="48583"/>
                    <a:pt x="13830" y="48613"/>
                    <a:pt x="14244" y="48613"/>
                  </a:cubicBezTo>
                  <a:cubicBezTo>
                    <a:pt x="26421" y="48613"/>
                    <a:pt x="22963" y="22514"/>
                    <a:pt x="22963" y="22513"/>
                  </a:cubicBezTo>
                  <a:lnTo>
                    <a:pt x="22963" y="22513"/>
                  </a:lnTo>
                  <a:cubicBezTo>
                    <a:pt x="22963" y="22513"/>
                    <a:pt x="23259" y="22856"/>
                    <a:pt x="24634" y="22856"/>
                  </a:cubicBezTo>
                  <a:cubicBezTo>
                    <a:pt x="25305" y="22856"/>
                    <a:pt x="26233" y="22774"/>
                    <a:pt x="27509" y="22532"/>
                  </a:cubicBezTo>
                  <a:cubicBezTo>
                    <a:pt x="27509" y="22532"/>
                    <a:pt x="29256" y="48429"/>
                    <a:pt x="37177" y="48484"/>
                  </a:cubicBezTo>
                  <a:cubicBezTo>
                    <a:pt x="37200" y="48484"/>
                    <a:pt x="37223" y="48484"/>
                    <a:pt x="37247" y="48484"/>
                  </a:cubicBezTo>
                  <a:cubicBezTo>
                    <a:pt x="53273" y="48484"/>
                    <a:pt x="51146" y="10703"/>
                    <a:pt x="50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701896" y="2052002"/>
              <a:ext cx="589779" cy="255919"/>
            </a:xfrm>
            <a:custGeom>
              <a:avLst/>
              <a:gdLst/>
              <a:ahLst/>
              <a:cxnLst/>
              <a:rect l="l" t="t" r="r" b="b"/>
              <a:pathLst>
                <a:path w="50843" h="22062" extrusionOk="0">
                  <a:moveTo>
                    <a:pt x="50572" y="0"/>
                  </a:moveTo>
                  <a:lnTo>
                    <a:pt x="22" y="10194"/>
                  </a:lnTo>
                  <a:cubicBezTo>
                    <a:pt x="22" y="10194"/>
                    <a:pt x="0" y="15322"/>
                    <a:pt x="620" y="21957"/>
                  </a:cubicBezTo>
                  <a:cubicBezTo>
                    <a:pt x="1809" y="22027"/>
                    <a:pt x="2995" y="22061"/>
                    <a:pt x="4176" y="22061"/>
                  </a:cubicBezTo>
                  <a:cubicBezTo>
                    <a:pt x="21587" y="22061"/>
                    <a:pt x="38075" y="14559"/>
                    <a:pt x="50843" y="2798"/>
                  </a:cubicBezTo>
                  <a:cubicBezTo>
                    <a:pt x="50692" y="1032"/>
                    <a:pt x="50572" y="0"/>
                    <a:pt x="505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248198" y="1296123"/>
              <a:ext cx="284826" cy="287796"/>
            </a:xfrm>
            <a:custGeom>
              <a:avLst/>
              <a:gdLst/>
              <a:ahLst/>
              <a:cxnLst/>
              <a:rect l="l" t="t" r="r" b="b"/>
              <a:pathLst>
                <a:path w="24554" h="24810" extrusionOk="0">
                  <a:moveTo>
                    <a:pt x="18877" y="1"/>
                  </a:moveTo>
                  <a:cubicBezTo>
                    <a:pt x="17615" y="1"/>
                    <a:pt x="16269" y="414"/>
                    <a:pt x="14931" y="1343"/>
                  </a:cubicBezTo>
                  <a:cubicBezTo>
                    <a:pt x="9037" y="5433"/>
                    <a:pt x="1" y="21401"/>
                    <a:pt x="1" y="21401"/>
                  </a:cubicBezTo>
                  <a:lnTo>
                    <a:pt x="2475" y="24810"/>
                  </a:lnTo>
                  <a:cubicBezTo>
                    <a:pt x="12303" y="22149"/>
                    <a:pt x="19794" y="13389"/>
                    <a:pt x="24553" y="3849"/>
                  </a:cubicBezTo>
                  <a:cubicBezTo>
                    <a:pt x="23410" y="1526"/>
                    <a:pt x="21300" y="1"/>
                    <a:pt x="188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3276896" y="1340760"/>
              <a:ext cx="269944" cy="367326"/>
            </a:xfrm>
            <a:custGeom>
              <a:avLst/>
              <a:gdLst/>
              <a:ahLst/>
              <a:cxnLst/>
              <a:rect l="l" t="t" r="r" b="b"/>
              <a:pathLst>
                <a:path w="23271" h="31666" extrusionOk="0">
                  <a:moveTo>
                    <a:pt x="22079" y="1"/>
                  </a:moveTo>
                  <a:cubicBezTo>
                    <a:pt x="17320" y="9541"/>
                    <a:pt x="9829" y="18301"/>
                    <a:pt x="1" y="20962"/>
                  </a:cubicBezTo>
                  <a:lnTo>
                    <a:pt x="7771" y="31666"/>
                  </a:lnTo>
                  <a:cubicBezTo>
                    <a:pt x="7771" y="31666"/>
                    <a:pt x="21021" y="13625"/>
                    <a:pt x="22705" y="6462"/>
                  </a:cubicBezTo>
                  <a:cubicBezTo>
                    <a:pt x="23270" y="4053"/>
                    <a:pt x="22960" y="1789"/>
                    <a:pt x="220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2588355" y="1544363"/>
              <a:ext cx="694109" cy="318072"/>
            </a:xfrm>
            <a:custGeom>
              <a:avLst/>
              <a:gdLst/>
              <a:ahLst/>
              <a:cxnLst/>
              <a:rect l="l" t="t" r="r" b="b"/>
              <a:pathLst>
                <a:path w="59837" h="27420" extrusionOk="0">
                  <a:moveTo>
                    <a:pt x="57468" y="1"/>
                  </a:moveTo>
                  <a:lnTo>
                    <a:pt x="47152" y="11577"/>
                  </a:lnTo>
                  <a:lnTo>
                    <a:pt x="10896" y="12617"/>
                  </a:lnTo>
                  <a:cubicBezTo>
                    <a:pt x="10896" y="12617"/>
                    <a:pt x="4468" y="15227"/>
                    <a:pt x="0" y="26036"/>
                  </a:cubicBezTo>
                  <a:cubicBezTo>
                    <a:pt x="4388" y="26962"/>
                    <a:pt x="8833" y="27419"/>
                    <a:pt x="13239" y="27419"/>
                  </a:cubicBezTo>
                  <a:cubicBezTo>
                    <a:pt x="31822" y="27419"/>
                    <a:pt x="49723" y="19291"/>
                    <a:pt x="59837" y="3943"/>
                  </a:cubicBezTo>
                  <a:cubicBezTo>
                    <a:pt x="58751" y="2315"/>
                    <a:pt x="57865" y="881"/>
                    <a:pt x="574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578344" y="1590102"/>
              <a:ext cx="794136" cy="595347"/>
            </a:xfrm>
            <a:custGeom>
              <a:avLst/>
              <a:gdLst/>
              <a:ahLst/>
              <a:cxnLst/>
              <a:rect l="l" t="t" r="r" b="b"/>
              <a:pathLst>
                <a:path w="68460" h="51323" extrusionOk="0">
                  <a:moveTo>
                    <a:pt x="60694" y="0"/>
                  </a:moveTo>
                  <a:cubicBezTo>
                    <a:pt x="50585" y="15348"/>
                    <a:pt x="32685" y="23476"/>
                    <a:pt x="14101" y="23476"/>
                  </a:cubicBezTo>
                  <a:cubicBezTo>
                    <a:pt x="9696" y="23476"/>
                    <a:pt x="5251" y="23019"/>
                    <a:pt x="863" y="22093"/>
                  </a:cubicBezTo>
                  <a:cubicBezTo>
                    <a:pt x="567" y="22810"/>
                    <a:pt x="279" y="23562"/>
                    <a:pt x="0" y="24352"/>
                  </a:cubicBezTo>
                  <a:cubicBezTo>
                    <a:pt x="0" y="24352"/>
                    <a:pt x="4166" y="28203"/>
                    <a:pt x="10486" y="29886"/>
                  </a:cubicBezTo>
                  <a:cubicBezTo>
                    <a:pt x="10486" y="29886"/>
                    <a:pt x="8236" y="41540"/>
                    <a:pt x="9081" y="49679"/>
                  </a:cubicBezTo>
                  <a:cubicBezTo>
                    <a:pt x="9081" y="49679"/>
                    <a:pt x="15946" y="51322"/>
                    <a:pt x="25345" y="51322"/>
                  </a:cubicBezTo>
                  <a:cubicBezTo>
                    <a:pt x="36505" y="51322"/>
                    <a:pt x="51237" y="49006"/>
                    <a:pt x="62286" y="38870"/>
                  </a:cubicBezTo>
                  <a:cubicBezTo>
                    <a:pt x="62286" y="38870"/>
                    <a:pt x="62565" y="24830"/>
                    <a:pt x="59056" y="19077"/>
                  </a:cubicBezTo>
                  <a:cubicBezTo>
                    <a:pt x="59056" y="19077"/>
                    <a:pt x="64809" y="15145"/>
                    <a:pt x="68460" y="10797"/>
                  </a:cubicBezTo>
                  <a:cubicBezTo>
                    <a:pt x="68460" y="10797"/>
                    <a:pt x="63765" y="4600"/>
                    <a:pt x="606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070846" y="1602073"/>
              <a:ext cx="253634" cy="418656"/>
            </a:xfrm>
            <a:custGeom>
              <a:avLst/>
              <a:gdLst/>
              <a:ahLst/>
              <a:cxnLst/>
              <a:rect l="l" t="t" r="r" b="b"/>
              <a:pathLst>
                <a:path w="21865" h="36091" extrusionOk="0">
                  <a:moveTo>
                    <a:pt x="6916" y="1"/>
                  </a:moveTo>
                  <a:cubicBezTo>
                    <a:pt x="6235" y="1"/>
                    <a:pt x="5237" y="181"/>
                    <a:pt x="3792" y="762"/>
                  </a:cubicBezTo>
                  <a:cubicBezTo>
                    <a:pt x="0" y="2290"/>
                    <a:pt x="2214" y="8925"/>
                    <a:pt x="7688" y="20400"/>
                  </a:cubicBezTo>
                  <a:cubicBezTo>
                    <a:pt x="13164" y="31879"/>
                    <a:pt x="19831" y="36091"/>
                    <a:pt x="19831" y="36091"/>
                  </a:cubicBezTo>
                  <a:cubicBezTo>
                    <a:pt x="21865" y="28722"/>
                    <a:pt x="18256" y="22202"/>
                    <a:pt x="18256" y="22202"/>
                  </a:cubicBezTo>
                  <a:cubicBezTo>
                    <a:pt x="10395" y="13478"/>
                    <a:pt x="8291" y="474"/>
                    <a:pt x="8291" y="474"/>
                  </a:cubicBezTo>
                  <a:cubicBezTo>
                    <a:pt x="8291" y="474"/>
                    <a:pt x="8020" y="1"/>
                    <a:pt x="6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2659011" y="1669898"/>
              <a:ext cx="128493" cy="538310"/>
            </a:xfrm>
            <a:custGeom>
              <a:avLst/>
              <a:gdLst/>
              <a:ahLst/>
              <a:cxnLst/>
              <a:rect l="l" t="t" r="r" b="b"/>
              <a:pathLst>
                <a:path w="11077" h="46406" extrusionOk="0">
                  <a:moveTo>
                    <a:pt x="7174" y="1"/>
                  </a:moveTo>
                  <a:cubicBezTo>
                    <a:pt x="4511" y="1"/>
                    <a:pt x="1" y="2856"/>
                    <a:pt x="717" y="4821"/>
                  </a:cubicBezTo>
                  <a:lnTo>
                    <a:pt x="818" y="5218"/>
                  </a:lnTo>
                  <a:cubicBezTo>
                    <a:pt x="1543" y="8105"/>
                    <a:pt x="4176" y="18965"/>
                    <a:pt x="3532" y="23007"/>
                  </a:cubicBezTo>
                  <a:cubicBezTo>
                    <a:pt x="2798" y="27611"/>
                    <a:pt x="1492" y="40040"/>
                    <a:pt x="1492" y="40040"/>
                  </a:cubicBezTo>
                  <a:cubicBezTo>
                    <a:pt x="1492" y="40040"/>
                    <a:pt x="589" y="45789"/>
                    <a:pt x="3624" y="46386"/>
                  </a:cubicBezTo>
                  <a:cubicBezTo>
                    <a:pt x="3690" y="46399"/>
                    <a:pt x="3757" y="46406"/>
                    <a:pt x="3825" y="46406"/>
                  </a:cubicBezTo>
                  <a:cubicBezTo>
                    <a:pt x="6848" y="46406"/>
                    <a:pt x="11077" y="33479"/>
                    <a:pt x="10974" y="23440"/>
                  </a:cubicBezTo>
                  <a:cubicBezTo>
                    <a:pt x="10869" y="13179"/>
                    <a:pt x="10856" y="5080"/>
                    <a:pt x="8757" y="654"/>
                  </a:cubicBezTo>
                  <a:cubicBezTo>
                    <a:pt x="8440" y="196"/>
                    <a:pt x="7870" y="1"/>
                    <a:pt x="7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445026" y="1084052"/>
              <a:ext cx="298526" cy="306890"/>
            </a:xfrm>
            <a:custGeom>
              <a:avLst/>
              <a:gdLst/>
              <a:ahLst/>
              <a:cxnLst/>
              <a:rect l="l" t="t" r="r" b="b"/>
              <a:pathLst>
                <a:path w="25735" h="26456" extrusionOk="0">
                  <a:moveTo>
                    <a:pt x="12186" y="0"/>
                  </a:moveTo>
                  <a:cubicBezTo>
                    <a:pt x="8284" y="0"/>
                    <a:pt x="4387" y="1133"/>
                    <a:pt x="2816" y="4239"/>
                  </a:cubicBezTo>
                  <a:cubicBezTo>
                    <a:pt x="2164" y="5535"/>
                    <a:pt x="3487" y="6758"/>
                    <a:pt x="3487" y="6758"/>
                  </a:cubicBezTo>
                  <a:cubicBezTo>
                    <a:pt x="3487" y="6758"/>
                    <a:pt x="1" y="10417"/>
                    <a:pt x="253" y="13215"/>
                  </a:cubicBezTo>
                  <a:cubicBezTo>
                    <a:pt x="354" y="14343"/>
                    <a:pt x="715" y="14695"/>
                    <a:pt x="1127" y="14695"/>
                  </a:cubicBezTo>
                  <a:cubicBezTo>
                    <a:pt x="1815" y="14695"/>
                    <a:pt x="2643" y="13717"/>
                    <a:pt x="2643" y="13717"/>
                  </a:cubicBezTo>
                  <a:lnTo>
                    <a:pt x="2643" y="13717"/>
                  </a:lnTo>
                  <a:cubicBezTo>
                    <a:pt x="2643" y="13717"/>
                    <a:pt x="1" y="19612"/>
                    <a:pt x="3009" y="20852"/>
                  </a:cubicBezTo>
                  <a:cubicBezTo>
                    <a:pt x="3298" y="20972"/>
                    <a:pt x="3554" y="21022"/>
                    <a:pt x="3780" y="21022"/>
                  </a:cubicBezTo>
                  <a:cubicBezTo>
                    <a:pt x="4331" y="21022"/>
                    <a:pt x="4703" y="20725"/>
                    <a:pt x="4943" y="20415"/>
                  </a:cubicBezTo>
                  <a:cubicBezTo>
                    <a:pt x="4979" y="20455"/>
                    <a:pt x="5015" y="20501"/>
                    <a:pt x="5048" y="20543"/>
                  </a:cubicBezTo>
                  <a:cubicBezTo>
                    <a:pt x="4724" y="21829"/>
                    <a:pt x="4477" y="24242"/>
                    <a:pt x="6991" y="24777"/>
                  </a:cubicBezTo>
                  <a:cubicBezTo>
                    <a:pt x="7249" y="24832"/>
                    <a:pt x="7480" y="24857"/>
                    <a:pt x="7686" y="24857"/>
                  </a:cubicBezTo>
                  <a:cubicBezTo>
                    <a:pt x="8734" y="24857"/>
                    <a:pt x="9135" y="24201"/>
                    <a:pt x="9245" y="23427"/>
                  </a:cubicBezTo>
                  <a:cubicBezTo>
                    <a:pt x="9378" y="23482"/>
                    <a:pt x="9510" y="23532"/>
                    <a:pt x="9642" y="23576"/>
                  </a:cubicBezTo>
                  <a:cubicBezTo>
                    <a:pt x="10308" y="24996"/>
                    <a:pt x="11612" y="26455"/>
                    <a:pt x="14182" y="26455"/>
                  </a:cubicBezTo>
                  <a:cubicBezTo>
                    <a:pt x="14643" y="26455"/>
                    <a:pt x="15146" y="26408"/>
                    <a:pt x="15693" y="26305"/>
                  </a:cubicBezTo>
                  <a:lnTo>
                    <a:pt x="14876" y="24662"/>
                  </a:lnTo>
                  <a:lnTo>
                    <a:pt x="14876" y="24662"/>
                  </a:lnTo>
                  <a:cubicBezTo>
                    <a:pt x="15231" y="24679"/>
                    <a:pt x="15482" y="24681"/>
                    <a:pt x="15593" y="24681"/>
                  </a:cubicBezTo>
                  <a:cubicBezTo>
                    <a:pt x="15634" y="24681"/>
                    <a:pt x="15656" y="24681"/>
                    <a:pt x="15656" y="24681"/>
                  </a:cubicBezTo>
                  <a:lnTo>
                    <a:pt x="25293" y="10956"/>
                  </a:lnTo>
                  <a:cubicBezTo>
                    <a:pt x="25293" y="10956"/>
                    <a:pt x="25734" y="5886"/>
                    <a:pt x="21418" y="2414"/>
                  </a:cubicBezTo>
                  <a:cubicBezTo>
                    <a:pt x="19732" y="1058"/>
                    <a:pt x="15957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512967" y="1148072"/>
              <a:ext cx="218938" cy="218103"/>
            </a:xfrm>
            <a:custGeom>
              <a:avLst/>
              <a:gdLst/>
              <a:ahLst/>
              <a:cxnLst/>
              <a:rect l="l" t="t" r="r" b="b"/>
              <a:pathLst>
                <a:path w="18874" h="18802" extrusionOk="0">
                  <a:moveTo>
                    <a:pt x="10034" y="0"/>
                  </a:moveTo>
                  <a:cubicBezTo>
                    <a:pt x="6236" y="0"/>
                    <a:pt x="2064" y="2116"/>
                    <a:pt x="1248" y="8654"/>
                  </a:cubicBezTo>
                  <a:cubicBezTo>
                    <a:pt x="1" y="18615"/>
                    <a:pt x="10311" y="18801"/>
                    <a:pt x="11085" y="18801"/>
                  </a:cubicBezTo>
                  <a:cubicBezTo>
                    <a:pt x="11115" y="18801"/>
                    <a:pt x="11131" y="18801"/>
                    <a:pt x="11131" y="18801"/>
                  </a:cubicBezTo>
                  <a:lnTo>
                    <a:pt x="18531" y="8262"/>
                  </a:lnTo>
                  <a:cubicBezTo>
                    <a:pt x="18531" y="8262"/>
                    <a:pt x="18873" y="4370"/>
                    <a:pt x="15557" y="1701"/>
                  </a:cubicBezTo>
                  <a:cubicBezTo>
                    <a:pt x="14335" y="719"/>
                    <a:pt x="12248" y="0"/>
                    <a:pt x="10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104613" y="1084052"/>
              <a:ext cx="298468" cy="306890"/>
            </a:xfrm>
            <a:custGeom>
              <a:avLst/>
              <a:gdLst/>
              <a:ahLst/>
              <a:cxnLst/>
              <a:rect l="l" t="t" r="r" b="b"/>
              <a:pathLst>
                <a:path w="25730" h="26456" extrusionOk="0">
                  <a:moveTo>
                    <a:pt x="13549" y="0"/>
                  </a:moveTo>
                  <a:cubicBezTo>
                    <a:pt x="9778" y="0"/>
                    <a:pt x="6003" y="1058"/>
                    <a:pt x="4317" y="2414"/>
                  </a:cubicBezTo>
                  <a:cubicBezTo>
                    <a:pt x="1" y="5886"/>
                    <a:pt x="444" y="10956"/>
                    <a:pt x="444" y="10956"/>
                  </a:cubicBezTo>
                  <a:lnTo>
                    <a:pt x="10080" y="24681"/>
                  </a:lnTo>
                  <a:cubicBezTo>
                    <a:pt x="10080" y="24681"/>
                    <a:pt x="10103" y="24681"/>
                    <a:pt x="10144" y="24681"/>
                  </a:cubicBezTo>
                  <a:cubicBezTo>
                    <a:pt x="10256" y="24681"/>
                    <a:pt x="10508" y="24679"/>
                    <a:pt x="10859" y="24662"/>
                  </a:cubicBezTo>
                  <a:lnTo>
                    <a:pt x="10859" y="24662"/>
                  </a:lnTo>
                  <a:lnTo>
                    <a:pt x="10043" y="26305"/>
                  </a:lnTo>
                  <a:cubicBezTo>
                    <a:pt x="10590" y="26408"/>
                    <a:pt x="11092" y="26455"/>
                    <a:pt x="11554" y="26455"/>
                  </a:cubicBezTo>
                  <a:cubicBezTo>
                    <a:pt x="14123" y="26455"/>
                    <a:pt x="15427" y="24996"/>
                    <a:pt x="16093" y="23576"/>
                  </a:cubicBezTo>
                  <a:cubicBezTo>
                    <a:pt x="16225" y="23532"/>
                    <a:pt x="16357" y="23482"/>
                    <a:pt x="16490" y="23427"/>
                  </a:cubicBezTo>
                  <a:cubicBezTo>
                    <a:pt x="16600" y="24201"/>
                    <a:pt x="16998" y="24857"/>
                    <a:pt x="18045" y="24857"/>
                  </a:cubicBezTo>
                  <a:cubicBezTo>
                    <a:pt x="18251" y="24857"/>
                    <a:pt x="18481" y="24832"/>
                    <a:pt x="18739" y="24777"/>
                  </a:cubicBezTo>
                  <a:cubicBezTo>
                    <a:pt x="21258" y="24242"/>
                    <a:pt x="21010" y="21829"/>
                    <a:pt x="20687" y="20543"/>
                  </a:cubicBezTo>
                  <a:cubicBezTo>
                    <a:pt x="20724" y="20501"/>
                    <a:pt x="20756" y="20455"/>
                    <a:pt x="20792" y="20415"/>
                  </a:cubicBezTo>
                  <a:cubicBezTo>
                    <a:pt x="21031" y="20725"/>
                    <a:pt x="21404" y="21022"/>
                    <a:pt x="21955" y="21022"/>
                  </a:cubicBezTo>
                  <a:cubicBezTo>
                    <a:pt x="22181" y="21022"/>
                    <a:pt x="22437" y="20972"/>
                    <a:pt x="22726" y="20852"/>
                  </a:cubicBezTo>
                  <a:cubicBezTo>
                    <a:pt x="25729" y="19612"/>
                    <a:pt x="23092" y="13717"/>
                    <a:pt x="23092" y="13717"/>
                  </a:cubicBezTo>
                  <a:lnTo>
                    <a:pt x="23092" y="13717"/>
                  </a:lnTo>
                  <a:cubicBezTo>
                    <a:pt x="23092" y="13717"/>
                    <a:pt x="23923" y="14695"/>
                    <a:pt x="24610" y="14695"/>
                  </a:cubicBezTo>
                  <a:cubicBezTo>
                    <a:pt x="25023" y="14695"/>
                    <a:pt x="25384" y="14343"/>
                    <a:pt x="25484" y="13215"/>
                  </a:cubicBezTo>
                  <a:cubicBezTo>
                    <a:pt x="25730" y="10417"/>
                    <a:pt x="22249" y="6758"/>
                    <a:pt x="22249" y="6758"/>
                  </a:cubicBezTo>
                  <a:cubicBezTo>
                    <a:pt x="22249" y="6758"/>
                    <a:pt x="23576" y="5535"/>
                    <a:pt x="22919" y="4239"/>
                  </a:cubicBezTo>
                  <a:cubicBezTo>
                    <a:pt x="21348" y="1133"/>
                    <a:pt x="17451" y="0"/>
                    <a:pt x="13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3116410" y="1148072"/>
              <a:ext cx="218834" cy="218103"/>
            </a:xfrm>
            <a:custGeom>
              <a:avLst/>
              <a:gdLst/>
              <a:ahLst/>
              <a:cxnLst/>
              <a:rect l="l" t="t" r="r" b="b"/>
              <a:pathLst>
                <a:path w="18865" h="18802" extrusionOk="0">
                  <a:moveTo>
                    <a:pt x="8835" y="0"/>
                  </a:moveTo>
                  <a:cubicBezTo>
                    <a:pt x="6621" y="0"/>
                    <a:pt x="4534" y="719"/>
                    <a:pt x="3314" y="1701"/>
                  </a:cubicBezTo>
                  <a:cubicBezTo>
                    <a:pt x="0" y="4370"/>
                    <a:pt x="338" y="8262"/>
                    <a:pt x="338" y="8262"/>
                  </a:cubicBezTo>
                  <a:lnTo>
                    <a:pt x="7734" y="18801"/>
                  </a:lnTo>
                  <a:cubicBezTo>
                    <a:pt x="7734" y="18801"/>
                    <a:pt x="7750" y="18801"/>
                    <a:pt x="7780" y="18801"/>
                  </a:cubicBezTo>
                  <a:cubicBezTo>
                    <a:pt x="8554" y="18801"/>
                    <a:pt x="18865" y="18615"/>
                    <a:pt x="17623" y="8654"/>
                  </a:cubicBezTo>
                  <a:cubicBezTo>
                    <a:pt x="16807" y="2116"/>
                    <a:pt x="12633" y="0"/>
                    <a:pt x="8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598946" y="1148049"/>
              <a:ext cx="641538" cy="549817"/>
            </a:xfrm>
            <a:custGeom>
              <a:avLst/>
              <a:gdLst/>
              <a:ahLst/>
              <a:cxnLst/>
              <a:rect l="l" t="t" r="r" b="b"/>
              <a:pathLst>
                <a:path w="55305" h="47398" extrusionOk="0">
                  <a:moveTo>
                    <a:pt x="30776" y="1"/>
                  </a:moveTo>
                  <a:cubicBezTo>
                    <a:pt x="28984" y="1"/>
                    <a:pt x="27309" y="146"/>
                    <a:pt x="25839" y="352"/>
                  </a:cubicBezTo>
                  <a:cubicBezTo>
                    <a:pt x="17069" y="1579"/>
                    <a:pt x="3099" y="6361"/>
                    <a:pt x="1131" y="25739"/>
                  </a:cubicBezTo>
                  <a:cubicBezTo>
                    <a:pt x="1" y="36913"/>
                    <a:pt x="3353" y="43765"/>
                    <a:pt x="10705" y="47115"/>
                  </a:cubicBezTo>
                  <a:cubicBezTo>
                    <a:pt x="12317" y="47305"/>
                    <a:pt x="13946" y="47398"/>
                    <a:pt x="15581" y="47398"/>
                  </a:cubicBezTo>
                  <a:cubicBezTo>
                    <a:pt x="32780" y="47398"/>
                    <a:pt x="50592" y="37109"/>
                    <a:pt x="55305" y="20441"/>
                  </a:cubicBezTo>
                  <a:cubicBezTo>
                    <a:pt x="54990" y="19260"/>
                    <a:pt x="54626" y="18055"/>
                    <a:pt x="54196" y="16828"/>
                  </a:cubicBezTo>
                  <a:cubicBezTo>
                    <a:pt x="49369" y="2977"/>
                    <a:pt x="38876" y="1"/>
                    <a:pt x="307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723054" y="1385164"/>
              <a:ext cx="564224" cy="338476"/>
            </a:xfrm>
            <a:custGeom>
              <a:avLst/>
              <a:gdLst/>
              <a:ahLst/>
              <a:cxnLst/>
              <a:rect l="l" t="t" r="r" b="b"/>
              <a:pathLst>
                <a:path w="48640" h="29179" extrusionOk="0">
                  <a:moveTo>
                    <a:pt x="44606" y="0"/>
                  </a:moveTo>
                  <a:lnTo>
                    <a:pt x="44606" y="0"/>
                  </a:lnTo>
                  <a:cubicBezTo>
                    <a:pt x="39894" y="16664"/>
                    <a:pt x="22080" y="26956"/>
                    <a:pt x="4876" y="26956"/>
                  </a:cubicBezTo>
                  <a:cubicBezTo>
                    <a:pt x="3241" y="26956"/>
                    <a:pt x="1612" y="26864"/>
                    <a:pt x="0" y="26674"/>
                  </a:cubicBezTo>
                  <a:lnTo>
                    <a:pt x="0" y="26674"/>
                  </a:lnTo>
                  <a:cubicBezTo>
                    <a:pt x="3735" y="28378"/>
                    <a:pt x="8499" y="29179"/>
                    <a:pt x="14234" y="29179"/>
                  </a:cubicBezTo>
                  <a:cubicBezTo>
                    <a:pt x="16779" y="29179"/>
                    <a:pt x="19516" y="29021"/>
                    <a:pt x="22440" y="28714"/>
                  </a:cubicBezTo>
                  <a:cubicBezTo>
                    <a:pt x="43270" y="26533"/>
                    <a:pt x="48639" y="15140"/>
                    <a:pt x="446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88544" y="1531359"/>
              <a:ext cx="162876" cy="84726"/>
            </a:xfrm>
            <a:custGeom>
              <a:avLst/>
              <a:gdLst/>
              <a:ahLst/>
              <a:cxnLst/>
              <a:rect l="l" t="t" r="r" b="b"/>
              <a:pathLst>
                <a:path w="14041" h="7304" extrusionOk="0">
                  <a:moveTo>
                    <a:pt x="7023" y="0"/>
                  </a:moveTo>
                  <a:cubicBezTo>
                    <a:pt x="3145" y="0"/>
                    <a:pt x="1" y="1638"/>
                    <a:pt x="1" y="3655"/>
                  </a:cubicBezTo>
                  <a:cubicBezTo>
                    <a:pt x="1" y="5671"/>
                    <a:pt x="3145" y="7304"/>
                    <a:pt x="7023" y="7304"/>
                  </a:cubicBezTo>
                  <a:cubicBezTo>
                    <a:pt x="10896" y="7304"/>
                    <a:pt x="14040" y="5671"/>
                    <a:pt x="14040" y="3655"/>
                  </a:cubicBezTo>
                  <a:cubicBezTo>
                    <a:pt x="14040" y="1634"/>
                    <a:pt x="10902" y="0"/>
                    <a:pt x="7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028250" y="1531359"/>
              <a:ext cx="162806" cy="84726"/>
            </a:xfrm>
            <a:custGeom>
              <a:avLst/>
              <a:gdLst/>
              <a:ahLst/>
              <a:cxnLst/>
              <a:rect l="l" t="t" r="r" b="b"/>
              <a:pathLst>
                <a:path w="14035" h="7304" extrusionOk="0">
                  <a:moveTo>
                    <a:pt x="7016" y="0"/>
                  </a:moveTo>
                  <a:cubicBezTo>
                    <a:pt x="3143" y="0"/>
                    <a:pt x="0" y="1638"/>
                    <a:pt x="0" y="3655"/>
                  </a:cubicBezTo>
                  <a:cubicBezTo>
                    <a:pt x="0" y="5671"/>
                    <a:pt x="3143" y="7304"/>
                    <a:pt x="7016" y="7304"/>
                  </a:cubicBezTo>
                  <a:cubicBezTo>
                    <a:pt x="10896" y="7304"/>
                    <a:pt x="14034" y="5671"/>
                    <a:pt x="14034" y="3655"/>
                  </a:cubicBezTo>
                  <a:cubicBezTo>
                    <a:pt x="14034" y="1634"/>
                    <a:pt x="10891" y="0"/>
                    <a:pt x="7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2882543" y="1435880"/>
              <a:ext cx="113042" cy="129920"/>
            </a:xfrm>
            <a:custGeom>
              <a:avLst/>
              <a:gdLst/>
              <a:ahLst/>
              <a:cxnLst/>
              <a:rect l="l" t="t" r="r" b="b"/>
              <a:pathLst>
                <a:path w="9745" h="11200" extrusionOk="0">
                  <a:moveTo>
                    <a:pt x="4295" y="1"/>
                  </a:moveTo>
                  <a:cubicBezTo>
                    <a:pt x="4293" y="1"/>
                    <a:pt x="4290" y="1"/>
                    <a:pt x="4288" y="1"/>
                  </a:cubicBezTo>
                  <a:cubicBezTo>
                    <a:pt x="4288" y="1"/>
                    <a:pt x="898" y="297"/>
                    <a:pt x="971" y="4162"/>
                  </a:cubicBezTo>
                  <a:cubicBezTo>
                    <a:pt x="1042" y="7875"/>
                    <a:pt x="1" y="11200"/>
                    <a:pt x="4297" y="11200"/>
                  </a:cubicBezTo>
                  <a:cubicBezTo>
                    <a:pt x="4467" y="11200"/>
                    <a:pt x="4645" y="11194"/>
                    <a:pt x="4832" y="11184"/>
                  </a:cubicBezTo>
                  <a:cubicBezTo>
                    <a:pt x="9745" y="10905"/>
                    <a:pt x="8062" y="6763"/>
                    <a:pt x="7495" y="4727"/>
                  </a:cubicBezTo>
                  <a:cubicBezTo>
                    <a:pt x="6935" y="2690"/>
                    <a:pt x="6584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2563114" y="1286959"/>
              <a:ext cx="737076" cy="348800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2737404" y="1790480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0" y="2250"/>
                  </a:lnTo>
                  <a:lnTo>
                    <a:pt x="2716" y="30361"/>
                  </a:lnTo>
                  <a:lnTo>
                    <a:pt x="23813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2721152" y="1777987"/>
              <a:ext cx="276289" cy="352141"/>
            </a:xfrm>
            <a:custGeom>
              <a:avLst/>
              <a:gdLst/>
              <a:ahLst/>
              <a:cxnLst/>
              <a:rect l="l" t="t" r="r" b="b"/>
              <a:pathLst>
                <a:path w="23818" h="30357" extrusionOk="0">
                  <a:moveTo>
                    <a:pt x="21190" y="1"/>
                  </a:moveTo>
                  <a:lnTo>
                    <a:pt x="0" y="2246"/>
                  </a:lnTo>
                  <a:lnTo>
                    <a:pt x="2716" y="30357"/>
                  </a:lnTo>
                  <a:lnTo>
                    <a:pt x="23818" y="28222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2724748" y="1765772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1" y="2250"/>
                  </a:lnTo>
                  <a:lnTo>
                    <a:pt x="2715" y="30361"/>
                  </a:lnTo>
                  <a:lnTo>
                    <a:pt x="23814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721094" y="1751423"/>
              <a:ext cx="276300" cy="352141"/>
            </a:xfrm>
            <a:custGeom>
              <a:avLst/>
              <a:gdLst/>
              <a:ahLst/>
              <a:cxnLst/>
              <a:rect l="l" t="t" r="r" b="b"/>
              <a:pathLst>
                <a:path w="23819" h="30357" extrusionOk="0">
                  <a:moveTo>
                    <a:pt x="21190" y="1"/>
                  </a:moveTo>
                  <a:lnTo>
                    <a:pt x="1" y="2250"/>
                  </a:lnTo>
                  <a:lnTo>
                    <a:pt x="2716" y="30357"/>
                  </a:lnTo>
                  <a:lnTo>
                    <a:pt x="23818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713519" y="1777523"/>
              <a:ext cx="58708" cy="364785"/>
            </a:xfrm>
            <a:custGeom>
              <a:avLst/>
              <a:gdLst/>
              <a:ahLst/>
              <a:cxnLst/>
              <a:rect l="l" t="t" r="r" b="b"/>
              <a:pathLst>
                <a:path w="5061" h="31447" extrusionOk="0">
                  <a:moveTo>
                    <a:pt x="654" y="0"/>
                  </a:moveTo>
                  <a:lnTo>
                    <a:pt x="1" y="2456"/>
                  </a:lnTo>
                  <a:lnTo>
                    <a:pt x="3510" y="31096"/>
                  </a:lnTo>
                  <a:lnTo>
                    <a:pt x="5061" y="31447"/>
                  </a:lnTo>
                  <a:lnTo>
                    <a:pt x="4080" y="2803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773549" y="1844942"/>
              <a:ext cx="299013" cy="363057"/>
            </a:xfrm>
            <a:custGeom>
              <a:avLst/>
              <a:gdLst/>
              <a:ahLst/>
              <a:cxnLst/>
              <a:rect l="l" t="t" r="r" b="b"/>
              <a:pathLst>
                <a:path w="25777" h="31298" extrusionOk="0">
                  <a:moveTo>
                    <a:pt x="4742" y="1"/>
                  </a:moveTo>
                  <a:lnTo>
                    <a:pt x="1" y="27838"/>
                  </a:lnTo>
                  <a:lnTo>
                    <a:pt x="20930" y="31297"/>
                  </a:lnTo>
                  <a:lnTo>
                    <a:pt x="25776" y="3378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761160" y="1828598"/>
              <a:ext cx="299071" cy="363103"/>
            </a:xfrm>
            <a:custGeom>
              <a:avLst/>
              <a:gdLst/>
              <a:ahLst/>
              <a:cxnLst/>
              <a:rect l="l" t="t" r="r" b="b"/>
              <a:pathLst>
                <a:path w="25782" h="31302" extrusionOk="0">
                  <a:moveTo>
                    <a:pt x="4741" y="0"/>
                  </a:moveTo>
                  <a:lnTo>
                    <a:pt x="0" y="27838"/>
                  </a:lnTo>
                  <a:lnTo>
                    <a:pt x="20930" y="31301"/>
                  </a:lnTo>
                  <a:lnTo>
                    <a:pt x="25781" y="3377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767830" y="1817752"/>
              <a:ext cx="299002" cy="363080"/>
            </a:xfrm>
            <a:custGeom>
              <a:avLst/>
              <a:gdLst/>
              <a:ahLst/>
              <a:cxnLst/>
              <a:rect l="l" t="t" r="r" b="b"/>
              <a:pathLst>
                <a:path w="25776" h="31300" extrusionOk="0">
                  <a:moveTo>
                    <a:pt x="4737" y="0"/>
                  </a:moveTo>
                  <a:lnTo>
                    <a:pt x="1" y="27842"/>
                  </a:lnTo>
                  <a:lnTo>
                    <a:pt x="20926" y="31300"/>
                  </a:lnTo>
                  <a:lnTo>
                    <a:pt x="25776" y="33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768097" y="1802927"/>
              <a:ext cx="299002" cy="363092"/>
            </a:xfrm>
            <a:custGeom>
              <a:avLst/>
              <a:gdLst/>
              <a:ahLst/>
              <a:cxnLst/>
              <a:rect l="l" t="t" r="r" b="b"/>
              <a:pathLst>
                <a:path w="25776" h="31301" extrusionOk="0">
                  <a:moveTo>
                    <a:pt x="4737" y="1"/>
                  </a:moveTo>
                  <a:lnTo>
                    <a:pt x="1" y="27841"/>
                  </a:lnTo>
                  <a:lnTo>
                    <a:pt x="20926" y="31301"/>
                  </a:lnTo>
                  <a:lnTo>
                    <a:pt x="25776" y="337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2760592" y="1802927"/>
              <a:ext cx="62466" cy="365528"/>
            </a:xfrm>
            <a:custGeom>
              <a:avLst/>
              <a:gdLst/>
              <a:ahLst/>
              <a:cxnLst/>
              <a:rect l="l" t="t" r="r" b="b"/>
              <a:pathLst>
                <a:path w="5385" h="31511" extrusionOk="0">
                  <a:moveTo>
                    <a:pt x="5384" y="1"/>
                  </a:moveTo>
                  <a:lnTo>
                    <a:pt x="4107" y="2204"/>
                  </a:lnTo>
                  <a:lnTo>
                    <a:pt x="0" y="30763"/>
                  </a:lnTo>
                  <a:lnTo>
                    <a:pt x="1406" y="31511"/>
                  </a:lnTo>
                  <a:lnTo>
                    <a:pt x="1351" y="27956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rgbClr val="FCA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2566768" y="1881981"/>
              <a:ext cx="164674" cy="131602"/>
            </a:xfrm>
            <a:custGeom>
              <a:avLst/>
              <a:gdLst/>
              <a:ahLst/>
              <a:cxnLst/>
              <a:rect l="l" t="t" r="r" b="b"/>
              <a:pathLst>
                <a:path w="14196" h="11345" extrusionOk="0">
                  <a:moveTo>
                    <a:pt x="1994" y="1"/>
                  </a:moveTo>
                  <a:cubicBezTo>
                    <a:pt x="1994" y="1"/>
                    <a:pt x="0" y="5386"/>
                    <a:pt x="137" y="10591"/>
                  </a:cubicBezTo>
                  <a:cubicBezTo>
                    <a:pt x="1848" y="11105"/>
                    <a:pt x="3656" y="11345"/>
                    <a:pt x="5490" y="11345"/>
                  </a:cubicBezTo>
                  <a:cubicBezTo>
                    <a:pt x="8420" y="11345"/>
                    <a:pt x="11417" y="10732"/>
                    <a:pt x="14195" y="9643"/>
                  </a:cubicBezTo>
                  <a:cubicBezTo>
                    <a:pt x="13880" y="9520"/>
                    <a:pt x="13588" y="9387"/>
                    <a:pt x="13346" y="9219"/>
                  </a:cubicBezTo>
                  <a:cubicBezTo>
                    <a:pt x="12343" y="8530"/>
                    <a:pt x="11490" y="4724"/>
                    <a:pt x="11490" y="4724"/>
                  </a:cubicBezTo>
                  <a:cubicBezTo>
                    <a:pt x="11490" y="4724"/>
                    <a:pt x="5905" y="3319"/>
                    <a:pt x="19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2568299" y="1991496"/>
              <a:ext cx="358428" cy="158607"/>
            </a:xfrm>
            <a:custGeom>
              <a:avLst/>
              <a:gdLst/>
              <a:ahLst/>
              <a:cxnLst/>
              <a:rect l="l" t="t" r="r" b="b"/>
              <a:pathLst>
                <a:path w="30899" h="13673" extrusionOk="0">
                  <a:moveTo>
                    <a:pt x="14063" y="207"/>
                  </a:moveTo>
                  <a:cubicBezTo>
                    <a:pt x="11281" y="1294"/>
                    <a:pt x="8280" y="1906"/>
                    <a:pt x="5345" y="1906"/>
                  </a:cubicBezTo>
                  <a:cubicBezTo>
                    <a:pt x="3514" y="1906"/>
                    <a:pt x="1710" y="1668"/>
                    <a:pt x="0" y="1159"/>
                  </a:cubicBezTo>
                  <a:lnTo>
                    <a:pt x="0" y="1159"/>
                  </a:lnTo>
                  <a:cubicBezTo>
                    <a:pt x="54" y="3144"/>
                    <a:pt x="410" y="5106"/>
                    <a:pt x="1315" y="6731"/>
                  </a:cubicBezTo>
                  <a:cubicBezTo>
                    <a:pt x="3925" y="11447"/>
                    <a:pt x="11591" y="13672"/>
                    <a:pt x="18436" y="13672"/>
                  </a:cubicBezTo>
                  <a:cubicBezTo>
                    <a:pt x="20146" y="13672"/>
                    <a:pt x="21805" y="13533"/>
                    <a:pt x="23322" y="13260"/>
                  </a:cubicBezTo>
                  <a:cubicBezTo>
                    <a:pt x="30899" y="11892"/>
                    <a:pt x="30457" y="5025"/>
                    <a:pt x="28796" y="2730"/>
                  </a:cubicBezTo>
                  <a:cubicBezTo>
                    <a:pt x="26824" y="1"/>
                    <a:pt x="17968" y="1708"/>
                    <a:pt x="14063" y="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5"/>
          <p:cNvGrpSpPr/>
          <p:nvPr/>
        </p:nvGrpSpPr>
        <p:grpSpPr>
          <a:xfrm rot="-1108094">
            <a:off x="6742060" y="-68980"/>
            <a:ext cx="3610684" cy="4483562"/>
            <a:chOff x="4120428" y="1214381"/>
            <a:chExt cx="1205891" cy="1497446"/>
          </a:xfrm>
        </p:grpSpPr>
        <p:sp>
          <p:nvSpPr>
            <p:cNvPr id="156" name="Google Shape;156;p25"/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 rot="2700000">
            <a:off x="397289" y="2672926"/>
            <a:ext cx="256133" cy="142278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 rot="-1108272">
            <a:off x="352240" y="2086831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-1108272">
            <a:off x="1022965" y="2459356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2"/>
          <p:cNvSpPr/>
          <p:nvPr/>
        </p:nvSpPr>
        <p:spPr>
          <a:xfrm>
            <a:off x="5530025" y="4108591"/>
            <a:ext cx="2324400" cy="340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-1273525" y="-1283225"/>
            <a:ext cx="5919000" cy="59190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2"/>
          <p:cNvSpPr txBox="1">
            <a:spLocks noGrp="1"/>
          </p:cNvSpPr>
          <p:nvPr>
            <p:ph type="title" idx="2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" name="Google Shape;460;p32"/>
          <p:cNvGrpSpPr/>
          <p:nvPr/>
        </p:nvGrpSpPr>
        <p:grpSpPr>
          <a:xfrm>
            <a:off x="3933385" y="801930"/>
            <a:ext cx="4307511" cy="3539634"/>
            <a:chOff x="221097" y="995613"/>
            <a:chExt cx="2058548" cy="1691582"/>
          </a:xfrm>
        </p:grpSpPr>
        <p:sp>
          <p:nvSpPr>
            <p:cNvPr id="461" name="Google Shape;461;p32"/>
            <p:cNvSpPr/>
            <p:nvPr/>
          </p:nvSpPr>
          <p:spPr>
            <a:xfrm>
              <a:off x="221097" y="1119745"/>
              <a:ext cx="1013794" cy="786816"/>
            </a:xfrm>
            <a:custGeom>
              <a:avLst/>
              <a:gdLst/>
              <a:ahLst/>
              <a:cxnLst/>
              <a:rect l="l" t="t" r="r" b="b"/>
              <a:pathLst>
                <a:path w="87396" h="67829" extrusionOk="0">
                  <a:moveTo>
                    <a:pt x="63688" y="1"/>
                  </a:moveTo>
                  <a:cubicBezTo>
                    <a:pt x="39360" y="1"/>
                    <a:pt x="1996" y="2158"/>
                    <a:pt x="923" y="5798"/>
                  </a:cubicBezTo>
                  <a:cubicBezTo>
                    <a:pt x="1" y="8919"/>
                    <a:pt x="1977" y="58850"/>
                    <a:pt x="2506" y="64211"/>
                  </a:cubicBezTo>
                  <a:cubicBezTo>
                    <a:pt x="2769" y="66890"/>
                    <a:pt x="22138" y="67828"/>
                    <a:pt x="41907" y="67828"/>
                  </a:cubicBezTo>
                  <a:cubicBezTo>
                    <a:pt x="61683" y="67828"/>
                    <a:pt x="81859" y="66890"/>
                    <a:pt x="83705" y="65817"/>
                  </a:cubicBezTo>
                  <a:cubicBezTo>
                    <a:pt x="87396" y="63673"/>
                    <a:pt x="85814" y="4727"/>
                    <a:pt x="84234" y="1509"/>
                  </a:cubicBezTo>
                  <a:cubicBezTo>
                    <a:pt x="83726" y="480"/>
                    <a:pt x="75155" y="1"/>
                    <a:pt x="63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274990" y="1163338"/>
              <a:ext cx="905067" cy="699654"/>
            </a:xfrm>
            <a:custGeom>
              <a:avLst/>
              <a:gdLst/>
              <a:ahLst/>
              <a:cxnLst/>
              <a:rect l="l" t="t" r="r" b="b"/>
              <a:pathLst>
                <a:path w="78023" h="60315" extrusionOk="0">
                  <a:moveTo>
                    <a:pt x="56839" y="0"/>
                  </a:moveTo>
                  <a:cubicBezTo>
                    <a:pt x="35120" y="0"/>
                    <a:pt x="1780" y="1917"/>
                    <a:pt x="822" y="5157"/>
                  </a:cubicBezTo>
                  <a:cubicBezTo>
                    <a:pt x="1" y="7934"/>
                    <a:pt x="1761" y="52335"/>
                    <a:pt x="2236" y="57098"/>
                  </a:cubicBezTo>
                  <a:cubicBezTo>
                    <a:pt x="2468" y="59480"/>
                    <a:pt x="19768" y="60314"/>
                    <a:pt x="37421" y="60314"/>
                  </a:cubicBezTo>
                  <a:cubicBezTo>
                    <a:pt x="55074" y="60314"/>
                    <a:pt x="73081" y="59480"/>
                    <a:pt x="74728" y="58527"/>
                  </a:cubicBezTo>
                  <a:cubicBezTo>
                    <a:pt x="78022" y="56619"/>
                    <a:pt x="76612" y="4199"/>
                    <a:pt x="75199" y="1343"/>
                  </a:cubicBezTo>
                  <a:cubicBezTo>
                    <a:pt x="74745" y="427"/>
                    <a:pt x="67085" y="0"/>
                    <a:pt x="56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305104" y="1190725"/>
              <a:ext cx="844318" cy="644867"/>
            </a:xfrm>
            <a:custGeom>
              <a:avLst/>
              <a:gdLst/>
              <a:ahLst/>
              <a:cxnLst/>
              <a:rect l="l" t="t" r="r" b="b"/>
              <a:pathLst>
                <a:path w="72786" h="55592" extrusionOk="0">
                  <a:moveTo>
                    <a:pt x="53014" y="1"/>
                  </a:moveTo>
                  <a:cubicBezTo>
                    <a:pt x="32755" y="1"/>
                    <a:pt x="1662" y="1768"/>
                    <a:pt x="766" y="4754"/>
                  </a:cubicBezTo>
                  <a:cubicBezTo>
                    <a:pt x="1" y="7312"/>
                    <a:pt x="1643" y="48236"/>
                    <a:pt x="2085" y="52626"/>
                  </a:cubicBezTo>
                  <a:cubicBezTo>
                    <a:pt x="2304" y="54823"/>
                    <a:pt x="18442" y="55592"/>
                    <a:pt x="34909" y="55592"/>
                  </a:cubicBezTo>
                  <a:cubicBezTo>
                    <a:pt x="51376" y="55592"/>
                    <a:pt x="68172" y="54823"/>
                    <a:pt x="69710" y="53945"/>
                  </a:cubicBezTo>
                  <a:cubicBezTo>
                    <a:pt x="72785" y="52187"/>
                    <a:pt x="71466" y="3872"/>
                    <a:pt x="70147" y="1240"/>
                  </a:cubicBezTo>
                  <a:cubicBezTo>
                    <a:pt x="69725" y="394"/>
                    <a:pt x="62576" y="1"/>
                    <a:pt x="53014" y="1"/>
                  </a:cubicBezTo>
                  <a:close/>
                </a:path>
              </a:pathLst>
            </a:custGeom>
            <a:solidFill>
              <a:srgbClr val="FFA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447413" y="1362475"/>
              <a:ext cx="205772" cy="299303"/>
            </a:xfrm>
            <a:custGeom>
              <a:avLst/>
              <a:gdLst/>
              <a:ahLst/>
              <a:cxnLst/>
              <a:rect l="l" t="t" r="r" b="b"/>
              <a:pathLst>
                <a:path w="17739" h="25802" extrusionOk="0">
                  <a:moveTo>
                    <a:pt x="8598" y="1"/>
                  </a:moveTo>
                  <a:cubicBezTo>
                    <a:pt x="7189" y="1"/>
                    <a:pt x="5704" y="472"/>
                    <a:pt x="4340" y="1381"/>
                  </a:cubicBezTo>
                  <a:cubicBezTo>
                    <a:pt x="2730" y="2458"/>
                    <a:pt x="1475" y="3973"/>
                    <a:pt x="370" y="5311"/>
                  </a:cubicBezTo>
                  <a:cubicBezTo>
                    <a:pt x="0" y="5766"/>
                    <a:pt x="67" y="6437"/>
                    <a:pt x="520" y="6812"/>
                  </a:cubicBezTo>
                  <a:cubicBezTo>
                    <a:pt x="719" y="6978"/>
                    <a:pt x="962" y="7059"/>
                    <a:pt x="1203" y="7059"/>
                  </a:cubicBezTo>
                  <a:cubicBezTo>
                    <a:pt x="1508" y="7059"/>
                    <a:pt x="1811" y="6930"/>
                    <a:pt x="2023" y="6678"/>
                  </a:cubicBezTo>
                  <a:cubicBezTo>
                    <a:pt x="3081" y="5397"/>
                    <a:pt x="4180" y="4069"/>
                    <a:pt x="5526" y="3170"/>
                  </a:cubicBezTo>
                  <a:cubicBezTo>
                    <a:pt x="6525" y="2503"/>
                    <a:pt x="7619" y="2150"/>
                    <a:pt x="8609" y="2150"/>
                  </a:cubicBezTo>
                  <a:cubicBezTo>
                    <a:pt x="8972" y="2150"/>
                    <a:pt x="9322" y="2197"/>
                    <a:pt x="9647" y="2294"/>
                  </a:cubicBezTo>
                  <a:cubicBezTo>
                    <a:pt x="11988" y="2992"/>
                    <a:pt x="13000" y="6104"/>
                    <a:pt x="12477" y="8568"/>
                  </a:cubicBezTo>
                  <a:cubicBezTo>
                    <a:pt x="11947" y="11041"/>
                    <a:pt x="10318" y="13249"/>
                    <a:pt x="8738" y="15380"/>
                  </a:cubicBezTo>
                  <a:lnTo>
                    <a:pt x="8219" y="16082"/>
                  </a:lnTo>
                  <a:cubicBezTo>
                    <a:pt x="6322" y="18678"/>
                    <a:pt x="4574" y="21378"/>
                    <a:pt x="2985" y="24173"/>
                  </a:cubicBezTo>
                  <a:lnTo>
                    <a:pt x="2059" y="25801"/>
                  </a:lnTo>
                  <a:lnTo>
                    <a:pt x="3939" y="25778"/>
                  </a:lnTo>
                  <a:cubicBezTo>
                    <a:pt x="8236" y="25722"/>
                    <a:pt x="12524" y="25360"/>
                    <a:pt x="16770" y="24696"/>
                  </a:cubicBezTo>
                  <a:cubicBezTo>
                    <a:pt x="17347" y="24597"/>
                    <a:pt x="17738" y="24052"/>
                    <a:pt x="17646" y="23472"/>
                  </a:cubicBezTo>
                  <a:cubicBezTo>
                    <a:pt x="17563" y="22943"/>
                    <a:pt x="17107" y="22565"/>
                    <a:pt x="16586" y="22565"/>
                  </a:cubicBezTo>
                  <a:cubicBezTo>
                    <a:pt x="16536" y="22565"/>
                    <a:pt x="16487" y="22568"/>
                    <a:pt x="16436" y="22575"/>
                  </a:cubicBezTo>
                  <a:cubicBezTo>
                    <a:pt x="12921" y="23127"/>
                    <a:pt x="9375" y="23465"/>
                    <a:pt x="5818" y="23589"/>
                  </a:cubicBezTo>
                  <a:cubicBezTo>
                    <a:pt x="7101" y="21449"/>
                    <a:pt x="8488" y="19359"/>
                    <a:pt x="9957" y="17355"/>
                  </a:cubicBezTo>
                  <a:lnTo>
                    <a:pt x="10469" y="16658"/>
                  </a:lnTo>
                  <a:cubicBezTo>
                    <a:pt x="12183" y="14345"/>
                    <a:pt x="13954" y="11948"/>
                    <a:pt x="14579" y="9016"/>
                  </a:cubicBezTo>
                  <a:cubicBezTo>
                    <a:pt x="15300" y="5626"/>
                    <a:pt x="13853" y="1305"/>
                    <a:pt x="10263" y="236"/>
                  </a:cubicBezTo>
                  <a:cubicBezTo>
                    <a:pt x="9729" y="78"/>
                    <a:pt x="9170" y="1"/>
                    <a:pt x="8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8402" y="1340446"/>
              <a:ext cx="183048" cy="297354"/>
            </a:xfrm>
            <a:custGeom>
              <a:avLst/>
              <a:gdLst/>
              <a:ahLst/>
              <a:cxnLst/>
              <a:rect l="l" t="t" r="r" b="b"/>
              <a:pathLst>
                <a:path w="15780" h="25634" extrusionOk="0">
                  <a:moveTo>
                    <a:pt x="9007" y="0"/>
                  </a:moveTo>
                  <a:cubicBezTo>
                    <a:pt x="7854" y="0"/>
                    <a:pt x="6638" y="292"/>
                    <a:pt x="5462" y="866"/>
                  </a:cubicBezTo>
                  <a:cubicBezTo>
                    <a:pt x="3724" y="1715"/>
                    <a:pt x="2282" y="3051"/>
                    <a:pt x="1009" y="4234"/>
                  </a:cubicBezTo>
                  <a:cubicBezTo>
                    <a:pt x="567" y="4636"/>
                    <a:pt x="538" y="5322"/>
                    <a:pt x="945" y="5761"/>
                  </a:cubicBezTo>
                  <a:cubicBezTo>
                    <a:pt x="1157" y="5988"/>
                    <a:pt x="1445" y="6103"/>
                    <a:pt x="1733" y="6103"/>
                  </a:cubicBezTo>
                  <a:cubicBezTo>
                    <a:pt x="1999" y="6103"/>
                    <a:pt x="2265" y="6005"/>
                    <a:pt x="2473" y="5807"/>
                  </a:cubicBezTo>
                  <a:cubicBezTo>
                    <a:pt x="3696" y="4677"/>
                    <a:pt x="4956" y="3503"/>
                    <a:pt x="6411" y="2791"/>
                  </a:cubicBezTo>
                  <a:cubicBezTo>
                    <a:pt x="7280" y="2367"/>
                    <a:pt x="8183" y="2150"/>
                    <a:pt x="9015" y="2150"/>
                  </a:cubicBezTo>
                  <a:cubicBezTo>
                    <a:pt x="9592" y="2150"/>
                    <a:pt x="10135" y="2254"/>
                    <a:pt x="10608" y="2467"/>
                  </a:cubicBezTo>
                  <a:cubicBezTo>
                    <a:pt x="12841" y="3467"/>
                    <a:pt x="13435" y="6679"/>
                    <a:pt x="12589" y="9056"/>
                  </a:cubicBezTo>
                  <a:cubicBezTo>
                    <a:pt x="11740" y="11443"/>
                    <a:pt x="9833" y="13415"/>
                    <a:pt x="7989" y="15322"/>
                  </a:cubicBezTo>
                  <a:lnTo>
                    <a:pt x="7388" y="15942"/>
                  </a:lnTo>
                  <a:cubicBezTo>
                    <a:pt x="5164" y="18265"/>
                    <a:pt x="3076" y="20713"/>
                    <a:pt x="1132" y="23274"/>
                  </a:cubicBezTo>
                  <a:lnTo>
                    <a:pt x="1" y="24766"/>
                  </a:lnTo>
                  <a:lnTo>
                    <a:pt x="1857" y="24990"/>
                  </a:lnTo>
                  <a:cubicBezTo>
                    <a:pt x="5430" y="25419"/>
                    <a:pt x="9026" y="25633"/>
                    <a:pt x="12625" y="25633"/>
                  </a:cubicBezTo>
                  <a:cubicBezTo>
                    <a:pt x="13324" y="25633"/>
                    <a:pt x="14017" y="25629"/>
                    <a:pt x="14716" y="25615"/>
                  </a:cubicBezTo>
                  <a:cubicBezTo>
                    <a:pt x="15309" y="25600"/>
                    <a:pt x="15779" y="25108"/>
                    <a:pt x="15765" y="24516"/>
                  </a:cubicBezTo>
                  <a:cubicBezTo>
                    <a:pt x="15752" y="23938"/>
                    <a:pt x="15316" y="23465"/>
                    <a:pt x="14716" y="23465"/>
                  </a:cubicBezTo>
                  <a:cubicBezTo>
                    <a:pt x="14700" y="23465"/>
                    <a:pt x="14683" y="23465"/>
                    <a:pt x="14666" y="23466"/>
                  </a:cubicBezTo>
                  <a:cubicBezTo>
                    <a:pt x="13986" y="23481"/>
                    <a:pt x="13306" y="23489"/>
                    <a:pt x="12625" y="23489"/>
                  </a:cubicBezTo>
                  <a:cubicBezTo>
                    <a:pt x="9750" y="23489"/>
                    <a:pt x="6875" y="23349"/>
                    <a:pt x="4012" y="23069"/>
                  </a:cubicBezTo>
                  <a:cubicBezTo>
                    <a:pt x="5563" y="21115"/>
                    <a:pt x="7209" y="19231"/>
                    <a:pt x="8930" y="17433"/>
                  </a:cubicBezTo>
                  <a:lnTo>
                    <a:pt x="9532" y="16818"/>
                  </a:lnTo>
                  <a:cubicBezTo>
                    <a:pt x="11536" y="14746"/>
                    <a:pt x="13607" y="12606"/>
                    <a:pt x="14611" y="9781"/>
                  </a:cubicBezTo>
                  <a:cubicBezTo>
                    <a:pt x="15771" y="6515"/>
                    <a:pt x="14908" y="2043"/>
                    <a:pt x="11486" y="510"/>
                  </a:cubicBezTo>
                  <a:cubicBezTo>
                    <a:pt x="10726" y="169"/>
                    <a:pt x="9885" y="0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679645" y="1481920"/>
              <a:ext cx="138075" cy="30856"/>
            </a:xfrm>
            <a:custGeom>
              <a:avLst/>
              <a:gdLst/>
              <a:ahLst/>
              <a:cxnLst/>
              <a:rect l="l" t="t" r="r" b="b"/>
              <a:pathLst>
                <a:path w="11903" h="2660" extrusionOk="0">
                  <a:moveTo>
                    <a:pt x="8374" y="1"/>
                  </a:moveTo>
                  <a:cubicBezTo>
                    <a:pt x="5894" y="1"/>
                    <a:pt x="3418" y="176"/>
                    <a:pt x="961" y="525"/>
                  </a:cubicBezTo>
                  <a:cubicBezTo>
                    <a:pt x="403" y="604"/>
                    <a:pt x="1" y="1101"/>
                    <a:pt x="41" y="1663"/>
                  </a:cubicBezTo>
                  <a:cubicBezTo>
                    <a:pt x="81" y="2224"/>
                    <a:pt x="547" y="2660"/>
                    <a:pt x="1111" y="2660"/>
                  </a:cubicBezTo>
                  <a:cubicBezTo>
                    <a:pt x="1161" y="2660"/>
                    <a:pt x="1212" y="2655"/>
                    <a:pt x="1264" y="2651"/>
                  </a:cubicBezTo>
                  <a:cubicBezTo>
                    <a:pt x="3619" y="2316"/>
                    <a:pt x="5995" y="2148"/>
                    <a:pt x="8373" y="2148"/>
                  </a:cubicBezTo>
                  <a:cubicBezTo>
                    <a:pt x="9166" y="2148"/>
                    <a:pt x="9959" y="2166"/>
                    <a:pt x="10752" y="2204"/>
                  </a:cubicBezTo>
                  <a:cubicBezTo>
                    <a:pt x="10772" y="2205"/>
                    <a:pt x="10792" y="2205"/>
                    <a:pt x="10811" y="2205"/>
                  </a:cubicBezTo>
                  <a:cubicBezTo>
                    <a:pt x="11391" y="2205"/>
                    <a:pt x="11848" y="1756"/>
                    <a:pt x="11876" y="1183"/>
                  </a:cubicBezTo>
                  <a:cubicBezTo>
                    <a:pt x="11903" y="590"/>
                    <a:pt x="11446" y="87"/>
                    <a:pt x="10853" y="59"/>
                  </a:cubicBezTo>
                  <a:cubicBezTo>
                    <a:pt x="10027" y="20"/>
                    <a:pt x="9200" y="1"/>
                    <a:pt x="83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739524" y="1424639"/>
              <a:ext cx="24905" cy="143086"/>
            </a:xfrm>
            <a:custGeom>
              <a:avLst/>
              <a:gdLst/>
              <a:ahLst/>
              <a:cxnLst/>
              <a:rect l="l" t="t" r="r" b="b"/>
              <a:pathLst>
                <a:path w="2147" h="12335" extrusionOk="0">
                  <a:moveTo>
                    <a:pt x="1074" y="0"/>
                  </a:moveTo>
                  <a:cubicBezTo>
                    <a:pt x="487" y="0"/>
                    <a:pt x="8" y="472"/>
                    <a:pt x="1" y="1059"/>
                  </a:cubicBezTo>
                  <a:lnTo>
                    <a:pt x="1" y="11263"/>
                  </a:lnTo>
                  <a:cubicBezTo>
                    <a:pt x="1" y="11854"/>
                    <a:pt x="480" y="12334"/>
                    <a:pt x="1071" y="12334"/>
                  </a:cubicBezTo>
                  <a:cubicBezTo>
                    <a:pt x="1072" y="12334"/>
                    <a:pt x="1073" y="12334"/>
                    <a:pt x="1074" y="12334"/>
                  </a:cubicBezTo>
                  <a:cubicBezTo>
                    <a:pt x="1666" y="12333"/>
                    <a:pt x="2147" y="11851"/>
                    <a:pt x="2145" y="11257"/>
                  </a:cubicBezTo>
                  <a:lnTo>
                    <a:pt x="2145" y="1059"/>
                  </a:lnTo>
                  <a:cubicBezTo>
                    <a:pt x="2138" y="472"/>
                    <a:pt x="1661" y="0"/>
                    <a:pt x="10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1921784" y="1520432"/>
              <a:ext cx="357860" cy="708598"/>
            </a:xfrm>
            <a:custGeom>
              <a:avLst/>
              <a:gdLst/>
              <a:ahLst/>
              <a:cxnLst/>
              <a:rect l="l" t="t" r="r" b="b"/>
              <a:pathLst>
                <a:path w="30850" h="61086" extrusionOk="0">
                  <a:moveTo>
                    <a:pt x="3857" y="0"/>
                  </a:moveTo>
                  <a:cubicBezTo>
                    <a:pt x="1544" y="0"/>
                    <a:pt x="0" y="257"/>
                    <a:pt x="0" y="257"/>
                  </a:cubicBezTo>
                  <a:cubicBezTo>
                    <a:pt x="0" y="257"/>
                    <a:pt x="0" y="59609"/>
                    <a:pt x="15482" y="61042"/>
                  </a:cubicBezTo>
                  <a:cubicBezTo>
                    <a:pt x="15802" y="61071"/>
                    <a:pt x="16114" y="61086"/>
                    <a:pt x="16418" y="61086"/>
                  </a:cubicBezTo>
                  <a:cubicBezTo>
                    <a:pt x="30850" y="61086"/>
                    <a:pt x="28008" y="28316"/>
                    <a:pt x="23513" y="12873"/>
                  </a:cubicBezTo>
                  <a:cubicBezTo>
                    <a:pt x="20234" y="1609"/>
                    <a:pt x="9641" y="0"/>
                    <a:pt x="38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1297704" y="1007039"/>
              <a:ext cx="186331" cy="191620"/>
            </a:xfrm>
            <a:custGeom>
              <a:avLst/>
              <a:gdLst/>
              <a:ahLst/>
              <a:cxnLst/>
              <a:rect l="l" t="t" r="r" b="b"/>
              <a:pathLst>
                <a:path w="16063" h="16519" extrusionOk="0">
                  <a:moveTo>
                    <a:pt x="8811" y="1"/>
                  </a:moveTo>
                  <a:cubicBezTo>
                    <a:pt x="4572" y="1"/>
                    <a:pt x="630" y="3244"/>
                    <a:pt x="353" y="8215"/>
                  </a:cubicBezTo>
                  <a:cubicBezTo>
                    <a:pt x="0" y="14575"/>
                    <a:pt x="6358" y="16518"/>
                    <a:pt x="6358" y="16518"/>
                  </a:cubicBezTo>
                  <a:lnTo>
                    <a:pt x="15369" y="9450"/>
                  </a:lnTo>
                  <a:cubicBezTo>
                    <a:pt x="15369" y="9450"/>
                    <a:pt x="16062" y="2520"/>
                    <a:pt x="12366" y="796"/>
                  </a:cubicBezTo>
                  <a:cubicBezTo>
                    <a:pt x="11207" y="255"/>
                    <a:pt x="9997" y="1"/>
                    <a:pt x="8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1387361" y="2265802"/>
              <a:ext cx="305416" cy="369356"/>
            </a:xfrm>
            <a:custGeom>
              <a:avLst/>
              <a:gdLst/>
              <a:ahLst/>
              <a:cxnLst/>
              <a:rect l="l" t="t" r="r" b="b"/>
              <a:pathLst>
                <a:path w="26329" h="31841" extrusionOk="0">
                  <a:moveTo>
                    <a:pt x="15140" y="1"/>
                  </a:moveTo>
                  <a:cubicBezTo>
                    <a:pt x="10050" y="1"/>
                    <a:pt x="3781" y="1828"/>
                    <a:pt x="1" y="9548"/>
                  </a:cubicBezTo>
                  <a:cubicBezTo>
                    <a:pt x="1" y="9548"/>
                    <a:pt x="303" y="25404"/>
                    <a:pt x="900" y="27498"/>
                  </a:cubicBezTo>
                  <a:cubicBezTo>
                    <a:pt x="1365" y="29127"/>
                    <a:pt x="4908" y="31841"/>
                    <a:pt x="10965" y="31841"/>
                  </a:cubicBezTo>
                  <a:cubicBezTo>
                    <a:pt x="12695" y="31841"/>
                    <a:pt x="14629" y="31620"/>
                    <a:pt x="16756" y="31089"/>
                  </a:cubicBezTo>
                  <a:cubicBezTo>
                    <a:pt x="26328" y="28698"/>
                    <a:pt x="23335" y="1477"/>
                    <a:pt x="23335" y="1477"/>
                  </a:cubicBezTo>
                  <a:cubicBezTo>
                    <a:pt x="23335" y="1477"/>
                    <a:pt x="19714" y="1"/>
                    <a:pt x="15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1022123" y="1633718"/>
              <a:ext cx="440150" cy="294907"/>
            </a:xfrm>
            <a:custGeom>
              <a:avLst/>
              <a:gdLst/>
              <a:ahLst/>
              <a:cxnLst/>
              <a:rect l="l" t="t" r="r" b="b"/>
              <a:pathLst>
                <a:path w="37944" h="25423" extrusionOk="0">
                  <a:moveTo>
                    <a:pt x="37944" y="0"/>
                  </a:moveTo>
                  <a:lnTo>
                    <a:pt x="37944" y="0"/>
                  </a:lnTo>
                  <a:cubicBezTo>
                    <a:pt x="37943" y="0"/>
                    <a:pt x="31574" y="1839"/>
                    <a:pt x="24761" y="4271"/>
                  </a:cubicBezTo>
                  <a:cubicBezTo>
                    <a:pt x="16548" y="7205"/>
                    <a:pt x="0" y="5630"/>
                    <a:pt x="492" y="15828"/>
                  </a:cubicBezTo>
                  <a:cubicBezTo>
                    <a:pt x="723" y="20593"/>
                    <a:pt x="11286" y="25423"/>
                    <a:pt x="18570" y="25423"/>
                  </a:cubicBezTo>
                  <a:cubicBezTo>
                    <a:pt x="20500" y="25423"/>
                    <a:pt x="22200" y="25084"/>
                    <a:pt x="23416" y="24314"/>
                  </a:cubicBezTo>
                  <a:cubicBezTo>
                    <a:pt x="33303" y="18050"/>
                    <a:pt x="37944" y="1"/>
                    <a:pt x="379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1199046" y="1042616"/>
              <a:ext cx="1024593" cy="1459013"/>
            </a:xfrm>
            <a:custGeom>
              <a:avLst/>
              <a:gdLst/>
              <a:ahLst/>
              <a:cxnLst/>
              <a:rect l="l" t="t" r="r" b="b"/>
              <a:pathLst>
                <a:path w="88327" h="125777" extrusionOk="0">
                  <a:moveTo>
                    <a:pt x="33139" y="1"/>
                  </a:moveTo>
                  <a:cubicBezTo>
                    <a:pt x="18496" y="1"/>
                    <a:pt x="8508" y="16398"/>
                    <a:pt x="7557" y="22262"/>
                  </a:cubicBezTo>
                  <a:cubicBezTo>
                    <a:pt x="5764" y="33332"/>
                    <a:pt x="15336" y="43202"/>
                    <a:pt x="15336" y="43202"/>
                  </a:cubicBezTo>
                  <a:cubicBezTo>
                    <a:pt x="15336" y="43202"/>
                    <a:pt x="0" y="80588"/>
                    <a:pt x="4865" y="101234"/>
                  </a:cubicBezTo>
                  <a:cubicBezTo>
                    <a:pt x="7907" y="114130"/>
                    <a:pt x="27526" y="125776"/>
                    <a:pt x="45837" y="125776"/>
                  </a:cubicBezTo>
                  <a:cubicBezTo>
                    <a:pt x="59544" y="125776"/>
                    <a:pt x="72519" y="119249"/>
                    <a:pt x="77258" y="101833"/>
                  </a:cubicBezTo>
                  <a:cubicBezTo>
                    <a:pt x="88326" y="61151"/>
                    <a:pt x="63546" y="54822"/>
                    <a:pt x="62301" y="32433"/>
                  </a:cubicBezTo>
                  <a:cubicBezTo>
                    <a:pt x="60805" y="5513"/>
                    <a:pt x="46450" y="1378"/>
                    <a:pt x="35376" y="128"/>
                  </a:cubicBezTo>
                  <a:cubicBezTo>
                    <a:pt x="34619" y="42"/>
                    <a:pt x="33873" y="1"/>
                    <a:pt x="33139" y="1"/>
                  </a:cubicBezTo>
                  <a:close/>
                </a:path>
              </a:pathLst>
            </a:custGeom>
            <a:solidFill>
              <a:srgbClr val="FCA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1745267" y="1355631"/>
              <a:ext cx="123030" cy="92174"/>
            </a:xfrm>
            <a:custGeom>
              <a:avLst/>
              <a:gdLst/>
              <a:ahLst/>
              <a:cxnLst/>
              <a:rect l="l" t="t" r="r" b="b"/>
              <a:pathLst>
                <a:path w="10606" h="7946" extrusionOk="0">
                  <a:moveTo>
                    <a:pt x="4746" y="0"/>
                  </a:moveTo>
                  <a:cubicBezTo>
                    <a:pt x="3995" y="0"/>
                    <a:pt x="3202" y="193"/>
                    <a:pt x="2423" y="630"/>
                  </a:cubicBezTo>
                  <a:cubicBezTo>
                    <a:pt x="913" y="1483"/>
                    <a:pt x="1" y="3372"/>
                    <a:pt x="461" y="5048"/>
                  </a:cubicBezTo>
                  <a:cubicBezTo>
                    <a:pt x="671" y="5813"/>
                    <a:pt x="1146" y="6502"/>
                    <a:pt x="1761" y="7009"/>
                  </a:cubicBezTo>
                  <a:cubicBezTo>
                    <a:pt x="2523" y="7636"/>
                    <a:pt x="3508" y="7946"/>
                    <a:pt x="4494" y="7946"/>
                  </a:cubicBezTo>
                  <a:cubicBezTo>
                    <a:pt x="5603" y="7946"/>
                    <a:pt x="6715" y="7554"/>
                    <a:pt x="7515" y="6781"/>
                  </a:cubicBezTo>
                  <a:cubicBezTo>
                    <a:pt x="10606" y="3798"/>
                    <a:pt x="8083" y="0"/>
                    <a:pt x="47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1259274" y="1345481"/>
              <a:ext cx="131440" cy="95259"/>
            </a:xfrm>
            <a:custGeom>
              <a:avLst/>
              <a:gdLst/>
              <a:ahLst/>
              <a:cxnLst/>
              <a:rect l="l" t="t" r="r" b="b"/>
              <a:pathLst>
                <a:path w="11331" h="8212" extrusionOk="0">
                  <a:moveTo>
                    <a:pt x="5071" y="0"/>
                  </a:moveTo>
                  <a:cubicBezTo>
                    <a:pt x="4268" y="0"/>
                    <a:pt x="3421" y="200"/>
                    <a:pt x="2588" y="653"/>
                  </a:cubicBezTo>
                  <a:cubicBezTo>
                    <a:pt x="973" y="1533"/>
                    <a:pt x="1" y="3486"/>
                    <a:pt x="494" y="5215"/>
                  </a:cubicBezTo>
                  <a:cubicBezTo>
                    <a:pt x="723" y="6013"/>
                    <a:pt x="1229" y="6721"/>
                    <a:pt x="1886" y="7244"/>
                  </a:cubicBezTo>
                  <a:cubicBezTo>
                    <a:pt x="2699" y="7893"/>
                    <a:pt x="3747" y="8212"/>
                    <a:pt x="4798" y="8212"/>
                  </a:cubicBezTo>
                  <a:cubicBezTo>
                    <a:pt x="5983" y="8212"/>
                    <a:pt x="7171" y="7806"/>
                    <a:pt x="8027" y="7009"/>
                  </a:cubicBezTo>
                  <a:cubicBezTo>
                    <a:pt x="11330" y="3928"/>
                    <a:pt x="8636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1717010" y="2317851"/>
              <a:ext cx="305393" cy="369344"/>
            </a:xfrm>
            <a:custGeom>
              <a:avLst/>
              <a:gdLst/>
              <a:ahLst/>
              <a:cxnLst/>
              <a:rect l="l" t="t" r="r" b="b"/>
              <a:pathLst>
                <a:path w="26327" h="31840" extrusionOk="0">
                  <a:moveTo>
                    <a:pt x="15142" y="0"/>
                  </a:moveTo>
                  <a:cubicBezTo>
                    <a:pt x="10052" y="0"/>
                    <a:pt x="3781" y="1827"/>
                    <a:pt x="0" y="9546"/>
                  </a:cubicBezTo>
                  <a:cubicBezTo>
                    <a:pt x="0" y="9546"/>
                    <a:pt x="301" y="25402"/>
                    <a:pt x="899" y="27496"/>
                  </a:cubicBezTo>
                  <a:cubicBezTo>
                    <a:pt x="1364" y="29125"/>
                    <a:pt x="4907" y="31839"/>
                    <a:pt x="10963" y="31839"/>
                  </a:cubicBezTo>
                  <a:cubicBezTo>
                    <a:pt x="12692" y="31839"/>
                    <a:pt x="14627" y="31618"/>
                    <a:pt x="16754" y="31086"/>
                  </a:cubicBezTo>
                  <a:cubicBezTo>
                    <a:pt x="26326" y="28696"/>
                    <a:pt x="23335" y="1475"/>
                    <a:pt x="23335" y="1475"/>
                  </a:cubicBezTo>
                  <a:cubicBezTo>
                    <a:pt x="23335" y="1475"/>
                    <a:pt x="19715" y="0"/>
                    <a:pt x="15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1709226" y="995613"/>
              <a:ext cx="234540" cy="227604"/>
            </a:xfrm>
            <a:custGeom>
              <a:avLst/>
              <a:gdLst/>
              <a:ahLst/>
              <a:cxnLst/>
              <a:rect l="l" t="t" r="r" b="b"/>
              <a:pathLst>
                <a:path w="20219" h="19621" extrusionOk="0">
                  <a:moveTo>
                    <a:pt x="8187" y="0"/>
                  </a:moveTo>
                  <a:cubicBezTo>
                    <a:pt x="6494" y="0"/>
                    <a:pt x="4926" y="355"/>
                    <a:pt x="3742" y="1073"/>
                  </a:cubicBezTo>
                  <a:cubicBezTo>
                    <a:pt x="1" y="3346"/>
                    <a:pt x="1091" y="11850"/>
                    <a:pt x="1091" y="11850"/>
                  </a:cubicBezTo>
                  <a:cubicBezTo>
                    <a:pt x="5152" y="17677"/>
                    <a:pt x="10102" y="19620"/>
                    <a:pt x="10102" y="19620"/>
                  </a:cubicBezTo>
                  <a:cubicBezTo>
                    <a:pt x="10102" y="19620"/>
                    <a:pt x="19351" y="18379"/>
                    <a:pt x="19816" y="10435"/>
                  </a:cubicBezTo>
                  <a:cubicBezTo>
                    <a:pt x="20218" y="3581"/>
                    <a:pt x="13569" y="0"/>
                    <a:pt x="8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1564574" y="1213693"/>
              <a:ext cx="198174" cy="176900"/>
            </a:xfrm>
            <a:custGeom>
              <a:avLst/>
              <a:gdLst/>
              <a:ahLst/>
              <a:cxnLst/>
              <a:rect l="l" t="t" r="r" b="b"/>
              <a:pathLst>
                <a:path w="17084" h="15250" extrusionOk="0">
                  <a:moveTo>
                    <a:pt x="6949" y="0"/>
                  </a:moveTo>
                  <a:cubicBezTo>
                    <a:pt x="3337" y="0"/>
                    <a:pt x="1001" y="2725"/>
                    <a:pt x="570" y="5261"/>
                  </a:cubicBezTo>
                  <a:cubicBezTo>
                    <a:pt x="1" y="8623"/>
                    <a:pt x="6243" y="9991"/>
                    <a:pt x="7432" y="10936"/>
                  </a:cubicBezTo>
                  <a:cubicBezTo>
                    <a:pt x="9385" y="12491"/>
                    <a:pt x="10321" y="15249"/>
                    <a:pt x="12929" y="15249"/>
                  </a:cubicBezTo>
                  <a:cubicBezTo>
                    <a:pt x="13198" y="15249"/>
                    <a:pt x="13486" y="15220"/>
                    <a:pt x="13794" y="15156"/>
                  </a:cubicBezTo>
                  <a:cubicBezTo>
                    <a:pt x="17084" y="14477"/>
                    <a:pt x="16668" y="3740"/>
                    <a:pt x="10869" y="971"/>
                  </a:cubicBezTo>
                  <a:cubicBezTo>
                    <a:pt x="9441" y="290"/>
                    <a:pt x="8127" y="0"/>
                    <a:pt x="6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1349626" y="1215538"/>
              <a:ext cx="179058" cy="167527"/>
            </a:xfrm>
            <a:custGeom>
              <a:avLst/>
              <a:gdLst/>
              <a:ahLst/>
              <a:cxnLst/>
              <a:rect l="l" t="t" r="r" b="b"/>
              <a:pathLst>
                <a:path w="15436" h="14442" extrusionOk="0">
                  <a:moveTo>
                    <a:pt x="9041" y="0"/>
                  </a:moveTo>
                  <a:cubicBezTo>
                    <a:pt x="7746" y="0"/>
                    <a:pt x="6295" y="425"/>
                    <a:pt x="4764" y="1470"/>
                  </a:cubicBezTo>
                  <a:cubicBezTo>
                    <a:pt x="0" y="4717"/>
                    <a:pt x="1101" y="14285"/>
                    <a:pt x="4107" y="14436"/>
                  </a:cubicBezTo>
                  <a:cubicBezTo>
                    <a:pt x="4177" y="14440"/>
                    <a:pt x="4245" y="14442"/>
                    <a:pt x="4311" y="14442"/>
                  </a:cubicBezTo>
                  <a:cubicBezTo>
                    <a:pt x="7122" y="14442"/>
                    <a:pt x="7391" y="11388"/>
                    <a:pt x="9030" y="9614"/>
                  </a:cubicBezTo>
                  <a:cubicBezTo>
                    <a:pt x="9958" y="8610"/>
                    <a:pt x="15435" y="6767"/>
                    <a:pt x="14473" y="3865"/>
                  </a:cubicBezTo>
                  <a:cubicBezTo>
                    <a:pt x="13820" y="1896"/>
                    <a:pt x="11776" y="0"/>
                    <a:pt x="90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1476924" y="1345574"/>
              <a:ext cx="99551" cy="47978"/>
            </a:xfrm>
            <a:custGeom>
              <a:avLst/>
              <a:gdLst/>
              <a:ahLst/>
              <a:cxnLst/>
              <a:rect l="l" t="t" r="r" b="b"/>
              <a:pathLst>
                <a:path w="8582" h="4136" extrusionOk="0">
                  <a:moveTo>
                    <a:pt x="7816" y="1"/>
                  </a:moveTo>
                  <a:cubicBezTo>
                    <a:pt x="7017" y="1"/>
                    <a:pt x="5135" y="1428"/>
                    <a:pt x="3705" y="1428"/>
                  </a:cubicBezTo>
                  <a:cubicBezTo>
                    <a:pt x="2271" y="1428"/>
                    <a:pt x="1206" y="283"/>
                    <a:pt x="659" y="283"/>
                  </a:cubicBezTo>
                  <a:cubicBezTo>
                    <a:pt x="574" y="283"/>
                    <a:pt x="502" y="311"/>
                    <a:pt x="442" y="374"/>
                  </a:cubicBezTo>
                  <a:cubicBezTo>
                    <a:pt x="1" y="844"/>
                    <a:pt x="1866" y="3961"/>
                    <a:pt x="3879" y="4130"/>
                  </a:cubicBezTo>
                  <a:cubicBezTo>
                    <a:pt x="3923" y="4133"/>
                    <a:pt x="3967" y="4135"/>
                    <a:pt x="4012" y="4135"/>
                  </a:cubicBezTo>
                  <a:cubicBezTo>
                    <a:pt x="5966" y="4135"/>
                    <a:pt x="8581" y="709"/>
                    <a:pt x="8109" y="120"/>
                  </a:cubicBezTo>
                  <a:cubicBezTo>
                    <a:pt x="8043" y="37"/>
                    <a:pt x="7943" y="1"/>
                    <a:pt x="7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1646876" y="1542518"/>
              <a:ext cx="531674" cy="599790"/>
            </a:xfrm>
            <a:custGeom>
              <a:avLst/>
              <a:gdLst/>
              <a:ahLst/>
              <a:cxnLst/>
              <a:rect l="l" t="t" r="r" b="b"/>
              <a:pathLst>
                <a:path w="45834" h="51706" extrusionOk="0">
                  <a:moveTo>
                    <a:pt x="29143" y="0"/>
                  </a:moveTo>
                  <a:cubicBezTo>
                    <a:pt x="11283" y="238"/>
                    <a:pt x="1" y="17394"/>
                    <a:pt x="5408" y="32200"/>
                  </a:cubicBezTo>
                  <a:cubicBezTo>
                    <a:pt x="10088" y="45017"/>
                    <a:pt x="45834" y="51706"/>
                    <a:pt x="45834" y="51706"/>
                  </a:cubicBezTo>
                  <a:lnTo>
                    <a:pt x="45363" y="47005"/>
                  </a:lnTo>
                  <a:cubicBezTo>
                    <a:pt x="45363" y="47005"/>
                    <a:pt x="9684" y="40495"/>
                    <a:pt x="9874" y="25853"/>
                  </a:cubicBezTo>
                  <a:cubicBezTo>
                    <a:pt x="10111" y="7996"/>
                    <a:pt x="31967" y="4468"/>
                    <a:pt x="31967" y="4468"/>
                  </a:cubicBezTo>
                  <a:lnTo>
                    <a:pt x="291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1676804" y="1700093"/>
              <a:ext cx="344810" cy="445753"/>
            </a:xfrm>
            <a:custGeom>
              <a:avLst/>
              <a:gdLst/>
              <a:ahLst/>
              <a:cxnLst/>
              <a:rect l="l" t="t" r="r" b="b"/>
              <a:pathLst>
                <a:path w="29725" h="38427" extrusionOk="0">
                  <a:moveTo>
                    <a:pt x="22964" y="1"/>
                  </a:moveTo>
                  <a:cubicBezTo>
                    <a:pt x="17450" y="1"/>
                    <a:pt x="12434" y="13308"/>
                    <a:pt x="8384" y="18452"/>
                  </a:cubicBezTo>
                  <a:cubicBezTo>
                    <a:pt x="3405" y="24779"/>
                    <a:pt x="1" y="38427"/>
                    <a:pt x="13708" y="38427"/>
                  </a:cubicBezTo>
                  <a:cubicBezTo>
                    <a:pt x="13713" y="38427"/>
                    <a:pt x="13718" y="38427"/>
                    <a:pt x="13723" y="38427"/>
                  </a:cubicBezTo>
                  <a:cubicBezTo>
                    <a:pt x="27448" y="38418"/>
                    <a:pt x="29725" y="6032"/>
                    <a:pt x="26845" y="2378"/>
                  </a:cubicBezTo>
                  <a:cubicBezTo>
                    <a:pt x="25529" y="706"/>
                    <a:pt x="24233" y="1"/>
                    <a:pt x="22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92279" y="1272250"/>
              <a:ext cx="56770" cy="51191"/>
            </a:xfrm>
            <a:custGeom>
              <a:avLst/>
              <a:gdLst/>
              <a:ahLst/>
              <a:cxnLst/>
              <a:rect l="l" t="t" r="r" b="b"/>
              <a:pathLst>
                <a:path w="4894" h="4413" extrusionOk="0">
                  <a:moveTo>
                    <a:pt x="2909" y="0"/>
                  </a:moveTo>
                  <a:cubicBezTo>
                    <a:pt x="1375" y="0"/>
                    <a:pt x="0" y="1949"/>
                    <a:pt x="654" y="3388"/>
                  </a:cubicBezTo>
                  <a:cubicBezTo>
                    <a:pt x="860" y="3840"/>
                    <a:pt x="1293" y="4164"/>
                    <a:pt x="1772" y="4309"/>
                  </a:cubicBezTo>
                  <a:cubicBezTo>
                    <a:pt x="2007" y="4382"/>
                    <a:pt x="2252" y="4413"/>
                    <a:pt x="2499" y="4413"/>
                  </a:cubicBezTo>
                  <a:cubicBezTo>
                    <a:pt x="2750" y="4413"/>
                    <a:pt x="3002" y="4381"/>
                    <a:pt x="3246" y="4328"/>
                  </a:cubicBezTo>
                  <a:cubicBezTo>
                    <a:pt x="3456" y="4282"/>
                    <a:pt x="3666" y="4223"/>
                    <a:pt x="3840" y="4095"/>
                  </a:cubicBezTo>
                  <a:cubicBezTo>
                    <a:pt x="3994" y="3981"/>
                    <a:pt x="4113" y="3817"/>
                    <a:pt x="4214" y="3652"/>
                  </a:cubicBezTo>
                  <a:cubicBezTo>
                    <a:pt x="4601" y="3040"/>
                    <a:pt x="4893" y="2315"/>
                    <a:pt x="4771" y="1599"/>
                  </a:cubicBezTo>
                  <a:cubicBezTo>
                    <a:pt x="4653" y="891"/>
                    <a:pt x="4105" y="276"/>
                    <a:pt x="3420" y="74"/>
                  </a:cubicBezTo>
                  <a:cubicBezTo>
                    <a:pt x="3250" y="24"/>
                    <a:pt x="3078" y="0"/>
                    <a:pt x="29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1626820" y="1274466"/>
              <a:ext cx="56747" cy="51202"/>
            </a:xfrm>
            <a:custGeom>
              <a:avLst/>
              <a:gdLst/>
              <a:ahLst/>
              <a:cxnLst/>
              <a:rect l="l" t="t" r="r" b="b"/>
              <a:pathLst>
                <a:path w="4892" h="4414" extrusionOk="0">
                  <a:moveTo>
                    <a:pt x="2904" y="0"/>
                  </a:moveTo>
                  <a:cubicBezTo>
                    <a:pt x="1372" y="0"/>
                    <a:pt x="0" y="1952"/>
                    <a:pt x="653" y="3389"/>
                  </a:cubicBezTo>
                  <a:cubicBezTo>
                    <a:pt x="858" y="3840"/>
                    <a:pt x="1291" y="4164"/>
                    <a:pt x="1770" y="4311"/>
                  </a:cubicBezTo>
                  <a:cubicBezTo>
                    <a:pt x="2005" y="4382"/>
                    <a:pt x="2250" y="4413"/>
                    <a:pt x="2496" y="4413"/>
                  </a:cubicBezTo>
                  <a:cubicBezTo>
                    <a:pt x="2747" y="4413"/>
                    <a:pt x="3000" y="4381"/>
                    <a:pt x="3244" y="4328"/>
                  </a:cubicBezTo>
                  <a:cubicBezTo>
                    <a:pt x="3454" y="4282"/>
                    <a:pt x="3664" y="4223"/>
                    <a:pt x="3839" y="4095"/>
                  </a:cubicBezTo>
                  <a:cubicBezTo>
                    <a:pt x="3994" y="3981"/>
                    <a:pt x="4112" y="3817"/>
                    <a:pt x="4212" y="3653"/>
                  </a:cubicBezTo>
                  <a:cubicBezTo>
                    <a:pt x="4599" y="3042"/>
                    <a:pt x="4891" y="2316"/>
                    <a:pt x="4769" y="1599"/>
                  </a:cubicBezTo>
                  <a:cubicBezTo>
                    <a:pt x="4651" y="893"/>
                    <a:pt x="4103" y="276"/>
                    <a:pt x="3419" y="76"/>
                  </a:cubicBezTo>
                  <a:cubicBezTo>
                    <a:pt x="3247" y="24"/>
                    <a:pt x="3074" y="0"/>
                    <a:pt x="29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1512490" y="1377532"/>
              <a:ext cx="19175" cy="76398"/>
            </a:xfrm>
            <a:custGeom>
              <a:avLst/>
              <a:gdLst/>
              <a:ahLst/>
              <a:cxnLst/>
              <a:rect l="l" t="t" r="r" b="b"/>
              <a:pathLst>
                <a:path w="1653" h="6586" extrusionOk="0">
                  <a:moveTo>
                    <a:pt x="728" y="1"/>
                  </a:moveTo>
                  <a:cubicBezTo>
                    <a:pt x="720" y="1"/>
                    <a:pt x="712" y="1"/>
                    <a:pt x="703" y="1"/>
                  </a:cubicBezTo>
                  <a:cubicBezTo>
                    <a:pt x="308" y="18"/>
                    <a:pt x="0" y="351"/>
                    <a:pt x="14" y="745"/>
                  </a:cubicBezTo>
                  <a:lnTo>
                    <a:pt x="206" y="5897"/>
                  </a:lnTo>
                  <a:cubicBezTo>
                    <a:pt x="220" y="6281"/>
                    <a:pt x="535" y="6586"/>
                    <a:pt x="919" y="6586"/>
                  </a:cubicBezTo>
                  <a:cubicBezTo>
                    <a:pt x="920" y="6586"/>
                    <a:pt x="921" y="6586"/>
                    <a:pt x="922" y="6586"/>
                  </a:cubicBezTo>
                  <a:lnTo>
                    <a:pt x="949" y="6586"/>
                  </a:lnTo>
                  <a:cubicBezTo>
                    <a:pt x="1345" y="6570"/>
                    <a:pt x="1653" y="6238"/>
                    <a:pt x="1638" y="5842"/>
                  </a:cubicBezTo>
                  <a:lnTo>
                    <a:pt x="1447" y="690"/>
                  </a:lnTo>
                  <a:cubicBezTo>
                    <a:pt x="1429" y="307"/>
                    <a:pt x="1131" y="1"/>
                    <a:pt x="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15;p29"/>
          <p:cNvSpPr txBox="1">
            <a:spLocks noGrp="1"/>
          </p:cNvSpPr>
          <p:nvPr>
            <p:ph type="subTitle" idx="1"/>
          </p:nvPr>
        </p:nvSpPr>
        <p:spPr>
          <a:xfrm>
            <a:off x="213725" y="1917029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latin typeface="UTM Cookies" pitchFamily="18" charset="0"/>
              </a:rPr>
              <a:t>Hướng</a:t>
            </a:r>
            <a:r>
              <a:rPr lang="en-US" sz="3600" dirty="0" smtClean="0">
                <a:latin typeface="UTM Cookies" pitchFamily="18" charset="0"/>
              </a:rPr>
              <a:t> </a:t>
            </a:r>
            <a:r>
              <a:rPr lang="en-US" sz="3600" dirty="0" err="1" smtClean="0">
                <a:latin typeface="UTM Cookies" pitchFamily="18" charset="0"/>
              </a:rPr>
              <a:t>dẫn</a:t>
            </a:r>
            <a:r>
              <a:rPr lang="en-US" sz="3600" dirty="0" smtClean="0">
                <a:latin typeface="UTM Cookies" pitchFamily="18" charset="0"/>
              </a:rPr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UTM Cookies" pitchFamily="18" charset="0"/>
              </a:rPr>
              <a:t>s</a:t>
            </a:r>
            <a:r>
              <a:rPr lang="en-US" sz="3600" dirty="0" err="1" smtClean="0">
                <a:latin typeface="UTM Cookies" pitchFamily="18" charset="0"/>
              </a:rPr>
              <a:t>ử</a:t>
            </a:r>
            <a:r>
              <a:rPr lang="en-US" sz="3600" dirty="0" smtClean="0">
                <a:latin typeface="UTM Cookies" pitchFamily="18" charset="0"/>
              </a:rPr>
              <a:t> dụng PM</a:t>
            </a:r>
            <a:endParaRPr sz="3600" dirty="0">
              <a:latin typeface="UTM Cooki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ctrTitle"/>
          </p:nvPr>
        </p:nvSpPr>
        <p:spPr>
          <a:xfrm>
            <a:off x="1701500" y="1580888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Google Shape;195;p27"/>
          <p:cNvSpPr txBox="1">
            <a:spLocks noGrp="1"/>
          </p:cNvSpPr>
          <p:nvPr>
            <p:ph type="ctrTitle" idx="2"/>
          </p:nvPr>
        </p:nvSpPr>
        <p:spPr>
          <a:xfrm>
            <a:off x="1701500" y="2396638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dirty="0"/>
          </a:p>
        </p:txBody>
      </p: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701500" y="3212388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27"/>
          <p:cNvSpPr txBox="1">
            <a:spLocks noGrp="1"/>
          </p:cNvSpPr>
          <p:nvPr>
            <p:ph type="ctrTitle" idx="6"/>
          </p:nvPr>
        </p:nvSpPr>
        <p:spPr>
          <a:xfrm>
            <a:off x="1701500" y="4028138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ctrTitle" idx="8"/>
          </p:nvPr>
        </p:nvSpPr>
        <p:spPr>
          <a:xfrm>
            <a:off x="314593" y="566100"/>
            <a:ext cx="6324900" cy="4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latin typeface="UTM Cookies" pitchFamily="18" charset="0"/>
              </a:rPr>
              <a:t>Các</a:t>
            </a:r>
            <a:r>
              <a:rPr lang="en-US" dirty="0" smtClean="0">
                <a:latin typeface="UTM Cookies" pitchFamily="18" charset="0"/>
              </a:rPr>
              <a:t> </a:t>
            </a:r>
            <a:r>
              <a:rPr lang="en-US" dirty="0" err="1" smtClean="0">
                <a:latin typeface="UTM Cookies" pitchFamily="18" charset="0"/>
              </a:rPr>
              <a:t>bước</a:t>
            </a:r>
            <a:r>
              <a:rPr lang="en-US" dirty="0" smtClean="0">
                <a:latin typeface="UTM Cookies" pitchFamily="18" charset="0"/>
              </a:rPr>
              <a:t> </a:t>
            </a:r>
            <a:r>
              <a:rPr lang="en-US" dirty="0" err="1" smtClean="0">
                <a:latin typeface="UTM Cookies" pitchFamily="18" charset="0"/>
              </a:rPr>
              <a:t>lập</a:t>
            </a:r>
            <a:r>
              <a:rPr lang="en-US" dirty="0" smtClean="0">
                <a:latin typeface="UTM Cookies" pitchFamily="18" charset="0"/>
              </a:rPr>
              <a:t> </a:t>
            </a:r>
            <a:r>
              <a:rPr lang="en-US" dirty="0" err="1" smtClean="0">
                <a:latin typeface="UTM Cookies" pitchFamily="18" charset="0"/>
              </a:rPr>
              <a:t>bản</a:t>
            </a:r>
            <a:r>
              <a:rPr lang="en-US" dirty="0" smtClean="0">
                <a:latin typeface="UTM Cookies" pitchFamily="18" charset="0"/>
              </a:rPr>
              <a:t> </a:t>
            </a:r>
            <a:r>
              <a:rPr lang="en-US" dirty="0" err="1" smtClean="0">
                <a:latin typeface="UTM Cookies" pitchFamily="18" charset="0"/>
              </a:rPr>
              <a:t>đồ</a:t>
            </a:r>
            <a:r>
              <a:rPr lang="en-US" dirty="0" smtClean="0">
                <a:latin typeface="UTM Cookies" pitchFamily="18" charset="0"/>
              </a:rPr>
              <a:t>:</a:t>
            </a:r>
            <a:endParaRPr dirty="0">
              <a:latin typeface="UTM Cookies" pitchFamily="18" charset="0"/>
            </a:endParaRPr>
          </a:p>
        </p:txBody>
      </p:sp>
      <p:sp>
        <p:nvSpPr>
          <p:cNvPr id="203" name="Google Shape;203;p27"/>
          <p:cNvSpPr txBox="1">
            <a:spLocks noGrp="1"/>
          </p:cNvSpPr>
          <p:nvPr>
            <p:ph type="title" idx="13"/>
          </p:nvPr>
        </p:nvSpPr>
        <p:spPr>
          <a:xfrm>
            <a:off x="661175" y="1456225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title" idx="14"/>
          </p:nvPr>
        </p:nvSpPr>
        <p:spPr>
          <a:xfrm>
            <a:off x="661175" y="2267759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title" idx="15"/>
          </p:nvPr>
        </p:nvSpPr>
        <p:spPr>
          <a:xfrm>
            <a:off x="661175" y="3090580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 idx="16"/>
          </p:nvPr>
        </p:nvSpPr>
        <p:spPr>
          <a:xfrm>
            <a:off x="661175" y="3915986"/>
            <a:ext cx="936000" cy="52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08" name="Google Shape;208;p27"/>
          <p:cNvSpPr/>
          <p:nvPr/>
        </p:nvSpPr>
        <p:spPr>
          <a:xfrm>
            <a:off x="-76200" y="1637423"/>
            <a:ext cx="1004100" cy="164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-76200" y="2454598"/>
            <a:ext cx="1004100" cy="164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303875" y="2103200"/>
            <a:ext cx="3200400" cy="3200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6200" y="3273073"/>
            <a:ext cx="1004100" cy="164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-76200" y="4095573"/>
            <a:ext cx="1004100" cy="16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6369525" y="4712637"/>
            <a:ext cx="2324400" cy="1974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27"/>
          <p:cNvGrpSpPr/>
          <p:nvPr/>
        </p:nvGrpSpPr>
        <p:grpSpPr>
          <a:xfrm>
            <a:off x="6484714" y="1678244"/>
            <a:ext cx="2324533" cy="3200302"/>
            <a:chOff x="6021128" y="902602"/>
            <a:chExt cx="2577373" cy="3548401"/>
          </a:xfrm>
        </p:grpSpPr>
        <p:grpSp>
          <p:nvGrpSpPr>
            <p:cNvPr id="216" name="Google Shape;216;p27"/>
            <p:cNvGrpSpPr/>
            <p:nvPr/>
          </p:nvGrpSpPr>
          <p:grpSpPr>
            <a:xfrm>
              <a:off x="6021128" y="902602"/>
              <a:ext cx="2577373" cy="3548401"/>
              <a:chOff x="968120" y="2835587"/>
              <a:chExt cx="1309907" cy="1803416"/>
            </a:xfrm>
          </p:grpSpPr>
          <p:sp>
            <p:nvSpPr>
              <p:cNvPr id="217" name="Google Shape;217;p27"/>
              <p:cNvSpPr/>
              <p:nvPr/>
            </p:nvSpPr>
            <p:spPr>
              <a:xfrm>
                <a:off x="1322723" y="4383977"/>
                <a:ext cx="252507" cy="183172"/>
              </a:xfrm>
              <a:custGeom>
                <a:avLst/>
                <a:gdLst/>
                <a:ahLst/>
                <a:cxnLst/>
                <a:rect l="l" t="t" r="r" b="b"/>
                <a:pathLst>
                  <a:path w="25766" h="18691" extrusionOk="0">
                    <a:moveTo>
                      <a:pt x="25748" y="1"/>
                    </a:moveTo>
                    <a:cubicBezTo>
                      <a:pt x="18467" y="1455"/>
                      <a:pt x="11031" y="2213"/>
                      <a:pt x="3504" y="2213"/>
                    </a:cubicBezTo>
                    <a:cubicBezTo>
                      <a:pt x="2338" y="2213"/>
                      <a:pt x="1170" y="2195"/>
                      <a:pt x="0" y="2158"/>
                    </a:cubicBezTo>
                    <a:lnTo>
                      <a:pt x="0" y="2158"/>
                    </a:lnTo>
                    <a:cubicBezTo>
                      <a:pt x="2782" y="10785"/>
                      <a:pt x="6522" y="17255"/>
                      <a:pt x="11529" y="18301"/>
                    </a:cubicBezTo>
                    <a:cubicBezTo>
                      <a:pt x="12778" y="18564"/>
                      <a:pt x="13935" y="18690"/>
                      <a:pt x="15003" y="18690"/>
                    </a:cubicBezTo>
                    <a:cubicBezTo>
                      <a:pt x="21903" y="18690"/>
                      <a:pt x="25100" y="13410"/>
                      <a:pt x="25618" y="5344"/>
                    </a:cubicBezTo>
                    <a:cubicBezTo>
                      <a:pt x="25726" y="3603"/>
                      <a:pt x="25765" y="1794"/>
                      <a:pt x="25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1695064" y="4241661"/>
                <a:ext cx="256799" cy="316324"/>
              </a:xfrm>
              <a:custGeom>
                <a:avLst/>
                <a:gdLst/>
                <a:ahLst/>
                <a:cxnLst/>
                <a:rect l="l" t="t" r="r" b="b"/>
                <a:pathLst>
                  <a:path w="26204" h="32278" extrusionOk="0">
                    <a:moveTo>
                      <a:pt x="26203" y="1"/>
                    </a:moveTo>
                    <a:cubicBezTo>
                      <a:pt x="17913" y="4702"/>
                      <a:pt x="9173" y="8543"/>
                      <a:pt x="115" y="11359"/>
                    </a:cubicBezTo>
                    <a:cubicBezTo>
                      <a:pt x="274" y="14643"/>
                      <a:pt x="479" y="17760"/>
                      <a:pt x="757" y="19576"/>
                    </a:cubicBezTo>
                    <a:cubicBezTo>
                      <a:pt x="1343" y="23417"/>
                      <a:pt x="1" y="31156"/>
                      <a:pt x="9845" y="32185"/>
                    </a:cubicBezTo>
                    <a:cubicBezTo>
                      <a:pt x="10438" y="32247"/>
                      <a:pt x="11008" y="32278"/>
                      <a:pt x="11557" y="32278"/>
                    </a:cubicBezTo>
                    <a:cubicBezTo>
                      <a:pt x="21598" y="32278"/>
                      <a:pt x="24445" y="22053"/>
                      <a:pt x="25692" y="6699"/>
                    </a:cubicBezTo>
                    <a:cubicBezTo>
                      <a:pt x="25851" y="4735"/>
                      <a:pt x="26027" y="2465"/>
                      <a:pt x="26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1245607" y="3789362"/>
                <a:ext cx="736362" cy="616322"/>
              </a:xfrm>
              <a:custGeom>
                <a:avLst/>
                <a:gdLst/>
                <a:ahLst/>
                <a:cxnLst/>
                <a:rect l="l" t="t" r="r" b="b"/>
                <a:pathLst>
                  <a:path w="75139" h="62890" extrusionOk="0">
                    <a:moveTo>
                      <a:pt x="75139" y="0"/>
                    </a:moveTo>
                    <a:lnTo>
                      <a:pt x="0" y="8383"/>
                    </a:lnTo>
                    <a:cubicBezTo>
                      <a:pt x="0" y="8383"/>
                      <a:pt x="1138" y="41944"/>
                      <a:pt x="7875" y="62833"/>
                    </a:cubicBezTo>
                    <a:cubicBezTo>
                      <a:pt x="9058" y="62871"/>
                      <a:pt x="10238" y="62889"/>
                      <a:pt x="11417" y="62889"/>
                    </a:cubicBezTo>
                    <a:cubicBezTo>
                      <a:pt x="18931" y="62889"/>
                      <a:pt x="26353" y="62127"/>
                      <a:pt x="33623" y="60676"/>
                    </a:cubicBezTo>
                    <a:cubicBezTo>
                      <a:pt x="33549" y="52869"/>
                      <a:pt x="32485" y="45381"/>
                      <a:pt x="32485" y="45381"/>
                    </a:cubicBezTo>
                    <a:lnTo>
                      <a:pt x="32485" y="45381"/>
                    </a:lnTo>
                    <a:cubicBezTo>
                      <a:pt x="32485" y="45381"/>
                      <a:pt x="33799" y="45486"/>
                      <a:pt x="36042" y="45486"/>
                    </a:cubicBezTo>
                    <a:cubicBezTo>
                      <a:pt x="38371" y="45486"/>
                      <a:pt x="41703" y="45373"/>
                      <a:pt x="45607" y="44915"/>
                    </a:cubicBezTo>
                    <a:cubicBezTo>
                      <a:pt x="45607" y="44915"/>
                      <a:pt x="45703" y="51482"/>
                      <a:pt x="45982" y="57507"/>
                    </a:cubicBezTo>
                    <a:cubicBezTo>
                      <a:pt x="55041" y="54684"/>
                      <a:pt x="63780" y="50843"/>
                      <a:pt x="72071" y="46149"/>
                    </a:cubicBezTo>
                    <a:cubicBezTo>
                      <a:pt x="73386" y="28299"/>
                      <a:pt x="75139" y="1"/>
                      <a:pt x="751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2032321" y="3214053"/>
                <a:ext cx="206221" cy="95383"/>
              </a:xfrm>
              <a:custGeom>
                <a:avLst/>
                <a:gdLst/>
                <a:ahLst/>
                <a:cxnLst/>
                <a:rect l="l" t="t" r="r" b="b"/>
                <a:pathLst>
                  <a:path w="21043" h="9733" extrusionOk="0">
                    <a:moveTo>
                      <a:pt x="4404" y="1"/>
                    </a:moveTo>
                    <a:cubicBezTo>
                      <a:pt x="2959" y="2686"/>
                      <a:pt x="1400" y="5526"/>
                      <a:pt x="1" y="7984"/>
                    </a:cubicBezTo>
                    <a:cubicBezTo>
                      <a:pt x="4962" y="9009"/>
                      <a:pt x="10414" y="9732"/>
                      <a:pt x="15767" y="9732"/>
                    </a:cubicBezTo>
                    <a:cubicBezTo>
                      <a:pt x="16978" y="9732"/>
                      <a:pt x="18183" y="9695"/>
                      <a:pt x="19377" y="9617"/>
                    </a:cubicBezTo>
                    <a:cubicBezTo>
                      <a:pt x="19917" y="8655"/>
                      <a:pt x="20468" y="7682"/>
                      <a:pt x="21043" y="6687"/>
                    </a:cubicBezTo>
                    <a:cubicBezTo>
                      <a:pt x="13697" y="5559"/>
                      <a:pt x="7995" y="2493"/>
                      <a:pt x="44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2075481" y="3118532"/>
                <a:ext cx="202546" cy="161112"/>
              </a:xfrm>
              <a:custGeom>
                <a:avLst/>
                <a:gdLst/>
                <a:ahLst/>
                <a:cxnLst/>
                <a:rect l="l" t="t" r="r" b="b"/>
                <a:pathLst>
                  <a:path w="20668" h="16440" extrusionOk="0">
                    <a:moveTo>
                      <a:pt x="5168" y="0"/>
                    </a:moveTo>
                    <a:cubicBezTo>
                      <a:pt x="5168" y="0"/>
                      <a:pt x="2788" y="4570"/>
                      <a:pt x="0" y="9748"/>
                    </a:cubicBezTo>
                    <a:cubicBezTo>
                      <a:pt x="3597" y="12240"/>
                      <a:pt x="9299" y="15306"/>
                      <a:pt x="16645" y="16440"/>
                    </a:cubicBezTo>
                    <a:cubicBezTo>
                      <a:pt x="18204" y="13743"/>
                      <a:pt x="19597" y="11193"/>
                      <a:pt x="20667" y="8997"/>
                    </a:cubicBezTo>
                    <a:cubicBezTo>
                      <a:pt x="20662" y="8997"/>
                      <a:pt x="12547" y="1856"/>
                      <a:pt x="51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2154998" y="3134595"/>
                <a:ext cx="52930" cy="58898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6010" extrusionOk="0">
                    <a:moveTo>
                      <a:pt x="1481" y="0"/>
                    </a:moveTo>
                    <a:lnTo>
                      <a:pt x="1" y="6009"/>
                    </a:lnTo>
                    <a:lnTo>
                      <a:pt x="1" y="6009"/>
                    </a:lnTo>
                    <a:lnTo>
                      <a:pt x="5401" y="2538"/>
                    </a:lnTo>
                    <a:cubicBezTo>
                      <a:pt x="5401" y="2538"/>
                      <a:pt x="3591" y="905"/>
                      <a:pt x="14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1195411" y="3257888"/>
                <a:ext cx="759520" cy="273263"/>
              </a:xfrm>
              <a:custGeom>
                <a:avLst/>
                <a:gdLst/>
                <a:ahLst/>
                <a:cxnLst/>
                <a:rect l="l" t="t" r="r" b="b"/>
                <a:pathLst>
                  <a:path w="77502" h="27884" extrusionOk="0">
                    <a:moveTo>
                      <a:pt x="74070" y="1"/>
                    </a:moveTo>
                    <a:cubicBezTo>
                      <a:pt x="53989" y="16019"/>
                      <a:pt x="28738" y="24760"/>
                      <a:pt x="2148" y="24760"/>
                    </a:cubicBezTo>
                    <a:cubicBezTo>
                      <a:pt x="1433" y="24760"/>
                      <a:pt x="718" y="24753"/>
                      <a:pt x="1" y="24741"/>
                    </a:cubicBezTo>
                    <a:lnTo>
                      <a:pt x="1" y="24741"/>
                    </a:lnTo>
                    <a:cubicBezTo>
                      <a:pt x="177" y="25497"/>
                      <a:pt x="291" y="25901"/>
                      <a:pt x="291" y="25901"/>
                    </a:cubicBezTo>
                    <a:cubicBezTo>
                      <a:pt x="291" y="25901"/>
                      <a:pt x="8910" y="27883"/>
                      <a:pt x="21955" y="27883"/>
                    </a:cubicBezTo>
                    <a:cubicBezTo>
                      <a:pt x="36799" y="27883"/>
                      <a:pt x="57373" y="25317"/>
                      <a:pt x="77502" y="14345"/>
                    </a:cubicBezTo>
                    <a:cubicBezTo>
                      <a:pt x="77502" y="14345"/>
                      <a:pt x="76004" y="7591"/>
                      <a:pt x="74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1171548" y="2889281"/>
                <a:ext cx="749690" cy="611197"/>
              </a:xfrm>
              <a:custGeom>
                <a:avLst/>
                <a:gdLst/>
                <a:ahLst/>
                <a:cxnLst/>
                <a:rect l="l" t="t" r="r" b="b"/>
                <a:pathLst>
                  <a:path w="76499" h="62367" extrusionOk="0">
                    <a:moveTo>
                      <a:pt x="39751" y="0"/>
                    </a:moveTo>
                    <a:cubicBezTo>
                      <a:pt x="37441" y="0"/>
                      <a:pt x="35071" y="274"/>
                      <a:pt x="32663" y="877"/>
                    </a:cubicBezTo>
                    <a:cubicBezTo>
                      <a:pt x="29219" y="1571"/>
                      <a:pt x="0" y="8759"/>
                      <a:pt x="0" y="36066"/>
                    </a:cubicBezTo>
                    <a:cubicBezTo>
                      <a:pt x="0" y="50410"/>
                      <a:pt x="1736" y="59333"/>
                      <a:pt x="2436" y="62348"/>
                    </a:cubicBezTo>
                    <a:cubicBezTo>
                      <a:pt x="3153" y="62361"/>
                      <a:pt x="3870" y="62367"/>
                      <a:pt x="4585" y="62367"/>
                    </a:cubicBezTo>
                    <a:cubicBezTo>
                      <a:pt x="31179" y="62367"/>
                      <a:pt x="56430" y="53632"/>
                      <a:pt x="76499" y="37608"/>
                    </a:cubicBezTo>
                    <a:cubicBezTo>
                      <a:pt x="74987" y="31684"/>
                      <a:pt x="73204" y="25249"/>
                      <a:pt x="71652" y="21106"/>
                    </a:cubicBezTo>
                    <a:cubicBezTo>
                      <a:pt x="68558" y="12859"/>
                      <a:pt x="55573" y="0"/>
                      <a:pt x="397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1110259" y="3347990"/>
                <a:ext cx="1041524" cy="898934"/>
              </a:xfrm>
              <a:custGeom>
                <a:avLst/>
                <a:gdLst/>
                <a:ahLst/>
                <a:cxnLst/>
                <a:rect l="l" t="t" r="r" b="b"/>
                <a:pathLst>
                  <a:path w="106278" h="91728" extrusionOk="0">
                    <a:moveTo>
                      <a:pt x="90685" y="1"/>
                    </a:moveTo>
                    <a:lnTo>
                      <a:pt x="85440" y="4838"/>
                    </a:lnTo>
                    <a:cubicBezTo>
                      <a:pt x="85440" y="4843"/>
                      <a:pt x="66082" y="18425"/>
                      <a:pt x="31050" y="18425"/>
                    </a:cubicBezTo>
                    <a:cubicBezTo>
                      <a:pt x="24269" y="18425"/>
                      <a:pt x="16902" y="17916"/>
                      <a:pt x="8974" y="16702"/>
                    </a:cubicBezTo>
                    <a:cubicBezTo>
                      <a:pt x="8974" y="16702"/>
                      <a:pt x="2276" y="24799"/>
                      <a:pt x="1" y="30398"/>
                    </a:cubicBezTo>
                    <a:cubicBezTo>
                      <a:pt x="1" y="30398"/>
                      <a:pt x="5198" y="34621"/>
                      <a:pt x="11684" y="34621"/>
                    </a:cubicBezTo>
                    <a:cubicBezTo>
                      <a:pt x="11700" y="34621"/>
                      <a:pt x="11717" y="34621"/>
                      <a:pt x="11733" y="34621"/>
                    </a:cubicBezTo>
                    <a:cubicBezTo>
                      <a:pt x="11967" y="34621"/>
                      <a:pt x="12200" y="34615"/>
                      <a:pt x="12434" y="34604"/>
                    </a:cubicBezTo>
                    <a:lnTo>
                      <a:pt x="12434" y="34604"/>
                    </a:lnTo>
                    <a:cubicBezTo>
                      <a:pt x="11910" y="35480"/>
                      <a:pt x="7653" y="91045"/>
                      <a:pt x="7653" y="91045"/>
                    </a:cubicBezTo>
                    <a:cubicBezTo>
                      <a:pt x="7653" y="91045"/>
                      <a:pt x="17269" y="91728"/>
                      <a:pt x="30722" y="91728"/>
                    </a:cubicBezTo>
                    <a:cubicBezTo>
                      <a:pt x="48791" y="91728"/>
                      <a:pt x="73780" y="90495"/>
                      <a:pt x="91687" y="84722"/>
                    </a:cubicBezTo>
                    <a:lnTo>
                      <a:pt x="90168" y="28128"/>
                    </a:lnTo>
                    <a:cubicBezTo>
                      <a:pt x="90168" y="28128"/>
                      <a:pt x="100319" y="22347"/>
                      <a:pt x="106277" y="12019"/>
                    </a:cubicBezTo>
                    <a:lnTo>
                      <a:pt x="9068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1194801" y="3386946"/>
                <a:ext cx="754267" cy="236307"/>
              </a:xfrm>
              <a:custGeom>
                <a:avLst/>
                <a:gdLst/>
                <a:ahLst/>
                <a:cxnLst/>
                <a:rect l="l" t="t" r="r" b="b"/>
                <a:pathLst>
                  <a:path w="76966" h="24113" extrusionOk="0">
                    <a:moveTo>
                      <a:pt x="76965" y="1"/>
                    </a:moveTo>
                    <a:cubicBezTo>
                      <a:pt x="76965" y="1"/>
                      <a:pt x="63348" y="10772"/>
                      <a:pt x="40189" y="13265"/>
                    </a:cubicBezTo>
                    <a:cubicBezTo>
                      <a:pt x="40188" y="13265"/>
                      <a:pt x="40186" y="13265"/>
                      <a:pt x="40184" y="13266"/>
                    </a:cubicBezTo>
                    <a:lnTo>
                      <a:pt x="40184" y="13266"/>
                    </a:lnTo>
                    <a:cubicBezTo>
                      <a:pt x="40184" y="13265"/>
                      <a:pt x="40184" y="13265"/>
                      <a:pt x="40184" y="13265"/>
                    </a:cubicBezTo>
                    <a:cubicBezTo>
                      <a:pt x="40184" y="13265"/>
                      <a:pt x="40184" y="13265"/>
                      <a:pt x="40184" y="13266"/>
                    </a:cubicBezTo>
                    <a:lnTo>
                      <a:pt x="40184" y="13266"/>
                    </a:lnTo>
                    <a:cubicBezTo>
                      <a:pt x="40184" y="13266"/>
                      <a:pt x="40184" y="13266"/>
                      <a:pt x="40184" y="13266"/>
                    </a:cubicBezTo>
                    <a:lnTo>
                      <a:pt x="40184" y="13266"/>
                    </a:lnTo>
                    <a:cubicBezTo>
                      <a:pt x="40244" y="13331"/>
                      <a:pt x="45526" y="19056"/>
                      <a:pt x="54830" y="19056"/>
                    </a:cubicBezTo>
                    <a:cubicBezTo>
                      <a:pt x="55954" y="19056"/>
                      <a:pt x="57137" y="18972"/>
                      <a:pt x="58376" y="18785"/>
                    </a:cubicBezTo>
                    <a:cubicBezTo>
                      <a:pt x="69934" y="17032"/>
                      <a:pt x="76965" y="1"/>
                      <a:pt x="76965" y="1"/>
                    </a:cubicBezTo>
                    <a:close/>
                    <a:moveTo>
                      <a:pt x="0" y="12633"/>
                    </a:moveTo>
                    <a:lnTo>
                      <a:pt x="0" y="12633"/>
                    </a:lnTo>
                    <a:cubicBezTo>
                      <a:pt x="0" y="12633"/>
                      <a:pt x="8522" y="24113"/>
                      <a:pt x="22150" y="24113"/>
                    </a:cubicBezTo>
                    <a:cubicBezTo>
                      <a:pt x="23079" y="24113"/>
                      <a:pt x="24033" y="24059"/>
                      <a:pt x="25009" y="23945"/>
                    </a:cubicBezTo>
                    <a:cubicBezTo>
                      <a:pt x="38418" y="22376"/>
                      <a:pt x="40167" y="13353"/>
                      <a:pt x="40184" y="13266"/>
                    </a:cubicBezTo>
                    <a:lnTo>
                      <a:pt x="40184" y="13266"/>
                    </a:lnTo>
                    <a:cubicBezTo>
                      <a:pt x="33035" y="14035"/>
                      <a:pt x="26671" y="14309"/>
                      <a:pt x="21234" y="14309"/>
                    </a:cubicBezTo>
                    <a:cubicBezTo>
                      <a:pt x="7785" y="14309"/>
                      <a:pt x="0" y="12633"/>
                      <a:pt x="0" y="1263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1112444" y="3660276"/>
                <a:ext cx="315952" cy="151998"/>
              </a:xfrm>
              <a:custGeom>
                <a:avLst/>
                <a:gdLst/>
                <a:ahLst/>
                <a:cxnLst/>
                <a:rect l="l" t="t" r="r" b="b"/>
                <a:pathLst>
                  <a:path w="32240" h="15510" extrusionOk="0">
                    <a:moveTo>
                      <a:pt x="1985" y="0"/>
                    </a:moveTo>
                    <a:cubicBezTo>
                      <a:pt x="1985" y="0"/>
                      <a:pt x="158" y="4547"/>
                      <a:pt x="0" y="9424"/>
                    </a:cubicBezTo>
                    <a:cubicBezTo>
                      <a:pt x="7546" y="14114"/>
                      <a:pt x="16179" y="15509"/>
                      <a:pt x="25096" y="15509"/>
                    </a:cubicBezTo>
                    <a:cubicBezTo>
                      <a:pt x="27462" y="15509"/>
                      <a:pt x="29848" y="15411"/>
                      <a:pt x="32240" y="15250"/>
                    </a:cubicBezTo>
                    <a:cubicBezTo>
                      <a:pt x="30829" y="10624"/>
                      <a:pt x="30550" y="6391"/>
                      <a:pt x="30647" y="3307"/>
                    </a:cubicBezTo>
                    <a:lnTo>
                      <a:pt x="30647" y="3307"/>
                    </a:lnTo>
                    <a:cubicBezTo>
                      <a:pt x="25753" y="3695"/>
                      <a:pt x="20295" y="4069"/>
                      <a:pt x="17362" y="4069"/>
                    </a:cubicBezTo>
                    <a:cubicBezTo>
                      <a:pt x="16729" y="4069"/>
                      <a:pt x="16213" y="4051"/>
                      <a:pt x="15846" y="4013"/>
                    </a:cubicBezTo>
                    <a:cubicBezTo>
                      <a:pt x="14925" y="3916"/>
                      <a:pt x="12563" y="2305"/>
                      <a:pt x="12563" y="2305"/>
                    </a:cubicBezTo>
                    <a:cubicBezTo>
                      <a:pt x="12563" y="2305"/>
                      <a:pt x="6770" y="2163"/>
                      <a:pt x="19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1111210" y="3752632"/>
                <a:ext cx="332102" cy="100479"/>
              </a:xfrm>
              <a:custGeom>
                <a:avLst/>
                <a:gdLst/>
                <a:ahLst/>
                <a:cxnLst/>
                <a:rect l="l" t="t" r="r" b="b"/>
                <a:pathLst>
                  <a:path w="33888" h="10253" extrusionOk="0">
                    <a:moveTo>
                      <a:pt x="126" y="0"/>
                    </a:moveTo>
                    <a:cubicBezTo>
                      <a:pt x="1" y="3841"/>
                      <a:pt x="906" y="7886"/>
                      <a:pt x="4549" y="10082"/>
                    </a:cubicBezTo>
                    <a:cubicBezTo>
                      <a:pt x="4549" y="10082"/>
                      <a:pt x="10533" y="10252"/>
                      <a:pt x="18060" y="10252"/>
                    </a:cubicBezTo>
                    <a:cubicBezTo>
                      <a:pt x="23089" y="10252"/>
                      <a:pt x="28807" y="10176"/>
                      <a:pt x="33887" y="9924"/>
                    </a:cubicBezTo>
                    <a:cubicBezTo>
                      <a:pt x="33294" y="8591"/>
                      <a:pt x="32784" y="7222"/>
                      <a:pt x="32361" y="5826"/>
                    </a:cubicBezTo>
                    <a:cubicBezTo>
                      <a:pt x="29971" y="5987"/>
                      <a:pt x="27585" y="6085"/>
                      <a:pt x="25220" y="6085"/>
                    </a:cubicBezTo>
                    <a:cubicBezTo>
                      <a:pt x="16305" y="6085"/>
                      <a:pt x="7672" y="4690"/>
                      <a:pt x="1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1411560" y="3684139"/>
                <a:ext cx="121236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2371" h="16913" extrusionOk="0">
                    <a:moveTo>
                      <a:pt x="10141" y="1"/>
                    </a:moveTo>
                    <a:cubicBezTo>
                      <a:pt x="10141" y="1"/>
                      <a:pt x="5469" y="444"/>
                      <a:pt x="125" y="872"/>
                    </a:cubicBezTo>
                    <a:cubicBezTo>
                      <a:pt x="1" y="4854"/>
                      <a:pt x="467" y="10733"/>
                      <a:pt x="3238" y="16913"/>
                    </a:cubicBezTo>
                    <a:cubicBezTo>
                      <a:pt x="6072" y="16770"/>
                      <a:pt x="8712" y="16576"/>
                      <a:pt x="10919" y="16309"/>
                    </a:cubicBezTo>
                    <a:cubicBezTo>
                      <a:pt x="10925" y="16305"/>
                      <a:pt x="12370" y="6562"/>
                      <a:pt x="10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1467881" y="3725290"/>
                <a:ext cx="55654" cy="41670"/>
              </a:xfrm>
              <a:custGeom>
                <a:avLst/>
                <a:gdLst/>
                <a:ahLst/>
                <a:cxnLst/>
                <a:rect l="l" t="t" r="r" b="b"/>
                <a:pathLst>
                  <a:path w="5679" h="4252" extrusionOk="0">
                    <a:moveTo>
                      <a:pt x="5325" y="1"/>
                    </a:moveTo>
                    <a:lnTo>
                      <a:pt x="0" y="1839"/>
                    </a:lnTo>
                    <a:lnTo>
                      <a:pt x="5325" y="4251"/>
                    </a:lnTo>
                    <a:cubicBezTo>
                      <a:pt x="5325" y="4251"/>
                      <a:pt x="5679" y="2061"/>
                      <a:pt x="53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1463461" y="3182213"/>
                <a:ext cx="168874" cy="130193"/>
              </a:xfrm>
              <a:custGeom>
                <a:avLst/>
                <a:gdLst/>
                <a:ahLst/>
                <a:cxnLst/>
                <a:rect l="l" t="t" r="r" b="b"/>
                <a:pathLst>
                  <a:path w="17232" h="13285" extrusionOk="0">
                    <a:moveTo>
                      <a:pt x="1839" y="13088"/>
                    </a:moveTo>
                    <a:cubicBezTo>
                      <a:pt x="1839" y="13088"/>
                      <a:pt x="1839" y="13088"/>
                      <a:pt x="1839" y="13088"/>
                    </a:cubicBezTo>
                    <a:cubicBezTo>
                      <a:pt x="1839" y="13088"/>
                      <a:pt x="1839" y="13088"/>
                      <a:pt x="1839" y="13088"/>
                    </a:cubicBezTo>
                    <a:lnTo>
                      <a:pt x="1839" y="13088"/>
                    </a:lnTo>
                    <a:cubicBezTo>
                      <a:pt x="1839" y="13088"/>
                      <a:pt x="1839" y="13088"/>
                      <a:pt x="1839" y="13088"/>
                    </a:cubicBezTo>
                    <a:close/>
                    <a:moveTo>
                      <a:pt x="8106" y="0"/>
                    </a:moveTo>
                    <a:cubicBezTo>
                      <a:pt x="7501" y="0"/>
                      <a:pt x="6897" y="86"/>
                      <a:pt x="6312" y="285"/>
                    </a:cubicBezTo>
                    <a:cubicBezTo>
                      <a:pt x="2255" y="1673"/>
                      <a:pt x="1" y="6436"/>
                      <a:pt x="1" y="6436"/>
                    </a:cubicBezTo>
                    <a:cubicBezTo>
                      <a:pt x="2197" y="11198"/>
                      <a:pt x="1843" y="13077"/>
                      <a:pt x="1839" y="13088"/>
                    </a:cubicBezTo>
                    <a:lnTo>
                      <a:pt x="1839" y="13088"/>
                    </a:lnTo>
                    <a:cubicBezTo>
                      <a:pt x="2738" y="13224"/>
                      <a:pt x="3614" y="13284"/>
                      <a:pt x="4463" y="13284"/>
                    </a:cubicBezTo>
                    <a:cubicBezTo>
                      <a:pt x="11904" y="13284"/>
                      <a:pt x="17232" y="8603"/>
                      <a:pt x="17232" y="8603"/>
                    </a:cubicBezTo>
                    <a:cubicBezTo>
                      <a:pt x="15798" y="6481"/>
                      <a:pt x="15308" y="3004"/>
                      <a:pt x="15308" y="3004"/>
                    </a:cubicBezTo>
                    <a:cubicBezTo>
                      <a:pt x="15308" y="3004"/>
                      <a:pt x="11692" y="0"/>
                      <a:pt x="8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1497702" y="3214220"/>
                <a:ext cx="37495" cy="69560"/>
              </a:xfrm>
              <a:custGeom>
                <a:avLst/>
                <a:gdLst/>
                <a:ahLst/>
                <a:cxnLst/>
                <a:rect l="l" t="t" r="r" b="b"/>
                <a:pathLst>
                  <a:path w="3826" h="7098" extrusionOk="0">
                    <a:moveTo>
                      <a:pt x="2300" y="0"/>
                    </a:moveTo>
                    <a:cubicBezTo>
                      <a:pt x="2130" y="0"/>
                      <a:pt x="1943" y="146"/>
                      <a:pt x="1742" y="479"/>
                    </a:cubicBezTo>
                    <a:cubicBezTo>
                      <a:pt x="889" y="1889"/>
                      <a:pt x="1" y="6676"/>
                      <a:pt x="2044" y="7084"/>
                    </a:cubicBezTo>
                    <a:cubicBezTo>
                      <a:pt x="2087" y="7093"/>
                      <a:pt x="2129" y="7097"/>
                      <a:pt x="2169" y="7097"/>
                    </a:cubicBezTo>
                    <a:cubicBezTo>
                      <a:pt x="3825" y="7097"/>
                      <a:pt x="3485" y="0"/>
                      <a:pt x="23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1532913" y="3206321"/>
                <a:ext cx="66797" cy="5937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6059" extrusionOk="0">
                    <a:moveTo>
                      <a:pt x="1493" y="0"/>
                    </a:moveTo>
                    <a:cubicBezTo>
                      <a:pt x="1" y="0"/>
                      <a:pt x="3279" y="6058"/>
                      <a:pt x="4909" y="6058"/>
                    </a:cubicBezTo>
                    <a:cubicBezTo>
                      <a:pt x="5060" y="6058"/>
                      <a:pt x="5196" y="6006"/>
                      <a:pt x="5314" y="5894"/>
                    </a:cubicBezTo>
                    <a:cubicBezTo>
                      <a:pt x="6815" y="4437"/>
                      <a:pt x="3499" y="892"/>
                      <a:pt x="2019" y="157"/>
                    </a:cubicBezTo>
                    <a:cubicBezTo>
                      <a:pt x="1801" y="49"/>
                      <a:pt x="1628" y="0"/>
                      <a:pt x="1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1055340" y="2957989"/>
                <a:ext cx="304417" cy="343196"/>
              </a:xfrm>
              <a:custGeom>
                <a:avLst/>
                <a:gdLst/>
                <a:ahLst/>
                <a:cxnLst/>
                <a:rect l="l" t="t" r="r" b="b"/>
                <a:pathLst>
                  <a:path w="31063" h="35020" extrusionOk="0">
                    <a:moveTo>
                      <a:pt x="17314" y="1"/>
                    </a:moveTo>
                    <a:lnTo>
                      <a:pt x="16582" y="285"/>
                    </a:lnTo>
                    <a:cubicBezTo>
                      <a:pt x="16582" y="285"/>
                      <a:pt x="2726" y="10294"/>
                      <a:pt x="1269" y="19819"/>
                    </a:cubicBezTo>
                    <a:cubicBezTo>
                      <a:pt x="0" y="28172"/>
                      <a:pt x="8594" y="35019"/>
                      <a:pt x="17442" y="35019"/>
                    </a:cubicBezTo>
                    <a:cubicBezTo>
                      <a:pt x="18672" y="35019"/>
                      <a:pt x="19907" y="34887"/>
                      <a:pt x="21122" y="34608"/>
                    </a:cubicBezTo>
                    <a:cubicBezTo>
                      <a:pt x="31063" y="32321"/>
                      <a:pt x="20808" y="19507"/>
                      <a:pt x="18163" y="14521"/>
                    </a:cubicBezTo>
                    <a:cubicBezTo>
                      <a:pt x="13741" y="6237"/>
                      <a:pt x="17314" y="1"/>
                      <a:pt x="173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1198145" y="2957920"/>
                <a:ext cx="97716" cy="109976"/>
              </a:xfrm>
              <a:custGeom>
                <a:avLst/>
                <a:gdLst/>
                <a:ahLst/>
                <a:cxnLst/>
                <a:rect l="l" t="t" r="r" b="b"/>
                <a:pathLst>
                  <a:path w="9971" h="11222" extrusionOk="0">
                    <a:moveTo>
                      <a:pt x="2952" y="0"/>
                    </a:moveTo>
                    <a:cubicBezTo>
                      <a:pt x="2814" y="0"/>
                      <a:pt x="2742" y="8"/>
                      <a:pt x="2742" y="8"/>
                    </a:cubicBezTo>
                    <a:cubicBezTo>
                      <a:pt x="0" y="5078"/>
                      <a:pt x="2197" y="11222"/>
                      <a:pt x="2197" y="11222"/>
                    </a:cubicBezTo>
                    <a:cubicBezTo>
                      <a:pt x="4489" y="7888"/>
                      <a:pt x="9970" y="3103"/>
                      <a:pt x="9970" y="3103"/>
                    </a:cubicBezTo>
                    <a:cubicBezTo>
                      <a:pt x="6457" y="221"/>
                      <a:pt x="3710" y="0"/>
                      <a:pt x="2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1665890" y="2835587"/>
                <a:ext cx="279163" cy="324429"/>
              </a:xfrm>
              <a:custGeom>
                <a:avLst/>
                <a:gdLst/>
                <a:ahLst/>
                <a:cxnLst/>
                <a:rect l="l" t="t" r="r" b="b"/>
                <a:pathLst>
                  <a:path w="28486" h="33105" extrusionOk="0">
                    <a:moveTo>
                      <a:pt x="793" y="0"/>
                    </a:moveTo>
                    <a:lnTo>
                      <a:pt x="0" y="62"/>
                    </a:lnTo>
                    <a:cubicBezTo>
                      <a:pt x="0" y="62"/>
                      <a:pt x="5925" y="4125"/>
                      <a:pt x="5543" y="13514"/>
                    </a:cubicBezTo>
                    <a:cubicBezTo>
                      <a:pt x="5325" y="18777"/>
                      <a:pt x="2096" y="33104"/>
                      <a:pt x="9815" y="33104"/>
                    </a:cubicBezTo>
                    <a:cubicBezTo>
                      <a:pt x="10351" y="33104"/>
                      <a:pt x="10940" y="33035"/>
                      <a:pt x="11586" y="32889"/>
                    </a:cubicBezTo>
                    <a:cubicBezTo>
                      <a:pt x="21538" y="30637"/>
                      <a:pt x="28486" y="18897"/>
                      <a:pt x="23057" y="10954"/>
                    </a:cubicBezTo>
                    <a:cubicBezTo>
                      <a:pt x="17624" y="3016"/>
                      <a:pt x="793" y="0"/>
                      <a:pt x="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1615263" y="2836194"/>
                <a:ext cx="103233" cy="96755"/>
              </a:xfrm>
              <a:custGeom>
                <a:avLst/>
                <a:gdLst/>
                <a:ahLst/>
                <a:cxnLst/>
                <a:rect l="l" t="t" r="r" b="b"/>
                <a:pathLst>
                  <a:path w="10534" h="9873" extrusionOk="0">
                    <a:moveTo>
                      <a:pt x="5166" y="0"/>
                    </a:moveTo>
                    <a:cubicBezTo>
                      <a:pt x="5166" y="0"/>
                      <a:pt x="2259" y="1054"/>
                      <a:pt x="0" y="5924"/>
                    </a:cubicBezTo>
                    <a:cubicBezTo>
                      <a:pt x="0" y="5924"/>
                      <a:pt x="6436" y="7039"/>
                      <a:pt x="10527" y="9873"/>
                    </a:cubicBezTo>
                    <a:cubicBezTo>
                      <a:pt x="10533" y="9873"/>
                      <a:pt x="9839" y="3374"/>
                      <a:pt x="51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1046461" y="3903179"/>
                <a:ext cx="100999" cy="714351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72893" extrusionOk="0">
                    <a:moveTo>
                      <a:pt x="1" y="0"/>
                    </a:moveTo>
                    <a:lnTo>
                      <a:pt x="3580" y="72757"/>
                    </a:lnTo>
                    <a:lnTo>
                      <a:pt x="9355" y="72892"/>
                    </a:lnTo>
                    <a:lnTo>
                      <a:pt x="10305" y="10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1981959" y="3894487"/>
                <a:ext cx="101283" cy="744506"/>
              </a:xfrm>
              <a:custGeom>
                <a:avLst/>
                <a:gdLst/>
                <a:ahLst/>
                <a:cxnLst/>
                <a:rect l="l" t="t" r="r" b="b"/>
                <a:pathLst>
                  <a:path w="10335" h="75970" extrusionOk="0">
                    <a:moveTo>
                      <a:pt x="10334" y="1"/>
                    </a:moveTo>
                    <a:lnTo>
                      <a:pt x="1" y="392"/>
                    </a:lnTo>
                    <a:lnTo>
                      <a:pt x="3159" y="75840"/>
                    </a:lnTo>
                    <a:lnTo>
                      <a:pt x="8935" y="75970"/>
                    </a:lnTo>
                    <a:lnTo>
                      <a:pt x="1033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968120" y="3819203"/>
                <a:ext cx="1199265" cy="95932"/>
              </a:xfrm>
              <a:custGeom>
                <a:avLst/>
                <a:gdLst/>
                <a:ahLst/>
                <a:cxnLst/>
                <a:rect l="l" t="t" r="r" b="b"/>
                <a:pathLst>
                  <a:path w="122374" h="9789" extrusionOk="0">
                    <a:moveTo>
                      <a:pt x="122374" y="0"/>
                    </a:moveTo>
                    <a:lnTo>
                      <a:pt x="193" y="1384"/>
                    </a:lnTo>
                    <a:lnTo>
                      <a:pt x="0" y="9788"/>
                    </a:lnTo>
                    <a:lnTo>
                      <a:pt x="122180" y="8399"/>
                    </a:lnTo>
                    <a:lnTo>
                      <a:pt x="122374" y="0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7"/>
              <p:cNvSpPr/>
              <p:nvPr/>
            </p:nvSpPr>
            <p:spPr>
              <a:xfrm>
                <a:off x="1930166" y="3541167"/>
                <a:ext cx="81977" cy="10364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10576" extrusionOk="0">
                    <a:moveTo>
                      <a:pt x="1334" y="0"/>
                    </a:moveTo>
                    <a:cubicBezTo>
                      <a:pt x="1125" y="0"/>
                      <a:pt x="910" y="15"/>
                      <a:pt x="689" y="46"/>
                    </a:cubicBezTo>
                    <a:cubicBezTo>
                      <a:pt x="1" y="4004"/>
                      <a:pt x="5643" y="10576"/>
                      <a:pt x="8170" y="10576"/>
                    </a:cubicBezTo>
                    <a:cubicBezTo>
                      <a:pt x="8237" y="10576"/>
                      <a:pt x="8302" y="10571"/>
                      <a:pt x="8364" y="10562"/>
                    </a:cubicBezTo>
                    <a:cubicBezTo>
                      <a:pt x="8364" y="10562"/>
                      <a:pt x="6901" y="0"/>
                      <a:pt x="1334" y="0"/>
                    </a:cubicBezTo>
                    <a:close/>
                  </a:path>
                </a:pathLst>
              </a:custGeom>
              <a:solidFill>
                <a:srgbClr val="A8C987"/>
              </a:solidFill>
              <a:ln w="9525" cap="flat" cmpd="sng">
                <a:solidFill>
                  <a:srgbClr val="A8C9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2000256" y="3532396"/>
                <a:ext cx="26107" cy="148656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15169" extrusionOk="0">
                    <a:moveTo>
                      <a:pt x="1154" y="1"/>
                    </a:moveTo>
                    <a:cubicBezTo>
                      <a:pt x="29" y="1"/>
                      <a:pt x="1" y="15168"/>
                      <a:pt x="836" y="15168"/>
                    </a:cubicBezTo>
                    <a:cubicBezTo>
                      <a:pt x="865" y="15168"/>
                      <a:pt x="896" y="15149"/>
                      <a:pt x="928" y="15110"/>
                    </a:cubicBezTo>
                    <a:cubicBezTo>
                      <a:pt x="1868" y="13930"/>
                      <a:pt x="2657" y="13123"/>
                      <a:pt x="2663" y="13117"/>
                    </a:cubicBezTo>
                    <a:lnTo>
                      <a:pt x="2663" y="13117"/>
                    </a:lnTo>
                    <a:lnTo>
                      <a:pt x="1872" y="13926"/>
                    </a:lnTo>
                    <a:cubicBezTo>
                      <a:pt x="1872" y="13926"/>
                      <a:pt x="2493" y="860"/>
                      <a:pt x="1241" y="30"/>
                    </a:cubicBezTo>
                    <a:cubicBezTo>
                      <a:pt x="1211" y="11"/>
                      <a:pt x="1182" y="1"/>
                      <a:pt x="1154" y="1"/>
                    </a:cubicBezTo>
                    <a:close/>
                  </a:path>
                </a:pathLst>
              </a:custGeom>
              <a:solidFill>
                <a:srgbClr val="A8C987"/>
              </a:solidFill>
              <a:ln w="9525" cap="flat" cmpd="sng">
                <a:solidFill>
                  <a:srgbClr val="A8C98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1891005" y="3667519"/>
                <a:ext cx="171108" cy="159387"/>
              </a:xfrm>
              <a:custGeom>
                <a:avLst/>
                <a:gdLst/>
                <a:ahLst/>
                <a:cxnLst/>
                <a:rect l="l" t="t" r="r" b="b"/>
                <a:pathLst>
                  <a:path w="17460" h="16264" extrusionOk="0">
                    <a:moveTo>
                      <a:pt x="1976" y="0"/>
                    </a:moveTo>
                    <a:lnTo>
                      <a:pt x="1976" y="0"/>
                    </a:lnTo>
                    <a:cubicBezTo>
                      <a:pt x="1" y="3814"/>
                      <a:pt x="1105" y="8975"/>
                      <a:pt x="3348" y="12770"/>
                    </a:cubicBezTo>
                    <a:cubicBezTo>
                      <a:pt x="4525" y="14764"/>
                      <a:pt x="5926" y="15532"/>
                      <a:pt x="7234" y="15532"/>
                    </a:cubicBezTo>
                    <a:cubicBezTo>
                      <a:pt x="8816" y="15532"/>
                      <a:pt x="10264" y="14410"/>
                      <a:pt x="11023" y="12975"/>
                    </a:cubicBezTo>
                    <a:cubicBezTo>
                      <a:pt x="11568" y="14730"/>
                      <a:pt x="13163" y="16263"/>
                      <a:pt x="15098" y="16263"/>
                    </a:cubicBezTo>
                    <a:cubicBezTo>
                      <a:pt x="15848" y="16263"/>
                      <a:pt x="16649" y="16033"/>
                      <a:pt x="17460" y="15496"/>
                    </a:cubicBezTo>
                    <a:cubicBezTo>
                      <a:pt x="10323" y="13015"/>
                      <a:pt x="4389" y="7211"/>
                      <a:pt x="19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1910370" y="3637080"/>
                <a:ext cx="220500" cy="182241"/>
              </a:xfrm>
              <a:custGeom>
                <a:avLst/>
                <a:gdLst/>
                <a:ahLst/>
                <a:cxnLst/>
                <a:rect l="l" t="t" r="r" b="b"/>
                <a:pathLst>
                  <a:path w="22500" h="18596" extrusionOk="0">
                    <a:moveTo>
                      <a:pt x="4191" y="0"/>
                    </a:moveTo>
                    <a:cubicBezTo>
                      <a:pt x="3154" y="0"/>
                      <a:pt x="2110" y="372"/>
                      <a:pt x="1190" y="1383"/>
                    </a:cubicBezTo>
                    <a:cubicBezTo>
                      <a:pt x="706" y="1912"/>
                      <a:pt x="319" y="2493"/>
                      <a:pt x="0" y="3102"/>
                    </a:cubicBezTo>
                    <a:cubicBezTo>
                      <a:pt x="2413" y="10311"/>
                      <a:pt x="8343" y="16115"/>
                      <a:pt x="15484" y="18596"/>
                    </a:cubicBezTo>
                    <a:cubicBezTo>
                      <a:pt x="15960" y="18288"/>
                      <a:pt x="16440" y="17873"/>
                      <a:pt x="16912" y="17327"/>
                    </a:cubicBezTo>
                    <a:cubicBezTo>
                      <a:pt x="20280" y="13480"/>
                      <a:pt x="22499" y="7540"/>
                      <a:pt x="19775" y="3118"/>
                    </a:cubicBezTo>
                    <a:cubicBezTo>
                      <a:pt x="18837" y="1598"/>
                      <a:pt x="17380" y="1100"/>
                      <a:pt x="15873" y="1100"/>
                    </a:cubicBezTo>
                    <a:cubicBezTo>
                      <a:pt x="13001" y="1100"/>
                      <a:pt x="9947" y="2909"/>
                      <a:pt x="9947" y="2909"/>
                    </a:cubicBezTo>
                    <a:cubicBezTo>
                      <a:pt x="9947" y="2909"/>
                      <a:pt x="7091" y="0"/>
                      <a:pt x="4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2027637" y="3661296"/>
                <a:ext cx="76234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7779" h="6126" extrusionOk="0">
                    <a:moveTo>
                      <a:pt x="4120" y="1"/>
                    </a:moveTo>
                    <a:cubicBezTo>
                      <a:pt x="2822" y="1"/>
                      <a:pt x="1610" y="647"/>
                      <a:pt x="1610" y="647"/>
                    </a:cubicBezTo>
                    <a:cubicBezTo>
                      <a:pt x="1" y="2634"/>
                      <a:pt x="4598" y="1570"/>
                      <a:pt x="5356" y="2367"/>
                    </a:cubicBezTo>
                    <a:cubicBezTo>
                      <a:pt x="6008" y="3052"/>
                      <a:pt x="6773" y="6126"/>
                      <a:pt x="7213" y="6126"/>
                    </a:cubicBezTo>
                    <a:cubicBezTo>
                      <a:pt x="7283" y="6126"/>
                      <a:pt x="7345" y="6046"/>
                      <a:pt x="7397" y="5865"/>
                    </a:cubicBezTo>
                    <a:cubicBezTo>
                      <a:pt x="7779" y="4551"/>
                      <a:pt x="7682" y="2173"/>
                      <a:pt x="6026" y="676"/>
                    </a:cubicBezTo>
                    <a:cubicBezTo>
                      <a:pt x="5467" y="169"/>
                      <a:pt x="4782" y="1"/>
                      <a:pt x="4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1060573" y="4190368"/>
                <a:ext cx="83035" cy="427104"/>
              </a:xfrm>
              <a:custGeom>
                <a:avLst/>
                <a:gdLst/>
                <a:ahLst/>
                <a:cxnLst/>
                <a:rect l="l" t="t" r="r" b="b"/>
                <a:pathLst>
                  <a:path w="8473" h="43582" extrusionOk="0">
                    <a:moveTo>
                      <a:pt x="0" y="1"/>
                    </a:moveTo>
                    <a:lnTo>
                      <a:pt x="2140" y="43452"/>
                    </a:lnTo>
                    <a:lnTo>
                      <a:pt x="7915" y="43582"/>
                    </a:lnTo>
                    <a:lnTo>
                      <a:pt x="8472" y="1367"/>
                    </a:lnTo>
                    <a:cubicBezTo>
                      <a:pt x="5645" y="963"/>
                      <a:pt x="2823" y="50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7"/>
              <p:cNvSpPr/>
              <p:nvPr/>
            </p:nvSpPr>
            <p:spPr>
              <a:xfrm>
                <a:off x="1046471" y="3903179"/>
                <a:ext cx="100999" cy="300586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30672" extrusionOk="0">
                    <a:moveTo>
                      <a:pt x="1" y="0"/>
                    </a:moveTo>
                    <a:lnTo>
                      <a:pt x="1440" y="29306"/>
                    </a:lnTo>
                    <a:cubicBezTo>
                      <a:pt x="4256" y="29807"/>
                      <a:pt x="7084" y="30273"/>
                      <a:pt x="9913" y="30672"/>
                    </a:cubicBezTo>
                    <a:lnTo>
                      <a:pt x="10306" y="10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7"/>
              <p:cNvSpPr/>
              <p:nvPr/>
            </p:nvSpPr>
            <p:spPr>
              <a:xfrm>
                <a:off x="1981910" y="3894487"/>
                <a:ext cx="101332" cy="280731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8646" extrusionOk="0">
                    <a:moveTo>
                      <a:pt x="10339" y="1"/>
                    </a:moveTo>
                    <a:lnTo>
                      <a:pt x="0" y="392"/>
                    </a:lnTo>
                    <a:lnTo>
                      <a:pt x="1184" y="28645"/>
                    </a:lnTo>
                    <a:cubicBezTo>
                      <a:pt x="4080" y="28036"/>
                      <a:pt x="6967" y="27379"/>
                      <a:pt x="9844" y="26676"/>
                    </a:cubicBezTo>
                    <a:lnTo>
                      <a:pt x="10339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1993562" y="4155862"/>
                <a:ext cx="84878" cy="483140"/>
              </a:xfrm>
              <a:custGeom>
                <a:avLst/>
                <a:gdLst/>
                <a:ahLst/>
                <a:cxnLst/>
                <a:rect l="l" t="t" r="r" b="b"/>
                <a:pathLst>
                  <a:path w="8661" h="49300" extrusionOk="0">
                    <a:moveTo>
                      <a:pt x="8661" y="0"/>
                    </a:moveTo>
                    <a:lnTo>
                      <a:pt x="8661" y="0"/>
                    </a:lnTo>
                    <a:cubicBezTo>
                      <a:pt x="5782" y="711"/>
                      <a:pt x="2896" y="1369"/>
                      <a:pt x="1" y="1974"/>
                    </a:cubicBezTo>
                    <a:lnTo>
                      <a:pt x="1975" y="49169"/>
                    </a:lnTo>
                    <a:lnTo>
                      <a:pt x="7750" y="49300"/>
                    </a:lnTo>
                    <a:lnTo>
                      <a:pt x="86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968120" y="3819203"/>
                <a:ext cx="1199265" cy="95932"/>
              </a:xfrm>
              <a:custGeom>
                <a:avLst/>
                <a:gdLst/>
                <a:ahLst/>
                <a:cxnLst/>
                <a:rect l="l" t="t" r="r" b="b"/>
                <a:pathLst>
                  <a:path w="122374" h="9789" extrusionOk="0">
                    <a:moveTo>
                      <a:pt x="122374" y="0"/>
                    </a:moveTo>
                    <a:lnTo>
                      <a:pt x="193" y="1384"/>
                    </a:lnTo>
                    <a:lnTo>
                      <a:pt x="0" y="9788"/>
                    </a:lnTo>
                    <a:lnTo>
                      <a:pt x="122180" y="8399"/>
                    </a:lnTo>
                    <a:lnTo>
                      <a:pt x="12237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1606178" y="3164739"/>
                <a:ext cx="78723" cy="161455"/>
              </a:xfrm>
              <a:custGeom>
                <a:avLst/>
                <a:gdLst/>
                <a:ahLst/>
                <a:cxnLst/>
                <a:rect l="l" t="t" r="r" b="b"/>
                <a:pathLst>
                  <a:path w="8033" h="16475" extrusionOk="0">
                    <a:moveTo>
                      <a:pt x="958" y="1"/>
                    </a:moveTo>
                    <a:cubicBezTo>
                      <a:pt x="830" y="1"/>
                      <a:pt x="708" y="78"/>
                      <a:pt x="672" y="207"/>
                    </a:cubicBezTo>
                    <a:cubicBezTo>
                      <a:pt x="643" y="287"/>
                      <a:pt x="0" y="2353"/>
                      <a:pt x="523" y="5396"/>
                    </a:cubicBezTo>
                    <a:cubicBezTo>
                      <a:pt x="1002" y="8184"/>
                      <a:pt x="2605" y="12367"/>
                      <a:pt x="7511" y="16401"/>
                    </a:cubicBezTo>
                    <a:cubicBezTo>
                      <a:pt x="7534" y="16429"/>
                      <a:pt x="7566" y="16449"/>
                      <a:pt x="7602" y="16459"/>
                    </a:cubicBezTo>
                    <a:cubicBezTo>
                      <a:pt x="7634" y="16470"/>
                      <a:pt x="7666" y="16475"/>
                      <a:pt x="7698" y="16475"/>
                    </a:cubicBezTo>
                    <a:cubicBezTo>
                      <a:pt x="7784" y="16475"/>
                      <a:pt x="7867" y="16439"/>
                      <a:pt x="7926" y="16372"/>
                    </a:cubicBezTo>
                    <a:cubicBezTo>
                      <a:pt x="8033" y="16245"/>
                      <a:pt x="8014" y="16056"/>
                      <a:pt x="7887" y="15952"/>
                    </a:cubicBezTo>
                    <a:cubicBezTo>
                      <a:pt x="3141" y="12037"/>
                      <a:pt x="1581" y="8014"/>
                      <a:pt x="1115" y="5334"/>
                    </a:cubicBezTo>
                    <a:cubicBezTo>
                      <a:pt x="608" y="2426"/>
                      <a:pt x="1229" y="412"/>
                      <a:pt x="1241" y="395"/>
                    </a:cubicBezTo>
                    <a:cubicBezTo>
                      <a:pt x="1291" y="236"/>
                      <a:pt x="1206" y="87"/>
                      <a:pt x="1047" y="14"/>
                    </a:cubicBezTo>
                    <a:cubicBezTo>
                      <a:pt x="1018" y="5"/>
                      <a:pt x="988" y="1"/>
                      <a:pt x="9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1439225" y="3215151"/>
                <a:ext cx="53253" cy="17272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17625" extrusionOk="0">
                    <a:moveTo>
                      <a:pt x="343" y="1"/>
                    </a:moveTo>
                    <a:cubicBezTo>
                      <a:pt x="257" y="1"/>
                      <a:pt x="171" y="42"/>
                      <a:pt x="113" y="117"/>
                    </a:cubicBezTo>
                    <a:cubicBezTo>
                      <a:pt x="1" y="239"/>
                      <a:pt x="15" y="433"/>
                      <a:pt x="146" y="537"/>
                    </a:cubicBezTo>
                    <a:cubicBezTo>
                      <a:pt x="158" y="554"/>
                      <a:pt x="1764" y="1914"/>
                      <a:pt x="2901" y="4640"/>
                    </a:cubicBezTo>
                    <a:cubicBezTo>
                      <a:pt x="3942" y="7150"/>
                      <a:pt x="4796" y="11377"/>
                      <a:pt x="2895" y="17232"/>
                    </a:cubicBezTo>
                    <a:cubicBezTo>
                      <a:pt x="2845" y="17386"/>
                      <a:pt x="2926" y="17551"/>
                      <a:pt x="3077" y="17607"/>
                    </a:cubicBezTo>
                    <a:cubicBezTo>
                      <a:pt x="3083" y="17609"/>
                      <a:pt x="3089" y="17610"/>
                      <a:pt x="3095" y="17613"/>
                    </a:cubicBezTo>
                    <a:cubicBezTo>
                      <a:pt x="3122" y="17621"/>
                      <a:pt x="3150" y="17625"/>
                      <a:pt x="3178" y="17625"/>
                    </a:cubicBezTo>
                    <a:cubicBezTo>
                      <a:pt x="3307" y="17625"/>
                      <a:pt x="3427" y="17542"/>
                      <a:pt x="3470" y="17414"/>
                    </a:cubicBezTo>
                    <a:cubicBezTo>
                      <a:pt x="5434" y="11366"/>
                      <a:pt x="4540" y="6978"/>
                      <a:pt x="3441" y="4367"/>
                    </a:cubicBezTo>
                    <a:cubicBezTo>
                      <a:pt x="2247" y="1522"/>
                      <a:pt x="603" y="133"/>
                      <a:pt x="528" y="76"/>
                    </a:cubicBezTo>
                    <a:cubicBezTo>
                      <a:pt x="474" y="25"/>
                      <a:pt x="408" y="1"/>
                      <a:pt x="3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1986869" y="3292286"/>
                <a:ext cx="235347" cy="210181"/>
              </a:xfrm>
              <a:custGeom>
                <a:avLst/>
                <a:gdLst/>
                <a:ahLst/>
                <a:cxnLst/>
                <a:rect l="l" t="t" r="r" b="b"/>
                <a:pathLst>
                  <a:path w="24015" h="21447" extrusionOk="0">
                    <a:moveTo>
                      <a:pt x="4639" y="1"/>
                    </a:moveTo>
                    <a:cubicBezTo>
                      <a:pt x="3034" y="2823"/>
                      <a:pt x="1634" y="5133"/>
                      <a:pt x="866" y="6083"/>
                    </a:cubicBezTo>
                    <a:cubicBezTo>
                      <a:pt x="229" y="6873"/>
                      <a:pt x="1" y="7784"/>
                      <a:pt x="1" y="7784"/>
                    </a:cubicBezTo>
                    <a:cubicBezTo>
                      <a:pt x="1" y="7784"/>
                      <a:pt x="3692" y="21446"/>
                      <a:pt x="11117" y="21446"/>
                    </a:cubicBezTo>
                    <a:cubicBezTo>
                      <a:pt x="12101" y="21446"/>
                      <a:pt x="13151" y="21206"/>
                      <a:pt x="14267" y="20662"/>
                    </a:cubicBezTo>
                    <a:cubicBezTo>
                      <a:pt x="14267" y="20662"/>
                      <a:pt x="18006" y="12331"/>
                      <a:pt x="24015" y="1634"/>
                    </a:cubicBezTo>
                    <a:lnTo>
                      <a:pt x="24015" y="1634"/>
                    </a:lnTo>
                    <a:cubicBezTo>
                      <a:pt x="22828" y="1711"/>
                      <a:pt x="21629" y="1747"/>
                      <a:pt x="20425" y="1747"/>
                    </a:cubicBezTo>
                    <a:cubicBezTo>
                      <a:pt x="15065" y="1747"/>
                      <a:pt x="9605" y="1027"/>
                      <a:pt x="46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27"/>
            <p:cNvGrpSpPr/>
            <p:nvPr/>
          </p:nvGrpSpPr>
          <p:grpSpPr>
            <a:xfrm rot="-1108094">
              <a:off x="6782445" y="1438260"/>
              <a:ext cx="724693" cy="681076"/>
              <a:chOff x="4199736" y="1576159"/>
              <a:chExt cx="242032" cy="227470"/>
            </a:xfrm>
          </p:grpSpPr>
          <p:sp>
            <p:nvSpPr>
              <p:cNvPr id="255" name="Google Shape;255;p27"/>
              <p:cNvSpPr/>
              <p:nvPr/>
            </p:nvSpPr>
            <p:spPr>
              <a:xfrm>
                <a:off x="4199736" y="1576159"/>
                <a:ext cx="46295" cy="41783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269" extrusionOk="0">
                    <a:moveTo>
                      <a:pt x="3480" y="0"/>
                    </a:moveTo>
                    <a:cubicBezTo>
                      <a:pt x="1647" y="0"/>
                      <a:pt x="1" y="2336"/>
                      <a:pt x="784" y="4051"/>
                    </a:cubicBezTo>
                    <a:cubicBezTo>
                      <a:pt x="1033" y="4592"/>
                      <a:pt x="1547" y="4978"/>
                      <a:pt x="2117" y="5146"/>
                    </a:cubicBezTo>
                    <a:cubicBezTo>
                      <a:pt x="2398" y="5232"/>
                      <a:pt x="2690" y="5269"/>
                      <a:pt x="2983" y="5269"/>
                    </a:cubicBezTo>
                    <a:cubicBezTo>
                      <a:pt x="3282" y="5269"/>
                      <a:pt x="3583" y="5230"/>
                      <a:pt x="3875" y="5166"/>
                    </a:cubicBezTo>
                    <a:cubicBezTo>
                      <a:pt x="4122" y="5114"/>
                      <a:pt x="4374" y="5040"/>
                      <a:pt x="4580" y="4888"/>
                    </a:cubicBezTo>
                    <a:cubicBezTo>
                      <a:pt x="4770" y="4752"/>
                      <a:pt x="4907" y="4557"/>
                      <a:pt x="5027" y="4356"/>
                    </a:cubicBezTo>
                    <a:cubicBezTo>
                      <a:pt x="5491" y="3624"/>
                      <a:pt x="5838" y="2762"/>
                      <a:pt x="5691" y="1908"/>
                    </a:cubicBezTo>
                    <a:cubicBezTo>
                      <a:pt x="5549" y="1066"/>
                      <a:pt x="4896" y="330"/>
                      <a:pt x="4080" y="86"/>
                    </a:cubicBezTo>
                    <a:cubicBezTo>
                      <a:pt x="3880" y="28"/>
                      <a:pt x="3679" y="0"/>
                      <a:pt x="3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7"/>
              <p:cNvSpPr/>
              <p:nvPr/>
            </p:nvSpPr>
            <p:spPr>
              <a:xfrm>
                <a:off x="4395520" y="1585741"/>
                <a:ext cx="46248" cy="41799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5271" extrusionOk="0">
                    <a:moveTo>
                      <a:pt x="3469" y="0"/>
                    </a:moveTo>
                    <a:cubicBezTo>
                      <a:pt x="1643" y="0"/>
                      <a:pt x="1" y="2330"/>
                      <a:pt x="779" y="4047"/>
                    </a:cubicBezTo>
                    <a:cubicBezTo>
                      <a:pt x="1026" y="4589"/>
                      <a:pt x="1542" y="4973"/>
                      <a:pt x="2110" y="5147"/>
                    </a:cubicBezTo>
                    <a:cubicBezTo>
                      <a:pt x="2392" y="5233"/>
                      <a:pt x="2683" y="5270"/>
                      <a:pt x="2976" y="5270"/>
                    </a:cubicBezTo>
                    <a:cubicBezTo>
                      <a:pt x="3276" y="5270"/>
                      <a:pt x="3576" y="5232"/>
                      <a:pt x="3868" y="5168"/>
                    </a:cubicBezTo>
                    <a:cubicBezTo>
                      <a:pt x="4116" y="5116"/>
                      <a:pt x="4368" y="5041"/>
                      <a:pt x="4573" y="4890"/>
                    </a:cubicBezTo>
                    <a:cubicBezTo>
                      <a:pt x="4763" y="4753"/>
                      <a:pt x="4900" y="4558"/>
                      <a:pt x="5021" y="4357"/>
                    </a:cubicBezTo>
                    <a:cubicBezTo>
                      <a:pt x="5485" y="3626"/>
                      <a:pt x="5831" y="2763"/>
                      <a:pt x="5684" y="1910"/>
                    </a:cubicBezTo>
                    <a:cubicBezTo>
                      <a:pt x="5543" y="1068"/>
                      <a:pt x="4890" y="330"/>
                      <a:pt x="4073" y="88"/>
                    </a:cubicBezTo>
                    <a:cubicBezTo>
                      <a:pt x="3872" y="28"/>
                      <a:pt x="3669" y="0"/>
                      <a:pt x="3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7"/>
              <p:cNvSpPr/>
              <p:nvPr/>
            </p:nvSpPr>
            <p:spPr>
              <a:xfrm rot="876614">
                <a:off x="4280662" y="1746100"/>
                <a:ext cx="85529" cy="47510"/>
              </a:xfrm>
              <a:custGeom>
                <a:avLst/>
                <a:gdLst/>
                <a:ahLst/>
                <a:cxnLst/>
                <a:rect l="l" t="t" r="r" b="b"/>
                <a:pathLst>
                  <a:path w="10787" h="5992" extrusionOk="0">
                    <a:moveTo>
                      <a:pt x="9905" y="1"/>
                    </a:moveTo>
                    <a:cubicBezTo>
                      <a:pt x="9498" y="1"/>
                      <a:pt x="9140" y="310"/>
                      <a:pt x="9092" y="729"/>
                    </a:cubicBezTo>
                    <a:cubicBezTo>
                      <a:pt x="9086" y="760"/>
                      <a:pt x="8703" y="3761"/>
                      <a:pt x="5919" y="4282"/>
                    </a:cubicBezTo>
                    <a:cubicBezTo>
                      <a:pt x="5700" y="4323"/>
                      <a:pt x="5489" y="4341"/>
                      <a:pt x="5286" y="4341"/>
                    </a:cubicBezTo>
                    <a:cubicBezTo>
                      <a:pt x="2966" y="4341"/>
                      <a:pt x="1750" y="1865"/>
                      <a:pt x="1697" y="1749"/>
                    </a:cubicBezTo>
                    <a:cubicBezTo>
                      <a:pt x="1559" y="1444"/>
                      <a:pt x="1258" y="1265"/>
                      <a:pt x="944" y="1265"/>
                    </a:cubicBezTo>
                    <a:cubicBezTo>
                      <a:pt x="826" y="1265"/>
                      <a:pt x="706" y="1291"/>
                      <a:pt x="592" y="1345"/>
                    </a:cubicBezTo>
                    <a:cubicBezTo>
                      <a:pt x="174" y="1541"/>
                      <a:pt x="0" y="2041"/>
                      <a:pt x="202" y="2455"/>
                    </a:cubicBezTo>
                    <a:cubicBezTo>
                      <a:pt x="812" y="3766"/>
                      <a:pt x="2607" y="5992"/>
                      <a:pt x="5287" y="5992"/>
                    </a:cubicBezTo>
                    <a:cubicBezTo>
                      <a:pt x="5601" y="5992"/>
                      <a:pt x="5914" y="5962"/>
                      <a:pt x="6224" y="5903"/>
                    </a:cubicBezTo>
                    <a:cubicBezTo>
                      <a:pt x="9397" y="5314"/>
                      <a:pt x="10560" y="2387"/>
                      <a:pt x="10734" y="924"/>
                    </a:cubicBezTo>
                    <a:cubicBezTo>
                      <a:pt x="10786" y="470"/>
                      <a:pt x="10461" y="60"/>
                      <a:pt x="10009" y="8"/>
                    </a:cubicBezTo>
                    <a:cubicBezTo>
                      <a:pt x="9974" y="3"/>
                      <a:pt x="9939" y="1"/>
                      <a:pt x="99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7"/>
            <p:cNvGrpSpPr/>
            <p:nvPr/>
          </p:nvGrpSpPr>
          <p:grpSpPr>
            <a:xfrm rot="-1108094">
              <a:off x="6635761" y="1647012"/>
              <a:ext cx="1018076" cy="263565"/>
              <a:chOff x="4501013" y="1645519"/>
              <a:chExt cx="340016" cy="88027"/>
            </a:xfrm>
          </p:grpSpPr>
          <p:sp>
            <p:nvSpPr>
              <p:cNvPr id="259" name="Google Shape;259;p27"/>
              <p:cNvSpPr/>
              <p:nvPr/>
            </p:nvSpPr>
            <p:spPr>
              <a:xfrm>
                <a:off x="4501013" y="1645519"/>
                <a:ext cx="102313" cy="76612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9661" extrusionOk="0">
                    <a:moveTo>
                      <a:pt x="7125" y="1"/>
                    </a:moveTo>
                    <a:cubicBezTo>
                      <a:pt x="3067" y="1"/>
                      <a:pt x="0" y="4618"/>
                      <a:pt x="3759" y="8243"/>
                    </a:cubicBezTo>
                    <a:cubicBezTo>
                      <a:pt x="4732" y="9183"/>
                      <a:pt x="6083" y="9660"/>
                      <a:pt x="7433" y="9660"/>
                    </a:cubicBezTo>
                    <a:cubicBezTo>
                      <a:pt x="8630" y="9660"/>
                      <a:pt x="9826" y="9284"/>
                      <a:pt x="10754" y="8521"/>
                    </a:cubicBezTo>
                    <a:cubicBezTo>
                      <a:pt x="11503" y="7905"/>
                      <a:pt x="12081" y="7070"/>
                      <a:pt x="12338" y="6137"/>
                    </a:cubicBezTo>
                    <a:cubicBezTo>
                      <a:pt x="12902" y="4106"/>
                      <a:pt x="11791" y="1807"/>
                      <a:pt x="9954" y="769"/>
                    </a:cubicBezTo>
                    <a:cubicBezTo>
                      <a:pt x="9005" y="235"/>
                      <a:pt x="8040" y="1"/>
                      <a:pt x="71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4738716" y="1656935"/>
                <a:ext cx="102313" cy="76612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9661" extrusionOk="0">
                    <a:moveTo>
                      <a:pt x="7125" y="0"/>
                    </a:moveTo>
                    <a:cubicBezTo>
                      <a:pt x="3067" y="0"/>
                      <a:pt x="1" y="4618"/>
                      <a:pt x="3758" y="8243"/>
                    </a:cubicBezTo>
                    <a:cubicBezTo>
                      <a:pt x="4732" y="9183"/>
                      <a:pt x="6084" y="9660"/>
                      <a:pt x="7433" y="9660"/>
                    </a:cubicBezTo>
                    <a:cubicBezTo>
                      <a:pt x="8631" y="9660"/>
                      <a:pt x="9826" y="9284"/>
                      <a:pt x="10754" y="8522"/>
                    </a:cubicBezTo>
                    <a:cubicBezTo>
                      <a:pt x="11502" y="7907"/>
                      <a:pt x="12080" y="7069"/>
                      <a:pt x="12339" y="6138"/>
                    </a:cubicBezTo>
                    <a:cubicBezTo>
                      <a:pt x="12901" y="4105"/>
                      <a:pt x="11792" y="1806"/>
                      <a:pt x="9954" y="768"/>
                    </a:cubicBezTo>
                    <a:cubicBezTo>
                      <a:pt x="9005" y="235"/>
                      <a:pt x="8040" y="0"/>
                      <a:pt x="71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1" name="Google Shape;261;p27"/>
          <p:cNvSpPr/>
          <p:nvPr/>
        </p:nvSpPr>
        <p:spPr>
          <a:xfrm>
            <a:off x="7867500" y="1438416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6484725" y="-4872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01500" y="1857223"/>
            <a:ext cx="6324900" cy="403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1701500" y="2672973"/>
            <a:ext cx="6324900" cy="403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5"/>
          </p:nvPr>
        </p:nvSpPr>
        <p:spPr>
          <a:xfrm>
            <a:off x="1701500" y="3488723"/>
            <a:ext cx="6324900" cy="403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7"/>
          </p:nvPr>
        </p:nvSpPr>
        <p:spPr>
          <a:xfrm>
            <a:off x="1701500" y="4304473"/>
            <a:ext cx="6324900" cy="403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40"/>
          <p:cNvSpPr/>
          <p:nvPr/>
        </p:nvSpPr>
        <p:spPr>
          <a:xfrm>
            <a:off x="1637225" y="4650825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40"/>
          <p:cNvSpPr/>
          <p:nvPr/>
        </p:nvSpPr>
        <p:spPr>
          <a:xfrm>
            <a:off x="1980738" y="330009"/>
            <a:ext cx="7046384" cy="4635661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Google Shape;865;p40"/>
          <p:cNvGrpSpPr/>
          <p:nvPr/>
        </p:nvGrpSpPr>
        <p:grpSpPr>
          <a:xfrm>
            <a:off x="1287439" y="1954756"/>
            <a:ext cx="1638324" cy="2751293"/>
            <a:chOff x="4724018" y="1905159"/>
            <a:chExt cx="1638324" cy="2751293"/>
          </a:xfrm>
        </p:grpSpPr>
        <p:grpSp>
          <p:nvGrpSpPr>
            <p:cNvPr id="866" name="Google Shape;866;p40"/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867" name="Google Shape;867;p40"/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0"/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0"/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0"/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0"/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0"/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0"/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0"/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0"/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0"/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0"/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0"/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0"/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0"/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0"/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0"/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0"/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0"/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0"/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0"/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0"/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0"/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0"/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0"/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0"/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0"/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0"/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0"/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0"/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0"/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0"/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0"/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40"/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0"/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77" y="2818970"/>
            <a:ext cx="4129705" cy="194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77" y="589721"/>
            <a:ext cx="4129705" cy="2077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/>
          <p:nvPr/>
        </p:nvSpPr>
        <p:spPr>
          <a:xfrm>
            <a:off x="646268" y="405636"/>
            <a:ext cx="6089094" cy="3987372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40"/>
          <p:cNvSpPr/>
          <p:nvPr/>
        </p:nvSpPr>
        <p:spPr>
          <a:xfrm>
            <a:off x="6999759" y="4502857"/>
            <a:ext cx="930000" cy="1890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2" name="Google Shape;902;p40"/>
          <p:cNvGrpSpPr/>
          <p:nvPr/>
        </p:nvGrpSpPr>
        <p:grpSpPr>
          <a:xfrm>
            <a:off x="6618007" y="1624097"/>
            <a:ext cx="1726199" cy="2930541"/>
            <a:chOff x="2781652" y="1725910"/>
            <a:chExt cx="1726199" cy="2930541"/>
          </a:xfrm>
        </p:grpSpPr>
        <p:grpSp>
          <p:nvGrpSpPr>
            <p:cNvPr id="903" name="Google Shape;903;p40"/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904" name="Google Shape;904;p40"/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0"/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0"/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0"/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0"/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0"/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0"/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0"/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0"/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0"/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0"/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0"/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0"/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0"/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0"/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0"/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0"/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0"/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0"/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0"/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0"/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0"/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0"/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0"/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0"/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0"/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0"/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0"/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0"/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0"/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0"/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" name="Google Shape;935;p40"/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14" y="904166"/>
            <a:ext cx="4893787" cy="26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8"/>
          <p:cNvSpPr txBox="1">
            <a:spLocks noGrp="1"/>
          </p:cNvSpPr>
          <p:nvPr>
            <p:ph type="title"/>
          </p:nvPr>
        </p:nvSpPr>
        <p:spPr>
          <a:xfrm>
            <a:off x="4612021" y="1500269"/>
            <a:ext cx="368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289" name="Google Shape;1289;p48"/>
          <p:cNvGrpSpPr/>
          <p:nvPr/>
        </p:nvGrpSpPr>
        <p:grpSpPr>
          <a:xfrm>
            <a:off x="1586604" y="1026334"/>
            <a:ext cx="1678546" cy="3436516"/>
            <a:chOff x="1586604" y="1026334"/>
            <a:chExt cx="1678546" cy="3436516"/>
          </a:xfrm>
        </p:grpSpPr>
        <p:sp>
          <p:nvSpPr>
            <p:cNvPr id="1290" name="Google Shape;1290;p48"/>
            <p:cNvSpPr/>
            <p:nvPr/>
          </p:nvSpPr>
          <p:spPr>
            <a:xfrm>
              <a:off x="1754950" y="4155950"/>
              <a:ext cx="1510200" cy="306900"/>
            </a:xfrm>
            <a:prstGeom prst="ellipse">
              <a:avLst/>
            </a:pr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1" name="Google Shape;1291;p48"/>
            <p:cNvGrpSpPr/>
            <p:nvPr/>
          </p:nvGrpSpPr>
          <p:grpSpPr>
            <a:xfrm>
              <a:off x="1586604" y="1026334"/>
              <a:ext cx="1633202" cy="3286981"/>
              <a:chOff x="9691150" y="-1567837"/>
              <a:chExt cx="2148950" cy="4324975"/>
            </a:xfrm>
          </p:grpSpPr>
          <p:sp>
            <p:nvSpPr>
              <p:cNvPr id="1292" name="Google Shape;1292;p48"/>
              <p:cNvSpPr/>
              <p:nvPr/>
            </p:nvSpPr>
            <p:spPr>
              <a:xfrm>
                <a:off x="10651125" y="-215637"/>
                <a:ext cx="318575" cy="402600"/>
              </a:xfrm>
              <a:custGeom>
                <a:avLst/>
                <a:gdLst/>
                <a:ahLst/>
                <a:cxnLst/>
                <a:rect l="l" t="t" r="r" b="b"/>
                <a:pathLst>
                  <a:path w="12743" h="16104" extrusionOk="0">
                    <a:moveTo>
                      <a:pt x="12651" y="0"/>
                    </a:moveTo>
                    <a:lnTo>
                      <a:pt x="0" y="3331"/>
                    </a:lnTo>
                    <a:lnTo>
                      <a:pt x="577" y="16103"/>
                    </a:lnTo>
                    <a:lnTo>
                      <a:pt x="12742" y="13977"/>
                    </a:lnTo>
                    <a:lnTo>
                      <a:pt x="12651" y="0"/>
                    </a:lnTo>
                    <a:close/>
                  </a:path>
                </a:pathLst>
              </a:custGeom>
              <a:solidFill>
                <a:srgbClr val="D89E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8"/>
              <p:cNvSpPr/>
              <p:nvPr/>
            </p:nvSpPr>
            <p:spPr>
              <a:xfrm>
                <a:off x="10908050" y="-567462"/>
                <a:ext cx="517675" cy="530575"/>
              </a:xfrm>
              <a:custGeom>
                <a:avLst/>
                <a:gdLst/>
                <a:ahLst/>
                <a:cxnLst/>
                <a:rect l="l" t="t" r="r" b="b"/>
                <a:pathLst>
                  <a:path w="20707" h="21223" extrusionOk="0">
                    <a:moveTo>
                      <a:pt x="15140" y="1"/>
                    </a:moveTo>
                    <a:cubicBezTo>
                      <a:pt x="10121" y="1"/>
                      <a:pt x="1" y="16849"/>
                      <a:pt x="1" y="16849"/>
                    </a:cubicBezTo>
                    <a:cubicBezTo>
                      <a:pt x="1" y="16849"/>
                      <a:pt x="12412" y="17486"/>
                      <a:pt x="16436" y="21223"/>
                    </a:cubicBezTo>
                    <a:cubicBezTo>
                      <a:pt x="16436" y="21223"/>
                      <a:pt x="20707" y="4528"/>
                      <a:pt x="16461" y="523"/>
                    </a:cubicBezTo>
                    <a:cubicBezTo>
                      <a:pt x="16080" y="164"/>
                      <a:pt x="15635" y="1"/>
                      <a:pt x="151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8"/>
              <p:cNvSpPr/>
              <p:nvPr/>
            </p:nvSpPr>
            <p:spPr>
              <a:xfrm>
                <a:off x="9691150" y="-1567837"/>
                <a:ext cx="1336125" cy="1459225"/>
              </a:xfrm>
              <a:custGeom>
                <a:avLst/>
                <a:gdLst/>
                <a:ahLst/>
                <a:cxnLst/>
                <a:rect l="l" t="t" r="r" b="b"/>
                <a:pathLst>
                  <a:path w="53445" h="58369" extrusionOk="0">
                    <a:moveTo>
                      <a:pt x="37083" y="1"/>
                    </a:moveTo>
                    <a:cubicBezTo>
                      <a:pt x="33518" y="1"/>
                      <a:pt x="29828" y="837"/>
                      <a:pt x="26528" y="3206"/>
                    </a:cubicBezTo>
                    <a:cubicBezTo>
                      <a:pt x="14514" y="11833"/>
                      <a:pt x="16398" y="23093"/>
                      <a:pt x="9723" y="31473"/>
                    </a:cubicBezTo>
                    <a:cubicBezTo>
                      <a:pt x="0" y="43677"/>
                      <a:pt x="4599" y="49588"/>
                      <a:pt x="9809" y="53678"/>
                    </a:cubicBezTo>
                    <a:cubicBezTo>
                      <a:pt x="10387" y="54130"/>
                      <a:pt x="10993" y="54549"/>
                      <a:pt x="11620" y="54931"/>
                    </a:cubicBezTo>
                    <a:cubicBezTo>
                      <a:pt x="11958" y="53018"/>
                      <a:pt x="12480" y="50712"/>
                      <a:pt x="13241" y="48880"/>
                    </a:cubicBezTo>
                    <a:lnTo>
                      <a:pt x="13241" y="48880"/>
                    </a:lnTo>
                    <a:cubicBezTo>
                      <a:pt x="13241" y="48880"/>
                      <a:pt x="12348" y="52077"/>
                      <a:pt x="12399" y="55384"/>
                    </a:cubicBezTo>
                    <a:cubicBezTo>
                      <a:pt x="14075" y="56316"/>
                      <a:pt x="15918" y="57060"/>
                      <a:pt x="17761" y="57572"/>
                    </a:cubicBezTo>
                    <a:cubicBezTo>
                      <a:pt x="17865" y="56279"/>
                      <a:pt x="18080" y="54923"/>
                      <a:pt x="18512" y="53977"/>
                    </a:cubicBezTo>
                    <a:lnTo>
                      <a:pt x="18512" y="53977"/>
                    </a:lnTo>
                    <a:cubicBezTo>
                      <a:pt x="18512" y="53977"/>
                      <a:pt x="18123" y="55705"/>
                      <a:pt x="18080" y="57656"/>
                    </a:cubicBezTo>
                    <a:cubicBezTo>
                      <a:pt x="19838" y="58119"/>
                      <a:pt x="21585" y="58368"/>
                      <a:pt x="23172" y="58368"/>
                    </a:cubicBezTo>
                    <a:cubicBezTo>
                      <a:pt x="25777" y="58368"/>
                      <a:pt x="27950" y="57696"/>
                      <a:pt x="29033" y="56188"/>
                    </a:cubicBezTo>
                    <a:cubicBezTo>
                      <a:pt x="31893" y="52209"/>
                      <a:pt x="53445" y="4798"/>
                      <a:pt x="53445" y="4798"/>
                    </a:cubicBezTo>
                    <a:cubicBezTo>
                      <a:pt x="53445" y="4798"/>
                      <a:pt x="45624" y="1"/>
                      <a:pt x="370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11219200" y="-761237"/>
                <a:ext cx="316025" cy="322375"/>
              </a:xfrm>
              <a:custGeom>
                <a:avLst/>
                <a:gdLst/>
                <a:ahLst/>
                <a:cxnLst/>
                <a:rect l="l" t="t" r="r" b="b"/>
                <a:pathLst>
                  <a:path w="12641" h="12895" extrusionOk="0">
                    <a:moveTo>
                      <a:pt x="6621" y="0"/>
                    </a:moveTo>
                    <a:cubicBezTo>
                      <a:pt x="3925" y="0"/>
                      <a:pt x="1422" y="2154"/>
                      <a:pt x="755" y="5247"/>
                    </a:cubicBezTo>
                    <a:cubicBezTo>
                      <a:pt x="1" y="8745"/>
                      <a:pt x="1882" y="12118"/>
                      <a:pt x="4955" y="12781"/>
                    </a:cubicBezTo>
                    <a:cubicBezTo>
                      <a:pt x="5311" y="12857"/>
                      <a:pt x="5667" y="12894"/>
                      <a:pt x="6020" y="12894"/>
                    </a:cubicBezTo>
                    <a:cubicBezTo>
                      <a:pt x="8716" y="12894"/>
                      <a:pt x="11219" y="10740"/>
                      <a:pt x="11886" y="7647"/>
                    </a:cubicBezTo>
                    <a:cubicBezTo>
                      <a:pt x="12640" y="4149"/>
                      <a:pt x="10759" y="777"/>
                      <a:pt x="7686" y="114"/>
                    </a:cubicBezTo>
                    <a:cubicBezTo>
                      <a:pt x="7330" y="37"/>
                      <a:pt x="6974" y="0"/>
                      <a:pt x="6621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9991450" y="-1291987"/>
                <a:ext cx="1470875" cy="1204150"/>
              </a:xfrm>
              <a:custGeom>
                <a:avLst/>
                <a:gdLst/>
                <a:ahLst/>
                <a:cxnLst/>
                <a:rect l="l" t="t" r="r" b="b"/>
                <a:pathLst>
                  <a:path w="58835" h="48166" extrusionOk="0">
                    <a:moveTo>
                      <a:pt x="30056" y="1"/>
                    </a:moveTo>
                    <a:cubicBezTo>
                      <a:pt x="26215" y="1"/>
                      <a:pt x="12475" y="1367"/>
                      <a:pt x="7300" y="20397"/>
                    </a:cubicBezTo>
                    <a:cubicBezTo>
                      <a:pt x="7300" y="20397"/>
                      <a:pt x="1" y="29249"/>
                      <a:pt x="6719" y="38805"/>
                    </a:cubicBezTo>
                    <a:cubicBezTo>
                      <a:pt x="10845" y="44673"/>
                      <a:pt x="19526" y="48165"/>
                      <a:pt x="28274" y="48165"/>
                    </a:cubicBezTo>
                    <a:cubicBezTo>
                      <a:pt x="37685" y="48165"/>
                      <a:pt x="47173" y="44125"/>
                      <a:pt x="51154" y="34655"/>
                    </a:cubicBezTo>
                    <a:cubicBezTo>
                      <a:pt x="58835" y="16382"/>
                      <a:pt x="44816" y="160"/>
                      <a:pt x="31066" y="39"/>
                    </a:cubicBezTo>
                    <a:cubicBezTo>
                      <a:pt x="31066" y="39"/>
                      <a:pt x="30700" y="1"/>
                      <a:pt x="300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>
                <a:off x="10787875" y="-1514687"/>
                <a:ext cx="1052225" cy="1499750"/>
              </a:xfrm>
              <a:custGeom>
                <a:avLst/>
                <a:gdLst/>
                <a:ahLst/>
                <a:cxnLst/>
                <a:rect l="l" t="t" r="r" b="b"/>
                <a:pathLst>
                  <a:path w="42089" h="59990" extrusionOk="0">
                    <a:moveTo>
                      <a:pt x="10838" y="0"/>
                    </a:moveTo>
                    <a:cubicBezTo>
                      <a:pt x="4851" y="0"/>
                      <a:pt x="1" y="2858"/>
                      <a:pt x="339" y="12302"/>
                    </a:cubicBezTo>
                    <a:cubicBezTo>
                      <a:pt x="339" y="12302"/>
                      <a:pt x="2757" y="28112"/>
                      <a:pt x="18034" y="31506"/>
                    </a:cubicBezTo>
                    <a:cubicBezTo>
                      <a:pt x="18034" y="31506"/>
                      <a:pt x="16028" y="37060"/>
                      <a:pt x="18096" y="38995"/>
                    </a:cubicBezTo>
                    <a:cubicBezTo>
                      <a:pt x="18096" y="38995"/>
                      <a:pt x="19251" y="30432"/>
                      <a:pt x="25301" y="30432"/>
                    </a:cubicBezTo>
                    <a:cubicBezTo>
                      <a:pt x="25322" y="30432"/>
                      <a:pt x="25344" y="30432"/>
                      <a:pt x="25365" y="30432"/>
                    </a:cubicBezTo>
                    <a:cubicBezTo>
                      <a:pt x="25365" y="30432"/>
                      <a:pt x="29921" y="31520"/>
                      <a:pt x="29139" y="37785"/>
                    </a:cubicBezTo>
                    <a:cubicBezTo>
                      <a:pt x="29139" y="37785"/>
                      <a:pt x="27522" y="43058"/>
                      <a:pt x="23558" y="43058"/>
                    </a:cubicBezTo>
                    <a:cubicBezTo>
                      <a:pt x="22526" y="43058"/>
                      <a:pt x="21336" y="42701"/>
                      <a:pt x="19973" y="41801"/>
                    </a:cubicBezTo>
                    <a:lnTo>
                      <a:pt x="19973" y="41801"/>
                    </a:lnTo>
                    <a:cubicBezTo>
                      <a:pt x="19973" y="41801"/>
                      <a:pt x="22998" y="54907"/>
                      <a:pt x="19308" y="59806"/>
                    </a:cubicBezTo>
                    <a:cubicBezTo>
                      <a:pt x="19308" y="59806"/>
                      <a:pt x="20486" y="59990"/>
                      <a:pt x="22293" y="59990"/>
                    </a:cubicBezTo>
                    <a:cubicBezTo>
                      <a:pt x="22907" y="59990"/>
                      <a:pt x="23594" y="59969"/>
                      <a:pt x="24332" y="59912"/>
                    </a:cubicBezTo>
                    <a:cubicBezTo>
                      <a:pt x="24832" y="58169"/>
                      <a:pt x="25423" y="55732"/>
                      <a:pt x="25592" y="53464"/>
                    </a:cubicBezTo>
                    <a:lnTo>
                      <a:pt x="25592" y="53464"/>
                    </a:lnTo>
                    <a:cubicBezTo>
                      <a:pt x="25680" y="55283"/>
                      <a:pt x="25690" y="57535"/>
                      <a:pt x="25458" y="59801"/>
                    </a:cubicBezTo>
                    <a:cubicBezTo>
                      <a:pt x="28045" y="59486"/>
                      <a:pt x="31074" y="58703"/>
                      <a:pt x="33767" y="56934"/>
                    </a:cubicBezTo>
                    <a:cubicBezTo>
                      <a:pt x="33786" y="54710"/>
                      <a:pt x="33647" y="52001"/>
                      <a:pt x="33113" y="49247"/>
                    </a:cubicBezTo>
                    <a:lnTo>
                      <a:pt x="33113" y="49247"/>
                    </a:lnTo>
                    <a:cubicBezTo>
                      <a:pt x="33113" y="49248"/>
                      <a:pt x="34088" y="52411"/>
                      <a:pt x="34612" y="56337"/>
                    </a:cubicBezTo>
                    <a:cubicBezTo>
                      <a:pt x="37660" y="54023"/>
                      <a:pt x="40136" y="50293"/>
                      <a:pt x="40804" y="44316"/>
                    </a:cubicBezTo>
                    <a:cubicBezTo>
                      <a:pt x="42088" y="32832"/>
                      <a:pt x="29932" y="25488"/>
                      <a:pt x="29276" y="16325"/>
                    </a:cubicBezTo>
                    <a:cubicBezTo>
                      <a:pt x="28619" y="7160"/>
                      <a:pt x="22023" y="1701"/>
                      <a:pt x="15390" y="461"/>
                    </a:cubicBezTo>
                    <a:cubicBezTo>
                      <a:pt x="13844" y="172"/>
                      <a:pt x="12307" y="0"/>
                      <a:pt x="10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8"/>
              <p:cNvSpPr/>
              <p:nvPr/>
            </p:nvSpPr>
            <p:spPr>
              <a:xfrm>
                <a:off x="11309050" y="-715612"/>
                <a:ext cx="162375" cy="221700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8868" extrusionOk="0">
                    <a:moveTo>
                      <a:pt x="2745" y="871"/>
                    </a:moveTo>
                    <a:lnTo>
                      <a:pt x="2731" y="875"/>
                    </a:lnTo>
                    <a:lnTo>
                      <a:pt x="2738" y="872"/>
                    </a:lnTo>
                    <a:lnTo>
                      <a:pt x="2744" y="871"/>
                    </a:lnTo>
                    <a:close/>
                    <a:moveTo>
                      <a:pt x="3029" y="0"/>
                    </a:moveTo>
                    <a:cubicBezTo>
                      <a:pt x="2937" y="0"/>
                      <a:pt x="2844" y="7"/>
                      <a:pt x="2753" y="23"/>
                    </a:cubicBezTo>
                    <a:lnTo>
                      <a:pt x="2557" y="44"/>
                    </a:lnTo>
                    <a:lnTo>
                      <a:pt x="2533" y="47"/>
                    </a:lnTo>
                    <a:lnTo>
                      <a:pt x="2521" y="49"/>
                    </a:lnTo>
                    <a:lnTo>
                      <a:pt x="2464" y="64"/>
                    </a:lnTo>
                    <a:lnTo>
                      <a:pt x="2423" y="76"/>
                    </a:lnTo>
                    <a:lnTo>
                      <a:pt x="2342" y="101"/>
                    </a:lnTo>
                    <a:cubicBezTo>
                      <a:pt x="2232" y="137"/>
                      <a:pt x="2133" y="157"/>
                      <a:pt x="2013" y="206"/>
                    </a:cubicBezTo>
                    <a:cubicBezTo>
                      <a:pt x="1880" y="275"/>
                      <a:pt x="1748" y="350"/>
                      <a:pt x="1615" y="429"/>
                    </a:cubicBezTo>
                    <a:cubicBezTo>
                      <a:pt x="1483" y="507"/>
                      <a:pt x="1403" y="602"/>
                      <a:pt x="1295" y="691"/>
                    </a:cubicBezTo>
                    <a:cubicBezTo>
                      <a:pt x="1194" y="780"/>
                      <a:pt x="1104" y="881"/>
                      <a:pt x="1029" y="991"/>
                    </a:cubicBezTo>
                    <a:cubicBezTo>
                      <a:pt x="952" y="1097"/>
                      <a:pt x="858" y="1197"/>
                      <a:pt x="803" y="1311"/>
                    </a:cubicBezTo>
                    <a:cubicBezTo>
                      <a:pt x="672" y="1528"/>
                      <a:pt x="559" y="1755"/>
                      <a:pt x="470" y="1992"/>
                    </a:cubicBezTo>
                    <a:cubicBezTo>
                      <a:pt x="373" y="2222"/>
                      <a:pt x="305" y="2456"/>
                      <a:pt x="246" y="2691"/>
                    </a:cubicBezTo>
                    <a:cubicBezTo>
                      <a:pt x="132" y="3162"/>
                      <a:pt x="72" y="3633"/>
                      <a:pt x="35" y="4103"/>
                    </a:cubicBezTo>
                    <a:cubicBezTo>
                      <a:pt x="0" y="4577"/>
                      <a:pt x="10" y="5035"/>
                      <a:pt x="46" y="5522"/>
                    </a:cubicBezTo>
                    <a:lnTo>
                      <a:pt x="68" y="5827"/>
                    </a:lnTo>
                    <a:lnTo>
                      <a:pt x="345" y="5900"/>
                    </a:lnTo>
                    <a:cubicBezTo>
                      <a:pt x="506" y="5944"/>
                      <a:pt x="691" y="6017"/>
                      <a:pt x="863" y="6081"/>
                    </a:cubicBezTo>
                    <a:cubicBezTo>
                      <a:pt x="1033" y="6150"/>
                      <a:pt x="1198" y="6230"/>
                      <a:pt x="1357" y="6322"/>
                    </a:cubicBezTo>
                    <a:cubicBezTo>
                      <a:pt x="1507" y="6409"/>
                      <a:pt x="1646" y="6513"/>
                      <a:pt x="1770" y="6633"/>
                    </a:cubicBezTo>
                    <a:cubicBezTo>
                      <a:pt x="1825" y="6692"/>
                      <a:pt x="1894" y="6747"/>
                      <a:pt x="1926" y="6813"/>
                    </a:cubicBezTo>
                    <a:cubicBezTo>
                      <a:pt x="1971" y="6877"/>
                      <a:pt x="2016" y="6941"/>
                      <a:pt x="2029" y="7013"/>
                    </a:cubicBezTo>
                    <a:lnTo>
                      <a:pt x="2066" y="7118"/>
                    </a:lnTo>
                    <a:lnTo>
                      <a:pt x="2068" y="7231"/>
                    </a:lnTo>
                    <a:lnTo>
                      <a:pt x="2073" y="7348"/>
                    </a:lnTo>
                    <a:lnTo>
                      <a:pt x="2042" y="7469"/>
                    </a:lnTo>
                    <a:cubicBezTo>
                      <a:pt x="2019" y="7550"/>
                      <a:pt x="2013" y="7640"/>
                      <a:pt x="1958" y="7718"/>
                    </a:cubicBezTo>
                    <a:lnTo>
                      <a:pt x="1826" y="7965"/>
                    </a:lnTo>
                    <a:cubicBezTo>
                      <a:pt x="1712" y="8117"/>
                      <a:pt x="1597" y="8280"/>
                      <a:pt x="1465" y="8430"/>
                    </a:cubicBezTo>
                    <a:lnTo>
                      <a:pt x="1042" y="8868"/>
                    </a:lnTo>
                    <a:lnTo>
                      <a:pt x="1581" y="8565"/>
                    </a:lnTo>
                    <a:cubicBezTo>
                      <a:pt x="1670" y="8511"/>
                      <a:pt x="1747" y="8439"/>
                      <a:pt x="1832" y="8375"/>
                    </a:cubicBezTo>
                    <a:cubicBezTo>
                      <a:pt x="1913" y="8307"/>
                      <a:pt x="2001" y="8247"/>
                      <a:pt x="2078" y="8170"/>
                    </a:cubicBezTo>
                    <a:lnTo>
                      <a:pt x="2290" y="7916"/>
                    </a:lnTo>
                    <a:cubicBezTo>
                      <a:pt x="2370" y="7836"/>
                      <a:pt x="2413" y="7724"/>
                      <a:pt x="2466" y="7618"/>
                    </a:cubicBezTo>
                    <a:lnTo>
                      <a:pt x="2543" y="7456"/>
                    </a:lnTo>
                    <a:lnTo>
                      <a:pt x="2573" y="7270"/>
                    </a:lnTo>
                    <a:lnTo>
                      <a:pt x="2597" y="7081"/>
                    </a:lnTo>
                    <a:lnTo>
                      <a:pt x="2570" y="6889"/>
                    </a:lnTo>
                    <a:cubicBezTo>
                      <a:pt x="2559" y="6756"/>
                      <a:pt x="2511" y="6640"/>
                      <a:pt x="2456" y="6524"/>
                    </a:cubicBezTo>
                    <a:cubicBezTo>
                      <a:pt x="2410" y="6400"/>
                      <a:pt x="2336" y="6309"/>
                      <a:pt x="2266" y="6208"/>
                    </a:cubicBezTo>
                    <a:cubicBezTo>
                      <a:pt x="2199" y="6101"/>
                      <a:pt x="2110" y="6033"/>
                      <a:pt x="2029" y="5945"/>
                    </a:cubicBezTo>
                    <a:cubicBezTo>
                      <a:pt x="1948" y="5857"/>
                      <a:pt x="1854" y="5798"/>
                      <a:pt x="1767" y="5723"/>
                    </a:cubicBezTo>
                    <a:cubicBezTo>
                      <a:pt x="1588" y="5590"/>
                      <a:pt x="1400" y="5468"/>
                      <a:pt x="1205" y="5361"/>
                    </a:cubicBezTo>
                    <a:cubicBezTo>
                      <a:pt x="1104" y="5307"/>
                      <a:pt x="1000" y="5256"/>
                      <a:pt x="895" y="5210"/>
                    </a:cubicBezTo>
                    <a:lnTo>
                      <a:pt x="895" y="5210"/>
                    </a:lnTo>
                    <a:cubicBezTo>
                      <a:pt x="902" y="4873"/>
                      <a:pt x="930" y="4524"/>
                      <a:pt x="965" y="4184"/>
                    </a:cubicBezTo>
                    <a:cubicBezTo>
                      <a:pt x="1011" y="3756"/>
                      <a:pt x="1075" y="3331"/>
                      <a:pt x="1183" y="2928"/>
                    </a:cubicBezTo>
                    <a:cubicBezTo>
                      <a:pt x="1244" y="2729"/>
                      <a:pt x="1292" y="2525"/>
                      <a:pt x="1367" y="2339"/>
                    </a:cubicBezTo>
                    <a:cubicBezTo>
                      <a:pt x="1433" y="2151"/>
                      <a:pt x="1516" y="1970"/>
                      <a:pt x="1615" y="1798"/>
                    </a:cubicBezTo>
                    <a:cubicBezTo>
                      <a:pt x="1654" y="1706"/>
                      <a:pt x="1719" y="1642"/>
                      <a:pt x="1773" y="1563"/>
                    </a:cubicBezTo>
                    <a:cubicBezTo>
                      <a:pt x="1825" y="1483"/>
                      <a:pt x="1881" y="1410"/>
                      <a:pt x="1949" y="1353"/>
                    </a:cubicBezTo>
                    <a:cubicBezTo>
                      <a:pt x="2075" y="1204"/>
                      <a:pt x="2199" y="1135"/>
                      <a:pt x="2315" y="1040"/>
                    </a:cubicBezTo>
                    <a:cubicBezTo>
                      <a:pt x="2399" y="995"/>
                      <a:pt x="2518" y="959"/>
                      <a:pt x="2620" y="917"/>
                    </a:cubicBezTo>
                    <a:lnTo>
                      <a:pt x="2699" y="888"/>
                    </a:lnTo>
                    <a:lnTo>
                      <a:pt x="2715" y="881"/>
                    </a:lnTo>
                    <a:lnTo>
                      <a:pt x="2715" y="881"/>
                    </a:lnTo>
                    <a:lnTo>
                      <a:pt x="2728" y="879"/>
                    </a:lnTo>
                    <a:lnTo>
                      <a:pt x="2870" y="855"/>
                    </a:lnTo>
                    <a:cubicBezTo>
                      <a:pt x="3057" y="809"/>
                      <a:pt x="3245" y="813"/>
                      <a:pt x="3439" y="806"/>
                    </a:cubicBezTo>
                    <a:cubicBezTo>
                      <a:pt x="3630" y="827"/>
                      <a:pt x="3826" y="852"/>
                      <a:pt x="4012" y="914"/>
                    </a:cubicBezTo>
                    <a:cubicBezTo>
                      <a:pt x="4200" y="976"/>
                      <a:pt x="4394" y="1047"/>
                      <a:pt x="4575" y="1151"/>
                    </a:cubicBezTo>
                    <a:cubicBezTo>
                      <a:pt x="4761" y="1242"/>
                      <a:pt x="4934" y="1365"/>
                      <a:pt x="5106" y="1493"/>
                    </a:cubicBezTo>
                    <a:cubicBezTo>
                      <a:pt x="5281" y="1623"/>
                      <a:pt x="5447" y="1764"/>
                      <a:pt x="5605" y="1914"/>
                    </a:cubicBezTo>
                    <a:cubicBezTo>
                      <a:pt x="5930" y="2223"/>
                      <a:pt x="6227" y="2560"/>
                      <a:pt x="6495" y="2919"/>
                    </a:cubicBezTo>
                    <a:cubicBezTo>
                      <a:pt x="6345" y="2482"/>
                      <a:pt x="6135" y="2067"/>
                      <a:pt x="5873" y="1686"/>
                    </a:cubicBezTo>
                    <a:cubicBezTo>
                      <a:pt x="5611" y="1300"/>
                      <a:pt x="5291" y="941"/>
                      <a:pt x="4900" y="648"/>
                    </a:cubicBezTo>
                    <a:cubicBezTo>
                      <a:pt x="4705" y="494"/>
                      <a:pt x="4491" y="365"/>
                      <a:pt x="4262" y="265"/>
                    </a:cubicBezTo>
                    <a:cubicBezTo>
                      <a:pt x="4033" y="157"/>
                      <a:pt x="3784" y="92"/>
                      <a:pt x="3530" y="37"/>
                    </a:cubicBezTo>
                    <a:cubicBezTo>
                      <a:pt x="3364" y="20"/>
                      <a:pt x="3196" y="0"/>
                      <a:pt x="3029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10204975" y="1061963"/>
                <a:ext cx="541775" cy="1622050"/>
              </a:xfrm>
              <a:custGeom>
                <a:avLst/>
                <a:gdLst/>
                <a:ahLst/>
                <a:cxnLst/>
                <a:rect l="l" t="t" r="r" b="b"/>
                <a:pathLst>
                  <a:path w="21671" h="64882" extrusionOk="0">
                    <a:moveTo>
                      <a:pt x="13741" y="0"/>
                    </a:moveTo>
                    <a:cubicBezTo>
                      <a:pt x="11714" y="0"/>
                      <a:pt x="9469" y="2934"/>
                      <a:pt x="7225" y="11448"/>
                    </a:cubicBezTo>
                    <a:cubicBezTo>
                      <a:pt x="0" y="38845"/>
                      <a:pt x="9714" y="63006"/>
                      <a:pt x="9714" y="63006"/>
                    </a:cubicBezTo>
                    <a:lnTo>
                      <a:pt x="18410" y="64882"/>
                    </a:lnTo>
                    <a:cubicBezTo>
                      <a:pt x="17889" y="58039"/>
                      <a:pt x="21671" y="14437"/>
                      <a:pt x="21671" y="14437"/>
                    </a:cubicBezTo>
                    <a:cubicBezTo>
                      <a:pt x="21671" y="14437"/>
                      <a:pt x="18239" y="0"/>
                      <a:pt x="13741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10180025" y="2623538"/>
                <a:ext cx="49340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19736" h="5344" extrusionOk="0">
                    <a:moveTo>
                      <a:pt x="8444" y="0"/>
                    </a:moveTo>
                    <a:cubicBezTo>
                      <a:pt x="8444" y="0"/>
                      <a:pt x="0" y="1116"/>
                      <a:pt x="614" y="3859"/>
                    </a:cubicBezTo>
                    <a:cubicBezTo>
                      <a:pt x="872" y="5009"/>
                      <a:pt x="4250" y="5343"/>
                      <a:pt x="8085" y="5343"/>
                    </a:cubicBezTo>
                    <a:cubicBezTo>
                      <a:pt x="13396" y="5343"/>
                      <a:pt x="19584" y="4703"/>
                      <a:pt x="19584" y="4703"/>
                    </a:cubicBezTo>
                    <a:lnTo>
                      <a:pt x="19736" y="462"/>
                    </a:lnTo>
                    <a:lnTo>
                      <a:pt x="84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10194025" y="2702388"/>
                <a:ext cx="478825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153" h="2190" extrusionOk="0">
                    <a:moveTo>
                      <a:pt x="99" y="0"/>
                    </a:moveTo>
                    <a:cubicBezTo>
                      <a:pt x="17" y="226"/>
                      <a:pt x="1" y="471"/>
                      <a:pt x="54" y="705"/>
                    </a:cubicBezTo>
                    <a:cubicBezTo>
                      <a:pt x="312" y="1856"/>
                      <a:pt x="3689" y="2190"/>
                      <a:pt x="7524" y="2190"/>
                    </a:cubicBezTo>
                    <a:cubicBezTo>
                      <a:pt x="12836" y="2190"/>
                      <a:pt x="19025" y="1549"/>
                      <a:pt x="19025" y="1549"/>
                    </a:cubicBezTo>
                    <a:lnTo>
                      <a:pt x="19152" y="688"/>
                    </a:lnTo>
                    <a:lnTo>
                      <a:pt x="19152" y="688"/>
                    </a:lnTo>
                    <a:cubicBezTo>
                      <a:pt x="16576" y="904"/>
                      <a:pt x="12244" y="1209"/>
                      <a:pt x="8327" y="1209"/>
                    </a:cubicBezTo>
                    <a:cubicBezTo>
                      <a:pt x="4543" y="1209"/>
                      <a:pt x="1148" y="925"/>
                      <a:pt x="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10354400" y="2611688"/>
                <a:ext cx="60050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262" extrusionOk="0">
                    <a:moveTo>
                      <a:pt x="531" y="1"/>
                    </a:moveTo>
                    <a:cubicBezTo>
                      <a:pt x="254" y="1"/>
                      <a:pt x="0" y="383"/>
                      <a:pt x="244" y="665"/>
                    </a:cubicBezTo>
                    <a:cubicBezTo>
                      <a:pt x="681" y="1173"/>
                      <a:pt x="1180" y="1627"/>
                      <a:pt x="1619" y="2136"/>
                    </a:cubicBezTo>
                    <a:cubicBezTo>
                      <a:pt x="1695" y="2224"/>
                      <a:pt x="1784" y="2261"/>
                      <a:pt x="1870" y="2261"/>
                    </a:cubicBezTo>
                    <a:cubicBezTo>
                      <a:pt x="2147" y="2261"/>
                      <a:pt x="2402" y="1879"/>
                      <a:pt x="2158" y="1597"/>
                    </a:cubicBezTo>
                    <a:cubicBezTo>
                      <a:pt x="1719" y="1088"/>
                      <a:pt x="1220" y="634"/>
                      <a:pt x="783" y="126"/>
                    </a:cubicBezTo>
                    <a:cubicBezTo>
                      <a:pt x="706" y="37"/>
                      <a:pt x="618" y="1"/>
                      <a:pt x="5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10315525" y="2619138"/>
                <a:ext cx="60050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262" extrusionOk="0">
                    <a:moveTo>
                      <a:pt x="532" y="0"/>
                    </a:moveTo>
                    <a:cubicBezTo>
                      <a:pt x="255" y="0"/>
                      <a:pt x="0" y="382"/>
                      <a:pt x="244" y="664"/>
                    </a:cubicBezTo>
                    <a:cubicBezTo>
                      <a:pt x="682" y="1175"/>
                      <a:pt x="1180" y="1627"/>
                      <a:pt x="1619" y="2135"/>
                    </a:cubicBezTo>
                    <a:cubicBezTo>
                      <a:pt x="1696" y="2224"/>
                      <a:pt x="1784" y="2262"/>
                      <a:pt x="1871" y="2262"/>
                    </a:cubicBezTo>
                    <a:cubicBezTo>
                      <a:pt x="2147" y="2262"/>
                      <a:pt x="2402" y="1879"/>
                      <a:pt x="2158" y="1596"/>
                    </a:cubicBezTo>
                    <a:cubicBezTo>
                      <a:pt x="1719" y="1088"/>
                      <a:pt x="1221" y="636"/>
                      <a:pt x="783" y="126"/>
                    </a:cubicBezTo>
                    <a:cubicBezTo>
                      <a:pt x="707" y="37"/>
                      <a:pt x="619" y="0"/>
                      <a:pt x="5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10968400" y="1097588"/>
                <a:ext cx="529875" cy="1586425"/>
              </a:xfrm>
              <a:custGeom>
                <a:avLst/>
                <a:gdLst/>
                <a:ahLst/>
                <a:cxnLst/>
                <a:rect l="l" t="t" r="r" b="b"/>
                <a:pathLst>
                  <a:path w="21195" h="63457" extrusionOk="0">
                    <a:moveTo>
                      <a:pt x="7757" y="1"/>
                    </a:moveTo>
                    <a:cubicBezTo>
                      <a:pt x="3358" y="1"/>
                      <a:pt x="1" y="14120"/>
                      <a:pt x="1" y="14120"/>
                    </a:cubicBezTo>
                    <a:cubicBezTo>
                      <a:pt x="1" y="14120"/>
                      <a:pt x="3700" y="56764"/>
                      <a:pt x="3190" y="63457"/>
                    </a:cubicBezTo>
                    <a:lnTo>
                      <a:pt x="11694" y="61623"/>
                    </a:lnTo>
                    <a:cubicBezTo>
                      <a:pt x="11694" y="61623"/>
                      <a:pt x="21194" y="37992"/>
                      <a:pt x="14130" y="11197"/>
                    </a:cubicBezTo>
                    <a:cubicBezTo>
                      <a:pt x="11935" y="2871"/>
                      <a:pt x="9740" y="1"/>
                      <a:pt x="775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11041725" y="2623538"/>
                <a:ext cx="4934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19738" h="5344" extrusionOk="0">
                    <a:moveTo>
                      <a:pt x="11293" y="0"/>
                    </a:moveTo>
                    <a:lnTo>
                      <a:pt x="1" y="462"/>
                    </a:lnTo>
                    <a:lnTo>
                      <a:pt x="153" y="4703"/>
                    </a:lnTo>
                    <a:cubicBezTo>
                      <a:pt x="153" y="4703"/>
                      <a:pt x="6341" y="5343"/>
                      <a:pt x="11651" y="5343"/>
                    </a:cubicBezTo>
                    <a:cubicBezTo>
                      <a:pt x="15487" y="5343"/>
                      <a:pt x="18864" y="5009"/>
                      <a:pt x="19122" y="3859"/>
                    </a:cubicBezTo>
                    <a:cubicBezTo>
                      <a:pt x="19738" y="1116"/>
                      <a:pt x="11293" y="0"/>
                      <a:pt x="112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11042325" y="2702388"/>
                <a:ext cx="4788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19152" h="2190" extrusionOk="0">
                    <a:moveTo>
                      <a:pt x="19054" y="0"/>
                    </a:moveTo>
                    <a:cubicBezTo>
                      <a:pt x="18004" y="925"/>
                      <a:pt x="14609" y="1209"/>
                      <a:pt x="10826" y="1209"/>
                    </a:cubicBezTo>
                    <a:cubicBezTo>
                      <a:pt x="6909" y="1209"/>
                      <a:pt x="2576" y="904"/>
                      <a:pt x="0" y="688"/>
                    </a:cubicBezTo>
                    <a:lnTo>
                      <a:pt x="0" y="688"/>
                    </a:lnTo>
                    <a:lnTo>
                      <a:pt x="127" y="1549"/>
                    </a:lnTo>
                    <a:cubicBezTo>
                      <a:pt x="127" y="1549"/>
                      <a:pt x="6317" y="2190"/>
                      <a:pt x="11628" y="2190"/>
                    </a:cubicBezTo>
                    <a:cubicBezTo>
                      <a:pt x="15463" y="2190"/>
                      <a:pt x="18840" y="1856"/>
                      <a:pt x="19098" y="705"/>
                    </a:cubicBezTo>
                    <a:cubicBezTo>
                      <a:pt x="19152" y="471"/>
                      <a:pt x="19136" y="226"/>
                      <a:pt x="190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11300750" y="2611688"/>
                <a:ext cx="6002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262" extrusionOk="0">
                    <a:moveTo>
                      <a:pt x="1869" y="1"/>
                    </a:moveTo>
                    <a:cubicBezTo>
                      <a:pt x="1783" y="1"/>
                      <a:pt x="1694" y="37"/>
                      <a:pt x="1618" y="126"/>
                    </a:cubicBezTo>
                    <a:cubicBezTo>
                      <a:pt x="1180" y="634"/>
                      <a:pt x="682" y="1088"/>
                      <a:pt x="242" y="1597"/>
                    </a:cubicBezTo>
                    <a:cubicBezTo>
                      <a:pt x="0" y="1879"/>
                      <a:pt x="254" y="2261"/>
                      <a:pt x="531" y="2261"/>
                    </a:cubicBezTo>
                    <a:cubicBezTo>
                      <a:pt x="617" y="2261"/>
                      <a:pt x="706" y="2224"/>
                      <a:pt x="783" y="2136"/>
                    </a:cubicBezTo>
                    <a:cubicBezTo>
                      <a:pt x="1221" y="1627"/>
                      <a:pt x="1719" y="1173"/>
                      <a:pt x="2157" y="665"/>
                    </a:cubicBezTo>
                    <a:cubicBezTo>
                      <a:pt x="2401" y="383"/>
                      <a:pt x="2146" y="1"/>
                      <a:pt x="18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11339600" y="2619138"/>
                <a:ext cx="60050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262" extrusionOk="0">
                    <a:moveTo>
                      <a:pt x="1870" y="0"/>
                    </a:moveTo>
                    <a:cubicBezTo>
                      <a:pt x="1784" y="0"/>
                      <a:pt x="1695" y="37"/>
                      <a:pt x="1619" y="126"/>
                    </a:cubicBezTo>
                    <a:cubicBezTo>
                      <a:pt x="1181" y="636"/>
                      <a:pt x="682" y="1088"/>
                      <a:pt x="243" y="1596"/>
                    </a:cubicBezTo>
                    <a:cubicBezTo>
                      <a:pt x="1" y="1879"/>
                      <a:pt x="255" y="2262"/>
                      <a:pt x="531" y="2262"/>
                    </a:cubicBezTo>
                    <a:cubicBezTo>
                      <a:pt x="617" y="2262"/>
                      <a:pt x="706" y="2224"/>
                      <a:pt x="782" y="2135"/>
                    </a:cubicBezTo>
                    <a:cubicBezTo>
                      <a:pt x="1221" y="1627"/>
                      <a:pt x="1720" y="1175"/>
                      <a:pt x="2158" y="664"/>
                    </a:cubicBezTo>
                    <a:cubicBezTo>
                      <a:pt x="2401" y="382"/>
                      <a:pt x="2147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10738425" y="65363"/>
                <a:ext cx="888925" cy="1137300"/>
              </a:xfrm>
              <a:custGeom>
                <a:avLst/>
                <a:gdLst/>
                <a:ahLst/>
                <a:cxnLst/>
                <a:rect l="l" t="t" r="r" b="b"/>
                <a:pathLst>
                  <a:path w="35557" h="45492" extrusionOk="0">
                    <a:moveTo>
                      <a:pt x="8384" y="0"/>
                    </a:moveTo>
                    <a:cubicBezTo>
                      <a:pt x="6586" y="0"/>
                      <a:pt x="5456" y="113"/>
                      <a:pt x="5456" y="113"/>
                    </a:cubicBezTo>
                    <a:cubicBezTo>
                      <a:pt x="0" y="14439"/>
                      <a:pt x="3777" y="44261"/>
                      <a:pt x="18048" y="45430"/>
                    </a:cubicBezTo>
                    <a:cubicBezTo>
                      <a:pt x="18557" y="45471"/>
                      <a:pt x="19052" y="45492"/>
                      <a:pt x="19534" y="45492"/>
                    </a:cubicBezTo>
                    <a:cubicBezTo>
                      <a:pt x="32549" y="45492"/>
                      <a:pt x="35556" y="30509"/>
                      <a:pt x="32318" y="14439"/>
                    </a:cubicBezTo>
                    <a:cubicBezTo>
                      <a:pt x="29696" y="1426"/>
                      <a:pt x="14792" y="0"/>
                      <a:pt x="83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10055425" y="44938"/>
                <a:ext cx="582100" cy="932325"/>
              </a:xfrm>
              <a:custGeom>
                <a:avLst/>
                <a:gdLst/>
                <a:ahLst/>
                <a:cxnLst/>
                <a:rect l="l" t="t" r="r" b="b"/>
                <a:pathLst>
                  <a:path w="23284" h="37293" extrusionOk="0">
                    <a:moveTo>
                      <a:pt x="16086" y="1"/>
                    </a:moveTo>
                    <a:cubicBezTo>
                      <a:pt x="15901" y="1"/>
                      <a:pt x="15709" y="25"/>
                      <a:pt x="15509" y="76"/>
                    </a:cubicBezTo>
                    <a:cubicBezTo>
                      <a:pt x="7518" y="2083"/>
                      <a:pt x="1" y="19414"/>
                      <a:pt x="1190" y="25816"/>
                    </a:cubicBezTo>
                    <a:cubicBezTo>
                      <a:pt x="3104" y="36115"/>
                      <a:pt x="12737" y="37292"/>
                      <a:pt x="17041" y="37292"/>
                    </a:cubicBezTo>
                    <a:cubicBezTo>
                      <a:pt x="18316" y="37292"/>
                      <a:pt x="19124" y="37189"/>
                      <a:pt x="19124" y="37189"/>
                    </a:cubicBezTo>
                    <a:cubicBezTo>
                      <a:pt x="19124" y="37189"/>
                      <a:pt x="23284" y="1"/>
                      <a:pt x="160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10283175" y="-94337"/>
                <a:ext cx="1239775" cy="1251325"/>
              </a:xfrm>
              <a:custGeom>
                <a:avLst/>
                <a:gdLst/>
                <a:ahLst/>
                <a:cxnLst/>
                <a:rect l="l" t="t" r="r" b="b"/>
                <a:pathLst>
                  <a:path w="49591" h="50053" extrusionOk="0">
                    <a:moveTo>
                      <a:pt x="28719" y="0"/>
                    </a:moveTo>
                    <a:lnTo>
                      <a:pt x="12978" y="2250"/>
                    </a:lnTo>
                    <a:lnTo>
                      <a:pt x="13445" y="5005"/>
                    </a:lnTo>
                    <a:cubicBezTo>
                      <a:pt x="13445" y="5005"/>
                      <a:pt x="12707" y="4815"/>
                      <a:pt x="11540" y="4815"/>
                    </a:cubicBezTo>
                    <a:cubicBezTo>
                      <a:pt x="10009" y="4815"/>
                      <a:pt x="7739" y="5143"/>
                      <a:pt x="5428" y="6660"/>
                    </a:cubicBezTo>
                    <a:cubicBezTo>
                      <a:pt x="1" y="10223"/>
                      <a:pt x="464" y="41914"/>
                      <a:pt x="464" y="41914"/>
                    </a:cubicBezTo>
                    <a:cubicBezTo>
                      <a:pt x="464" y="41914"/>
                      <a:pt x="9977" y="50053"/>
                      <a:pt x="25920" y="50053"/>
                    </a:cubicBezTo>
                    <a:cubicBezTo>
                      <a:pt x="27472" y="50053"/>
                      <a:pt x="29084" y="49975"/>
                      <a:pt x="30755" y="49806"/>
                    </a:cubicBezTo>
                    <a:cubicBezTo>
                      <a:pt x="49590" y="47898"/>
                      <a:pt x="45643" y="12261"/>
                      <a:pt x="42717" y="6915"/>
                    </a:cubicBezTo>
                    <a:cubicBezTo>
                      <a:pt x="41100" y="3962"/>
                      <a:pt x="37072" y="3301"/>
                      <a:pt x="33793" y="3301"/>
                    </a:cubicBezTo>
                    <a:cubicBezTo>
                      <a:pt x="31138" y="3301"/>
                      <a:pt x="28973" y="3734"/>
                      <a:pt x="28973" y="3734"/>
                    </a:cubicBezTo>
                    <a:lnTo>
                      <a:pt x="287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10218200" y="339413"/>
                <a:ext cx="1298200" cy="1820850"/>
              </a:xfrm>
              <a:custGeom>
                <a:avLst/>
                <a:gdLst/>
                <a:ahLst/>
                <a:cxnLst/>
                <a:rect l="l" t="t" r="r" b="b"/>
                <a:pathLst>
                  <a:path w="51928" h="72834" extrusionOk="0">
                    <a:moveTo>
                      <a:pt x="27284" y="0"/>
                    </a:moveTo>
                    <a:cubicBezTo>
                      <a:pt x="22512" y="0"/>
                      <a:pt x="17733" y="674"/>
                      <a:pt x="15656" y="1020"/>
                    </a:cubicBezTo>
                    <a:cubicBezTo>
                      <a:pt x="10309" y="1912"/>
                      <a:pt x="11328" y="6748"/>
                      <a:pt x="11328" y="6748"/>
                    </a:cubicBezTo>
                    <a:cubicBezTo>
                      <a:pt x="11171" y="16652"/>
                      <a:pt x="8878" y="18546"/>
                      <a:pt x="7147" y="18546"/>
                    </a:cubicBezTo>
                    <a:cubicBezTo>
                      <a:pt x="6075" y="18546"/>
                      <a:pt x="5219" y="17820"/>
                      <a:pt x="5219" y="17820"/>
                    </a:cubicBezTo>
                    <a:cubicBezTo>
                      <a:pt x="1273" y="35002"/>
                      <a:pt x="0" y="69238"/>
                      <a:pt x="0" y="69238"/>
                    </a:cubicBezTo>
                    <a:cubicBezTo>
                      <a:pt x="7224" y="72102"/>
                      <a:pt x="12651" y="72834"/>
                      <a:pt x="16309" y="72834"/>
                    </a:cubicBezTo>
                    <a:cubicBezTo>
                      <a:pt x="20127" y="72834"/>
                      <a:pt x="22019" y="72037"/>
                      <a:pt x="22019" y="72037"/>
                    </a:cubicBezTo>
                    <a:lnTo>
                      <a:pt x="25070" y="42874"/>
                    </a:lnTo>
                    <a:lnTo>
                      <a:pt x="26473" y="42893"/>
                    </a:lnTo>
                    <a:lnTo>
                      <a:pt x="28255" y="70383"/>
                    </a:lnTo>
                    <a:cubicBezTo>
                      <a:pt x="31819" y="70632"/>
                      <a:pt x="35054" y="70722"/>
                      <a:pt x="37865" y="70722"/>
                    </a:cubicBezTo>
                    <a:cubicBezTo>
                      <a:pt x="45089" y="70722"/>
                      <a:pt x="49509" y="70128"/>
                      <a:pt x="49509" y="70128"/>
                    </a:cubicBezTo>
                    <a:cubicBezTo>
                      <a:pt x="51928" y="54475"/>
                      <a:pt x="46454" y="19474"/>
                      <a:pt x="46454" y="19474"/>
                    </a:cubicBezTo>
                    <a:cubicBezTo>
                      <a:pt x="39327" y="19220"/>
                      <a:pt x="41237" y="12092"/>
                      <a:pt x="39837" y="4966"/>
                    </a:cubicBezTo>
                    <a:cubicBezTo>
                      <a:pt x="39063" y="1028"/>
                      <a:pt x="33179" y="0"/>
                      <a:pt x="272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10164300" y="1908063"/>
                <a:ext cx="617300" cy="327000"/>
              </a:xfrm>
              <a:custGeom>
                <a:avLst/>
                <a:gdLst/>
                <a:ahLst/>
                <a:cxnLst/>
                <a:rect l="l" t="t" r="r" b="b"/>
                <a:pathLst>
                  <a:path w="24692" h="13080" extrusionOk="0">
                    <a:moveTo>
                      <a:pt x="1146" y="1"/>
                    </a:moveTo>
                    <a:lnTo>
                      <a:pt x="1" y="8910"/>
                    </a:lnTo>
                    <a:cubicBezTo>
                      <a:pt x="1" y="8910"/>
                      <a:pt x="9157" y="13080"/>
                      <a:pt x="18747" y="13080"/>
                    </a:cubicBezTo>
                    <a:cubicBezTo>
                      <a:pt x="20520" y="13080"/>
                      <a:pt x="22308" y="12938"/>
                      <a:pt x="24055" y="12600"/>
                    </a:cubicBezTo>
                    <a:lnTo>
                      <a:pt x="24692" y="7001"/>
                    </a:lnTo>
                    <a:cubicBezTo>
                      <a:pt x="24692" y="7001"/>
                      <a:pt x="9547" y="3947"/>
                      <a:pt x="11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10888075" y="1960938"/>
                <a:ext cx="583925" cy="277450"/>
              </a:xfrm>
              <a:custGeom>
                <a:avLst/>
                <a:gdLst/>
                <a:ahLst/>
                <a:cxnLst/>
                <a:rect l="l" t="t" r="r" b="b"/>
                <a:pathLst>
                  <a:path w="23357" h="11098" extrusionOk="0">
                    <a:moveTo>
                      <a:pt x="23357" y="1"/>
                    </a:moveTo>
                    <a:lnTo>
                      <a:pt x="23357" y="1"/>
                    </a:lnTo>
                    <a:cubicBezTo>
                      <a:pt x="14880" y="2891"/>
                      <a:pt x="109" y="4072"/>
                      <a:pt x="109" y="4072"/>
                    </a:cubicBezTo>
                    <a:lnTo>
                      <a:pt x="0" y="9705"/>
                    </a:lnTo>
                    <a:cubicBezTo>
                      <a:pt x="3035" y="10734"/>
                      <a:pt x="6291" y="11097"/>
                      <a:pt x="9380" y="11097"/>
                    </a:cubicBezTo>
                    <a:cubicBezTo>
                      <a:pt x="16835" y="11097"/>
                      <a:pt x="23309" y="8978"/>
                      <a:pt x="23309" y="8978"/>
                    </a:cubicBezTo>
                    <a:lnTo>
                      <a:pt x="233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10469450" y="597163"/>
                <a:ext cx="703500" cy="456200"/>
              </a:xfrm>
              <a:custGeom>
                <a:avLst/>
                <a:gdLst/>
                <a:ahLst/>
                <a:cxnLst/>
                <a:rect l="l" t="t" r="r" b="b"/>
                <a:pathLst>
                  <a:path w="28140" h="18248" extrusionOk="0">
                    <a:moveTo>
                      <a:pt x="25594" y="1"/>
                    </a:moveTo>
                    <a:lnTo>
                      <a:pt x="3958" y="382"/>
                    </a:lnTo>
                    <a:cubicBezTo>
                      <a:pt x="3958" y="382"/>
                      <a:pt x="0" y="18247"/>
                      <a:pt x="15175" y="18247"/>
                    </a:cubicBezTo>
                    <a:cubicBezTo>
                      <a:pt x="15619" y="18247"/>
                      <a:pt x="16080" y="18232"/>
                      <a:pt x="16558" y="18200"/>
                    </a:cubicBezTo>
                    <a:cubicBezTo>
                      <a:pt x="28140" y="17436"/>
                      <a:pt x="25594" y="1"/>
                      <a:pt x="255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10495900" y="316188"/>
                <a:ext cx="104375" cy="1712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6848" fill="none" extrusionOk="0">
                    <a:moveTo>
                      <a:pt x="0" y="1504"/>
                    </a:moveTo>
                    <a:lnTo>
                      <a:pt x="1253" y="6847"/>
                    </a:lnTo>
                    <a:lnTo>
                      <a:pt x="4175" y="6346"/>
                    </a:lnTo>
                    <a:lnTo>
                      <a:pt x="3507" y="0"/>
                    </a:lnTo>
                  </a:path>
                </a:pathLst>
              </a:custGeom>
              <a:noFill/>
              <a:ln w="350" cap="flat" cmpd="sng">
                <a:solidFill>
                  <a:srgbClr val="EFEFEF"/>
                </a:solidFill>
                <a:prstDash val="solid"/>
                <a:miter lim="14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10406125" y="7238"/>
                <a:ext cx="210875" cy="361150"/>
              </a:xfrm>
              <a:custGeom>
                <a:avLst/>
                <a:gdLst/>
                <a:ahLst/>
                <a:cxnLst/>
                <a:rect l="l" t="t" r="r" b="b"/>
                <a:pathLst>
                  <a:path w="8435" h="14446" extrusionOk="0">
                    <a:moveTo>
                      <a:pt x="7683" y="0"/>
                    </a:moveTo>
                    <a:lnTo>
                      <a:pt x="1" y="1670"/>
                    </a:lnTo>
                    <a:lnTo>
                      <a:pt x="2673" y="14446"/>
                    </a:lnTo>
                    <a:lnTo>
                      <a:pt x="8435" y="13109"/>
                    </a:lnTo>
                    <a:lnTo>
                      <a:pt x="768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10504250" y="408038"/>
                <a:ext cx="121100" cy="121100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4844" extrusionOk="0">
                    <a:moveTo>
                      <a:pt x="2422" y="0"/>
                    </a:moveTo>
                    <a:cubicBezTo>
                      <a:pt x="1084" y="0"/>
                      <a:pt x="0" y="1084"/>
                      <a:pt x="0" y="2422"/>
                    </a:cubicBezTo>
                    <a:cubicBezTo>
                      <a:pt x="0" y="3760"/>
                      <a:pt x="1084" y="4844"/>
                      <a:pt x="2422" y="4844"/>
                    </a:cubicBezTo>
                    <a:cubicBezTo>
                      <a:pt x="3760" y="4844"/>
                      <a:pt x="4843" y="3760"/>
                      <a:pt x="4843" y="2422"/>
                    </a:cubicBezTo>
                    <a:cubicBezTo>
                      <a:pt x="4843" y="1084"/>
                      <a:pt x="3760" y="0"/>
                      <a:pt x="24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11054100" y="288188"/>
                <a:ext cx="91900" cy="174175"/>
              </a:xfrm>
              <a:custGeom>
                <a:avLst/>
                <a:gdLst/>
                <a:ahLst/>
                <a:cxnLst/>
                <a:rect l="l" t="t" r="r" b="b"/>
                <a:pathLst>
                  <a:path w="3676" h="6967" fill="none" extrusionOk="0">
                    <a:moveTo>
                      <a:pt x="3676" y="1244"/>
                    </a:moveTo>
                    <a:lnTo>
                      <a:pt x="2959" y="6966"/>
                    </a:lnTo>
                    <a:lnTo>
                      <a:pt x="0" y="6716"/>
                    </a:lnTo>
                    <a:lnTo>
                      <a:pt x="35" y="0"/>
                    </a:lnTo>
                  </a:path>
                </a:pathLst>
              </a:custGeom>
              <a:noFill/>
              <a:ln w="350" cap="flat" cmpd="sng">
                <a:solidFill>
                  <a:srgbClr val="EFEFEF"/>
                </a:solidFill>
                <a:prstDash val="solid"/>
                <a:miter lim="14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11005250" y="-30337"/>
                <a:ext cx="208775" cy="37160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14864" extrusionOk="0">
                    <a:moveTo>
                      <a:pt x="1" y="0"/>
                    </a:moveTo>
                    <a:lnTo>
                      <a:pt x="733" y="13656"/>
                    </a:lnTo>
                    <a:lnTo>
                      <a:pt x="6514" y="14864"/>
                    </a:lnTo>
                    <a:lnTo>
                      <a:pt x="8351" y="4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8"/>
              <p:cNvSpPr/>
              <p:nvPr/>
            </p:nvSpPr>
            <p:spPr>
              <a:xfrm>
                <a:off x="11025200" y="382438"/>
                <a:ext cx="127250" cy="127450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098" extrusionOk="0">
                    <a:moveTo>
                      <a:pt x="2525" y="1"/>
                    </a:moveTo>
                    <a:cubicBezTo>
                      <a:pt x="2452" y="1"/>
                      <a:pt x="2378" y="4"/>
                      <a:pt x="2303" y="12"/>
                    </a:cubicBezTo>
                    <a:cubicBezTo>
                      <a:pt x="973" y="137"/>
                      <a:pt x="0" y="1376"/>
                      <a:pt x="133" y="2778"/>
                    </a:cubicBezTo>
                    <a:cubicBezTo>
                      <a:pt x="259" y="4102"/>
                      <a:pt x="1325" y="5098"/>
                      <a:pt x="2564" y="5098"/>
                    </a:cubicBezTo>
                    <a:cubicBezTo>
                      <a:pt x="2638" y="5098"/>
                      <a:pt x="2712" y="5094"/>
                      <a:pt x="2786" y="5087"/>
                    </a:cubicBezTo>
                    <a:cubicBezTo>
                      <a:pt x="4117" y="4962"/>
                      <a:pt x="5089" y="3722"/>
                      <a:pt x="4956" y="2320"/>
                    </a:cubicBezTo>
                    <a:cubicBezTo>
                      <a:pt x="4829" y="997"/>
                      <a:pt x="3765" y="1"/>
                      <a:pt x="25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8"/>
              <p:cNvSpPr/>
              <p:nvPr/>
            </p:nvSpPr>
            <p:spPr>
              <a:xfrm>
                <a:off x="10137275" y="146863"/>
                <a:ext cx="513100" cy="881225"/>
              </a:xfrm>
              <a:custGeom>
                <a:avLst/>
                <a:gdLst/>
                <a:ahLst/>
                <a:cxnLst/>
                <a:rect l="l" t="t" r="r" b="b"/>
                <a:pathLst>
                  <a:path w="20524" h="35249" extrusionOk="0">
                    <a:moveTo>
                      <a:pt x="5004" y="0"/>
                    </a:moveTo>
                    <a:cubicBezTo>
                      <a:pt x="2698" y="0"/>
                      <a:pt x="1" y="7067"/>
                      <a:pt x="817" y="8862"/>
                    </a:cubicBezTo>
                    <a:cubicBezTo>
                      <a:pt x="1652" y="10697"/>
                      <a:pt x="13510" y="19716"/>
                      <a:pt x="13510" y="19716"/>
                    </a:cubicBezTo>
                    <a:lnTo>
                      <a:pt x="6300" y="32268"/>
                    </a:lnTo>
                    <a:lnTo>
                      <a:pt x="6162" y="35249"/>
                    </a:lnTo>
                    <a:cubicBezTo>
                      <a:pt x="6162" y="35249"/>
                      <a:pt x="6172" y="35249"/>
                      <a:pt x="6192" y="35249"/>
                    </a:cubicBezTo>
                    <a:cubicBezTo>
                      <a:pt x="6880" y="35249"/>
                      <a:pt x="18877" y="35091"/>
                      <a:pt x="19689" y="24060"/>
                    </a:cubicBezTo>
                    <a:cubicBezTo>
                      <a:pt x="20524" y="12703"/>
                      <a:pt x="7497" y="345"/>
                      <a:pt x="5160" y="11"/>
                    </a:cubicBezTo>
                    <a:cubicBezTo>
                      <a:pt x="5108" y="4"/>
                      <a:pt x="5056" y="0"/>
                      <a:pt x="50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8"/>
              <p:cNvSpPr/>
              <p:nvPr/>
            </p:nvSpPr>
            <p:spPr>
              <a:xfrm>
                <a:off x="10437700" y="707463"/>
                <a:ext cx="244950" cy="256200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10248" extrusionOk="0">
                    <a:moveTo>
                      <a:pt x="4574" y="1"/>
                    </a:moveTo>
                    <a:cubicBezTo>
                      <a:pt x="1" y="1"/>
                      <a:pt x="1177" y="9811"/>
                      <a:pt x="1177" y="9811"/>
                    </a:cubicBezTo>
                    <a:cubicBezTo>
                      <a:pt x="1177" y="9811"/>
                      <a:pt x="2698" y="10247"/>
                      <a:pt x="4134" y="10247"/>
                    </a:cubicBezTo>
                    <a:cubicBezTo>
                      <a:pt x="5613" y="10247"/>
                      <a:pt x="7000" y="9785"/>
                      <a:pt x="6546" y="7906"/>
                    </a:cubicBezTo>
                    <a:cubicBezTo>
                      <a:pt x="6546" y="7906"/>
                      <a:pt x="9183" y="6620"/>
                      <a:pt x="7172" y="4836"/>
                    </a:cubicBezTo>
                    <a:cubicBezTo>
                      <a:pt x="7172" y="4836"/>
                      <a:pt x="9079" y="3369"/>
                      <a:pt x="7588" y="2617"/>
                    </a:cubicBezTo>
                    <a:cubicBezTo>
                      <a:pt x="7588" y="2617"/>
                      <a:pt x="9797" y="451"/>
                      <a:pt x="4874" y="14"/>
                    </a:cubicBezTo>
                    <a:cubicBezTo>
                      <a:pt x="4772" y="5"/>
                      <a:pt x="4671" y="1"/>
                      <a:pt x="457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8"/>
              <p:cNvSpPr/>
              <p:nvPr/>
            </p:nvSpPr>
            <p:spPr>
              <a:xfrm>
                <a:off x="10080200" y="556238"/>
                <a:ext cx="476625" cy="421025"/>
              </a:xfrm>
              <a:custGeom>
                <a:avLst/>
                <a:gdLst/>
                <a:ahLst/>
                <a:cxnLst/>
                <a:rect l="l" t="t" r="r" b="b"/>
                <a:pathLst>
                  <a:path w="19065" h="16841" extrusionOk="0">
                    <a:moveTo>
                      <a:pt x="11452" y="1"/>
                    </a:moveTo>
                    <a:cubicBezTo>
                      <a:pt x="7771" y="641"/>
                      <a:pt x="5428" y="1448"/>
                      <a:pt x="2198" y="1448"/>
                    </a:cubicBezTo>
                    <a:cubicBezTo>
                      <a:pt x="1601" y="1448"/>
                      <a:pt x="973" y="1420"/>
                      <a:pt x="301" y="1359"/>
                    </a:cubicBezTo>
                    <a:cubicBezTo>
                      <a:pt x="51" y="2916"/>
                      <a:pt x="1" y="4295"/>
                      <a:pt x="200" y="5364"/>
                    </a:cubicBezTo>
                    <a:cubicBezTo>
                      <a:pt x="2114" y="15663"/>
                      <a:pt x="11747" y="16840"/>
                      <a:pt x="16051" y="16840"/>
                    </a:cubicBezTo>
                    <a:cubicBezTo>
                      <a:pt x="17327" y="16840"/>
                      <a:pt x="18134" y="16737"/>
                      <a:pt x="18134" y="16737"/>
                    </a:cubicBezTo>
                    <a:cubicBezTo>
                      <a:pt x="18134" y="16737"/>
                      <a:pt x="18711" y="11577"/>
                      <a:pt x="19065" y="5104"/>
                    </a:cubicBezTo>
                    <a:cubicBezTo>
                      <a:pt x="16961" y="4302"/>
                      <a:pt x="14123" y="1839"/>
                      <a:pt x="114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11126875" y="27863"/>
                <a:ext cx="547300" cy="930025"/>
              </a:xfrm>
              <a:custGeom>
                <a:avLst/>
                <a:gdLst/>
                <a:ahLst/>
                <a:cxnLst/>
                <a:rect l="l" t="t" r="r" b="b"/>
                <a:pathLst>
                  <a:path w="21892" h="37201" extrusionOk="0">
                    <a:moveTo>
                      <a:pt x="7023" y="0"/>
                    </a:moveTo>
                    <a:cubicBezTo>
                      <a:pt x="1" y="0"/>
                      <a:pt x="1606" y="36901"/>
                      <a:pt x="1606" y="36901"/>
                    </a:cubicBezTo>
                    <a:cubicBezTo>
                      <a:pt x="1606" y="36901"/>
                      <a:pt x="3122" y="37201"/>
                      <a:pt x="5305" y="37201"/>
                    </a:cubicBezTo>
                    <a:cubicBezTo>
                      <a:pt x="10053" y="37201"/>
                      <a:pt x="17954" y="35782"/>
                      <a:pt x="20271" y="26772"/>
                    </a:cubicBezTo>
                    <a:cubicBezTo>
                      <a:pt x="21892" y="20467"/>
                      <a:pt x="15569" y="2664"/>
                      <a:pt x="7732" y="119"/>
                    </a:cubicBezTo>
                    <a:cubicBezTo>
                      <a:pt x="7486" y="39"/>
                      <a:pt x="7250" y="0"/>
                      <a:pt x="70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11003150" y="-1462"/>
                <a:ext cx="511975" cy="1027450"/>
              </a:xfrm>
              <a:custGeom>
                <a:avLst/>
                <a:gdLst/>
                <a:ahLst/>
                <a:cxnLst/>
                <a:rect l="l" t="t" r="r" b="b"/>
                <a:pathLst>
                  <a:path w="20479" h="41098" extrusionOk="0">
                    <a:moveTo>
                      <a:pt x="12726" y="1"/>
                    </a:moveTo>
                    <a:cubicBezTo>
                      <a:pt x="12657" y="1"/>
                      <a:pt x="12591" y="5"/>
                      <a:pt x="12526" y="14"/>
                    </a:cubicBezTo>
                    <a:cubicBezTo>
                      <a:pt x="10189" y="348"/>
                      <a:pt x="1" y="15547"/>
                      <a:pt x="2313" y="29991"/>
                    </a:cubicBezTo>
                    <a:cubicBezTo>
                      <a:pt x="4069" y="40967"/>
                      <a:pt x="16028" y="41098"/>
                      <a:pt x="16597" y="41098"/>
                    </a:cubicBezTo>
                    <a:cubicBezTo>
                      <a:pt x="16611" y="41098"/>
                      <a:pt x="16618" y="41098"/>
                      <a:pt x="16618" y="41098"/>
                    </a:cubicBezTo>
                    <a:lnTo>
                      <a:pt x="16368" y="36421"/>
                    </a:lnTo>
                    <a:lnTo>
                      <a:pt x="9354" y="25565"/>
                    </a:lnTo>
                    <a:cubicBezTo>
                      <a:pt x="9354" y="25565"/>
                      <a:pt x="13863" y="12540"/>
                      <a:pt x="19124" y="7028"/>
                    </a:cubicBezTo>
                    <a:cubicBezTo>
                      <a:pt x="20478" y="5609"/>
                      <a:pt x="15170" y="1"/>
                      <a:pt x="12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11004025" y="683613"/>
                <a:ext cx="290700" cy="272925"/>
              </a:xfrm>
              <a:custGeom>
                <a:avLst/>
                <a:gdLst/>
                <a:ahLst/>
                <a:cxnLst/>
                <a:rect l="l" t="t" r="r" b="b"/>
                <a:pathLst>
                  <a:path w="11628" h="10917" extrusionOk="0">
                    <a:moveTo>
                      <a:pt x="6466" y="0"/>
                    </a:moveTo>
                    <a:cubicBezTo>
                      <a:pt x="6466" y="0"/>
                      <a:pt x="1" y="820"/>
                      <a:pt x="2283" y="3868"/>
                    </a:cubicBezTo>
                    <a:cubicBezTo>
                      <a:pt x="2283" y="3868"/>
                      <a:pt x="366" y="6090"/>
                      <a:pt x="2919" y="6937"/>
                    </a:cubicBezTo>
                    <a:cubicBezTo>
                      <a:pt x="2919" y="6937"/>
                      <a:pt x="1743" y="9037"/>
                      <a:pt x="3410" y="9141"/>
                    </a:cubicBezTo>
                    <a:cubicBezTo>
                      <a:pt x="3410" y="9141"/>
                      <a:pt x="2680" y="10917"/>
                      <a:pt x="4668" y="10917"/>
                    </a:cubicBezTo>
                    <a:cubicBezTo>
                      <a:pt x="5203" y="10917"/>
                      <a:pt x="5935" y="10788"/>
                      <a:pt x="6932" y="10461"/>
                    </a:cubicBezTo>
                    <a:cubicBezTo>
                      <a:pt x="11627" y="8921"/>
                      <a:pt x="6466" y="0"/>
                      <a:pt x="6466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11161400" y="254438"/>
                <a:ext cx="492050" cy="7034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28138" extrusionOk="0">
                    <a:moveTo>
                      <a:pt x="11468" y="0"/>
                    </a:moveTo>
                    <a:cubicBezTo>
                      <a:pt x="10420" y="0"/>
                      <a:pt x="9274" y="975"/>
                      <a:pt x="8034" y="3974"/>
                    </a:cubicBezTo>
                    <a:cubicBezTo>
                      <a:pt x="8040" y="4913"/>
                      <a:pt x="8881" y="8205"/>
                      <a:pt x="8702" y="8900"/>
                    </a:cubicBezTo>
                    <a:cubicBezTo>
                      <a:pt x="7053" y="15314"/>
                      <a:pt x="4244" y="15288"/>
                      <a:pt x="88" y="16234"/>
                    </a:cubicBezTo>
                    <a:cubicBezTo>
                      <a:pt x="1" y="22685"/>
                      <a:pt x="225" y="27838"/>
                      <a:pt x="225" y="27838"/>
                    </a:cubicBezTo>
                    <a:cubicBezTo>
                      <a:pt x="225" y="27838"/>
                      <a:pt x="1741" y="28138"/>
                      <a:pt x="3925" y="28138"/>
                    </a:cubicBezTo>
                    <a:cubicBezTo>
                      <a:pt x="8673" y="28138"/>
                      <a:pt x="16574" y="26719"/>
                      <a:pt x="18890" y="17709"/>
                    </a:cubicBezTo>
                    <a:cubicBezTo>
                      <a:pt x="19682" y="14630"/>
                      <a:pt x="18576" y="8813"/>
                      <a:pt x="16328" y="3367"/>
                    </a:cubicBezTo>
                    <a:cubicBezTo>
                      <a:pt x="16304" y="3370"/>
                      <a:pt x="16280" y="3371"/>
                      <a:pt x="16256" y="3371"/>
                    </a:cubicBezTo>
                    <a:cubicBezTo>
                      <a:pt x="15022" y="3371"/>
                      <a:pt x="13416" y="0"/>
                      <a:pt x="11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9" name="Google Shape;1329;p48"/>
            <p:cNvSpPr/>
            <p:nvPr/>
          </p:nvSpPr>
          <p:spPr>
            <a:xfrm>
              <a:off x="2072577" y="159715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361502" y="159715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 rot="757563">
              <a:off x="2167192" y="1897230"/>
              <a:ext cx="230952" cy="128302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"/>
          <p:cNvSpPr/>
          <p:nvPr/>
        </p:nvSpPr>
        <p:spPr>
          <a:xfrm>
            <a:off x="3109621" y="162087"/>
            <a:ext cx="2693700" cy="26937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3976375" y="1983435"/>
            <a:ext cx="1290900" cy="178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/>
          </p:nvPr>
        </p:nvSpPr>
        <p:spPr>
          <a:xfrm>
            <a:off x="833016" y="2027387"/>
            <a:ext cx="7364014" cy="2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UTM Cookies" pitchFamily="18" charset="0"/>
                <a:cs typeface="Times New Roman" panose="02020603050405020304" pitchFamily="18" charset="0"/>
              </a:rPr>
              <a:t> XMIND</a:t>
            </a:r>
            <a:endParaRPr sz="4000" dirty="0">
              <a:solidFill>
                <a:schemeClr val="tx2">
                  <a:lumMod val="50000"/>
                </a:schemeClr>
              </a:solidFill>
              <a:latin typeface="UTM Cookies" pitchFamily="18" charset="0"/>
            </a:endParaRPr>
          </a:p>
        </p:txBody>
      </p:sp>
      <p:grpSp>
        <p:nvGrpSpPr>
          <p:cNvPr id="270" name="Google Shape;270;p28"/>
          <p:cNvGrpSpPr/>
          <p:nvPr/>
        </p:nvGrpSpPr>
        <p:grpSpPr>
          <a:xfrm>
            <a:off x="3727330" y="196047"/>
            <a:ext cx="1689328" cy="1892686"/>
            <a:chOff x="-2738150" y="3250875"/>
            <a:chExt cx="1549700" cy="1736250"/>
          </a:xfrm>
        </p:grpSpPr>
        <p:sp>
          <p:nvSpPr>
            <p:cNvPr id="271" name="Google Shape;271;p28"/>
            <p:cNvSpPr/>
            <p:nvPr/>
          </p:nvSpPr>
          <p:spPr>
            <a:xfrm>
              <a:off x="-2411650" y="3965950"/>
              <a:ext cx="792175" cy="1015100"/>
            </a:xfrm>
            <a:custGeom>
              <a:avLst/>
              <a:gdLst/>
              <a:ahLst/>
              <a:cxnLst/>
              <a:rect l="l" t="t" r="r" b="b"/>
              <a:pathLst>
                <a:path w="31687" h="40604" extrusionOk="0">
                  <a:moveTo>
                    <a:pt x="4977" y="0"/>
                  </a:moveTo>
                  <a:cubicBezTo>
                    <a:pt x="3807" y="2492"/>
                    <a:pt x="2379" y="7824"/>
                    <a:pt x="1409" y="13455"/>
                  </a:cubicBezTo>
                  <a:cubicBezTo>
                    <a:pt x="506" y="18697"/>
                    <a:pt x="1" y="24198"/>
                    <a:pt x="474" y="27905"/>
                  </a:cubicBezTo>
                  <a:cubicBezTo>
                    <a:pt x="464" y="27988"/>
                    <a:pt x="460" y="28074"/>
                    <a:pt x="460" y="28158"/>
                  </a:cubicBezTo>
                  <a:cubicBezTo>
                    <a:pt x="473" y="28707"/>
                    <a:pt x="614" y="29705"/>
                    <a:pt x="838" y="30891"/>
                  </a:cubicBezTo>
                  <a:cubicBezTo>
                    <a:pt x="1430" y="34033"/>
                    <a:pt x="2604" y="38501"/>
                    <a:pt x="3527" y="39470"/>
                  </a:cubicBezTo>
                  <a:cubicBezTo>
                    <a:pt x="3609" y="39655"/>
                    <a:pt x="3872" y="39879"/>
                    <a:pt x="4512" y="40105"/>
                  </a:cubicBezTo>
                  <a:cubicBezTo>
                    <a:pt x="4989" y="40275"/>
                    <a:pt x="5680" y="40445"/>
                    <a:pt x="6658" y="40603"/>
                  </a:cubicBezTo>
                  <a:cubicBezTo>
                    <a:pt x="7229" y="39484"/>
                    <a:pt x="9235" y="36423"/>
                    <a:pt x="14168" y="36345"/>
                  </a:cubicBezTo>
                  <a:cubicBezTo>
                    <a:pt x="13947" y="35398"/>
                    <a:pt x="13349" y="34741"/>
                    <a:pt x="12778" y="34312"/>
                  </a:cubicBezTo>
                  <a:cubicBezTo>
                    <a:pt x="12687" y="34243"/>
                    <a:pt x="12597" y="34180"/>
                    <a:pt x="12508" y="34123"/>
                  </a:cubicBezTo>
                  <a:cubicBezTo>
                    <a:pt x="16907" y="33857"/>
                    <a:pt x="20817" y="33330"/>
                    <a:pt x="20817" y="33330"/>
                  </a:cubicBezTo>
                  <a:cubicBezTo>
                    <a:pt x="20831" y="33572"/>
                    <a:pt x="21103" y="38079"/>
                    <a:pt x="21270" y="38458"/>
                  </a:cubicBezTo>
                  <a:cubicBezTo>
                    <a:pt x="21408" y="38767"/>
                    <a:pt x="22043" y="39180"/>
                    <a:pt x="24071" y="39537"/>
                  </a:cubicBezTo>
                  <a:cubicBezTo>
                    <a:pt x="24515" y="39615"/>
                    <a:pt x="25023" y="39690"/>
                    <a:pt x="25610" y="39761"/>
                  </a:cubicBezTo>
                  <a:cubicBezTo>
                    <a:pt x="25715" y="39774"/>
                    <a:pt x="25819" y="39781"/>
                    <a:pt x="25924" y="39789"/>
                  </a:cubicBezTo>
                  <a:cubicBezTo>
                    <a:pt x="26381" y="38297"/>
                    <a:pt x="27729" y="35856"/>
                    <a:pt x="31687" y="34692"/>
                  </a:cubicBezTo>
                  <a:cubicBezTo>
                    <a:pt x="31154" y="33560"/>
                    <a:pt x="30078" y="32966"/>
                    <a:pt x="29563" y="32737"/>
                  </a:cubicBezTo>
                  <a:cubicBezTo>
                    <a:pt x="29386" y="32659"/>
                    <a:pt x="29274" y="32622"/>
                    <a:pt x="29274" y="32622"/>
                  </a:cubicBezTo>
                  <a:cubicBezTo>
                    <a:pt x="29274" y="32622"/>
                    <a:pt x="29683" y="29594"/>
                    <a:pt x="29588" y="22816"/>
                  </a:cubicBezTo>
                  <a:cubicBezTo>
                    <a:pt x="29563" y="22554"/>
                    <a:pt x="29536" y="22299"/>
                    <a:pt x="29509" y="22042"/>
                  </a:cubicBezTo>
                  <a:cubicBezTo>
                    <a:pt x="29408" y="22093"/>
                    <a:pt x="29304" y="22143"/>
                    <a:pt x="29196" y="22191"/>
                  </a:cubicBezTo>
                  <a:cubicBezTo>
                    <a:pt x="28401" y="22501"/>
                    <a:pt x="27721" y="22633"/>
                    <a:pt x="27145" y="22633"/>
                  </a:cubicBezTo>
                  <a:cubicBezTo>
                    <a:pt x="26803" y="22633"/>
                    <a:pt x="26497" y="22586"/>
                    <a:pt x="26226" y="22503"/>
                  </a:cubicBezTo>
                  <a:cubicBezTo>
                    <a:pt x="25872" y="28402"/>
                    <a:pt x="22837" y="30711"/>
                    <a:pt x="18243" y="30711"/>
                  </a:cubicBezTo>
                  <a:cubicBezTo>
                    <a:pt x="17733" y="30711"/>
                    <a:pt x="17204" y="30682"/>
                    <a:pt x="16657" y="30627"/>
                  </a:cubicBezTo>
                  <a:cubicBezTo>
                    <a:pt x="13083" y="30267"/>
                    <a:pt x="10928" y="27100"/>
                    <a:pt x="9959" y="23205"/>
                  </a:cubicBezTo>
                  <a:cubicBezTo>
                    <a:pt x="7282" y="20486"/>
                    <a:pt x="5633" y="15830"/>
                    <a:pt x="5565" y="12294"/>
                  </a:cubicBezTo>
                  <a:cubicBezTo>
                    <a:pt x="5464" y="7131"/>
                    <a:pt x="8986" y="5444"/>
                    <a:pt x="8986" y="5444"/>
                  </a:cubicBezTo>
                  <a:cubicBezTo>
                    <a:pt x="10211" y="5506"/>
                    <a:pt x="11082" y="5952"/>
                    <a:pt x="11702" y="6617"/>
                  </a:cubicBezTo>
                  <a:cubicBezTo>
                    <a:pt x="12432" y="4754"/>
                    <a:pt x="13220" y="3345"/>
                    <a:pt x="13936" y="2602"/>
                  </a:cubicBezTo>
                  <a:cubicBezTo>
                    <a:pt x="11437" y="2284"/>
                    <a:pt x="8980" y="1671"/>
                    <a:pt x="6825" y="948"/>
                  </a:cubicBezTo>
                  <a:cubicBezTo>
                    <a:pt x="6164" y="728"/>
                    <a:pt x="5540" y="409"/>
                    <a:pt x="4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-1763525" y="4833275"/>
              <a:ext cx="152400" cy="128425"/>
            </a:xfrm>
            <a:custGeom>
              <a:avLst/>
              <a:gdLst/>
              <a:ahLst/>
              <a:cxnLst/>
              <a:rect l="l" t="t" r="r" b="b"/>
              <a:pathLst>
                <a:path w="6096" h="5137" extrusionOk="0">
                  <a:moveTo>
                    <a:pt x="5761" y="0"/>
                  </a:moveTo>
                  <a:cubicBezTo>
                    <a:pt x="5064" y="206"/>
                    <a:pt x="4445" y="449"/>
                    <a:pt x="3902" y="721"/>
                  </a:cubicBezTo>
                  <a:cubicBezTo>
                    <a:pt x="3773" y="786"/>
                    <a:pt x="3648" y="850"/>
                    <a:pt x="3528" y="920"/>
                  </a:cubicBezTo>
                  <a:cubicBezTo>
                    <a:pt x="2605" y="1435"/>
                    <a:pt x="1905" y="2029"/>
                    <a:pt x="1379" y="2632"/>
                  </a:cubicBezTo>
                  <a:cubicBezTo>
                    <a:pt x="1306" y="2715"/>
                    <a:pt x="1238" y="2797"/>
                    <a:pt x="1173" y="2882"/>
                  </a:cubicBezTo>
                  <a:cubicBezTo>
                    <a:pt x="537" y="3678"/>
                    <a:pt x="191" y="4470"/>
                    <a:pt x="0" y="5096"/>
                  </a:cubicBezTo>
                  <a:cubicBezTo>
                    <a:pt x="301" y="5123"/>
                    <a:pt x="599" y="5137"/>
                    <a:pt x="892" y="5137"/>
                  </a:cubicBezTo>
                  <a:cubicBezTo>
                    <a:pt x="1920" y="5137"/>
                    <a:pt x="2887" y="4971"/>
                    <a:pt x="3701" y="4644"/>
                  </a:cubicBezTo>
                  <a:cubicBezTo>
                    <a:pt x="3802" y="4605"/>
                    <a:pt x="3896" y="4563"/>
                    <a:pt x="3990" y="4518"/>
                  </a:cubicBezTo>
                  <a:cubicBezTo>
                    <a:pt x="4967" y="4053"/>
                    <a:pt x="5683" y="3331"/>
                    <a:pt x="5953" y="2354"/>
                  </a:cubicBezTo>
                  <a:cubicBezTo>
                    <a:pt x="5988" y="2234"/>
                    <a:pt x="6015" y="2112"/>
                    <a:pt x="6035" y="1990"/>
                  </a:cubicBezTo>
                  <a:cubicBezTo>
                    <a:pt x="6058" y="1845"/>
                    <a:pt x="6071" y="1700"/>
                    <a:pt x="6076" y="1554"/>
                  </a:cubicBezTo>
                  <a:cubicBezTo>
                    <a:pt x="6095" y="946"/>
                    <a:pt x="5966" y="435"/>
                    <a:pt x="5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-2245200" y="4874575"/>
              <a:ext cx="190250" cy="112550"/>
            </a:xfrm>
            <a:custGeom>
              <a:avLst/>
              <a:gdLst/>
              <a:ahLst/>
              <a:cxnLst/>
              <a:rect l="l" t="t" r="r" b="b"/>
              <a:pathLst>
                <a:path w="7610" h="4502" extrusionOk="0">
                  <a:moveTo>
                    <a:pt x="7510" y="0"/>
                  </a:moveTo>
                  <a:cubicBezTo>
                    <a:pt x="6577" y="13"/>
                    <a:pt x="5748" y="137"/>
                    <a:pt x="5014" y="332"/>
                  </a:cubicBezTo>
                  <a:cubicBezTo>
                    <a:pt x="4860" y="371"/>
                    <a:pt x="4712" y="416"/>
                    <a:pt x="4567" y="467"/>
                  </a:cubicBezTo>
                  <a:cubicBezTo>
                    <a:pt x="3533" y="797"/>
                    <a:pt x="2704" y="1278"/>
                    <a:pt x="2046" y="1798"/>
                  </a:cubicBezTo>
                  <a:cubicBezTo>
                    <a:pt x="1963" y="1863"/>
                    <a:pt x="1881" y="1928"/>
                    <a:pt x="1801" y="1999"/>
                  </a:cubicBezTo>
                  <a:lnTo>
                    <a:pt x="1798" y="1999"/>
                  </a:lnTo>
                  <a:cubicBezTo>
                    <a:pt x="812" y="2844"/>
                    <a:pt x="260" y="3749"/>
                    <a:pt x="0" y="4258"/>
                  </a:cubicBezTo>
                  <a:cubicBezTo>
                    <a:pt x="362" y="4317"/>
                    <a:pt x="760" y="4372"/>
                    <a:pt x="1207" y="4428"/>
                  </a:cubicBezTo>
                  <a:cubicBezTo>
                    <a:pt x="1612" y="4477"/>
                    <a:pt x="2012" y="4502"/>
                    <a:pt x="2403" y="4502"/>
                  </a:cubicBezTo>
                  <a:cubicBezTo>
                    <a:pt x="2893" y="4502"/>
                    <a:pt x="3369" y="4463"/>
                    <a:pt x="3822" y="4387"/>
                  </a:cubicBezTo>
                  <a:cubicBezTo>
                    <a:pt x="3924" y="4373"/>
                    <a:pt x="4024" y="4355"/>
                    <a:pt x="4123" y="4333"/>
                  </a:cubicBezTo>
                  <a:cubicBezTo>
                    <a:pt x="5411" y="4067"/>
                    <a:pt x="6477" y="3481"/>
                    <a:pt x="7076" y="2585"/>
                  </a:cubicBezTo>
                  <a:cubicBezTo>
                    <a:pt x="7142" y="2485"/>
                    <a:pt x="7202" y="2382"/>
                    <a:pt x="7256" y="2276"/>
                  </a:cubicBezTo>
                  <a:cubicBezTo>
                    <a:pt x="7463" y="1875"/>
                    <a:pt x="7581" y="1419"/>
                    <a:pt x="7598" y="912"/>
                  </a:cubicBezTo>
                  <a:cubicBezTo>
                    <a:pt x="7609" y="605"/>
                    <a:pt x="7579" y="299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-2097300" y="3872175"/>
              <a:ext cx="205900" cy="164625"/>
            </a:xfrm>
            <a:custGeom>
              <a:avLst/>
              <a:gdLst/>
              <a:ahLst/>
              <a:cxnLst/>
              <a:rect l="l" t="t" r="r" b="b"/>
              <a:pathLst>
                <a:path w="8236" h="6585" extrusionOk="0">
                  <a:moveTo>
                    <a:pt x="4174" y="1"/>
                  </a:moveTo>
                  <a:cubicBezTo>
                    <a:pt x="2875" y="1"/>
                    <a:pt x="1614" y="510"/>
                    <a:pt x="1097" y="1245"/>
                  </a:cubicBezTo>
                  <a:cubicBezTo>
                    <a:pt x="0" y="2800"/>
                    <a:pt x="237" y="5319"/>
                    <a:pt x="1429" y="6361"/>
                  </a:cubicBezTo>
                  <a:cubicBezTo>
                    <a:pt x="2575" y="6505"/>
                    <a:pt x="3729" y="6584"/>
                    <a:pt x="4867" y="6584"/>
                  </a:cubicBezTo>
                  <a:cubicBezTo>
                    <a:pt x="5256" y="6584"/>
                    <a:pt x="5644" y="6575"/>
                    <a:pt x="6028" y="6556"/>
                  </a:cubicBezTo>
                  <a:cubicBezTo>
                    <a:pt x="7094" y="6077"/>
                    <a:pt x="8235" y="5063"/>
                    <a:pt x="7829" y="2872"/>
                  </a:cubicBezTo>
                  <a:cubicBezTo>
                    <a:pt x="7442" y="779"/>
                    <a:pt x="5779" y="1"/>
                    <a:pt x="4174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-2306525" y="3682200"/>
              <a:ext cx="265825" cy="226675"/>
            </a:xfrm>
            <a:custGeom>
              <a:avLst/>
              <a:gdLst/>
              <a:ahLst/>
              <a:cxnLst/>
              <a:rect l="l" t="t" r="r" b="b"/>
              <a:pathLst>
                <a:path w="10633" h="9067" extrusionOk="0">
                  <a:moveTo>
                    <a:pt x="5588" y="0"/>
                  </a:moveTo>
                  <a:cubicBezTo>
                    <a:pt x="4474" y="0"/>
                    <a:pt x="3340" y="354"/>
                    <a:pt x="2393" y="1213"/>
                  </a:cubicBezTo>
                  <a:cubicBezTo>
                    <a:pt x="1" y="3380"/>
                    <a:pt x="593" y="7051"/>
                    <a:pt x="2143" y="8181"/>
                  </a:cubicBezTo>
                  <a:cubicBezTo>
                    <a:pt x="2742" y="8618"/>
                    <a:pt x="4007" y="9066"/>
                    <a:pt x="5376" y="9066"/>
                  </a:cubicBezTo>
                  <a:cubicBezTo>
                    <a:pt x="7552" y="9066"/>
                    <a:pt x="9989" y="7934"/>
                    <a:pt x="10427" y="3824"/>
                  </a:cubicBezTo>
                  <a:cubicBezTo>
                    <a:pt x="10633" y="1896"/>
                    <a:pt x="8165" y="0"/>
                    <a:pt x="558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-1928300" y="3680725"/>
              <a:ext cx="269025" cy="226425"/>
            </a:xfrm>
            <a:custGeom>
              <a:avLst/>
              <a:gdLst/>
              <a:ahLst/>
              <a:cxnLst/>
              <a:rect l="l" t="t" r="r" b="b"/>
              <a:pathLst>
                <a:path w="10761" h="9057" extrusionOk="0">
                  <a:moveTo>
                    <a:pt x="5408" y="0"/>
                  </a:moveTo>
                  <a:cubicBezTo>
                    <a:pt x="2618" y="0"/>
                    <a:pt x="1" y="2349"/>
                    <a:pt x="455" y="4383"/>
                  </a:cubicBezTo>
                  <a:cubicBezTo>
                    <a:pt x="1265" y="8002"/>
                    <a:pt x="3401" y="9056"/>
                    <a:pt x="5392" y="9056"/>
                  </a:cubicBezTo>
                  <a:cubicBezTo>
                    <a:pt x="7016" y="9056"/>
                    <a:pt x="8544" y="8355"/>
                    <a:pt x="9178" y="7772"/>
                  </a:cubicBezTo>
                  <a:cubicBezTo>
                    <a:pt x="10590" y="6473"/>
                    <a:pt x="10761" y="2757"/>
                    <a:pt x="8139" y="876"/>
                  </a:cubicBezTo>
                  <a:cubicBezTo>
                    <a:pt x="7281" y="260"/>
                    <a:pt x="6335" y="0"/>
                    <a:pt x="5408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-2379925" y="3406700"/>
              <a:ext cx="739850" cy="629375"/>
            </a:xfrm>
            <a:custGeom>
              <a:avLst/>
              <a:gdLst/>
              <a:ahLst/>
              <a:cxnLst/>
              <a:rect l="l" t="t" r="r" b="b"/>
              <a:pathLst>
                <a:path w="29594" h="25175" extrusionOk="0">
                  <a:moveTo>
                    <a:pt x="23474" y="10961"/>
                  </a:moveTo>
                  <a:cubicBezTo>
                    <a:pt x="24400" y="10961"/>
                    <a:pt x="25346" y="11220"/>
                    <a:pt x="26204" y="11836"/>
                  </a:cubicBezTo>
                  <a:cubicBezTo>
                    <a:pt x="28826" y="13718"/>
                    <a:pt x="28655" y="17433"/>
                    <a:pt x="27243" y="18733"/>
                  </a:cubicBezTo>
                  <a:cubicBezTo>
                    <a:pt x="26609" y="19316"/>
                    <a:pt x="25081" y="20017"/>
                    <a:pt x="23457" y="20017"/>
                  </a:cubicBezTo>
                  <a:cubicBezTo>
                    <a:pt x="21466" y="20017"/>
                    <a:pt x="19330" y="18963"/>
                    <a:pt x="18520" y="15344"/>
                  </a:cubicBezTo>
                  <a:cubicBezTo>
                    <a:pt x="18065" y="13309"/>
                    <a:pt x="20684" y="10961"/>
                    <a:pt x="23474" y="10961"/>
                  </a:cubicBezTo>
                  <a:close/>
                  <a:moveTo>
                    <a:pt x="8524" y="11020"/>
                  </a:moveTo>
                  <a:cubicBezTo>
                    <a:pt x="11101" y="11020"/>
                    <a:pt x="13569" y="12916"/>
                    <a:pt x="13363" y="14844"/>
                  </a:cubicBezTo>
                  <a:cubicBezTo>
                    <a:pt x="12925" y="18955"/>
                    <a:pt x="10487" y="20087"/>
                    <a:pt x="8311" y="20087"/>
                  </a:cubicBezTo>
                  <a:cubicBezTo>
                    <a:pt x="6943" y="20087"/>
                    <a:pt x="5678" y="19639"/>
                    <a:pt x="5079" y="19202"/>
                  </a:cubicBezTo>
                  <a:cubicBezTo>
                    <a:pt x="3528" y="18072"/>
                    <a:pt x="2937" y="14400"/>
                    <a:pt x="5329" y="12233"/>
                  </a:cubicBezTo>
                  <a:cubicBezTo>
                    <a:pt x="6276" y="11374"/>
                    <a:pt x="7410" y="11020"/>
                    <a:pt x="8524" y="11020"/>
                  </a:cubicBezTo>
                  <a:close/>
                  <a:moveTo>
                    <a:pt x="14336" y="0"/>
                  </a:moveTo>
                  <a:cubicBezTo>
                    <a:pt x="12561" y="0"/>
                    <a:pt x="10766" y="281"/>
                    <a:pt x="9034" y="879"/>
                  </a:cubicBezTo>
                  <a:cubicBezTo>
                    <a:pt x="8515" y="1058"/>
                    <a:pt x="8006" y="1263"/>
                    <a:pt x="7511" y="1495"/>
                  </a:cubicBezTo>
                  <a:cubicBezTo>
                    <a:pt x="6440" y="1996"/>
                    <a:pt x="5460" y="2770"/>
                    <a:pt x="4593" y="3731"/>
                  </a:cubicBezTo>
                  <a:cubicBezTo>
                    <a:pt x="3561" y="4875"/>
                    <a:pt x="2691" y="6284"/>
                    <a:pt x="2024" y="7825"/>
                  </a:cubicBezTo>
                  <a:cubicBezTo>
                    <a:pt x="1531" y="8969"/>
                    <a:pt x="1153" y="10159"/>
                    <a:pt x="899" y="11379"/>
                  </a:cubicBezTo>
                  <a:cubicBezTo>
                    <a:pt x="0" y="15688"/>
                    <a:pt x="691" y="20172"/>
                    <a:pt x="3708" y="22370"/>
                  </a:cubicBezTo>
                  <a:cubicBezTo>
                    <a:pt x="4271" y="22779"/>
                    <a:pt x="4895" y="23098"/>
                    <a:pt x="5555" y="23318"/>
                  </a:cubicBezTo>
                  <a:cubicBezTo>
                    <a:pt x="7711" y="24041"/>
                    <a:pt x="10168" y="24654"/>
                    <a:pt x="12667" y="24972"/>
                  </a:cubicBezTo>
                  <a:cubicBezTo>
                    <a:pt x="12690" y="24976"/>
                    <a:pt x="12711" y="24977"/>
                    <a:pt x="12734" y="24980"/>
                  </a:cubicBezTo>
                  <a:cubicBezTo>
                    <a:pt x="11542" y="23938"/>
                    <a:pt x="11305" y="21419"/>
                    <a:pt x="12402" y="19864"/>
                  </a:cubicBezTo>
                  <a:cubicBezTo>
                    <a:pt x="12919" y="19129"/>
                    <a:pt x="14180" y="18619"/>
                    <a:pt x="15479" y="18619"/>
                  </a:cubicBezTo>
                  <a:cubicBezTo>
                    <a:pt x="17084" y="18619"/>
                    <a:pt x="18746" y="19398"/>
                    <a:pt x="19133" y="21491"/>
                  </a:cubicBezTo>
                  <a:cubicBezTo>
                    <a:pt x="19539" y="23682"/>
                    <a:pt x="18399" y="24698"/>
                    <a:pt x="17333" y="25175"/>
                  </a:cubicBezTo>
                  <a:cubicBezTo>
                    <a:pt x="17381" y="25173"/>
                    <a:pt x="17429" y="25174"/>
                    <a:pt x="17476" y="25171"/>
                  </a:cubicBezTo>
                  <a:cubicBezTo>
                    <a:pt x="19164" y="25075"/>
                    <a:pt x="20795" y="24780"/>
                    <a:pt x="22283" y="24228"/>
                  </a:cubicBezTo>
                  <a:cubicBezTo>
                    <a:pt x="25664" y="22972"/>
                    <a:pt x="28316" y="20386"/>
                    <a:pt x="29257" y="15747"/>
                  </a:cubicBezTo>
                  <a:cubicBezTo>
                    <a:pt x="29552" y="14300"/>
                    <a:pt x="29593" y="12915"/>
                    <a:pt x="29422" y="11610"/>
                  </a:cubicBezTo>
                  <a:cubicBezTo>
                    <a:pt x="29268" y="10446"/>
                    <a:pt x="28938" y="9313"/>
                    <a:pt x="28445" y="8249"/>
                  </a:cubicBezTo>
                  <a:cubicBezTo>
                    <a:pt x="27748" y="6741"/>
                    <a:pt x="26742" y="5397"/>
                    <a:pt x="25513" y="4253"/>
                  </a:cubicBezTo>
                  <a:cubicBezTo>
                    <a:pt x="24223" y="3055"/>
                    <a:pt x="22691" y="2075"/>
                    <a:pt x="21011" y="1361"/>
                  </a:cubicBezTo>
                  <a:cubicBezTo>
                    <a:pt x="18944" y="481"/>
                    <a:pt x="16657" y="0"/>
                    <a:pt x="143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-1808925" y="4036825"/>
              <a:ext cx="254625" cy="437550"/>
            </a:xfrm>
            <a:custGeom>
              <a:avLst/>
              <a:gdLst/>
              <a:ahLst/>
              <a:cxnLst/>
              <a:rect l="l" t="t" r="r" b="b"/>
              <a:pathLst>
                <a:path w="10185" h="17502" extrusionOk="0">
                  <a:moveTo>
                    <a:pt x="43" y="0"/>
                  </a:moveTo>
                  <a:lnTo>
                    <a:pt x="0" y="40"/>
                  </a:lnTo>
                  <a:cubicBezTo>
                    <a:pt x="1395" y="2702"/>
                    <a:pt x="3657" y="7894"/>
                    <a:pt x="4890" y="15376"/>
                  </a:cubicBezTo>
                  <a:cubicBezTo>
                    <a:pt x="5825" y="15701"/>
                    <a:pt x="6688" y="16364"/>
                    <a:pt x="7223" y="17502"/>
                  </a:cubicBezTo>
                  <a:cubicBezTo>
                    <a:pt x="10184" y="12091"/>
                    <a:pt x="43" y="0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-2450075" y="3448350"/>
              <a:ext cx="184975" cy="153975"/>
            </a:xfrm>
            <a:custGeom>
              <a:avLst/>
              <a:gdLst/>
              <a:ahLst/>
              <a:cxnLst/>
              <a:rect l="l" t="t" r="r" b="b"/>
              <a:pathLst>
                <a:path w="7399" h="6159" extrusionOk="0">
                  <a:moveTo>
                    <a:pt x="3934" y="1"/>
                  </a:moveTo>
                  <a:cubicBezTo>
                    <a:pt x="1281" y="1"/>
                    <a:pt x="0" y="5447"/>
                    <a:pt x="4830" y="6159"/>
                  </a:cubicBezTo>
                  <a:cubicBezTo>
                    <a:pt x="5497" y="4618"/>
                    <a:pt x="6367" y="3208"/>
                    <a:pt x="7399" y="2065"/>
                  </a:cubicBezTo>
                  <a:cubicBezTo>
                    <a:pt x="7074" y="1279"/>
                    <a:pt x="6236" y="281"/>
                    <a:pt x="4188" y="17"/>
                  </a:cubicBezTo>
                  <a:cubicBezTo>
                    <a:pt x="4102" y="6"/>
                    <a:pt x="4017" y="1"/>
                    <a:pt x="3934" y="1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-2642075" y="3250875"/>
              <a:ext cx="488000" cy="444200"/>
            </a:xfrm>
            <a:custGeom>
              <a:avLst/>
              <a:gdLst/>
              <a:ahLst/>
              <a:cxnLst/>
              <a:rect l="l" t="t" r="r" b="b"/>
              <a:pathLst>
                <a:path w="19520" h="17768" extrusionOk="0">
                  <a:moveTo>
                    <a:pt x="11683" y="1"/>
                  </a:moveTo>
                  <a:cubicBezTo>
                    <a:pt x="11229" y="1"/>
                    <a:pt x="10756" y="51"/>
                    <a:pt x="10261" y="159"/>
                  </a:cubicBezTo>
                  <a:cubicBezTo>
                    <a:pt x="3048" y="1733"/>
                    <a:pt x="4720" y="4997"/>
                    <a:pt x="4720" y="4997"/>
                  </a:cubicBezTo>
                  <a:cubicBezTo>
                    <a:pt x="4720" y="4997"/>
                    <a:pt x="0" y="11728"/>
                    <a:pt x="4822" y="15847"/>
                  </a:cubicBezTo>
                  <a:cubicBezTo>
                    <a:pt x="6521" y="17298"/>
                    <a:pt x="8267" y="17767"/>
                    <a:pt x="9817" y="17767"/>
                  </a:cubicBezTo>
                  <a:cubicBezTo>
                    <a:pt x="10368" y="17767"/>
                    <a:pt x="10894" y="17708"/>
                    <a:pt x="11385" y="17612"/>
                  </a:cubicBezTo>
                  <a:cubicBezTo>
                    <a:pt x="11639" y="16392"/>
                    <a:pt x="12017" y="15202"/>
                    <a:pt x="12510" y="14058"/>
                  </a:cubicBezTo>
                  <a:cubicBezTo>
                    <a:pt x="7680" y="13347"/>
                    <a:pt x="8961" y="7900"/>
                    <a:pt x="11614" y="7900"/>
                  </a:cubicBezTo>
                  <a:cubicBezTo>
                    <a:pt x="11697" y="7900"/>
                    <a:pt x="11782" y="7905"/>
                    <a:pt x="11868" y="7916"/>
                  </a:cubicBezTo>
                  <a:cubicBezTo>
                    <a:pt x="13916" y="8180"/>
                    <a:pt x="14754" y="9179"/>
                    <a:pt x="15079" y="9964"/>
                  </a:cubicBezTo>
                  <a:cubicBezTo>
                    <a:pt x="15946" y="9003"/>
                    <a:pt x="16926" y="8229"/>
                    <a:pt x="17997" y="7729"/>
                  </a:cubicBezTo>
                  <a:cubicBezTo>
                    <a:pt x="18492" y="7497"/>
                    <a:pt x="19001" y="7292"/>
                    <a:pt x="19520" y="7113"/>
                  </a:cubicBezTo>
                  <a:cubicBezTo>
                    <a:pt x="18384" y="4370"/>
                    <a:pt x="15911" y="1"/>
                    <a:pt x="1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-1742125" y="3457375"/>
              <a:ext cx="185150" cy="155550"/>
            </a:xfrm>
            <a:custGeom>
              <a:avLst/>
              <a:gdLst/>
              <a:ahLst/>
              <a:cxnLst/>
              <a:rect l="l" t="t" r="r" b="b"/>
              <a:pathLst>
                <a:path w="7406" h="6222" extrusionOk="0">
                  <a:moveTo>
                    <a:pt x="3294" y="0"/>
                  </a:moveTo>
                  <a:cubicBezTo>
                    <a:pt x="3143" y="0"/>
                    <a:pt x="2990" y="19"/>
                    <a:pt x="2834" y="58"/>
                  </a:cubicBezTo>
                  <a:cubicBezTo>
                    <a:pt x="1040" y="506"/>
                    <a:pt x="295" y="1445"/>
                    <a:pt x="1" y="2226"/>
                  </a:cubicBezTo>
                  <a:cubicBezTo>
                    <a:pt x="1230" y="3370"/>
                    <a:pt x="2236" y="4714"/>
                    <a:pt x="2933" y="6222"/>
                  </a:cubicBezTo>
                  <a:cubicBezTo>
                    <a:pt x="7405" y="4989"/>
                    <a:pt x="5767" y="0"/>
                    <a:pt x="3294" y="0"/>
                  </a:cubicBezTo>
                  <a:close/>
                </a:path>
              </a:pathLst>
            </a:custGeom>
            <a:solidFill>
              <a:srgbClr val="F48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-1854675" y="3260650"/>
              <a:ext cx="484300" cy="438350"/>
            </a:xfrm>
            <a:custGeom>
              <a:avLst/>
              <a:gdLst/>
              <a:ahLst/>
              <a:cxnLst/>
              <a:rect l="l" t="t" r="r" b="b"/>
              <a:pathLst>
                <a:path w="19372" h="17534" extrusionOk="0">
                  <a:moveTo>
                    <a:pt x="7333" y="1"/>
                  </a:moveTo>
                  <a:cubicBezTo>
                    <a:pt x="3092" y="1"/>
                    <a:pt x="976" y="4186"/>
                    <a:pt x="1" y="7203"/>
                  </a:cubicBezTo>
                  <a:cubicBezTo>
                    <a:pt x="1681" y="7917"/>
                    <a:pt x="3213" y="8897"/>
                    <a:pt x="4503" y="10095"/>
                  </a:cubicBezTo>
                  <a:cubicBezTo>
                    <a:pt x="4797" y="9314"/>
                    <a:pt x="5543" y="8375"/>
                    <a:pt x="7336" y="7927"/>
                  </a:cubicBezTo>
                  <a:cubicBezTo>
                    <a:pt x="7492" y="7888"/>
                    <a:pt x="7645" y="7869"/>
                    <a:pt x="7796" y="7869"/>
                  </a:cubicBezTo>
                  <a:cubicBezTo>
                    <a:pt x="10268" y="7869"/>
                    <a:pt x="11906" y="12858"/>
                    <a:pt x="7435" y="14091"/>
                  </a:cubicBezTo>
                  <a:cubicBezTo>
                    <a:pt x="7928" y="15155"/>
                    <a:pt x="8258" y="16288"/>
                    <a:pt x="8412" y="17452"/>
                  </a:cubicBezTo>
                  <a:cubicBezTo>
                    <a:pt x="8779" y="17503"/>
                    <a:pt x="9168" y="17533"/>
                    <a:pt x="9572" y="17533"/>
                  </a:cubicBezTo>
                  <a:cubicBezTo>
                    <a:pt x="11308" y="17533"/>
                    <a:pt x="13327" y="16968"/>
                    <a:pt x="15120" y="15012"/>
                  </a:cubicBezTo>
                  <a:cubicBezTo>
                    <a:pt x="19372" y="10377"/>
                    <a:pt x="13997" y="4221"/>
                    <a:pt x="13997" y="4221"/>
                  </a:cubicBezTo>
                  <a:cubicBezTo>
                    <a:pt x="13997" y="4221"/>
                    <a:pt x="15264" y="789"/>
                    <a:pt x="8034" y="37"/>
                  </a:cubicBezTo>
                  <a:cubicBezTo>
                    <a:pt x="7794" y="13"/>
                    <a:pt x="7561" y="1"/>
                    <a:pt x="73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-2594725" y="4253775"/>
              <a:ext cx="218300" cy="484850"/>
            </a:xfrm>
            <a:custGeom>
              <a:avLst/>
              <a:gdLst/>
              <a:ahLst/>
              <a:cxnLst/>
              <a:rect l="l" t="t" r="r" b="b"/>
              <a:pathLst>
                <a:path w="8732" h="19394" extrusionOk="0">
                  <a:moveTo>
                    <a:pt x="4580" y="1"/>
                  </a:moveTo>
                  <a:cubicBezTo>
                    <a:pt x="4010" y="1"/>
                    <a:pt x="3484" y="181"/>
                    <a:pt x="3058" y="631"/>
                  </a:cubicBezTo>
                  <a:cubicBezTo>
                    <a:pt x="1085" y="2715"/>
                    <a:pt x="1" y="19394"/>
                    <a:pt x="7732" y="19394"/>
                  </a:cubicBezTo>
                  <a:cubicBezTo>
                    <a:pt x="7872" y="19394"/>
                    <a:pt x="8015" y="19388"/>
                    <a:pt x="8161" y="19377"/>
                  </a:cubicBezTo>
                  <a:cubicBezTo>
                    <a:pt x="7938" y="18191"/>
                    <a:pt x="7797" y="17193"/>
                    <a:pt x="7783" y="16644"/>
                  </a:cubicBezTo>
                  <a:cubicBezTo>
                    <a:pt x="7783" y="16560"/>
                    <a:pt x="7788" y="16475"/>
                    <a:pt x="7797" y="16391"/>
                  </a:cubicBezTo>
                  <a:cubicBezTo>
                    <a:pt x="7324" y="12685"/>
                    <a:pt x="7829" y="7184"/>
                    <a:pt x="8732" y="1941"/>
                  </a:cubicBezTo>
                  <a:cubicBezTo>
                    <a:pt x="7656" y="1098"/>
                    <a:pt x="5986" y="1"/>
                    <a:pt x="4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-2162675" y="4031025"/>
              <a:ext cx="406700" cy="702700"/>
            </a:xfrm>
            <a:custGeom>
              <a:avLst/>
              <a:gdLst/>
              <a:ahLst/>
              <a:cxnLst/>
              <a:rect l="l" t="t" r="r" b="b"/>
              <a:pathLst>
                <a:path w="16268" h="28108" extrusionOk="0">
                  <a:moveTo>
                    <a:pt x="3977" y="1"/>
                  </a:moveTo>
                  <a:cubicBezTo>
                    <a:pt x="3261" y="743"/>
                    <a:pt x="2473" y="2152"/>
                    <a:pt x="1743" y="4015"/>
                  </a:cubicBezTo>
                  <a:cubicBezTo>
                    <a:pt x="2634" y="4969"/>
                    <a:pt x="3003" y="6376"/>
                    <a:pt x="3121" y="7777"/>
                  </a:cubicBezTo>
                  <a:cubicBezTo>
                    <a:pt x="3321" y="10157"/>
                    <a:pt x="6368" y="18255"/>
                    <a:pt x="8401" y="18785"/>
                  </a:cubicBezTo>
                  <a:cubicBezTo>
                    <a:pt x="10332" y="19288"/>
                    <a:pt x="9524" y="22861"/>
                    <a:pt x="5046" y="22861"/>
                  </a:cubicBezTo>
                  <a:cubicBezTo>
                    <a:pt x="4808" y="22861"/>
                    <a:pt x="4560" y="22851"/>
                    <a:pt x="4302" y="22830"/>
                  </a:cubicBezTo>
                  <a:cubicBezTo>
                    <a:pt x="2685" y="22698"/>
                    <a:pt x="1233" y="21856"/>
                    <a:pt x="0" y="20603"/>
                  </a:cubicBezTo>
                  <a:lnTo>
                    <a:pt x="0" y="20603"/>
                  </a:lnTo>
                  <a:cubicBezTo>
                    <a:pt x="969" y="24498"/>
                    <a:pt x="3124" y="27664"/>
                    <a:pt x="6698" y="28024"/>
                  </a:cubicBezTo>
                  <a:cubicBezTo>
                    <a:pt x="7245" y="28079"/>
                    <a:pt x="7774" y="28108"/>
                    <a:pt x="8284" y="28108"/>
                  </a:cubicBezTo>
                  <a:cubicBezTo>
                    <a:pt x="12878" y="28108"/>
                    <a:pt x="15912" y="25799"/>
                    <a:pt x="16267" y="19901"/>
                  </a:cubicBezTo>
                  <a:cubicBezTo>
                    <a:pt x="14765" y="19438"/>
                    <a:pt x="14331" y="17834"/>
                    <a:pt x="14613" y="16685"/>
                  </a:cubicBezTo>
                  <a:cubicBezTo>
                    <a:pt x="14730" y="16212"/>
                    <a:pt x="15315" y="15787"/>
                    <a:pt x="16105" y="15550"/>
                  </a:cubicBezTo>
                  <a:cubicBezTo>
                    <a:pt x="15276" y="8746"/>
                    <a:pt x="11984" y="2172"/>
                    <a:pt x="8786" y="199"/>
                  </a:cubicBezTo>
                  <a:cubicBezTo>
                    <a:pt x="8360" y="223"/>
                    <a:pt x="7931" y="235"/>
                    <a:pt x="7499" y="235"/>
                  </a:cubicBezTo>
                  <a:cubicBezTo>
                    <a:pt x="6333" y="235"/>
                    <a:pt x="5151" y="150"/>
                    <a:pt x="3977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-1943000" y="4012375"/>
              <a:ext cx="256350" cy="408875"/>
            </a:xfrm>
            <a:custGeom>
              <a:avLst/>
              <a:gdLst/>
              <a:ahLst/>
              <a:cxnLst/>
              <a:rect l="l" t="t" r="r" b="b"/>
              <a:pathLst>
                <a:path w="10254" h="16355" extrusionOk="0">
                  <a:moveTo>
                    <a:pt x="4807" y="1"/>
                  </a:moveTo>
                  <a:cubicBezTo>
                    <a:pt x="3318" y="553"/>
                    <a:pt x="1687" y="848"/>
                    <a:pt x="0" y="944"/>
                  </a:cubicBezTo>
                  <a:cubicBezTo>
                    <a:pt x="3197" y="2918"/>
                    <a:pt x="6489" y="9492"/>
                    <a:pt x="7319" y="16296"/>
                  </a:cubicBezTo>
                  <a:cubicBezTo>
                    <a:pt x="7735" y="16171"/>
                    <a:pt x="8208" y="16098"/>
                    <a:pt x="8701" y="16098"/>
                  </a:cubicBezTo>
                  <a:cubicBezTo>
                    <a:pt x="9211" y="16098"/>
                    <a:pt x="9743" y="16176"/>
                    <a:pt x="10253" y="16354"/>
                  </a:cubicBezTo>
                  <a:cubicBezTo>
                    <a:pt x="9020" y="8872"/>
                    <a:pt x="6759" y="3680"/>
                    <a:pt x="5364" y="1018"/>
                  </a:cubicBezTo>
                  <a:cubicBezTo>
                    <a:pt x="5158" y="624"/>
                    <a:pt x="4969" y="283"/>
                    <a:pt x="48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-1386025" y="408405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22" y="1"/>
                  </a:moveTo>
                  <a:lnTo>
                    <a:pt x="0" y="7"/>
                  </a:lnTo>
                  <a:lnTo>
                    <a:pt x="25" y="1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-2564225" y="4375575"/>
              <a:ext cx="201950" cy="306750"/>
            </a:xfrm>
            <a:custGeom>
              <a:avLst/>
              <a:gdLst/>
              <a:ahLst/>
              <a:cxnLst/>
              <a:rect l="l" t="t" r="r" b="b"/>
              <a:pathLst>
                <a:path w="8078" h="12270" extrusionOk="0">
                  <a:moveTo>
                    <a:pt x="5212" y="0"/>
                  </a:moveTo>
                  <a:lnTo>
                    <a:pt x="5" y="1379"/>
                  </a:lnTo>
                  <a:cubicBezTo>
                    <a:pt x="0" y="3539"/>
                    <a:pt x="252" y="5464"/>
                    <a:pt x="637" y="7125"/>
                  </a:cubicBezTo>
                  <a:cubicBezTo>
                    <a:pt x="1108" y="8712"/>
                    <a:pt x="1826" y="10452"/>
                    <a:pt x="2879" y="12270"/>
                  </a:cubicBezTo>
                  <a:lnTo>
                    <a:pt x="8078" y="10894"/>
                  </a:lnTo>
                  <a:cubicBezTo>
                    <a:pt x="8045" y="10839"/>
                    <a:pt x="8015" y="10784"/>
                    <a:pt x="7983" y="10729"/>
                  </a:cubicBezTo>
                  <a:cubicBezTo>
                    <a:pt x="7028" y="9116"/>
                    <a:pt x="6361" y="7566"/>
                    <a:pt x="5906" y="6132"/>
                  </a:cubicBezTo>
                  <a:cubicBezTo>
                    <a:pt x="5867" y="6011"/>
                    <a:pt x="5827" y="5889"/>
                    <a:pt x="5791" y="5770"/>
                  </a:cubicBezTo>
                  <a:cubicBezTo>
                    <a:pt x="5643" y="5131"/>
                    <a:pt x="5517" y="4450"/>
                    <a:pt x="5420" y="3731"/>
                  </a:cubicBezTo>
                  <a:cubicBezTo>
                    <a:pt x="5320" y="2990"/>
                    <a:pt x="5253" y="2206"/>
                    <a:pt x="5225" y="1384"/>
                  </a:cubicBezTo>
                  <a:cubicBezTo>
                    <a:pt x="5209" y="934"/>
                    <a:pt x="5202" y="474"/>
                    <a:pt x="5212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-2428725" y="4468925"/>
              <a:ext cx="12150" cy="59950"/>
            </a:xfrm>
            <a:custGeom>
              <a:avLst/>
              <a:gdLst/>
              <a:ahLst/>
              <a:cxnLst/>
              <a:rect l="l" t="t" r="r" b="b"/>
              <a:pathLst>
                <a:path w="486" h="2398" extrusionOk="0">
                  <a:moveTo>
                    <a:pt x="0" y="1"/>
                  </a:moveTo>
                  <a:cubicBezTo>
                    <a:pt x="97" y="718"/>
                    <a:pt x="223" y="1398"/>
                    <a:pt x="371" y="2036"/>
                  </a:cubicBezTo>
                  <a:cubicBezTo>
                    <a:pt x="387" y="2091"/>
                    <a:pt x="405" y="2146"/>
                    <a:pt x="422" y="2201"/>
                  </a:cubicBezTo>
                  <a:lnTo>
                    <a:pt x="422" y="2201"/>
                  </a:lnTo>
                  <a:cubicBezTo>
                    <a:pt x="405" y="2146"/>
                    <a:pt x="388" y="2091"/>
                    <a:pt x="372" y="2037"/>
                  </a:cubicBezTo>
                  <a:cubicBezTo>
                    <a:pt x="224" y="1398"/>
                    <a:pt x="97" y="718"/>
                    <a:pt x="0" y="1"/>
                  </a:cubicBezTo>
                  <a:close/>
                  <a:moveTo>
                    <a:pt x="422" y="2201"/>
                  </a:moveTo>
                  <a:cubicBezTo>
                    <a:pt x="443" y="2267"/>
                    <a:pt x="464" y="2333"/>
                    <a:pt x="486" y="2398"/>
                  </a:cubicBezTo>
                  <a:cubicBezTo>
                    <a:pt x="465" y="2332"/>
                    <a:pt x="443" y="2267"/>
                    <a:pt x="422" y="220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-2434175" y="4375575"/>
              <a:ext cx="550" cy="34625"/>
            </a:xfrm>
            <a:custGeom>
              <a:avLst/>
              <a:gdLst/>
              <a:ahLst/>
              <a:cxnLst/>
              <a:rect l="l" t="t" r="r" b="b"/>
              <a:pathLst>
                <a:path w="22" h="1385" extrusionOk="0">
                  <a:moveTo>
                    <a:pt x="10" y="0"/>
                  </a:moveTo>
                  <a:cubicBezTo>
                    <a:pt x="0" y="474"/>
                    <a:pt x="7" y="934"/>
                    <a:pt x="22" y="1385"/>
                  </a:cubicBezTo>
                  <a:cubicBezTo>
                    <a:pt x="7" y="934"/>
                    <a:pt x="1" y="474"/>
                    <a:pt x="1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-2364675" y="4643775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extrusionOk="0">
                  <a:moveTo>
                    <a:pt x="1" y="1"/>
                  </a:moveTo>
                  <a:lnTo>
                    <a:pt x="1" y="1"/>
                  </a:lnTo>
                  <a:cubicBezTo>
                    <a:pt x="33" y="56"/>
                    <a:pt x="62" y="111"/>
                    <a:pt x="96" y="166"/>
                  </a:cubicBezTo>
                  <a:cubicBezTo>
                    <a:pt x="63" y="111"/>
                    <a:pt x="33" y="56"/>
                    <a:pt x="1" y="1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-2738150" y="4410050"/>
              <a:ext cx="245925" cy="303125"/>
            </a:xfrm>
            <a:custGeom>
              <a:avLst/>
              <a:gdLst/>
              <a:ahLst/>
              <a:cxnLst/>
              <a:rect l="l" t="t" r="r" b="b"/>
              <a:pathLst>
                <a:path w="9837" h="12125" extrusionOk="0">
                  <a:moveTo>
                    <a:pt x="6962" y="0"/>
                  </a:moveTo>
                  <a:lnTo>
                    <a:pt x="2757" y="1112"/>
                  </a:lnTo>
                  <a:cubicBezTo>
                    <a:pt x="1118" y="1544"/>
                    <a:pt x="1" y="3073"/>
                    <a:pt x="104" y="4766"/>
                  </a:cubicBezTo>
                  <a:cubicBezTo>
                    <a:pt x="160" y="5722"/>
                    <a:pt x="296" y="6671"/>
                    <a:pt x="512" y="7604"/>
                  </a:cubicBezTo>
                  <a:cubicBezTo>
                    <a:pt x="775" y="8481"/>
                    <a:pt x="1111" y="9335"/>
                    <a:pt x="1518" y="10154"/>
                  </a:cubicBezTo>
                  <a:cubicBezTo>
                    <a:pt x="2126" y="11387"/>
                    <a:pt x="3379" y="12125"/>
                    <a:pt x="4704" y="12125"/>
                  </a:cubicBezTo>
                  <a:cubicBezTo>
                    <a:pt x="5009" y="12125"/>
                    <a:pt x="5317" y="12086"/>
                    <a:pt x="5623" y="12005"/>
                  </a:cubicBezTo>
                  <a:lnTo>
                    <a:pt x="9836" y="10891"/>
                  </a:lnTo>
                  <a:cubicBezTo>
                    <a:pt x="8782" y="9073"/>
                    <a:pt x="8065" y="7333"/>
                    <a:pt x="7594" y="5746"/>
                  </a:cubicBezTo>
                  <a:cubicBezTo>
                    <a:pt x="7208" y="4085"/>
                    <a:pt x="6957" y="2160"/>
                    <a:pt x="6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-1246750" y="4130550"/>
              <a:ext cx="58300" cy="104600"/>
            </a:xfrm>
            <a:custGeom>
              <a:avLst/>
              <a:gdLst/>
              <a:ahLst/>
              <a:cxnLst/>
              <a:rect l="l" t="t" r="r" b="b"/>
              <a:pathLst>
                <a:path w="2332" h="4184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732"/>
                    <a:pt x="189" y="1460"/>
                    <a:pt x="353" y="2176"/>
                  </a:cubicBezTo>
                  <a:cubicBezTo>
                    <a:pt x="559" y="2861"/>
                    <a:pt x="810" y="3532"/>
                    <a:pt x="1105" y="4184"/>
                  </a:cubicBezTo>
                  <a:cubicBezTo>
                    <a:pt x="1510" y="3564"/>
                    <a:pt x="1858" y="2942"/>
                    <a:pt x="2078" y="2365"/>
                  </a:cubicBezTo>
                  <a:cubicBezTo>
                    <a:pt x="2332" y="1644"/>
                    <a:pt x="1883" y="1253"/>
                    <a:pt x="1773" y="1154"/>
                  </a:cubicBezTo>
                  <a:cubicBezTo>
                    <a:pt x="1763" y="1146"/>
                    <a:pt x="1754" y="1137"/>
                    <a:pt x="1743" y="1130"/>
                  </a:cubicBezTo>
                  <a:cubicBezTo>
                    <a:pt x="1264" y="728"/>
                    <a:pt x="657" y="3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-1386050" y="408420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-1391350" y="4084200"/>
              <a:ext cx="172250" cy="272300"/>
            </a:xfrm>
            <a:custGeom>
              <a:avLst/>
              <a:gdLst/>
              <a:ahLst/>
              <a:cxnLst/>
              <a:rect l="l" t="t" r="r" b="b"/>
              <a:pathLst>
                <a:path w="6890" h="10892" extrusionOk="0">
                  <a:moveTo>
                    <a:pt x="212" y="0"/>
                  </a:moveTo>
                  <a:lnTo>
                    <a:pt x="212" y="0"/>
                  </a:lnTo>
                  <a:cubicBezTo>
                    <a:pt x="0" y="2255"/>
                    <a:pt x="194" y="4197"/>
                    <a:pt x="567" y="5805"/>
                  </a:cubicBezTo>
                  <a:cubicBezTo>
                    <a:pt x="1027" y="7350"/>
                    <a:pt x="1808" y="9087"/>
                    <a:pt x="3092" y="10891"/>
                  </a:cubicBezTo>
                  <a:lnTo>
                    <a:pt x="3111" y="10873"/>
                  </a:lnTo>
                  <a:cubicBezTo>
                    <a:pt x="3163" y="10821"/>
                    <a:pt x="3337" y="10649"/>
                    <a:pt x="3591" y="10381"/>
                  </a:cubicBezTo>
                  <a:cubicBezTo>
                    <a:pt x="4356" y="9586"/>
                    <a:pt x="5826" y="7664"/>
                    <a:pt x="6889" y="6038"/>
                  </a:cubicBezTo>
                  <a:cubicBezTo>
                    <a:pt x="6594" y="5386"/>
                    <a:pt x="6343" y="4715"/>
                    <a:pt x="6136" y="4030"/>
                  </a:cubicBezTo>
                  <a:cubicBezTo>
                    <a:pt x="5972" y="3314"/>
                    <a:pt x="5854" y="2586"/>
                    <a:pt x="5783" y="1854"/>
                  </a:cubicBezTo>
                  <a:cubicBezTo>
                    <a:pt x="3865" y="838"/>
                    <a:pt x="1514" y="386"/>
                    <a:pt x="600" y="112"/>
                  </a:cubicBezTo>
                  <a:cubicBezTo>
                    <a:pt x="414" y="58"/>
                    <a:pt x="287" y="21"/>
                    <a:pt x="237" y="8"/>
                  </a:cubicBezTo>
                  <a:lnTo>
                    <a:pt x="212" y="0"/>
                  </a:lnTo>
                  <a:close/>
                </a:path>
              </a:pathLst>
            </a:custGeom>
            <a:solidFill>
              <a:srgbClr val="ED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-2401425" y="4282250"/>
              <a:ext cx="1087950" cy="365700"/>
            </a:xfrm>
            <a:custGeom>
              <a:avLst/>
              <a:gdLst/>
              <a:ahLst/>
              <a:cxnLst/>
              <a:rect l="l" t="t" r="r" b="b"/>
              <a:pathLst>
                <a:path w="43518" h="14628" extrusionOk="0">
                  <a:moveTo>
                    <a:pt x="43514" y="2951"/>
                  </a:moveTo>
                  <a:lnTo>
                    <a:pt x="43498" y="2968"/>
                  </a:lnTo>
                  <a:lnTo>
                    <a:pt x="43498" y="2968"/>
                  </a:lnTo>
                  <a:lnTo>
                    <a:pt x="43517" y="2963"/>
                  </a:lnTo>
                  <a:lnTo>
                    <a:pt x="43514" y="2951"/>
                  </a:lnTo>
                  <a:close/>
                  <a:moveTo>
                    <a:pt x="41772" y="0"/>
                  </a:moveTo>
                  <a:lnTo>
                    <a:pt x="1" y="11527"/>
                  </a:lnTo>
                  <a:cubicBezTo>
                    <a:pt x="421" y="12539"/>
                    <a:pt x="912" y="13520"/>
                    <a:pt x="1471" y="14462"/>
                  </a:cubicBezTo>
                  <a:cubicBezTo>
                    <a:pt x="1503" y="14517"/>
                    <a:pt x="1533" y="14572"/>
                    <a:pt x="1566" y="14627"/>
                  </a:cubicBezTo>
                  <a:lnTo>
                    <a:pt x="43496" y="2968"/>
                  </a:lnTo>
                  <a:lnTo>
                    <a:pt x="43496" y="2968"/>
                  </a:lnTo>
                  <a:cubicBezTo>
                    <a:pt x="43496" y="2969"/>
                    <a:pt x="43496" y="2969"/>
                    <a:pt x="43497" y="2969"/>
                  </a:cubicBezTo>
                  <a:lnTo>
                    <a:pt x="43498" y="2968"/>
                  </a:lnTo>
                  <a:lnTo>
                    <a:pt x="43498" y="2968"/>
                  </a:lnTo>
                  <a:lnTo>
                    <a:pt x="43496" y="2968"/>
                  </a:lnTo>
                  <a:lnTo>
                    <a:pt x="43496" y="2968"/>
                  </a:lnTo>
                  <a:cubicBezTo>
                    <a:pt x="42828" y="2036"/>
                    <a:pt x="42252" y="1041"/>
                    <a:pt x="417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-2430200" y="4167250"/>
              <a:ext cx="1073100" cy="403175"/>
            </a:xfrm>
            <a:custGeom>
              <a:avLst/>
              <a:gdLst/>
              <a:ahLst/>
              <a:cxnLst/>
              <a:rect l="l" t="t" r="r" b="b"/>
              <a:pathLst>
                <a:path w="42924" h="16127" extrusionOk="0">
                  <a:moveTo>
                    <a:pt x="41740" y="0"/>
                  </a:moveTo>
                  <a:lnTo>
                    <a:pt x="0" y="11520"/>
                  </a:lnTo>
                  <a:cubicBezTo>
                    <a:pt x="20" y="11701"/>
                    <a:pt x="36" y="11888"/>
                    <a:pt x="59" y="12064"/>
                  </a:cubicBezTo>
                  <a:cubicBezTo>
                    <a:pt x="156" y="12783"/>
                    <a:pt x="282" y="13464"/>
                    <a:pt x="431" y="14104"/>
                  </a:cubicBezTo>
                  <a:cubicBezTo>
                    <a:pt x="466" y="14222"/>
                    <a:pt x="506" y="14345"/>
                    <a:pt x="545" y="14464"/>
                  </a:cubicBezTo>
                  <a:cubicBezTo>
                    <a:pt x="716" y="15003"/>
                    <a:pt x="917" y="15558"/>
                    <a:pt x="1152" y="16126"/>
                  </a:cubicBezTo>
                  <a:lnTo>
                    <a:pt x="42923" y="4599"/>
                  </a:lnTo>
                  <a:cubicBezTo>
                    <a:pt x="42607" y="3914"/>
                    <a:pt x="42339" y="3206"/>
                    <a:pt x="42121" y="2483"/>
                  </a:cubicBezTo>
                  <a:cubicBezTo>
                    <a:pt x="41934" y="1666"/>
                    <a:pt x="41806" y="836"/>
                    <a:pt x="41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-2434150" y="4084200"/>
              <a:ext cx="1048125" cy="371050"/>
            </a:xfrm>
            <a:custGeom>
              <a:avLst/>
              <a:gdLst/>
              <a:ahLst/>
              <a:cxnLst/>
              <a:rect l="l" t="t" r="r" b="b"/>
              <a:pathLst>
                <a:path w="41925" h="14842" extrusionOk="0">
                  <a:moveTo>
                    <a:pt x="41924" y="0"/>
                  </a:moveTo>
                  <a:lnTo>
                    <a:pt x="9" y="11655"/>
                  </a:lnTo>
                  <a:lnTo>
                    <a:pt x="10" y="11655"/>
                  </a:lnTo>
                  <a:cubicBezTo>
                    <a:pt x="0" y="12129"/>
                    <a:pt x="6" y="12589"/>
                    <a:pt x="21" y="13040"/>
                  </a:cubicBezTo>
                  <a:cubicBezTo>
                    <a:pt x="43" y="13665"/>
                    <a:pt x="94" y="14262"/>
                    <a:pt x="158" y="14842"/>
                  </a:cubicBezTo>
                  <a:lnTo>
                    <a:pt x="41898" y="3322"/>
                  </a:lnTo>
                  <a:cubicBezTo>
                    <a:pt x="41811" y="2217"/>
                    <a:pt x="41819" y="1105"/>
                    <a:pt x="41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-1952000" y="3835875"/>
              <a:ext cx="63825" cy="77525"/>
            </a:xfrm>
            <a:custGeom>
              <a:avLst/>
              <a:gdLst/>
              <a:ahLst/>
              <a:cxnLst/>
              <a:rect l="l" t="t" r="r" b="b"/>
              <a:pathLst>
                <a:path w="2553" h="3101" extrusionOk="0">
                  <a:moveTo>
                    <a:pt x="2553" y="1"/>
                  </a:moveTo>
                  <a:cubicBezTo>
                    <a:pt x="125" y="7"/>
                    <a:pt x="1" y="2173"/>
                    <a:pt x="59" y="3100"/>
                  </a:cubicBezTo>
                  <a:cubicBezTo>
                    <a:pt x="377" y="3052"/>
                    <a:pt x="643" y="2987"/>
                    <a:pt x="818" y="2915"/>
                  </a:cubicBezTo>
                  <a:cubicBezTo>
                    <a:pt x="1560" y="2611"/>
                    <a:pt x="2456" y="1842"/>
                    <a:pt x="25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-2068450" y="3685800"/>
              <a:ext cx="181050" cy="229850"/>
            </a:xfrm>
            <a:custGeom>
              <a:avLst/>
              <a:gdLst/>
              <a:ahLst/>
              <a:cxnLst/>
              <a:rect l="l" t="t" r="r" b="b"/>
              <a:pathLst>
                <a:path w="7242" h="9194" extrusionOk="0">
                  <a:moveTo>
                    <a:pt x="3764" y="0"/>
                  </a:moveTo>
                  <a:cubicBezTo>
                    <a:pt x="3541" y="0"/>
                    <a:pt x="3322" y="36"/>
                    <a:pt x="3114" y="104"/>
                  </a:cubicBezTo>
                  <a:cubicBezTo>
                    <a:pt x="1085" y="766"/>
                    <a:pt x="73" y="3526"/>
                    <a:pt x="0" y="5750"/>
                  </a:cubicBezTo>
                  <a:cubicBezTo>
                    <a:pt x="2096" y="6237"/>
                    <a:pt x="2179" y="8087"/>
                    <a:pt x="2073" y="9064"/>
                  </a:cubicBezTo>
                  <a:cubicBezTo>
                    <a:pt x="2524" y="9155"/>
                    <a:pt x="3013" y="9193"/>
                    <a:pt x="3482" y="9193"/>
                  </a:cubicBezTo>
                  <a:cubicBezTo>
                    <a:pt x="3929" y="9193"/>
                    <a:pt x="4357" y="9159"/>
                    <a:pt x="4717" y="9103"/>
                  </a:cubicBezTo>
                  <a:cubicBezTo>
                    <a:pt x="4659" y="8176"/>
                    <a:pt x="4784" y="6011"/>
                    <a:pt x="7212" y="6004"/>
                  </a:cubicBezTo>
                  <a:cubicBezTo>
                    <a:pt x="7241" y="5447"/>
                    <a:pt x="7201" y="4797"/>
                    <a:pt x="7058" y="4026"/>
                  </a:cubicBezTo>
                  <a:cubicBezTo>
                    <a:pt x="6533" y="1193"/>
                    <a:pt x="5065" y="0"/>
                    <a:pt x="37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-2069275" y="3829550"/>
              <a:ext cx="55325" cy="82875"/>
            </a:xfrm>
            <a:custGeom>
              <a:avLst/>
              <a:gdLst/>
              <a:ahLst/>
              <a:cxnLst/>
              <a:rect l="l" t="t" r="r" b="b"/>
              <a:pathLst>
                <a:path w="2213" h="3315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993"/>
                    <a:pt x="154" y="1879"/>
                    <a:pt x="489" y="2425"/>
                  </a:cubicBezTo>
                  <a:cubicBezTo>
                    <a:pt x="778" y="2897"/>
                    <a:pt x="1395" y="3171"/>
                    <a:pt x="2106" y="3314"/>
                  </a:cubicBezTo>
                  <a:cubicBezTo>
                    <a:pt x="2212" y="2337"/>
                    <a:pt x="2129" y="487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-2050300" y="4499500"/>
              <a:ext cx="129400" cy="102975"/>
            </a:xfrm>
            <a:custGeom>
              <a:avLst/>
              <a:gdLst/>
              <a:ahLst/>
              <a:cxnLst/>
              <a:rect l="l" t="t" r="r" b="b"/>
              <a:pathLst>
                <a:path w="5176" h="4119" extrusionOk="0">
                  <a:moveTo>
                    <a:pt x="3774" y="1"/>
                  </a:moveTo>
                  <a:cubicBezTo>
                    <a:pt x="3699" y="488"/>
                    <a:pt x="3492" y="1195"/>
                    <a:pt x="2950" y="1938"/>
                  </a:cubicBezTo>
                  <a:cubicBezTo>
                    <a:pt x="2888" y="2019"/>
                    <a:pt x="2823" y="2101"/>
                    <a:pt x="2753" y="2187"/>
                  </a:cubicBezTo>
                  <a:cubicBezTo>
                    <a:pt x="2491" y="2500"/>
                    <a:pt x="2196" y="2782"/>
                    <a:pt x="1872" y="3030"/>
                  </a:cubicBezTo>
                  <a:cubicBezTo>
                    <a:pt x="1778" y="3105"/>
                    <a:pt x="1678" y="3181"/>
                    <a:pt x="1571" y="3255"/>
                  </a:cubicBezTo>
                  <a:cubicBezTo>
                    <a:pt x="1136" y="3557"/>
                    <a:pt x="619" y="3844"/>
                    <a:pt x="1" y="4102"/>
                  </a:cubicBezTo>
                  <a:cubicBezTo>
                    <a:pt x="187" y="4113"/>
                    <a:pt x="368" y="4118"/>
                    <a:pt x="543" y="4118"/>
                  </a:cubicBezTo>
                  <a:cubicBezTo>
                    <a:pt x="1555" y="4118"/>
                    <a:pt x="2379" y="3938"/>
                    <a:pt x="3029" y="3649"/>
                  </a:cubicBezTo>
                  <a:cubicBezTo>
                    <a:pt x="3179" y="3583"/>
                    <a:pt x="3327" y="3508"/>
                    <a:pt x="3468" y="3425"/>
                  </a:cubicBezTo>
                  <a:cubicBezTo>
                    <a:pt x="3842" y="3204"/>
                    <a:pt x="4138" y="2947"/>
                    <a:pt x="4364" y="2672"/>
                  </a:cubicBezTo>
                  <a:cubicBezTo>
                    <a:pt x="4434" y="2583"/>
                    <a:pt x="4499" y="2491"/>
                    <a:pt x="4558" y="2395"/>
                  </a:cubicBezTo>
                  <a:cubicBezTo>
                    <a:pt x="5175" y="1404"/>
                    <a:pt x="4913" y="306"/>
                    <a:pt x="3906" y="44"/>
                  </a:cubicBezTo>
                  <a:cubicBezTo>
                    <a:pt x="3861" y="33"/>
                    <a:pt x="3817" y="18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-2275050" y="4102025"/>
              <a:ext cx="319125" cy="500025"/>
            </a:xfrm>
            <a:custGeom>
              <a:avLst/>
              <a:gdLst/>
              <a:ahLst/>
              <a:cxnLst/>
              <a:rect l="l" t="t" r="r" b="b"/>
              <a:pathLst>
                <a:path w="12765" h="20001" extrusionOk="0">
                  <a:moveTo>
                    <a:pt x="3522" y="1"/>
                  </a:moveTo>
                  <a:cubicBezTo>
                    <a:pt x="3522" y="1"/>
                    <a:pt x="0" y="1688"/>
                    <a:pt x="101" y="6852"/>
                  </a:cubicBezTo>
                  <a:cubicBezTo>
                    <a:pt x="169" y="10387"/>
                    <a:pt x="1818" y="15043"/>
                    <a:pt x="4495" y="17763"/>
                  </a:cubicBezTo>
                  <a:cubicBezTo>
                    <a:pt x="5616" y="18900"/>
                    <a:pt x="6917" y="19693"/>
                    <a:pt x="8356" y="19929"/>
                  </a:cubicBezTo>
                  <a:cubicBezTo>
                    <a:pt x="8502" y="19953"/>
                    <a:pt x="8648" y="19978"/>
                    <a:pt x="8798" y="19990"/>
                  </a:cubicBezTo>
                  <a:cubicBezTo>
                    <a:pt x="8864" y="19995"/>
                    <a:pt x="8927" y="19997"/>
                    <a:pt x="8992" y="20001"/>
                  </a:cubicBezTo>
                  <a:cubicBezTo>
                    <a:pt x="11931" y="18768"/>
                    <a:pt x="12615" y="16875"/>
                    <a:pt x="12765" y="15900"/>
                  </a:cubicBezTo>
                  <a:cubicBezTo>
                    <a:pt x="12437" y="15765"/>
                    <a:pt x="12086" y="15447"/>
                    <a:pt x="11727" y="15002"/>
                  </a:cubicBezTo>
                  <a:cubicBezTo>
                    <a:pt x="9862" y="12689"/>
                    <a:pt x="7780" y="6890"/>
                    <a:pt x="7617" y="4937"/>
                  </a:cubicBezTo>
                  <a:cubicBezTo>
                    <a:pt x="7499" y="3535"/>
                    <a:pt x="7129" y="2128"/>
                    <a:pt x="6238" y="1174"/>
                  </a:cubicBezTo>
                  <a:cubicBezTo>
                    <a:pt x="5618" y="510"/>
                    <a:pt x="4747" y="65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-1800025" y="4414825"/>
              <a:ext cx="144275" cy="66600"/>
            </a:xfrm>
            <a:custGeom>
              <a:avLst/>
              <a:gdLst/>
              <a:ahLst/>
              <a:cxnLst/>
              <a:rect l="l" t="t" r="r" b="b"/>
              <a:pathLst>
                <a:path w="5771" h="2664" extrusionOk="0">
                  <a:moveTo>
                    <a:pt x="3005" y="1"/>
                  </a:moveTo>
                  <a:cubicBezTo>
                    <a:pt x="2969" y="1"/>
                    <a:pt x="2933" y="1"/>
                    <a:pt x="2897" y="2"/>
                  </a:cubicBezTo>
                  <a:cubicBezTo>
                    <a:pt x="2788" y="2"/>
                    <a:pt x="2682" y="8"/>
                    <a:pt x="2581" y="17"/>
                  </a:cubicBezTo>
                  <a:cubicBezTo>
                    <a:pt x="2247" y="42"/>
                    <a:pt x="1918" y="103"/>
                    <a:pt x="1599" y="197"/>
                  </a:cubicBezTo>
                  <a:cubicBezTo>
                    <a:pt x="1306" y="285"/>
                    <a:pt x="1044" y="397"/>
                    <a:pt x="822" y="530"/>
                  </a:cubicBezTo>
                  <a:cubicBezTo>
                    <a:pt x="732" y="581"/>
                    <a:pt x="646" y="639"/>
                    <a:pt x="566" y="704"/>
                  </a:cubicBezTo>
                  <a:cubicBezTo>
                    <a:pt x="324" y="894"/>
                    <a:pt x="164" y="1108"/>
                    <a:pt x="107" y="1334"/>
                  </a:cubicBezTo>
                  <a:cubicBezTo>
                    <a:pt x="12" y="1716"/>
                    <a:pt x="0" y="2148"/>
                    <a:pt x="79" y="2575"/>
                  </a:cubicBezTo>
                  <a:cubicBezTo>
                    <a:pt x="598" y="2634"/>
                    <a:pt x="1119" y="2664"/>
                    <a:pt x="1641" y="2664"/>
                  </a:cubicBezTo>
                  <a:cubicBezTo>
                    <a:pt x="1660" y="2664"/>
                    <a:pt x="1679" y="2663"/>
                    <a:pt x="1697" y="2663"/>
                  </a:cubicBezTo>
                  <a:cubicBezTo>
                    <a:pt x="1846" y="2663"/>
                    <a:pt x="1996" y="2658"/>
                    <a:pt x="2149" y="2650"/>
                  </a:cubicBezTo>
                  <a:cubicBezTo>
                    <a:pt x="2886" y="2614"/>
                    <a:pt x="3658" y="2498"/>
                    <a:pt x="4317" y="2228"/>
                  </a:cubicBezTo>
                  <a:cubicBezTo>
                    <a:pt x="4430" y="2181"/>
                    <a:pt x="4542" y="2128"/>
                    <a:pt x="4649" y="2067"/>
                  </a:cubicBezTo>
                  <a:cubicBezTo>
                    <a:pt x="5132" y="1814"/>
                    <a:pt x="5530" y="1450"/>
                    <a:pt x="5770" y="951"/>
                  </a:cubicBezTo>
                  <a:cubicBezTo>
                    <a:pt x="5402" y="648"/>
                    <a:pt x="4983" y="412"/>
                    <a:pt x="4533" y="255"/>
                  </a:cubicBezTo>
                  <a:cubicBezTo>
                    <a:pt x="4031" y="78"/>
                    <a:pt x="3508" y="1"/>
                    <a:pt x="3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-1798050" y="4438625"/>
              <a:ext cx="169700" cy="93175"/>
            </a:xfrm>
            <a:custGeom>
              <a:avLst/>
              <a:gdLst/>
              <a:ahLst/>
              <a:cxnLst/>
              <a:rect l="l" t="t" r="r" b="b"/>
              <a:pathLst>
                <a:path w="6788" h="3727" extrusionOk="0">
                  <a:moveTo>
                    <a:pt x="5692" y="0"/>
                  </a:moveTo>
                  <a:cubicBezTo>
                    <a:pt x="5022" y="1399"/>
                    <a:pt x="3111" y="1712"/>
                    <a:pt x="1537" y="1712"/>
                  </a:cubicBezTo>
                  <a:cubicBezTo>
                    <a:pt x="951" y="1712"/>
                    <a:pt x="411" y="1668"/>
                    <a:pt x="0" y="1622"/>
                  </a:cubicBezTo>
                  <a:lnTo>
                    <a:pt x="0" y="1622"/>
                  </a:lnTo>
                  <a:cubicBezTo>
                    <a:pt x="156" y="2472"/>
                    <a:pt x="681" y="3288"/>
                    <a:pt x="1682" y="3597"/>
                  </a:cubicBezTo>
                  <a:cubicBezTo>
                    <a:pt x="1953" y="3680"/>
                    <a:pt x="2257" y="3726"/>
                    <a:pt x="2599" y="3726"/>
                  </a:cubicBezTo>
                  <a:cubicBezTo>
                    <a:pt x="3175" y="3726"/>
                    <a:pt x="3856" y="3594"/>
                    <a:pt x="4652" y="3284"/>
                  </a:cubicBezTo>
                  <a:cubicBezTo>
                    <a:pt x="4762" y="3238"/>
                    <a:pt x="4864" y="3187"/>
                    <a:pt x="4965" y="3135"/>
                  </a:cubicBezTo>
                  <a:cubicBezTo>
                    <a:pt x="5817" y="2701"/>
                    <a:pt x="6410" y="2121"/>
                    <a:pt x="6788" y="1430"/>
                  </a:cubicBezTo>
                  <a:cubicBezTo>
                    <a:pt x="6503" y="825"/>
                    <a:pt x="6124" y="357"/>
                    <a:pt x="5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8"/>
          <p:cNvSpPr/>
          <p:nvPr/>
        </p:nvSpPr>
        <p:spPr>
          <a:xfrm rot="-1107974">
            <a:off x="4303134" y="752033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8"/>
          <p:cNvSpPr/>
          <p:nvPr/>
        </p:nvSpPr>
        <p:spPr>
          <a:xfrm rot="-1107974">
            <a:off x="4712709" y="752033"/>
            <a:ext cx="84507" cy="76287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8"/>
          <p:cNvSpPr/>
          <p:nvPr/>
        </p:nvSpPr>
        <p:spPr>
          <a:xfrm>
            <a:off x="4483539" y="944629"/>
            <a:ext cx="122028" cy="67785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1148525" y="4127662"/>
            <a:ext cx="2324400" cy="1974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0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UTM Cookies" pitchFamily="18" charset="0"/>
              </a:rPr>
              <a:t>Mục tiêu: </a:t>
            </a:r>
            <a:endParaRPr dirty="0">
              <a:latin typeface="UTM Cookies" pitchFamily="18" charset="0"/>
            </a:endParaRPr>
          </a:p>
        </p:txBody>
      </p:sp>
      <p:sp>
        <p:nvSpPr>
          <p:cNvPr id="341" name="Google Shape;341;p30"/>
          <p:cNvSpPr txBox="1">
            <a:spLocks noGrp="1"/>
          </p:cNvSpPr>
          <p:nvPr>
            <p:ph type="body" idx="1"/>
          </p:nvPr>
        </p:nvSpPr>
        <p:spPr>
          <a:xfrm>
            <a:off x="3918858" y="1418135"/>
            <a:ext cx="4585750" cy="25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dụng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2" name="Google Shape;342;p30"/>
          <p:cNvGrpSpPr/>
          <p:nvPr/>
        </p:nvGrpSpPr>
        <p:grpSpPr>
          <a:xfrm>
            <a:off x="953118" y="1563646"/>
            <a:ext cx="2519818" cy="2761398"/>
            <a:chOff x="6970480" y="1373792"/>
            <a:chExt cx="1492518" cy="1635609"/>
          </a:xfrm>
        </p:grpSpPr>
        <p:sp>
          <p:nvSpPr>
            <p:cNvPr id="343" name="Google Shape;343;p30"/>
            <p:cNvSpPr/>
            <p:nvPr/>
          </p:nvSpPr>
          <p:spPr>
            <a:xfrm>
              <a:off x="6970480" y="2436281"/>
              <a:ext cx="653125" cy="475361"/>
            </a:xfrm>
            <a:custGeom>
              <a:avLst/>
              <a:gdLst/>
              <a:ahLst/>
              <a:cxnLst/>
              <a:rect l="l" t="t" r="r" b="b"/>
              <a:pathLst>
                <a:path w="50916" h="37058" extrusionOk="0">
                  <a:moveTo>
                    <a:pt x="40578" y="1"/>
                  </a:moveTo>
                  <a:cubicBezTo>
                    <a:pt x="27361" y="1"/>
                    <a:pt x="5839" y="2064"/>
                    <a:pt x="3046" y="15229"/>
                  </a:cubicBezTo>
                  <a:cubicBezTo>
                    <a:pt x="1" y="29591"/>
                    <a:pt x="21760" y="19580"/>
                    <a:pt x="20890" y="31331"/>
                  </a:cubicBezTo>
                  <a:cubicBezTo>
                    <a:pt x="20589" y="35387"/>
                    <a:pt x="22571" y="37057"/>
                    <a:pt x="24990" y="37057"/>
                  </a:cubicBezTo>
                  <a:cubicBezTo>
                    <a:pt x="29578" y="37057"/>
                    <a:pt x="35740" y="31053"/>
                    <a:pt x="30897" y="23931"/>
                  </a:cubicBezTo>
                  <a:cubicBezTo>
                    <a:pt x="23500" y="13055"/>
                    <a:pt x="11749" y="20450"/>
                    <a:pt x="15664" y="13489"/>
                  </a:cubicBezTo>
                  <a:cubicBezTo>
                    <a:pt x="19580" y="6527"/>
                    <a:pt x="48301" y="4351"/>
                    <a:pt x="48301" y="4351"/>
                  </a:cubicBezTo>
                  <a:lnTo>
                    <a:pt x="50915" y="431"/>
                  </a:lnTo>
                  <a:cubicBezTo>
                    <a:pt x="50915" y="431"/>
                    <a:pt x="46612" y="1"/>
                    <a:pt x="40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7441929" y="2344064"/>
              <a:ext cx="157778" cy="215861"/>
            </a:xfrm>
            <a:custGeom>
              <a:avLst/>
              <a:gdLst/>
              <a:ahLst/>
              <a:cxnLst/>
              <a:rect l="l" t="t" r="r" b="b"/>
              <a:pathLst>
                <a:path w="12300" h="16828" extrusionOk="0">
                  <a:moveTo>
                    <a:pt x="7033" y="0"/>
                  </a:moveTo>
                  <a:cubicBezTo>
                    <a:pt x="6169" y="0"/>
                    <a:pt x="5197" y="369"/>
                    <a:pt x="4120" y="1241"/>
                  </a:cubicBezTo>
                  <a:cubicBezTo>
                    <a:pt x="0" y="4575"/>
                    <a:pt x="1060" y="13565"/>
                    <a:pt x="5403" y="16362"/>
                  </a:cubicBezTo>
                  <a:cubicBezTo>
                    <a:pt x="5902" y="16684"/>
                    <a:pt x="6464" y="16828"/>
                    <a:pt x="7039" y="16828"/>
                  </a:cubicBezTo>
                  <a:cubicBezTo>
                    <a:pt x="8357" y="16828"/>
                    <a:pt x="9737" y="16070"/>
                    <a:pt x="10544" y="14973"/>
                  </a:cubicBezTo>
                  <a:cubicBezTo>
                    <a:pt x="11702" y="13396"/>
                    <a:pt x="11965" y="11350"/>
                    <a:pt x="12088" y="9396"/>
                  </a:cubicBezTo>
                  <a:cubicBezTo>
                    <a:pt x="12299" y="6131"/>
                    <a:pt x="10557" y="0"/>
                    <a:pt x="7033" y="0"/>
                  </a:cubicBezTo>
                  <a:close/>
                </a:path>
              </a:pathLst>
            </a:custGeom>
            <a:solidFill>
              <a:srgbClr val="FF9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70320" y="2801262"/>
              <a:ext cx="222878" cy="162537"/>
            </a:xfrm>
            <a:custGeom>
              <a:avLst/>
              <a:gdLst/>
              <a:ahLst/>
              <a:cxnLst/>
              <a:rect l="l" t="t" r="r" b="b"/>
              <a:pathLst>
                <a:path w="17375" h="12671" extrusionOk="0">
                  <a:moveTo>
                    <a:pt x="10833" y="1"/>
                  </a:moveTo>
                  <a:cubicBezTo>
                    <a:pt x="9166" y="1"/>
                    <a:pt x="7500" y="427"/>
                    <a:pt x="5902" y="943"/>
                  </a:cubicBezTo>
                  <a:cubicBezTo>
                    <a:pt x="4322" y="1454"/>
                    <a:pt x="2711" y="2093"/>
                    <a:pt x="1591" y="3319"/>
                  </a:cubicBezTo>
                  <a:cubicBezTo>
                    <a:pt x="471" y="4545"/>
                    <a:pt x="0" y="6506"/>
                    <a:pt x="924" y="7888"/>
                  </a:cubicBezTo>
                  <a:lnTo>
                    <a:pt x="9547" y="12634"/>
                  </a:lnTo>
                  <a:cubicBezTo>
                    <a:pt x="9907" y="12657"/>
                    <a:pt x="10270" y="12671"/>
                    <a:pt x="10632" y="12671"/>
                  </a:cubicBezTo>
                  <a:cubicBezTo>
                    <a:pt x="11729" y="12671"/>
                    <a:pt x="12824" y="12544"/>
                    <a:pt x="13849" y="12168"/>
                  </a:cubicBezTo>
                  <a:cubicBezTo>
                    <a:pt x="15212" y="11665"/>
                    <a:pt x="16446" y="10667"/>
                    <a:pt x="16970" y="9312"/>
                  </a:cubicBezTo>
                  <a:cubicBezTo>
                    <a:pt x="17276" y="8517"/>
                    <a:pt x="17330" y="7648"/>
                    <a:pt x="17348" y="6795"/>
                  </a:cubicBezTo>
                  <a:cubicBezTo>
                    <a:pt x="17374" y="5672"/>
                    <a:pt x="17343" y="4513"/>
                    <a:pt x="16917" y="3469"/>
                  </a:cubicBezTo>
                  <a:cubicBezTo>
                    <a:pt x="16131" y="1543"/>
                    <a:pt x="14083" y="353"/>
                    <a:pt x="12024" y="78"/>
                  </a:cubicBezTo>
                  <a:cubicBezTo>
                    <a:pt x="11627" y="25"/>
                    <a:pt x="11230" y="1"/>
                    <a:pt x="10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266462" y="1943012"/>
              <a:ext cx="425822" cy="642799"/>
            </a:xfrm>
            <a:custGeom>
              <a:avLst/>
              <a:gdLst/>
              <a:ahLst/>
              <a:cxnLst/>
              <a:rect l="l" t="t" r="r" b="b"/>
              <a:pathLst>
                <a:path w="33196" h="50111" extrusionOk="0">
                  <a:moveTo>
                    <a:pt x="19999" y="0"/>
                  </a:moveTo>
                  <a:cubicBezTo>
                    <a:pt x="15401" y="0"/>
                    <a:pt x="10276" y="1383"/>
                    <a:pt x="7295" y="6600"/>
                  </a:cubicBezTo>
                  <a:cubicBezTo>
                    <a:pt x="1" y="19368"/>
                    <a:pt x="1524" y="50110"/>
                    <a:pt x="18219" y="50110"/>
                  </a:cubicBezTo>
                  <a:cubicBezTo>
                    <a:pt x="19705" y="50110"/>
                    <a:pt x="21311" y="49867"/>
                    <a:pt x="23042" y="49345"/>
                  </a:cubicBezTo>
                  <a:cubicBezTo>
                    <a:pt x="33195" y="40644"/>
                    <a:pt x="29714" y="1765"/>
                    <a:pt x="29714" y="1765"/>
                  </a:cubicBezTo>
                  <a:cubicBezTo>
                    <a:pt x="29714" y="1765"/>
                    <a:pt x="25193" y="0"/>
                    <a:pt x="19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436965" y="2019323"/>
              <a:ext cx="303896" cy="598608"/>
            </a:xfrm>
            <a:custGeom>
              <a:avLst/>
              <a:gdLst/>
              <a:ahLst/>
              <a:cxnLst/>
              <a:rect l="l" t="t" r="r" b="b"/>
              <a:pathLst>
                <a:path w="23691" h="46666" extrusionOk="0">
                  <a:moveTo>
                    <a:pt x="20723" y="1"/>
                  </a:moveTo>
                  <a:cubicBezTo>
                    <a:pt x="20641" y="1"/>
                    <a:pt x="20560" y="3"/>
                    <a:pt x="20480" y="7"/>
                  </a:cubicBezTo>
                  <a:cubicBezTo>
                    <a:pt x="14176" y="318"/>
                    <a:pt x="8488" y="4478"/>
                    <a:pt x="5154" y="9836"/>
                  </a:cubicBezTo>
                  <a:cubicBezTo>
                    <a:pt x="1821" y="15200"/>
                    <a:pt x="573" y="21615"/>
                    <a:pt x="271" y="27920"/>
                  </a:cubicBezTo>
                  <a:cubicBezTo>
                    <a:pt x="0" y="33564"/>
                    <a:pt x="3794" y="46666"/>
                    <a:pt x="10961" y="46666"/>
                  </a:cubicBezTo>
                  <a:cubicBezTo>
                    <a:pt x="12132" y="46666"/>
                    <a:pt x="13393" y="46316"/>
                    <a:pt x="14740" y="45528"/>
                  </a:cubicBezTo>
                  <a:cubicBezTo>
                    <a:pt x="23690" y="40289"/>
                    <a:pt x="23357" y="25899"/>
                    <a:pt x="22914" y="17157"/>
                  </a:cubicBezTo>
                  <a:lnTo>
                    <a:pt x="22115" y="1507"/>
                  </a:lnTo>
                  <a:cubicBezTo>
                    <a:pt x="22092" y="1082"/>
                    <a:pt x="22053" y="615"/>
                    <a:pt x="21751" y="318"/>
                  </a:cubicBezTo>
                  <a:cubicBezTo>
                    <a:pt x="21487" y="59"/>
                    <a:pt x="21101" y="1"/>
                    <a:pt x="20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614536" y="2581386"/>
              <a:ext cx="267620" cy="428015"/>
            </a:xfrm>
            <a:custGeom>
              <a:avLst/>
              <a:gdLst/>
              <a:ahLst/>
              <a:cxnLst/>
              <a:rect l="l" t="t" r="r" b="b"/>
              <a:pathLst>
                <a:path w="20863" h="33367" extrusionOk="0">
                  <a:moveTo>
                    <a:pt x="2154" y="1"/>
                  </a:moveTo>
                  <a:cubicBezTo>
                    <a:pt x="2154" y="1"/>
                    <a:pt x="12161" y="17409"/>
                    <a:pt x="848" y="27851"/>
                  </a:cubicBezTo>
                  <a:cubicBezTo>
                    <a:pt x="0" y="31528"/>
                    <a:pt x="2461" y="33366"/>
                    <a:pt x="5601" y="33366"/>
                  </a:cubicBezTo>
                  <a:cubicBezTo>
                    <a:pt x="7292" y="33366"/>
                    <a:pt x="9180" y="32833"/>
                    <a:pt x="10855" y="31767"/>
                  </a:cubicBezTo>
                  <a:cubicBezTo>
                    <a:pt x="15642" y="28722"/>
                    <a:pt x="20862" y="13489"/>
                    <a:pt x="13030" y="3046"/>
                  </a:cubicBezTo>
                  <a:lnTo>
                    <a:pt x="2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814837" y="2579449"/>
              <a:ext cx="309297" cy="401488"/>
            </a:xfrm>
            <a:custGeom>
              <a:avLst/>
              <a:gdLst/>
              <a:ahLst/>
              <a:cxnLst/>
              <a:rect l="l" t="t" r="r" b="b"/>
              <a:pathLst>
                <a:path w="24112" h="31299" extrusionOk="0">
                  <a:moveTo>
                    <a:pt x="11174" y="0"/>
                  </a:moveTo>
                  <a:lnTo>
                    <a:pt x="0" y="1697"/>
                  </a:lnTo>
                  <a:cubicBezTo>
                    <a:pt x="0" y="1697"/>
                    <a:pt x="16280" y="13449"/>
                    <a:pt x="10264" y="27620"/>
                  </a:cubicBezTo>
                  <a:cubicBezTo>
                    <a:pt x="10778" y="30194"/>
                    <a:pt x="12385" y="31299"/>
                    <a:pt x="14279" y="31299"/>
                  </a:cubicBezTo>
                  <a:cubicBezTo>
                    <a:pt x="16576" y="31299"/>
                    <a:pt x="19294" y="29675"/>
                    <a:pt x="20999" y="27074"/>
                  </a:cubicBezTo>
                  <a:cubicBezTo>
                    <a:pt x="24112" y="22327"/>
                    <a:pt x="22606" y="6300"/>
                    <a:pt x="1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947346" y="1862199"/>
              <a:ext cx="515653" cy="345214"/>
            </a:xfrm>
            <a:custGeom>
              <a:avLst/>
              <a:gdLst/>
              <a:ahLst/>
              <a:cxnLst/>
              <a:rect l="l" t="t" r="r" b="b"/>
              <a:pathLst>
                <a:path w="40199" h="26912" extrusionOk="0">
                  <a:moveTo>
                    <a:pt x="31326" y="0"/>
                  </a:moveTo>
                  <a:cubicBezTo>
                    <a:pt x="29801" y="0"/>
                    <a:pt x="28052" y="1368"/>
                    <a:pt x="26545" y="4718"/>
                  </a:cubicBezTo>
                  <a:cubicBezTo>
                    <a:pt x="22194" y="14386"/>
                    <a:pt x="14484" y="16535"/>
                    <a:pt x="8491" y="16535"/>
                  </a:cubicBezTo>
                  <a:cubicBezTo>
                    <a:pt x="3697" y="16535"/>
                    <a:pt x="1" y="15160"/>
                    <a:pt x="0" y="15160"/>
                  </a:cubicBezTo>
                  <a:lnTo>
                    <a:pt x="0" y="15160"/>
                  </a:lnTo>
                  <a:lnTo>
                    <a:pt x="4352" y="26911"/>
                  </a:lnTo>
                  <a:cubicBezTo>
                    <a:pt x="40199" y="24100"/>
                    <a:pt x="37729" y="0"/>
                    <a:pt x="3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426947" y="1466855"/>
              <a:ext cx="739274" cy="560959"/>
            </a:xfrm>
            <a:custGeom>
              <a:avLst/>
              <a:gdLst/>
              <a:ahLst/>
              <a:cxnLst/>
              <a:rect l="l" t="t" r="r" b="b"/>
              <a:pathLst>
                <a:path w="57632" h="43731" extrusionOk="0">
                  <a:moveTo>
                    <a:pt x="32674" y="0"/>
                  </a:moveTo>
                  <a:cubicBezTo>
                    <a:pt x="27211" y="0"/>
                    <a:pt x="20652" y="1658"/>
                    <a:pt x="12849" y="5729"/>
                  </a:cubicBezTo>
                  <a:cubicBezTo>
                    <a:pt x="8155" y="8176"/>
                    <a:pt x="0" y="25264"/>
                    <a:pt x="13363" y="38113"/>
                  </a:cubicBezTo>
                  <a:cubicBezTo>
                    <a:pt x="17535" y="42124"/>
                    <a:pt x="23060" y="43731"/>
                    <a:pt x="28749" y="43731"/>
                  </a:cubicBezTo>
                  <a:cubicBezTo>
                    <a:pt x="41283" y="43731"/>
                    <a:pt x="54612" y="35932"/>
                    <a:pt x="56029" y="28860"/>
                  </a:cubicBezTo>
                  <a:cubicBezTo>
                    <a:pt x="57632" y="20840"/>
                    <a:pt x="52043" y="0"/>
                    <a:pt x="326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592947" y="1578557"/>
              <a:ext cx="190399" cy="191976"/>
            </a:xfrm>
            <a:custGeom>
              <a:avLst/>
              <a:gdLst/>
              <a:ahLst/>
              <a:cxnLst/>
              <a:rect l="l" t="t" r="r" b="b"/>
              <a:pathLst>
                <a:path w="14843" h="14966" extrusionOk="0">
                  <a:moveTo>
                    <a:pt x="8208" y="1"/>
                  </a:moveTo>
                  <a:cubicBezTo>
                    <a:pt x="7989" y="1"/>
                    <a:pt x="7769" y="15"/>
                    <a:pt x="7548" y="45"/>
                  </a:cubicBezTo>
                  <a:cubicBezTo>
                    <a:pt x="5253" y="355"/>
                    <a:pt x="2487" y="3458"/>
                    <a:pt x="1391" y="5337"/>
                  </a:cubicBezTo>
                  <a:cubicBezTo>
                    <a:pt x="352" y="7121"/>
                    <a:pt x="1" y="9377"/>
                    <a:pt x="795" y="11286"/>
                  </a:cubicBezTo>
                  <a:cubicBezTo>
                    <a:pt x="1683" y="13422"/>
                    <a:pt x="3943" y="14851"/>
                    <a:pt x="6252" y="14958"/>
                  </a:cubicBezTo>
                  <a:cubicBezTo>
                    <a:pt x="6358" y="14963"/>
                    <a:pt x="6464" y="14965"/>
                    <a:pt x="6569" y="14965"/>
                  </a:cubicBezTo>
                  <a:cubicBezTo>
                    <a:pt x="8772" y="14965"/>
                    <a:pt x="10922" y="13875"/>
                    <a:pt x="12378" y="12218"/>
                  </a:cubicBezTo>
                  <a:cubicBezTo>
                    <a:pt x="14039" y="10331"/>
                    <a:pt x="14842" y="7663"/>
                    <a:pt x="14283" y="5217"/>
                  </a:cubicBezTo>
                  <a:cubicBezTo>
                    <a:pt x="13665" y="2505"/>
                    <a:pt x="11096" y="1"/>
                    <a:pt x="8208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551540" y="1373792"/>
              <a:ext cx="191258" cy="228522"/>
            </a:xfrm>
            <a:custGeom>
              <a:avLst/>
              <a:gdLst/>
              <a:ahLst/>
              <a:cxnLst/>
              <a:rect l="l" t="t" r="r" b="b"/>
              <a:pathLst>
                <a:path w="14910" h="17815" extrusionOk="0">
                  <a:moveTo>
                    <a:pt x="2028" y="0"/>
                  </a:moveTo>
                  <a:cubicBezTo>
                    <a:pt x="1905" y="0"/>
                    <a:pt x="1804" y="31"/>
                    <a:pt x="1728" y="96"/>
                  </a:cubicBezTo>
                  <a:cubicBezTo>
                    <a:pt x="218" y="1392"/>
                    <a:pt x="1" y="17815"/>
                    <a:pt x="1" y="17815"/>
                  </a:cubicBezTo>
                  <a:lnTo>
                    <a:pt x="1" y="17815"/>
                  </a:lnTo>
                  <a:cubicBezTo>
                    <a:pt x="10589" y="16736"/>
                    <a:pt x="14910" y="11116"/>
                    <a:pt x="14910" y="11116"/>
                  </a:cubicBezTo>
                  <a:cubicBezTo>
                    <a:pt x="14910" y="11116"/>
                    <a:pt x="4379" y="0"/>
                    <a:pt x="20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7921549" y="1382386"/>
              <a:ext cx="166488" cy="217644"/>
            </a:xfrm>
            <a:custGeom>
              <a:avLst/>
              <a:gdLst/>
              <a:ahLst/>
              <a:cxnLst/>
              <a:rect l="l" t="t" r="r" b="b"/>
              <a:pathLst>
                <a:path w="12979" h="16967" extrusionOk="0">
                  <a:moveTo>
                    <a:pt x="10467" y="1"/>
                  </a:moveTo>
                  <a:cubicBezTo>
                    <a:pt x="7915" y="1"/>
                    <a:pt x="1" y="9735"/>
                    <a:pt x="1" y="9735"/>
                  </a:cubicBezTo>
                  <a:lnTo>
                    <a:pt x="11909" y="16967"/>
                  </a:lnTo>
                  <a:cubicBezTo>
                    <a:pt x="11909" y="16967"/>
                    <a:pt x="12979" y="545"/>
                    <a:pt x="10652" y="20"/>
                  </a:cubicBezTo>
                  <a:cubicBezTo>
                    <a:pt x="10594" y="7"/>
                    <a:pt x="10532" y="1"/>
                    <a:pt x="10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7595910" y="1448076"/>
              <a:ext cx="115794" cy="130353"/>
            </a:xfrm>
            <a:custGeom>
              <a:avLst/>
              <a:gdLst/>
              <a:ahLst/>
              <a:cxnLst/>
              <a:rect l="l" t="t" r="r" b="b"/>
              <a:pathLst>
                <a:path w="9027" h="10162" extrusionOk="0">
                  <a:moveTo>
                    <a:pt x="2042" y="0"/>
                  </a:moveTo>
                  <a:cubicBezTo>
                    <a:pt x="1972" y="0"/>
                    <a:pt x="1912" y="16"/>
                    <a:pt x="1865" y="49"/>
                  </a:cubicBezTo>
                  <a:cubicBezTo>
                    <a:pt x="1456" y="339"/>
                    <a:pt x="0" y="9958"/>
                    <a:pt x="884" y="10155"/>
                  </a:cubicBezTo>
                  <a:cubicBezTo>
                    <a:pt x="904" y="10159"/>
                    <a:pt x="928" y="10161"/>
                    <a:pt x="954" y="10161"/>
                  </a:cubicBezTo>
                  <a:cubicBezTo>
                    <a:pt x="2092" y="10161"/>
                    <a:pt x="9027" y="6132"/>
                    <a:pt x="9027" y="6132"/>
                  </a:cubicBezTo>
                  <a:cubicBezTo>
                    <a:pt x="9027" y="6132"/>
                    <a:pt x="3430" y="0"/>
                    <a:pt x="2042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7972462" y="1444587"/>
              <a:ext cx="79633" cy="109714"/>
            </a:xfrm>
            <a:custGeom>
              <a:avLst/>
              <a:gdLst/>
              <a:ahLst/>
              <a:cxnLst/>
              <a:rect l="l" t="t" r="r" b="b"/>
              <a:pathLst>
                <a:path w="6208" h="8553" extrusionOk="0">
                  <a:moveTo>
                    <a:pt x="5006" y="0"/>
                  </a:moveTo>
                  <a:cubicBezTo>
                    <a:pt x="4076" y="0"/>
                    <a:pt x="0" y="4332"/>
                    <a:pt x="183" y="5112"/>
                  </a:cubicBezTo>
                  <a:cubicBezTo>
                    <a:pt x="374" y="5929"/>
                    <a:pt x="5271" y="8552"/>
                    <a:pt x="5271" y="8552"/>
                  </a:cubicBezTo>
                  <a:cubicBezTo>
                    <a:pt x="5271" y="8552"/>
                    <a:pt x="6207" y="664"/>
                    <a:pt x="5106" y="24"/>
                  </a:cubicBezTo>
                  <a:cubicBezTo>
                    <a:pt x="5079" y="8"/>
                    <a:pt x="5045" y="0"/>
                    <a:pt x="5006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7846945" y="1668311"/>
              <a:ext cx="92897" cy="55569"/>
            </a:xfrm>
            <a:custGeom>
              <a:avLst/>
              <a:gdLst/>
              <a:ahLst/>
              <a:cxnLst/>
              <a:rect l="l" t="t" r="r" b="b"/>
              <a:pathLst>
                <a:path w="7242" h="4332" extrusionOk="0">
                  <a:moveTo>
                    <a:pt x="4018" y="0"/>
                  </a:moveTo>
                  <a:cubicBezTo>
                    <a:pt x="2430" y="0"/>
                    <a:pt x="610" y="429"/>
                    <a:pt x="427" y="973"/>
                  </a:cubicBezTo>
                  <a:cubicBezTo>
                    <a:pt x="1" y="2246"/>
                    <a:pt x="2555" y="4332"/>
                    <a:pt x="3585" y="4332"/>
                  </a:cubicBezTo>
                  <a:cubicBezTo>
                    <a:pt x="3650" y="4332"/>
                    <a:pt x="3709" y="4324"/>
                    <a:pt x="3761" y="4306"/>
                  </a:cubicBezTo>
                  <a:cubicBezTo>
                    <a:pt x="4631" y="4017"/>
                    <a:pt x="7242" y="1549"/>
                    <a:pt x="6225" y="536"/>
                  </a:cubicBezTo>
                  <a:cubicBezTo>
                    <a:pt x="5846" y="156"/>
                    <a:pt x="4974" y="0"/>
                    <a:pt x="4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669989" y="1614872"/>
              <a:ext cx="61072" cy="55081"/>
            </a:xfrm>
            <a:custGeom>
              <a:avLst/>
              <a:gdLst/>
              <a:ahLst/>
              <a:cxnLst/>
              <a:rect l="l" t="t" r="r" b="b"/>
              <a:pathLst>
                <a:path w="4761" h="4294" extrusionOk="0">
                  <a:moveTo>
                    <a:pt x="2830" y="0"/>
                  </a:moveTo>
                  <a:cubicBezTo>
                    <a:pt x="1338" y="0"/>
                    <a:pt x="0" y="1896"/>
                    <a:pt x="636" y="3296"/>
                  </a:cubicBezTo>
                  <a:cubicBezTo>
                    <a:pt x="837" y="3736"/>
                    <a:pt x="1258" y="4050"/>
                    <a:pt x="1724" y="4192"/>
                  </a:cubicBezTo>
                  <a:cubicBezTo>
                    <a:pt x="1953" y="4263"/>
                    <a:pt x="2192" y="4293"/>
                    <a:pt x="2432" y="4293"/>
                  </a:cubicBezTo>
                  <a:cubicBezTo>
                    <a:pt x="2676" y="4293"/>
                    <a:pt x="2921" y="4262"/>
                    <a:pt x="3158" y="4210"/>
                  </a:cubicBezTo>
                  <a:cubicBezTo>
                    <a:pt x="3363" y="4167"/>
                    <a:pt x="3567" y="4108"/>
                    <a:pt x="3735" y="3984"/>
                  </a:cubicBezTo>
                  <a:cubicBezTo>
                    <a:pt x="3887" y="3873"/>
                    <a:pt x="4002" y="3713"/>
                    <a:pt x="4099" y="3553"/>
                  </a:cubicBezTo>
                  <a:cubicBezTo>
                    <a:pt x="4477" y="2958"/>
                    <a:pt x="4760" y="2252"/>
                    <a:pt x="4641" y="1555"/>
                  </a:cubicBezTo>
                  <a:cubicBezTo>
                    <a:pt x="4526" y="867"/>
                    <a:pt x="3993" y="268"/>
                    <a:pt x="3327" y="73"/>
                  </a:cubicBezTo>
                  <a:cubicBezTo>
                    <a:pt x="3161" y="23"/>
                    <a:pt x="299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997232" y="1597029"/>
              <a:ext cx="61072" cy="55094"/>
            </a:xfrm>
            <a:custGeom>
              <a:avLst/>
              <a:gdLst/>
              <a:ahLst/>
              <a:cxnLst/>
              <a:rect l="l" t="t" r="r" b="b"/>
              <a:pathLst>
                <a:path w="4761" h="4295" extrusionOk="0">
                  <a:moveTo>
                    <a:pt x="2826" y="0"/>
                  </a:moveTo>
                  <a:cubicBezTo>
                    <a:pt x="1336" y="0"/>
                    <a:pt x="1" y="1898"/>
                    <a:pt x="636" y="3297"/>
                  </a:cubicBezTo>
                  <a:cubicBezTo>
                    <a:pt x="836" y="3738"/>
                    <a:pt x="1257" y="4053"/>
                    <a:pt x="1723" y="4194"/>
                  </a:cubicBezTo>
                  <a:cubicBezTo>
                    <a:pt x="1952" y="4265"/>
                    <a:pt x="2190" y="4295"/>
                    <a:pt x="2429" y="4295"/>
                  </a:cubicBezTo>
                  <a:cubicBezTo>
                    <a:pt x="2674" y="4295"/>
                    <a:pt x="2919" y="4263"/>
                    <a:pt x="3157" y="4211"/>
                  </a:cubicBezTo>
                  <a:cubicBezTo>
                    <a:pt x="3362" y="4168"/>
                    <a:pt x="3566" y="4110"/>
                    <a:pt x="3734" y="3985"/>
                  </a:cubicBezTo>
                  <a:cubicBezTo>
                    <a:pt x="3886" y="3874"/>
                    <a:pt x="4001" y="3714"/>
                    <a:pt x="4099" y="3554"/>
                  </a:cubicBezTo>
                  <a:cubicBezTo>
                    <a:pt x="4477" y="2960"/>
                    <a:pt x="4761" y="2254"/>
                    <a:pt x="4641" y="1556"/>
                  </a:cubicBezTo>
                  <a:cubicBezTo>
                    <a:pt x="4525" y="868"/>
                    <a:pt x="3992" y="269"/>
                    <a:pt x="3326" y="74"/>
                  </a:cubicBezTo>
                  <a:cubicBezTo>
                    <a:pt x="3159" y="23"/>
                    <a:pt x="2992" y="0"/>
                    <a:pt x="2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7822790" y="1755115"/>
              <a:ext cx="144964" cy="43062"/>
            </a:xfrm>
            <a:custGeom>
              <a:avLst/>
              <a:gdLst/>
              <a:ahLst/>
              <a:cxnLst/>
              <a:rect l="l" t="t" r="r" b="b"/>
              <a:pathLst>
                <a:path w="11301" h="3357" extrusionOk="0">
                  <a:moveTo>
                    <a:pt x="10510" y="0"/>
                  </a:moveTo>
                  <a:cubicBezTo>
                    <a:pt x="10262" y="0"/>
                    <a:pt x="10019" y="134"/>
                    <a:pt x="9894" y="368"/>
                  </a:cubicBezTo>
                  <a:cubicBezTo>
                    <a:pt x="9716" y="697"/>
                    <a:pt x="9081" y="1576"/>
                    <a:pt x="8313" y="1664"/>
                  </a:cubicBezTo>
                  <a:cubicBezTo>
                    <a:pt x="8269" y="1670"/>
                    <a:pt x="8224" y="1672"/>
                    <a:pt x="8179" y="1672"/>
                  </a:cubicBezTo>
                  <a:cubicBezTo>
                    <a:pt x="7681" y="1672"/>
                    <a:pt x="7138" y="1339"/>
                    <a:pt x="6563" y="691"/>
                  </a:cubicBezTo>
                  <a:lnTo>
                    <a:pt x="5974" y="26"/>
                  </a:lnTo>
                  <a:lnTo>
                    <a:pt x="5467" y="759"/>
                  </a:lnTo>
                  <a:cubicBezTo>
                    <a:pt x="4947" y="1504"/>
                    <a:pt x="4365" y="1909"/>
                    <a:pt x="3734" y="1958"/>
                  </a:cubicBezTo>
                  <a:cubicBezTo>
                    <a:pt x="3689" y="1961"/>
                    <a:pt x="3644" y="1963"/>
                    <a:pt x="3599" y="1963"/>
                  </a:cubicBezTo>
                  <a:cubicBezTo>
                    <a:pt x="2391" y="1963"/>
                    <a:pt x="1292" y="802"/>
                    <a:pt x="1280" y="789"/>
                  </a:cubicBezTo>
                  <a:cubicBezTo>
                    <a:pt x="1142" y="643"/>
                    <a:pt x="956" y="568"/>
                    <a:pt x="770" y="568"/>
                  </a:cubicBezTo>
                  <a:cubicBezTo>
                    <a:pt x="601" y="568"/>
                    <a:pt x="432" y="630"/>
                    <a:pt x="298" y="754"/>
                  </a:cubicBezTo>
                  <a:cubicBezTo>
                    <a:pt x="19" y="1016"/>
                    <a:pt x="1" y="1459"/>
                    <a:pt x="263" y="1740"/>
                  </a:cubicBezTo>
                  <a:cubicBezTo>
                    <a:pt x="329" y="1810"/>
                    <a:pt x="1786" y="3356"/>
                    <a:pt x="3606" y="3356"/>
                  </a:cubicBezTo>
                  <a:cubicBezTo>
                    <a:pt x="3682" y="3356"/>
                    <a:pt x="3762" y="3356"/>
                    <a:pt x="3828" y="3351"/>
                  </a:cubicBezTo>
                  <a:cubicBezTo>
                    <a:pt x="4676" y="3289"/>
                    <a:pt x="5436" y="2903"/>
                    <a:pt x="6097" y="2197"/>
                  </a:cubicBezTo>
                  <a:cubicBezTo>
                    <a:pt x="6771" y="2774"/>
                    <a:pt x="7463" y="3068"/>
                    <a:pt x="8168" y="3068"/>
                  </a:cubicBezTo>
                  <a:cubicBezTo>
                    <a:pt x="8271" y="3068"/>
                    <a:pt x="8374" y="3061"/>
                    <a:pt x="8477" y="3049"/>
                  </a:cubicBezTo>
                  <a:cubicBezTo>
                    <a:pt x="10124" y="2854"/>
                    <a:pt x="11079" y="1100"/>
                    <a:pt x="11118" y="1025"/>
                  </a:cubicBezTo>
                  <a:cubicBezTo>
                    <a:pt x="11301" y="686"/>
                    <a:pt x="11173" y="265"/>
                    <a:pt x="10835" y="83"/>
                  </a:cubicBezTo>
                  <a:cubicBezTo>
                    <a:pt x="10732" y="27"/>
                    <a:pt x="10620" y="0"/>
                    <a:pt x="10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7422611" y="1933879"/>
              <a:ext cx="703345" cy="741853"/>
            </a:xfrm>
            <a:custGeom>
              <a:avLst/>
              <a:gdLst/>
              <a:ahLst/>
              <a:cxnLst/>
              <a:rect l="l" t="t" r="r" b="b"/>
              <a:pathLst>
                <a:path w="54831" h="57833" extrusionOk="0">
                  <a:moveTo>
                    <a:pt x="16103" y="0"/>
                  </a:moveTo>
                  <a:cubicBezTo>
                    <a:pt x="16103" y="0"/>
                    <a:pt x="1" y="47433"/>
                    <a:pt x="15233" y="54831"/>
                  </a:cubicBezTo>
                  <a:cubicBezTo>
                    <a:pt x="19544" y="56924"/>
                    <a:pt x="24376" y="57833"/>
                    <a:pt x="29120" y="57833"/>
                  </a:cubicBezTo>
                  <a:cubicBezTo>
                    <a:pt x="41140" y="57833"/>
                    <a:pt x="52590" y="51999"/>
                    <a:pt x="53526" y="44824"/>
                  </a:cubicBezTo>
                  <a:cubicBezTo>
                    <a:pt x="54830" y="34812"/>
                    <a:pt x="41778" y="1740"/>
                    <a:pt x="41778" y="1740"/>
                  </a:cubicBezTo>
                  <a:lnTo>
                    <a:pt x="16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7769159" y="2074379"/>
              <a:ext cx="261014" cy="498156"/>
            </a:xfrm>
            <a:custGeom>
              <a:avLst/>
              <a:gdLst/>
              <a:ahLst/>
              <a:cxnLst/>
              <a:rect l="l" t="t" r="r" b="b"/>
              <a:pathLst>
                <a:path w="20348" h="38835" extrusionOk="0">
                  <a:moveTo>
                    <a:pt x="6989" y="1"/>
                  </a:moveTo>
                  <a:cubicBezTo>
                    <a:pt x="6730" y="1"/>
                    <a:pt x="6469" y="20"/>
                    <a:pt x="6207" y="61"/>
                  </a:cubicBezTo>
                  <a:cubicBezTo>
                    <a:pt x="0" y="1030"/>
                    <a:pt x="222" y="15054"/>
                    <a:pt x="462" y="19414"/>
                  </a:cubicBezTo>
                  <a:cubicBezTo>
                    <a:pt x="799" y="25487"/>
                    <a:pt x="2752" y="31592"/>
                    <a:pt x="6709" y="36209"/>
                  </a:cubicBezTo>
                  <a:cubicBezTo>
                    <a:pt x="7477" y="37106"/>
                    <a:pt x="8346" y="37963"/>
                    <a:pt x="9430" y="38439"/>
                  </a:cubicBezTo>
                  <a:cubicBezTo>
                    <a:pt x="10053" y="38711"/>
                    <a:pt x="10711" y="38835"/>
                    <a:pt x="11374" y="38835"/>
                  </a:cubicBezTo>
                  <a:cubicBezTo>
                    <a:pt x="13264" y="38835"/>
                    <a:pt x="15195" y="37825"/>
                    <a:pt x="16454" y="36356"/>
                  </a:cubicBezTo>
                  <a:cubicBezTo>
                    <a:pt x="18158" y="34371"/>
                    <a:pt x="18877" y="31734"/>
                    <a:pt x="19339" y="29159"/>
                  </a:cubicBezTo>
                  <a:cubicBezTo>
                    <a:pt x="20294" y="23836"/>
                    <a:pt x="20347" y="18269"/>
                    <a:pt x="18731" y="13110"/>
                  </a:cubicBezTo>
                  <a:cubicBezTo>
                    <a:pt x="17417" y="8912"/>
                    <a:pt x="12506" y="1"/>
                    <a:pt x="6989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7435567" y="1984727"/>
              <a:ext cx="410134" cy="520373"/>
            </a:xfrm>
            <a:custGeom>
              <a:avLst/>
              <a:gdLst/>
              <a:ahLst/>
              <a:cxnLst/>
              <a:rect l="l" t="t" r="r" b="b"/>
              <a:pathLst>
                <a:path w="31973" h="40567" extrusionOk="0">
                  <a:moveTo>
                    <a:pt x="12452" y="0"/>
                  </a:moveTo>
                  <a:lnTo>
                    <a:pt x="7164" y="2647"/>
                  </a:lnTo>
                  <a:cubicBezTo>
                    <a:pt x="7164" y="2647"/>
                    <a:pt x="31973" y="15552"/>
                    <a:pt x="482" y="36587"/>
                  </a:cubicBezTo>
                  <a:cubicBezTo>
                    <a:pt x="1" y="38149"/>
                    <a:pt x="5" y="40566"/>
                    <a:pt x="1260" y="40566"/>
                  </a:cubicBezTo>
                  <a:cubicBezTo>
                    <a:pt x="1337" y="40566"/>
                    <a:pt x="1417" y="40557"/>
                    <a:pt x="1503" y="40539"/>
                  </a:cubicBezTo>
                  <a:cubicBezTo>
                    <a:pt x="8949" y="38928"/>
                    <a:pt x="22947" y="27380"/>
                    <a:pt x="22104" y="15499"/>
                  </a:cubicBezTo>
                  <a:cubicBezTo>
                    <a:pt x="21340" y="4697"/>
                    <a:pt x="12452" y="0"/>
                    <a:pt x="12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7376291" y="2079715"/>
              <a:ext cx="355796" cy="318917"/>
            </a:xfrm>
            <a:custGeom>
              <a:avLst/>
              <a:gdLst/>
              <a:ahLst/>
              <a:cxnLst/>
              <a:rect l="l" t="t" r="r" b="b"/>
              <a:pathLst>
                <a:path w="27737" h="24862" extrusionOk="0">
                  <a:moveTo>
                    <a:pt x="16544" y="1"/>
                  </a:moveTo>
                  <a:cubicBezTo>
                    <a:pt x="16544" y="1"/>
                    <a:pt x="1871" y="1249"/>
                    <a:pt x="566" y="16045"/>
                  </a:cubicBezTo>
                  <a:cubicBezTo>
                    <a:pt x="1" y="22453"/>
                    <a:pt x="4903" y="24862"/>
                    <a:pt x="10678" y="24862"/>
                  </a:cubicBezTo>
                  <a:cubicBezTo>
                    <a:pt x="18240" y="24862"/>
                    <a:pt x="27300" y="20733"/>
                    <a:pt x="27546" y="16045"/>
                  </a:cubicBezTo>
                  <a:cubicBezTo>
                    <a:pt x="27736" y="12430"/>
                    <a:pt x="24930" y="11478"/>
                    <a:pt x="21640" y="11478"/>
                  </a:cubicBezTo>
                  <a:cubicBezTo>
                    <a:pt x="17974" y="11478"/>
                    <a:pt x="13706" y="12660"/>
                    <a:pt x="12308" y="12660"/>
                  </a:cubicBezTo>
                  <a:cubicBezTo>
                    <a:pt x="12092" y="12660"/>
                    <a:pt x="11944" y="12631"/>
                    <a:pt x="11878" y="12566"/>
                  </a:cubicBezTo>
                  <a:cubicBezTo>
                    <a:pt x="11008" y="11696"/>
                    <a:pt x="16718" y="8290"/>
                    <a:pt x="16718" y="8290"/>
                  </a:cubicBezTo>
                  <a:lnTo>
                    <a:pt x="165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7012750" y="-545975"/>
            <a:ext cx="2850900" cy="28509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8553" y="96237"/>
            <a:ext cx="8714388" cy="121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sơ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đồ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công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hằng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8" y="934214"/>
            <a:ext cx="7925417" cy="410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4022375" y="-1340375"/>
            <a:ext cx="5919000" cy="59190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"/>
          <p:cNvSpPr txBox="1">
            <a:spLocks noGrp="1"/>
          </p:cNvSpPr>
          <p:nvPr>
            <p:ph type="title" idx="2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1"/>
          </p:nvPr>
        </p:nvSpPr>
        <p:spPr>
          <a:xfrm>
            <a:off x="5569862" y="2158977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UTM Cookies" pitchFamily="18" charset="0"/>
              </a:rPr>
              <a:t>Giới thiệu phần mềm</a:t>
            </a:r>
            <a:endParaRPr sz="3600" dirty="0">
              <a:latin typeface="UTM Cookies" pitchFamily="18" charset="0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773375" y="-6024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368420" y="1173417"/>
            <a:ext cx="4259887" cy="3065977"/>
            <a:chOff x="7654122" y="2687046"/>
            <a:chExt cx="1909835" cy="1374569"/>
          </a:xfrm>
        </p:grpSpPr>
        <p:sp>
          <p:nvSpPr>
            <p:cNvPr id="319" name="Google Shape;319;p29"/>
            <p:cNvSpPr/>
            <p:nvPr/>
          </p:nvSpPr>
          <p:spPr>
            <a:xfrm>
              <a:off x="7654122" y="3315465"/>
              <a:ext cx="1026136" cy="287323"/>
            </a:xfrm>
            <a:custGeom>
              <a:avLst/>
              <a:gdLst/>
              <a:ahLst/>
              <a:cxnLst/>
              <a:rect l="l" t="t" r="r" b="b"/>
              <a:pathLst>
                <a:path w="79995" h="22399" extrusionOk="0">
                  <a:moveTo>
                    <a:pt x="10506" y="0"/>
                  </a:moveTo>
                  <a:cubicBezTo>
                    <a:pt x="9429" y="0"/>
                    <a:pt x="8356" y="137"/>
                    <a:pt x="7307" y="438"/>
                  </a:cubicBezTo>
                  <a:cubicBezTo>
                    <a:pt x="3298" y="1584"/>
                    <a:pt x="0" y="5658"/>
                    <a:pt x="737" y="9761"/>
                  </a:cubicBezTo>
                  <a:cubicBezTo>
                    <a:pt x="1427" y="5952"/>
                    <a:pt x="5463" y="3422"/>
                    <a:pt x="9337" y="3422"/>
                  </a:cubicBezTo>
                  <a:cubicBezTo>
                    <a:pt x="9423" y="3422"/>
                    <a:pt x="9509" y="3423"/>
                    <a:pt x="9594" y="3426"/>
                  </a:cubicBezTo>
                  <a:cubicBezTo>
                    <a:pt x="13550" y="3541"/>
                    <a:pt x="17160" y="5765"/>
                    <a:pt x="20045" y="8469"/>
                  </a:cubicBezTo>
                  <a:cubicBezTo>
                    <a:pt x="23637" y="11831"/>
                    <a:pt x="26824" y="16252"/>
                    <a:pt x="31650" y="17207"/>
                  </a:cubicBezTo>
                  <a:cubicBezTo>
                    <a:pt x="32295" y="17334"/>
                    <a:pt x="32938" y="17393"/>
                    <a:pt x="33578" y="17393"/>
                  </a:cubicBezTo>
                  <a:cubicBezTo>
                    <a:pt x="37448" y="17393"/>
                    <a:pt x="41204" y="15255"/>
                    <a:pt x="44637" y="13251"/>
                  </a:cubicBezTo>
                  <a:cubicBezTo>
                    <a:pt x="47859" y="11366"/>
                    <a:pt x="51475" y="9485"/>
                    <a:pt x="55089" y="9485"/>
                  </a:cubicBezTo>
                  <a:cubicBezTo>
                    <a:pt x="55962" y="9485"/>
                    <a:pt x="56835" y="9595"/>
                    <a:pt x="57702" y="9841"/>
                  </a:cubicBezTo>
                  <a:cubicBezTo>
                    <a:pt x="59248" y="10281"/>
                    <a:pt x="60673" y="11151"/>
                    <a:pt x="61765" y="12328"/>
                  </a:cubicBezTo>
                  <a:cubicBezTo>
                    <a:pt x="63887" y="14614"/>
                    <a:pt x="64709" y="17899"/>
                    <a:pt x="66933" y="20088"/>
                  </a:cubicBezTo>
                  <a:cubicBezTo>
                    <a:pt x="68459" y="21588"/>
                    <a:pt x="70604" y="22399"/>
                    <a:pt x="72739" y="22399"/>
                  </a:cubicBezTo>
                  <a:cubicBezTo>
                    <a:pt x="73772" y="22399"/>
                    <a:pt x="74803" y="22209"/>
                    <a:pt x="75759" y="21815"/>
                  </a:cubicBezTo>
                  <a:lnTo>
                    <a:pt x="79994" y="19741"/>
                  </a:lnTo>
                  <a:cubicBezTo>
                    <a:pt x="76274" y="19576"/>
                    <a:pt x="72948" y="17401"/>
                    <a:pt x="70139" y="14959"/>
                  </a:cubicBezTo>
                  <a:cubicBezTo>
                    <a:pt x="67328" y="12518"/>
                    <a:pt x="64779" y="9712"/>
                    <a:pt x="61565" y="7838"/>
                  </a:cubicBezTo>
                  <a:cubicBezTo>
                    <a:pt x="58806" y="6232"/>
                    <a:pt x="55612" y="5395"/>
                    <a:pt x="52420" y="5395"/>
                  </a:cubicBezTo>
                  <a:cubicBezTo>
                    <a:pt x="51051" y="5395"/>
                    <a:pt x="49682" y="5549"/>
                    <a:pt x="48348" y="5862"/>
                  </a:cubicBezTo>
                  <a:cubicBezTo>
                    <a:pt x="43505" y="6995"/>
                    <a:pt x="39020" y="10132"/>
                    <a:pt x="34126" y="10132"/>
                  </a:cubicBezTo>
                  <a:cubicBezTo>
                    <a:pt x="33803" y="10132"/>
                    <a:pt x="33478" y="10119"/>
                    <a:pt x="33151" y="10090"/>
                  </a:cubicBezTo>
                  <a:cubicBezTo>
                    <a:pt x="27859" y="9623"/>
                    <a:pt x="23828" y="5375"/>
                    <a:pt x="19259" y="2662"/>
                  </a:cubicBezTo>
                  <a:cubicBezTo>
                    <a:pt x="16615" y="1089"/>
                    <a:pt x="13544" y="0"/>
                    <a:pt x="10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8565118" y="2745372"/>
              <a:ext cx="406375" cy="356797"/>
            </a:xfrm>
            <a:custGeom>
              <a:avLst/>
              <a:gdLst/>
              <a:ahLst/>
              <a:cxnLst/>
              <a:rect l="l" t="t" r="r" b="b"/>
              <a:pathLst>
                <a:path w="31680" h="27815" extrusionOk="0">
                  <a:moveTo>
                    <a:pt x="18007" y="0"/>
                  </a:moveTo>
                  <a:cubicBezTo>
                    <a:pt x="10004" y="0"/>
                    <a:pt x="1" y="5642"/>
                    <a:pt x="1947" y="16683"/>
                  </a:cubicBezTo>
                  <a:cubicBezTo>
                    <a:pt x="3593" y="26021"/>
                    <a:pt x="9510" y="27815"/>
                    <a:pt x="13813" y="27815"/>
                  </a:cubicBezTo>
                  <a:cubicBezTo>
                    <a:pt x="16497" y="27815"/>
                    <a:pt x="18552" y="27117"/>
                    <a:pt x="18552" y="27117"/>
                  </a:cubicBezTo>
                  <a:lnTo>
                    <a:pt x="24026" y="21252"/>
                  </a:lnTo>
                  <a:cubicBezTo>
                    <a:pt x="24026" y="21252"/>
                    <a:pt x="31680" y="8200"/>
                    <a:pt x="25406" y="2370"/>
                  </a:cubicBezTo>
                  <a:cubicBezTo>
                    <a:pt x="23702" y="786"/>
                    <a:pt x="20994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8627678" y="2940440"/>
              <a:ext cx="378616" cy="344931"/>
            </a:xfrm>
            <a:custGeom>
              <a:avLst/>
              <a:gdLst/>
              <a:ahLst/>
              <a:cxnLst/>
              <a:rect l="l" t="t" r="r" b="b"/>
              <a:pathLst>
                <a:path w="29516" h="26890" extrusionOk="0">
                  <a:moveTo>
                    <a:pt x="15250" y="0"/>
                  </a:moveTo>
                  <a:cubicBezTo>
                    <a:pt x="9595" y="0"/>
                    <a:pt x="3436" y="3635"/>
                    <a:pt x="1213" y="10925"/>
                  </a:cubicBezTo>
                  <a:cubicBezTo>
                    <a:pt x="0" y="14897"/>
                    <a:pt x="4909" y="26890"/>
                    <a:pt x="13774" y="26890"/>
                  </a:cubicBezTo>
                  <a:cubicBezTo>
                    <a:pt x="15102" y="26890"/>
                    <a:pt x="16519" y="26620"/>
                    <a:pt x="18017" y="26015"/>
                  </a:cubicBezTo>
                  <a:cubicBezTo>
                    <a:pt x="29515" y="21366"/>
                    <a:pt x="29284" y="9859"/>
                    <a:pt x="23535" y="3461"/>
                  </a:cubicBezTo>
                  <a:cubicBezTo>
                    <a:pt x="21463" y="1155"/>
                    <a:pt x="18437" y="0"/>
                    <a:pt x="152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8412548" y="2768500"/>
              <a:ext cx="408376" cy="355386"/>
            </a:xfrm>
            <a:custGeom>
              <a:avLst/>
              <a:gdLst/>
              <a:ahLst/>
              <a:cxnLst/>
              <a:rect l="l" t="t" r="r" b="b"/>
              <a:pathLst>
                <a:path w="31836" h="27705" extrusionOk="0">
                  <a:moveTo>
                    <a:pt x="20848" y="0"/>
                  </a:moveTo>
                  <a:cubicBezTo>
                    <a:pt x="12344" y="0"/>
                    <a:pt x="0" y="9755"/>
                    <a:pt x="7626" y="21167"/>
                  </a:cubicBezTo>
                  <a:cubicBezTo>
                    <a:pt x="10976" y="26180"/>
                    <a:pt x="14678" y="27705"/>
                    <a:pt x="17943" y="27705"/>
                  </a:cubicBezTo>
                  <a:cubicBezTo>
                    <a:pt x="23013" y="27705"/>
                    <a:pt x="27027" y="24026"/>
                    <a:pt x="27027" y="24026"/>
                  </a:cubicBezTo>
                  <a:lnTo>
                    <a:pt x="29673" y="16452"/>
                  </a:lnTo>
                  <a:cubicBezTo>
                    <a:pt x="29673" y="16452"/>
                    <a:pt x="31835" y="3261"/>
                    <a:pt x="23746" y="451"/>
                  </a:cubicBezTo>
                  <a:cubicBezTo>
                    <a:pt x="22866" y="145"/>
                    <a:pt x="21886" y="0"/>
                    <a:pt x="2084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443218" y="3184150"/>
              <a:ext cx="529134" cy="389571"/>
            </a:xfrm>
            <a:custGeom>
              <a:avLst/>
              <a:gdLst/>
              <a:ahLst/>
              <a:cxnLst/>
              <a:rect l="l" t="t" r="r" b="b"/>
              <a:pathLst>
                <a:path w="41250" h="30370" extrusionOk="0">
                  <a:moveTo>
                    <a:pt x="20156" y="1"/>
                  </a:moveTo>
                  <a:cubicBezTo>
                    <a:pt x="20156" y="1"/>
                    <a:pt x="0" y="12996"/>
                    <a:pt x="9284" y="30098"/>
                  </a:cubicBezTo>
                  <a:cubicBezTo>
                    <a:pt x="12179" y="30287"/>
                    <a:pt x="14840" y="30370"/>
                    <a:pt x="17281" y="30370"/>
                  </a:cubicBezTo>
                  <a:cubicBezTo>
                    <a:pt x="35159" y="30370"/>
                    <a:pt x="41250" y="25915"/>
                    <a:pt x="41250" y="25915"/>
                  </a:cubicBezTo>
                  <a:lnTo>
                    <a:pt x="32952" y="4472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864768" y="3197798"/>
              <a:ext cx="278716" cy="232383"/>
            </a:xfrm>
            <a:custGeom>
              <a:avLst/>
              <a:gdLst/>
              <a:ahLst/>
              <a:cxnLst/>
              <a:rect l="l" t="t" r="r" b="b"/>
              <a:pathLst>
                <a:path w="21728" h="18116" extrusionOk="0">
                  <a:moveTo>
                    <a:pt x="16009" y="0"/>
                  </a:moveTo>
                  <a:cubicBezTo>
                    <a:pt x="15916" y="0"/>
                    <a:pt x="15821" y="6"/>
                    <a:pt x="15725" y="16"/>
                  </a:cubicBezTo>
                  <a:cubicBezTo>
                    <a:pt x="11388" y="504"/>
                    <a:pt x="14468" y="7110"/>
                    <a:pt x="10891" y="9188"/>
                  </a:cubicBezTo>
                  <a:cubicBezTo>
                    <a:pt x="7312" y="11266"/>
                    <a:pt x="27" y="11764"/>
                    <a:pt x="27" y="11764"/>
                  </a:cubicBezTo>
                  <a:lnTo>
                    <a:pt x="0" y="17419"/>
                  </a:lnTo>
                  <a:cubicBezTo>
                    <a:pt x="0" y="17419"/>
                    <a:pt x="2085" y="18115"/>
                    <a:pt x="5071" y="18115"/>
                  </a:cubicBezTo>
                  <a:cubicBezTo>
                    <a:pt x="7864" y="18115"/>
                    <a:pt x="11446" y="17507"/>
                    <a:pt x="14846" y="15150"/>
                  </a:cubicBezTo>
                  <a:cubicBezTo>
                    <a:pt x="21728" y="10384"/>
                    <a:pt x="20139" y="0"/>
                    <a:pt x="160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8997341" y="2687046"/>
              <a:ext cx="181625" cy="828400"/>
            </a:xfrm>
            <a:custGeom>
              <a:avLst/>
              <a:gdLst/>
              <a:ahLst/>
              <a:cxnLst/>
              <a:rect l="l" t="t" r="r" b="b"/>
              <a:pathLst>
                <a:path w="14159" h="64580" extrusionOk="0">
                  <a:moveTo>
                    <a:pt x="9949" y="0"/>
                  </a:moveTo>
                  <a:lnTo>
                    <a:pt x="5435" y="9607"/>
                  </a:lnTo>
                  <a:lnTo>
                    <a:pt x="1" y="64580"/>
                  </a:lnTo>
                  <a:lnTo>
                    <a:pt x="7047" y="64122"/>
                  </a:lnTo>
                  <a:lnTo>
                    <a:pt x="14159" y="10344"/>
                  </a:lnTo>
                  <a:lnTo>
                    <a:pt x="9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9025587" y="2797863"/>
              <a:ext cx="124735" cy="772652"/>
            </a:xfrm>
            <a:custGeom>
              <a:avLst/>
              <a:gdLst/>
              <a:ahLst/>
              <a:cxnLst/>
              <a:rect l="l" t="t" r="r" b="b"/>
              <a:pathLst>
                <a:path w="9724" h="60234" extrusionOk="0">
                  <a:moveTo>
                    <a:pt x="7495" y="1"/>
                  </a:moveTo>
                  <a:lnTo>
                    <a:pt x="1" y="60234"/>
                  </a:lnTo>
                  <a:lnTo>
                    <a:pt x="2904" y="58516"/>
                  </a:lnTo>
                  <a:lnTo>
                    <a:pt x="9724" y="116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8189849" y="3417546"/>
              <a:ext cx="1374107" cy="644069"/>
            </a:xfrm>
            <a:custGeom>
              <a:avLst/>
              <a:gdLst/>
              <a:ahLst/>
              <a:cxnLst/>
              <a:rect l="l" t="t" r="r" b="b"/>
              <a:pathLst>
                <a:path w="107122" h="50210" extrusionOk="0">
                  <a:moveTo>
                    <a:pt x="107122" y="0"/>
                  </a:moveTo>
                  <a:lnTo>
                    <a:pt x="0" y="30221"/>
                  </a:lnTo>
                  <a:lnTo>
                    <a:pt x="9430" y="50209"/>
                  </a:lnTo>
                  <a:lnTo>
                    <a:pt x="107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966715" y="3417546"/>
              <a:ext cx="1597242" cy="537113"/>
            </a:xfrm>
            <a:custGeom>
              <a:avLst/>
              <a:gdLst/>
              <a:ahLst/>
              <a:cxnLst/>
              <a:rect l="l" t="t" r="r" b="b"/>
              <a:pathLst>
                <a:path w="124517" h="41872" extrusionOk="0">
                  <a:moveTo>
                    <a:pt x="124517" y="0"/>
                  </a:moveTo>
                  <a:lnTo>
                    <a:pt x="1" y="14171"/>
                  </a:lnTo>
                  <a:lnTo>
                    <a:pt x="4693" y="41871"/>
                  </a:lnTo>
                  <a:lnTo>
                    <a:pt x="124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8859573" y="3082466"/>
              <a:ext cx="80659" cy="43652"/>
            </a:xfrm>
            <a:custGeom>
              <a:avLst/>
              <a:gdLst/>
              <a:ahLst/>
              <a:cxnLst/>
              <a:rect l="l" t="t" r="r" b="b"/>
              <a:pathLst>
                <a:path w="6288" h="3403" extrusionOk="0">
                  <a:moveTo>
                    <a:pt x="4195" y="0"/>
                  </a:moveTo>
                  <a:cubicBezTo>
                    <a:pt x="2485" y="0"/>
                    <a:pt x="1" y="1492"/>
                    <a:pt x="280" y="2978"/>
                  </a:cubicBezTo>
                  <a:cubicBezTo>
                    <a:pt x="336" y="3274"/>
                    <a:pt x="704" y="3402"/>
                    <a:pt x="1224" y="3402"/>
                  </a:cubicBezTo>
                  <a:cubicBezTo>
                    <a:pt x="2934" y="3402"/>
                    <a:pt x="6287" y="2017"/>
                    <a:pt x="5586" y="669"/>
                  </a:cubicBezTo>
                  <a:cubicBezTo>
                    <a:pt x="5341" y="199"/>
                    <a:pt x="482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31253" y="2830342"/>
              <a:ext cx="247122" cy="245634"/>
            </a:xfrm>
            <a:custGeom>
              <a:avLst/>
              <a:gdLst/>
              <a:ahLst/>
              <a:cxnLst/>
              <a:rect l="l" t="t" r="r" b="b"/>
              <a:pathLst>
                <a:path w="19265" h="19149" extrusionOk="0">
                  <a:moveTo>
                    <a:pt x="9871" y="1"/>
                  </a:moveTo>
                  <a:cubicBezTo>
                    <a:pt x="9692" y="1"/>
                    <a:pt x="9513" y="7"/>
                    <a:pt x="9333" y="21"/>
                  </a:cubicBezTo>
                  <a:cubicBezTo>
                    <a:pt x="2629" y="541"/>
                    <a:pt x="0" y="7520"/>
                    <a:pt x="605" y="12323"/>
                  </a:cubicBezTo>
                  <a:cubicBezTo>
                    <a:pt x="906" y="14721"/>
                    <a:pt x="2403" y="16448"/>
                    <a:pt x="2976" y="17097"/>
                  </a:cubicBezTo>
                  <a:cubicBezTo>
                    <a:pt x="3437" y="17616"/>
                    <a:pt x="4064" y="17953"/>
                    <a:pt x="4698" y="18237"/>
                  </a:cubicBezTo>
                  <a:cubicBezTo>
                    <a:pt x="5926" y="18786"/>
                    <a:pt x="7290" y="19149"/>
                    <a:pt x="8624" y="19149"/>
                  </a:cubicBezTo>
                  <a:cubicBezTo>
                    <a:pt x="9503" y="19149"/>
                    <a:pt x="10370" y="18991"/>
                    <a:pt x="11176" y="18624"/>
                  </a:cubicBezTo>
                  <a:cubicBezTo>
                    <a:pt x="13853" y="17403"/>
                    <a:pt x="15074" y="14326"/>
                    <a:pt x="17152" y="12240"/>
                  </a:cubicBezTo>
                  <a:cubicBezTo>
                    <a:pt x="17663" y="11729"/>
                    <a:pt x="18240" y="11258"/>
                    <a:pt x="18568" y="10620"/>
                  </a:cubicBezTo>
                  <a:cubicBezTo>
                    <a:pt x="19265" y="9265"/>
                    <a:pt x="18661" y="7632"/>
                    <a:pt x="18000" y="6264"/>
                  </a:cubicBezTo>
                  <a:cubicBezTo>
                    <a:pt x="17409" y="5048"/>
                    <a:pt x="16765" y="3840"/>
                    <a:pt x="15877" y="2818"/>
                  </a:cubicBezTo>
                  <a:cubicBezTo>
                    <a:pt x="14375" y="1103"/>
                    <a:pt x="12141" y="1"/>
                    <a:pt x="9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769652" y="3047268"/>
              <a:ext cx="70513" cy="56775"/>
            </a:xfrm>
            <a:custGeom>
              <a:avLst/>
              <a:gdLst/>
              <a:ahLst/>
              <a:cxnLst/>
              <a:rect l="l" t="t" r="r" b="b"/>
              <a:pathLst>
                <a:path w="5497" h="4426" extrusionOk="0">
                  <a:moveTo>
                    <a:pt x="3121" y="1"/>
                  </a:moveTo>
                  <a:cubicBezTo>
                    <a:pt x="2478" y="1"/>
                    <a:pt x="1915" y="170"/>
                    <a:pt x="1435" y="509"/>
                  </a:cubicBezTo>
                  <a:cubicBezTo>
                    <a:pt x="0" y="1521"/>
                    <a:pt x="14" y="3648"/>
                    <a:pt x="14" y="3737"/>
                  </a:cubicBezTo>
                  <a:cubicBezTo>
                    <a:pt x="18" y="4117"/>
                    <a:pt x="328" y="4421"/>
                    <a:pt x="707" y="4421"/>
                  </a:cubicBezTo>
                  <a:cubicBezTo>
                    <a:pt x="708" y="4421"/>
                    <a:pt x="709" y="4421"/>
                    <a:pt x="711" y="4421"/>
                  </a:cubicBezTo>
                  <a:cubicBezTo>
                    <a:pt x="713" y="4421"/>
                    <a:pt x="715" y="4423"/>
                    <a:pt x="715" y="4425"/>
                  </a:cubicBezTo>
                  <a:cubicBezTo>
                    <a:pt x="1097" y="4421"/>
                    <a:pt x="1407" y="4105"/>
                    <a:pt x="1403" y="3724"/>
                  </a:cubicBezTo>
                  <a:cubicBezTo>
                    <a:pt x="1399" y="3311"/>
                    <a:pt x="1545" y="2129"/>
                    <a:pt x="2237" y="1646"/>
                  </a:cubicBezTo>
                  <a:cubicBezTo>
                    <a:pt x="2474" y="1480"/>
                    <a:pt x="2772" y="1397"/>
                    <a:pt x="3129" y="1397"/>
                  </a:cubicBezTo>
                  <a:cubicBezTo>
                    <a:pt x="3509" y="1397"/>
                    <a:pt x="3956" y="1492"/>
                    <a:pt x="4467" y="1681"/>
                  </a:cubicBezTo>
                  <a:cubicBezTo>
                    <a:pt x="4548" y="1712"/>
                    <a:pt x="4631" y="1727"/>
                    <a:pt x="4712" y="1727"/>
                  </a:cubicBezTo>
                  <a:cubicBezTo>
                    <a:pt x="4994" y="1727"/>
                    <a:pt x="5259" y="1553"/>
                    <a:pt x="5363" y="1273"/>
                  </a:cubicBezTo>
                  <a:cubicBezTo>
                    <a:pt x="5496" y="913"/>
                    <a:pt x="5315" y="509"/>
                    <a:pt x="4955" y="376"/>
                  </a:cubicBezTo>
                  <a:cubicBezTo>
                    <a:pt x="4286" y="126"/>
                    <a:pt x="3674" y="1"/>
                    <a:pt x="3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893322" y="3009221"/>
              <a:ext cx="71719" cy="38611"/>
            </a:xfrm>
            <a:custGeom>
              <a:avLst/>
              <a:gdLst/>
              <a:ahLst/>
              <a:cxnLst/>
              <a:rect l="l" t="t" r="r" b="b"/>
              <a:pathLst>
                <a:path w="5591" h="3010" extrusionOk="0">
                  <a:moveTo>
                    <a:pt x="2941" y="1"/>
                  </a:moveTo>
                  <a:cubicBezTo>
                    <a:pt x="2826" y="1"/>
                    <a:pt x="2711" y="9"/>
                    <a:pt x="2596" y="26"/>
                  </a:cubicBezTo>
                  <a:cubicBezTo>
                    <a:pt x="1099" y="248"/>
                    <a:pt x="305" y="1838"/>
                    <a:pt x="220" y="2019"/>
                  </a:cubicBezTo>
                  <a:cubicBezTo>
                    <a:pt x="1" y="2478"/>
                    <a:pt x="336" y="3010"/>
                    <a:pt x="845" y="3010"/>
                  </a:cubicBezTo>
                  <a:cubicBezTo>
                    <a:pt x="845" y="3010"/>
                    <a:pt x="846" y="3010"/>
                    <a:pt x="846" y="3010"/>
                  </a:cubicBezTo>
                  <a:cubicBezTo>
                    <a:pt x="1112" y="3010"/>
                    <a:pt x="1356" y="2861"/>
                    <a:pt x="1477" y="2623"/>
                  </a:cubicBezTo>
                  <a:cubicBezTo>
                    <a:pt x="1627" y="2317"/>
                    <a:pt x="2152" y="1500"/>
                    <a:pt x="2804" y="1407"/>
                  </a:cubicBezTo>
                  <a:cubicBezTo>
                    <a:pt x="2847" y="1400"/>
                    <a:pt x="2891" y="1397"/>
                    <a:pt x="2935" y="1397"/>
                  </a:cubicBezTo>
                  <a:cubicBezTo>
                    <a:pt x="3346" y="1397"/>
                    <a:pt x="3800" y="1674"/>
                    <a:pt x="4301" y="2219"/>
                  </a:cubicBezTo>
                  <a:cubicBezTo>
                    <a:pt x="4438" y="2370"/>
                    <a:pt x="4627" y="2446"/>
                    <a:pt x="4816" y="2446"/>
                  </a:cubicBezTo>
                  <a:cubicBezTo>
                    <a:pt x="4984" y="2446"/>
                    <a:pt x="5152" y="2386"/>
                    <a:pt x="5286" y="2263"/>
                  </a:cubicBezTo>
                  <a:cubicBezTo>
                    <a:pt x="5571" y="2004"/>
                    <a:pt x="5590" y="1562"/>
                    <a:pt x="5331" y="1278"/>
                  </a:cubicBezTo>
                  <a:cubicBezTo>
                    <a:pt x="4553" y="426"/>
                    <a:pt x="3751" y="1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93399" y="3101220"/>
              <a:ext cx="33582" cy="51233"/>
            </a:xfrm>
            <a:custGeom>
              <a:avLst/>
              <a:gdLst/>
              <a:ahLst/>
              <a:cxnLst/>
              <a:rect l="l" t="t" r="r" b="b"/>
              <a:pathLst>
                <a:path w="2618" h="3994" extrusionOk="0">
                  <a:moveTo>
                    <a:pt x="792" y="1"/>
                  </a:moveTo>
                  <a:cubicBezTo>
                    <a:pt x="706" y="1"/>
                    <a:pt x="619" y="17"/>
                    <a:pt x="534" y="51"/>
                  </a:cubicBezTo>
                  <a:cubicBezTo>
                    <a:pt x="176" y="192"/>
                    <a:pt x="1" y="598"/>
                    <a:pt x="143" y="956"/>
                  </a:cubicBezTo>
                  <a:lnTo>
                    <a:pt x="1178" y="3553"/>
                  </a:lnTo>
                  <a:cubicBezTo>
                    <a:pt x="1283" y="3818"/>
                    <a:pt x="1540" y="3993"/>
                    <a:pt x="1826" y="3993"/>
                  </a:cubicBezTo>
                  <a:cubicBezTo>
                    <a:pt x="1829" y="3993"/>
                    <a:pt x="1831" y="3993"/>
                    <a:pt x="1834" y="3993"/>
                  </a:cubicBezTo>
                  <a:cubicBezTo>
                    <a:pt x="1919" y="3993"/>
                    <a:pt x="2004" y="3976"/>
                    <a:pt x="2083" y="3944"/>
                  </a:cubicBezTo>
                  <a:cubicBezTo>
                    <a:pt x="2442" y="3802"/>
                    <a:pt x="2618" y="3396"/>
                    <a:pt x="2474" y="3038"/>
                  </a:cubicBezTo>
                  <a:lnTo>
                    <a:pt x="1440" y="441"/>
                  </a:lnTo>
                  <a:cubicBezTo>
                    <a:pt x="1331" y="167"/>
                    <a:pt x="1069" y="1"/>
                    <a:pt x="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3600450" y="1173425"/>
            <a:ext cx="94800" cy="110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6"/>
          <p:cNvSpPr/>
          <p:nvPr/>
        </p:nvSpPr>
        <p:spPr>
          <a:xfrm>
            <a:off x="415300" y="4622950"/>
            <a:ext cx="1213500" cy="3408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6"/>
          <p:cNvSpPr/>
          <p:nvPr/>
        </p:nvSpPr>
        <p:spPr>
          <a:xfrm>
            <a:off x="1368150" y="-632100"/>
            <a:ext cx="6407700" cy="64077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6" name="Google Shape;566;p36"/>
          <p:cNvSpPr txBox="1">
            <a:spLocks noGrp="1"/>
          </p:cNvSpPr>
          <p:nvPr>
            <p:ph type="body" idx="1"/>
          </p:nvPr>
        </p:nvSpPr>
        <p:spPr>
          <a:xfrm>
            <a:off x="2063532" y="435976"/>
            <a:ext cx="501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trợ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67" name="Google Shape;567;p36"/>
          <p:cNvGrpSpPr/>
          <p:nvPr/>
        </p:nvGrpSpPr>
        <p:grpSpPr>
          <a:xfrm>
            <a:off x="-84377" y="2326735"/>
            <a:ext cx="2147909" cy="2510341"/>
            <a:chOff x="182225" y="2638375"/>
            <a:chExt cx="1881325" cy="2198775"/>
          </a:xfrm>
        </p:grpSpPr>
        <p:grpSp>
          <p:nvGrpSpPr>
            <p:cNvPr id="568" name="Google Shape;568;p36"/>
            <p:cNvGrpSpPr/>
            <p:nvPr/>
          </p:nvGrpSpPr>
          <p:grpSpPr>
            <a:xfrm>
              <a:off x="182225" y="2638375"/>
              <a:ext cx="1881325" cy="2198775"/>
              <a:chOff x="-3187875" y="704500"/>
              <a:chExt cx="1881325" cy="2198775"/>
            </a:xfrm>
          </p:grpSpPr>
          <p:sp>
            <p:nvSpPr>
              <p:cNvPr id="569" name="Google Shape;569;p36"/>
              <p:cNvSpPr/>
              <p:nvPr/>
            </p:nvSpPr>
            <p:spPr>
              <a:xfrm>
                <a:off x="-2613975" y="2498625"/>
                <a:ext cx="284550" cy="4046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6186" extrusionOk="0">
                    <a:moveTo>
                      <a:pt x="1036" y="0"/>
                    </a:moveTo>
                    <a:cubicBezTo>
                      <a:pt x="1" y="4727"/>
                      <a:pt x="816" y="12347"/>
                      <a:pt x="3074" y="14649"/>
                    </a:cubicBezTo>
                    <a:cubicBezTo>
                      <a:pt x="4201" y="15796"/>
                      <a:pt x="5328" y="16185"/>
                      <a:pt x="6348" y="16185"/>
                    </a:cubicBezTo>
                    <a:cubicBezTo>
                      <a:pt x="7082" y="16185"/>
                      <a:pt x="7760" y="15984"/>
                      <a:pt x="8345" y="15718"/>
                    </a:cubicBezTo>
                    <a:cubicBezTo>
                      <a:pt x="8460" y="15664"/>
                      <a:pt x="8573" y="15610"/>
                      <a:pt x="8681" y="15553"/>
                    </a:cubicBezTo>
                    <a:cubicBezTo>
                      <a:pt x="9015" y="15376"/>
                      <a:pt x="9335" y="15178"/>
                      <a:pt x="9643" y="14959"/>
                    </a:cubicBezTo>
                    <a:cubicBezTo>
                      <a:pt x="9748" y="14887"/>
                      <a:pt x="9844" y="14814"/>
                      <a:pt x="9932" y="14752"/>
                    </a:cubicBezTo>
                    <a:cubicBezTo>
                      <a:pt x="9955" y="14736"/>
                      <a:pt x="9977" y="14718"/>
                      <a:pt x="9998" y="14703"/>
                    </a:cubicBezTo>
                    <a:cubicBezTo>
                      <a:pt x="11052" y="13930"/>
                      <a:pt x="9943" y="13599"/>
                      <a:pt x="8393" y="12322"/>
                    </a:cubicBezTo>
                    <a:cubicBezTo>
                      <a:pt x="6839" y="11049"/>
                      <a:pt x="6177" y="4735"/>
                      <a:pt x="9443" y="2743"/>
                    </a:cubicBezTo>
                    <a:cubicBezTo>
                      <a:pt x="10124" y="2324"/>
                      <a:pt x="10777" y="1731"/>
                      <a:pt x="11382" y="1054"/>
                    </a:cubicBezTo>
                    <a:lnTo>
                      <a:pt x="11382" y="1054"/>
                    </a:lnTo>
                    <a:cubicBezTo>
                      <a:pt x="10834" y="1072"/>
                      <a:pt x="10280" y="1082"/>
                      <a:pt x="9723" y="1082"/>
                    </a:cubicBezTo>
                    <a:cubicBezTo>
                      <a:pt x="6778" y="1082"/>
                      <a:pt x="3747" y="806"/>
                      <a:pt x="10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6"/>
              <p:cNvSpPr/>
              <p:nvPr/>
            </p:nvSpPr>
            <p:spPr>
              <a:xfrm>
                <a:off x="-2597150" y="2495850"/>
                <a:ext cx="9675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13" extrusionOk="0">
                    <a:moveTo>
                      <a:pt x="0" y="1"/>
                    </a:moveTo>
                    <a:cubicBezTo>
                      <a:pt x="120" y="39"/>
                      <a:pt x="240" y="76"/>
                      <a:pt x="363" y="112"/>
                    </a:cubicBezTo>
                    <a:cubicBezTo>
                      <a:pt x="370" y="75"/>
                      <a:pt x="378" y="38"/>
                      <a:pt x="386" y="1"/>
                    </a:cubicBezTo>
                    <a:lnTo>
                      <a:pt x="386" y="1"/>
                    </a:lnTo>
                    <a:cubicBezTo>
                      <a:pt x="342" y="1"/>
                      <a:pt x="299" y="1"/>
                      <a:pt x="256" y="1"/>
                    </a:cubicBezTo>
                    <a:cubicBezTo>
                      <a:pt x="170" y="1"/>
                      <a:pt x="85" y="1"/>
                      <a:pt x="0" y="1"/>
                    </a:cubicBezTo>
                    <a:close/>
                  </a:path>
                </a:pathLst>
              </a:custGeom>
              <a:solidFill>
                <a:srgbClr val="B5CA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6"/>
              <p:cNvSpPr/>
              <p:nvPr/>
            </p:nvSpPr>
            <p:spPr>
              <a:xfrm>
                <a:off x="-2601175" y="2492025"/>
                <a:ext cx="1762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17" extrusionOk="0">
                    <a:moveTo>
                      <a:pt x="562" y="0"/>
                    </a:moveTo>
                    <a:cubicBezTo>
                      <a:pt x="556" y="0"/>
                      <a:pt x="550" y="1"/>
                      <a:pt x="545" y="3"/>
                    </a:cubicBezTo>
                    <a:lnTo>
                      <a:pt x="161" y="3"/>
                    </a:lnTo>
                    <a:cubicBezTo>
                      <a:pt x="86" y="3"/>
                      <a:pt x="24" y="57"/>
                      <a:pt x="12" y="130"/>
                    </a:cubicBezTo>
                    <a:cubicBezTo>
                      <a:pt x="1" y="203"/>
                      <a:pt x="44" y="275"/>
                      <a:pt x="116" y="297"/>
                    </a:cubicBezTo>
                    <a:cubicBezTo>
                      <a:pt x="237" y="336"/>
                      <a:pt x="358" y="373"/>
                      <a:pt x="480" y="410"/>
                    </a:cubicBezTo>
                    <a:cubicBezTo>
                      <a:pt x="494" y="415"/>
                      <a:pt x="508" y="416"/>
                      <a:pt x="524" y="417"/>
                    </a:cubicBezTo>
                    <a:lnTo>
                      <a:pt x="524" y="416"/>
                    </a:lnTo>
                    <a:cubicBezTo>
                      <a:pt x="594" y="416"/>
                      <a:pt x="656" y="367"/>
                      <a:pt x="671" y="298"/>
                    </a:cubicBezTo>
                    <a:lnTo>
                      <a:pt x="694" y="187"/>
                    </a:lnTo>
                    <a:cubicBezTo>
                      <a:pt x="704" y="142"/>
                      <a:pt x="694" y="95"/>
                      <a:pt x="664" y="58"/>
                    </a:cubicBezTo>
                    <a:cubicBezTo>
                      <a:pt x="640" y="28"/>
                      <a:pt x="595" y="0"/>
                      <a:pt x="5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6"/>
              <p:cNvSpPr/>
              <p:nvPr/>
            </p:nvSpPr>
            <p:spPr>
              <a:xfrm>
                <a:off x="-2218625" y="2340025"/>
                <a:ext cx="312575" cy="472275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18891" extrusionOk="0">
                    <a:moveTo>
                      <a:pt x="12502" y="0"/>
                    </a:moveTo>
                    <a:lnTo>
                      <a:pt x="12502" y="0"/>
                    </a:lnTo>
                    <a:cubicBezTo>
                      <a:pt x="10449" y="3538"/>
                      <a:pt x="7324" y="6076"/>
                      <a:pt x="3935" y="6582"/>
                    </a:cubicBezTo>
                    <a:cubicBezTo>
                      <a:pt x="2868" y="6741"/>
                      <a:pt x="1635" y="6910"/>
                      <a:pt x="298" y="7054"/>
                    </a:cubicBezTo>
                    <a:cubicBezTo>
                      <a:pt x="0" y="11019"/>
                      <a:pt x="768" y="15881"/>
                      <a:pt x="2402" y="17549"/>
                    </a:cubicBezTo>
                    <a:cubicBezTo>
                      <a:pt x="3386" y="18551"/>
                      <a:pt x="4371" y="18891"/>
                      <a:pt x="5262" y="18891"/>
                    </a:cubicBezTo>
                    <a:cubicBezTo>
                      <a:pt x="5903" y="18891"/>
                      <a:pt x="6496" y="18715"/>
                      <a:pt x="7005" y="18483"/>
                    </a:cubicBezTo>
                    <a:cubicBezTo>
                      <a:pt x="7110" y="18437"/>
                      <a:pt x="7210" y="18386"/>
                      <a:pt x="7306" y="18338"/>
                    </a:cubicBezTo>
                    <a:cubicBezTo>
                      <a:pt x="7596" y="18184"/>
                      <a:pt x="7876" y="18011"/>
                      <a:pt x="8144" y="17820"/>
                    </a:cubicBezTo>
                    <a:cubicBezTo>
                      <a:pt x="8237" y="17754"/>
                      <a:pt x="8318" y="17694"/>
                      <a:pt x="8393" y="17640"/>
                    </a:cubicBezTo>
                    <a:cubicBezTo>
                      <a:pt x="8414" y="17625"/>
                      <a:pt x="8433" y="17613"/>
                      <a:pt x="8450" y="17597"/>
                    </a:cubicBezTo>
                    <a:cubicBezTo>
                      <a:pt x="9371" y="16920"/>
                      <a:pt x="8403" y="16628"/>
                      <a:pt x="7047" y="15517"/>
                    </a:cubicBezTo>
                    <a:cubicBezTo>
                      <a:pt x="5692" y="14403"/>
                      <a:pt x="5168" y="8975"/>
                      <a:pt x="7968" y="7144"/>
                    </a:cubicBezTo>
                    <a:cubicBezTo>
                      <a:pt x="11277" y="4984"/>
                      <a:pt x="12229" y="1786"/>
                      <a:pt x="125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6"/>
              <p:cNvSpPr/>
              <p:nvPr/>
            </p:nvSpPr>
            <p:spPr>
              <a:xfrm>
                <a:off x="-2287225" y="2043700"/>
                <a:ext cx="24200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158" extrusionOk="0">
                    <a:moveTo>
                      <a:pt x="802" y="1"/>
                    </a:moveTo>
                    <a:cubicBezTo>
                      <a:pt x="754" y="1"/>
                      <a:pt x="707" y="24"/>
                      <a:pt x="678" y="65"/>
                    </a:cubicBezTo>
                    <a:cubicBezTo>
                      <a:pt x="470" y="363"/>
                      <a:pt x="268" y="651"/>
                      <a:pt x="73" y="919"/>
                    </a:cubicBezTo>
                    <a:cubicBezTo>
                      <a:pt x="0" y="1019"/>
                      <a:pt x="72" y="1157"/>
                      <a:pt x="194" y="1157"/>
                    </a:cubicBezTo>
                    <a:cubicBezTo>
                      <a:pt x="222" y="1157"/>
                      <a:pt x="249" y="1151"/>
                      <a:pt x="273" y="1136"/>
                    </a:cubicBezTo>
                    <a:cubicBezTo>
                      <a:pt x="574" y="954"/>
                      <a:pt x="806" y="629"/>
                      <a:pt x="944" y="197"/>
                    </a:cubicBezTo>
                    <a:cubicBezTo>
                      <a:pt x="968" y="126"/>
                      <a:pt x="934" y="49"/>
                      <a:pt x="868" y="17"/>
                    </a:cubicBezTo>
                    <a:cubicBezTo>
                      <a:pt x="847" y="6"/>
                      <a:pt x="824" y="1"/>
                      <a:pt x="8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6"/>
              <p:cNvSpPr/>
              <p:nvPr/>
            </p:nvSpPr>
            <p:spPr>
              <a:xfrm>
                <a:off x="-3187875" y="2036900"/>
                <a:ext cx="395075" cy="453275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18131" extrusionOk="0">
                    <a:moveTo>
                      <a:pt x="14241" y="1"/>
                    </a:moveTo>
                    <a:cubicBezTo>
                      <a:pt x="12051" y="3145"/>
                      <a:pt x="8765" y="6342"/>
                      <a:pt x="6515" y="8836"/>
                    </a:cubicBezTo>
                    <a:cubicBezTo>
                      <a:pt x="3548" y="12126"/>
                      <a:pt x="0" y="12513"/>
                      <a:pt x="1096" y="14513"/>
                    </a:cubicBezTo>
                    <a:cubicBezTo>
                      <a:pt x="2263" y="17290"/>
                      <a:pt x="4576" y="18130"/>
                      <a:pt x="6952" y="18130"/>
                    </a:cubicBezTo>
                    <a:cubicBezTo>
                      <a:pt x="10095" y="18130"/>
                      <a:pt x="13347" y="16659"/>
                      <a:pt x="14192" y="16255"/>
                    </a:cubicBezTo>
                    <a:cubicBezTo>
                      <a:pt x="14696" y="16014"/>
                      <a:pt x="15163" y="15707"/>
                      <a:pt x="15650" y="15479"/>
                    </a:cubicBezTo>
                    <a:cubicBezTo>
                      <a:pt x="14847" y="14353"/>
                      <a:pt x="14424" y="12906"/>
                      <a:pt x="14235" y="11148"/>
                    </a:cubicBezTo>
                    <a:cubicBezTo>
                      <a:pt x="14192" y="10736"/>
                      <a:pt x="14176" y="10320"/>
                      <a:pt x="14187" y="9905"/>
                    </a:cubicBezTo>
                    <a:cubicBezTo>
                      <a:pt x="13898" y="9810"/>
                      <a:pt x="13679" y="9699"/>
                      <a:pt x="13558" y="9568"/>
                    </a:cubicBezTo>
                    <a:cubicBezTo>
                      <a:pt x="12759" y="8704"/>
                      <a:pt x="14143" y="4951"/>
                      <a:pt x="15802" y="2583"/>
                    </a:cubicBezTo>
                    <a:cubicBezTo>
                      <a:pt x="15306" y="1790"/>
                      <a:pt x="14751" y="881"/>
                      <a:pt x="1424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6"/>
              <p:cNvSpPr/>
              <p:nvPr/>
            </p:nvSpPr>
            <p:spPr>
              <a:xfrm>
                <a:off x="-2069625" y="1521050"/>
                <a:ext cx="38817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15527" h="7553" extrusionOk="0">
                    <a:moveTo>
                      <a:pt x="12" y="1"/>
                    </a:moveTo>
                    <a:cubicBezTo>
                      <a:pt x="9" y="97"/>
                      <a:pt x="5" y="196"/>
                      <a:pt x="1" y="298"/>
                    </a:cubicBezTo>
                    <a:cubicBezTo>
                      <a:pt x="920" y="1764"/>
                      <a:pt x="2257" y="4080"/>
                      <a:pt x="3624" y="6784"/>
                    </a:cubicBezTo>
                    <a:cubicBezTo>
                      <a:pt x="6629" y="7084"/>
                      <a:pt x="11459" y="7552"/>
                      <a:pt x="12902" y="7552"/>
                    </a:cubicBezTo>
                    <a:cubicBezTo>
                      <a:pt x="13049" y="7552"/>
                      <a:pt x="13161" y="7547"/>
                      <a:pt x="13233" y="7537"/>
                    </a:cubicBezTo>
                    <a:cubicBezTo>
                      <a:pt x="14329" y="7376"/>
                      <a:pt x="15039" y="6537"/>
                      <a:pt x="15362" y="5473"/>
                    </a:cubicBezTo>
                    <a:cubicBezTo>
                      <a:pt x="15526" y="4929"/>
                      <a:pt x="14833" y="4520"/>
                      <a:pt x="14116" y="4250"/>
                    </a:cubicBezTo>
                    <a:cubicBezTo>
                      <a:pt x="14485" y="3937"/>
                      <a:pt x="14289" y="3184"/>
                      <a:pt x="13910" y="3020"/>
                    </a:cubicBezTo>
                    <a:cubicBezTo>
                      <a:pt x="13459" y="2828"/>
                      <a:pt x="9911" y="3214"/>
                      <a:pt x="3072" y="1021"/>
                    </a:cubicBezTo>
                    <a:cubicBezTo>
                      <a:pt x="1859" y="632"/>
                      <a:pt x="854" y="295"/>
                      <a:pt x="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6"/>
              <p:cNvSpPr/>
              <p:nvPr/>
            </p:nvSpPr>
            <p:spPr>
              <a:xfrm>
                <a:off x="-2718700" y="2245050"/>
                <a:ext cx="114700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868" extrusionOk="0">
                    <a:moveTo>
                      <a:pt x="2989" y="0"/>
                    </a:moveTo>
                    <a:cubicBezTo>
                      <a:pt x="1876" y="0"/>
                      <a:pt x="448" y="194"/>
                      <a:pt x="306" y="403"/>
                    </a:cubicBezTo>
                    <a:cubicBezTo>
                      <a:pt x="75" y="744"/>
                      <a:pt x="0" y="1389"/>
                      <a:pt x="30" y="2026"/>
                    </a:cubicBezTo>
                    <a:cubicBezTo>
                      <a:pt x="73" y="2897"/>
                      <a:pt x="312" y="3752"/>
                      <a:pt x="629" y="3790"/>
                    </a:cubicBezTo>
                    <a:cubicBezTo>
                      <a:pt x="861" y="3817"/>
                      <a:pt x="1546" y="3867"/>
                      <a:pt x="2272" y="3867"/>
                    </a:cubicBezTo>
                    <a:cubicBezTo>
                      <a:pt x="3259" y="3867"/>
                      <a:pt x="4324" y="3774"/>
                      <a:pt x="4436" y="3402"/>
                    </a:cubicBezTo>
                    <a:cubicBezTo>
                      <a:pt x="4525" y="3100"/>
                      <a:pt x="4587" y="2471"/>
                      <a:pt x="4585" y="1845"/>
                    </a:cubicBezTo>
                    <a:cubicBezTo>
                      <a:pt x="4582" y="1137"/>
                      <a:pt x="4496" y="432"/>
                      <a:pt x="4274" y="209"/>
                    </a:cubicBezTo>
                    <a:cubicBezTo>
                      <a:pt x="4125" y="60"/>
                      <a:pt x="3605" y="0"/>
                      <a:pt x="2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6"/>
              <p:cNvSpPr/>
              <p:nvPr/>
            </p:nvSpPr>
            <p:spPr>
              <a:xfrm>
                <a:off x="-2779575" y="704500"/>
                <a:ext cx="1200025" cy="1370425"/>
              </a:xfrm>
              <a:custGeom>
                <a:avLst/>
                <a:gdLst/>
                <a:ahLst/>
                <a:cxnLst/>
                <a:rect l="l" t="t" r="r" b="b"/>
                <a:pathLst>
                  <a:path w="48001" h="54817" extrusionOk="0">
                    <a:moveTo>
                      <a:pt x="10986" y="1"/>
                    </a:moveTo>
                    <a:cubicBezTo>
                      <a:pt x="9803" y="1"/>
                      <a:pt x="7993" y="1528"/>
                      <a:pt x="6440" y="3023"/>
                    </a:cubicBezTo>
                    <a:cubicBezTo>
                      <a:pt x="2634" y="6685"/>
                      <a:pt x="3087" y="16652"/>
                      <a:pt x="2827" y="24521"/>
                    </a:cubicBezTo>
                    <a:cubicBezTo>
                      <a:pt x="2590" y="31756"/>
                      <a:pt x="1481" y="44099"/>
                      <a:pt x="1" y="49159"/>
                    </a:cubicBezTo>
                    <a:cubicBezTo>
                      <a:pt x="744" y="50381"/>
                      <a:pt x="1846" y="52245"/>
                      <a:pt x="2740" y="53686"/>
                    </a:cubicBezTo>
                    <a:cubicBezTo>
                      <a:pt x="4716" y="53277"/>
                      <a:pt x="9618" y="52528"/>
                      <a:pt x="12741" y="52528"/>
                    </a:cubicBezTo>
                    <a:cubicBezTo>
                      <a:pt x="13857" y="52528"/>
                      <a:pt x="14746" y="52624"/>
                      <a:pt x="15192" y="52865"/>
                    </a:cubicBezTo>
                    <a:cubicBezTo>
                      <a:pt x="15317" y="52931"/>
                      <a:pt x="15432" y="53046"/>
                      <a:pt x="15537" y="53199"/>
                    </a:cubicBezTo>
                    <a:cubicBezTo>
                      <a:pt x="15718" y="53463"/>
                      <a:pt x="15871" y="53847"/>
                      <a:pt x="16005" y="54310"/>
                    </a:cubicBezTo>
                    <a:cubicBezTo>
                      <a:pt x="16251" y="54026"/>
                      <a:pt x="16525" y="53698"/>
                      <a:pt x="16826" y="53325"/>
                    </a:cubicBezTo>
                    <a:cubicBezTo>
                      <a:pt x="16953" y="53515"/>
                      <a:pt x="17064" y="53671"/>
                      <a:pt x="17157" y="53777"/>
                    </a:cubicBezTo>
                    <a:cubicBezTo>
                      <a:pt x="17878" y="54613"/>
                      <a:pt x="18199" y="54816"/>
                      <a:pt x="18661" y="54816"/>
                    </a:cubicBezTo>
                    <a:cubicBezTo>
                      <a:pt x="18841" y="54816"/>
                      <a:pt x="19041" y="54786"/>
                      <a:pt x="19295" y="54749"/>
                    </a:cubicBezTo>
                    <a:cubicBezTo>
                      <a:pt x="19352" y="54741"/>
                      <a:pt x="19415" y="54731"/>
                      <a:pt x="19479" y="54722"/>
                    </a:cubicBezTo>
                    <a:cubicBezTo>
                      <a:pt x="19519" y="54717"/>
                      <a:pt x="19559" y="54707"/>
                      <a:pt x="19599" y="54695"/>
                    </a:cubicBezTo>
                    <a:cubicBezTo>
                      <a:pt x="19702" y="54671"/>
                      <a:pt x="19799" y="54631"/>
                      <a:pt x="19888" y="54575"/>
                    </a:cubicBezTo>
                    <a:cubicBezTo>
                      <a:pt x="20213" y="54379"/>
                      <a:pt x="20397" y="54029"/>
                      <a:pt x="20496" y="53720"/>
                    </a:cubicBezTo>
                    <a:cubicBezTo>
                      <a:pt x="20542" y="53578"/>
                      <a:pt x="20575" y="53434"/>
                      <a:pt x="20596" y="53287"/>
                    </a:cubicBezTo>
                    <a:cubicBezTo>
                      <a:pt x="20606" y="53225"/>
                      <a:pt x="20612" y="53163"/>
                      <a:pt x="20617" y="53100"/>
                    </a:cubicBezTo>
                    <a:cubicBezTo>
                      <a:pt x="20617" y="53100"/>
                      <a:pt x="20692" y="53073"/>
                      <a:pt x="20773" y="52968"/>
                    </a:cubicBezTo>
                    <a:cubicBezTo>
                      <a:pt x="20906" y="52802"/>
                      <a:pt x="21059" y="52437"/>
                      <a:pt x="20953" y="51673"/>
                    </a:cubicBezTo>
                    <a:cubicBezTo>
                      <a:pt x="20912" y="51348"/>
                      <a:pt x="20529" y="50237"/>
                      <a:pt x="19996" y="48783"/>
                    </a:cubicBezTo>
                    <a:cubicBezTo>
                      <a:pt x="22516" y="44614"/>
                      <a:pt x="25102" y="38706"/>
                      <a:pt x="25554" y="31587"/>
                    </a:cubicBezTo>
                    <a:cubicBezTo>
                      <a:pt x="25625" y="30496"/>
                      <a:pt x="25641" y="29374"/>
                      <a:pt x="25602" y="28224"/>
                    </a:cubicBezTo>
                    <a:cubicBezTo>
                      <a:pt x="24042" y="25051"/>
                      <a:pt x="22715" y="21270"/>
                      <a:pt x="23615" y="20102"/>
                    </a:cubicBezTo>
                    <a:cubicBezTo>
                      <a:pt x="24921" y="18410"/>
                      <a:pt x="30484" y="19135"/>
                      <a:pt x="32857" y="17732"/>
                    </a:cubicBezTo>
                    <a:cubicBezTo>
                      <a:pt x="34332" y="16860"/>
                      <a:pt x="34907" y="15165"/>
                      <a:pt x="35133" y="14006"/>
                    </a:cubicBezTo>
                    <a:cubicBezTo>
                      <a:pt x="42211" y="12813"/>
                      <a:pt x="48000" y="9715"/>
                      <a:pt x="47597" y="5684"/>
                    </a:cubicBezTo>
                    <a:cubicBezTo>
                      <a:pt x="47246" y="2169"/>
                      <a:pt x="45785" y="1192"/>
                      <a:pt x="43745" y="1192"/>
                    </a:cubicBezTo>
                    <a:cubicBezTo>
                      <a:pt x="42040" y="1192"/>
                      <a:pt x="39931" y="1875"/>
                      <a:pt x="37728" y="2330"/>
                    </a:cubicBezTo>
                    <a:cubicBezTo>
                      <a:pt x="34142" y="3071"/>
                      <a:pt x="28106" y="3545"/>
                      <a:pt x="25123" y="3545"/>
                    </a:cubicBezTo>
                    <a:cubicBezTo>
                      <a:pt x="24081" y="3545"/>
                      <a:pt x="23412" y="3488"/>
                      <a:pt x="23349" y="3363"/>
                    </a:cubicBezTo>
                    <a:cubicBezTo>
                      <a:pt x="23109" y="2878"/>
                      <a:pt x="21125" y="289"/>
                      <a:pt x="20277" y="193"/>
                    </a:cubicBezTo>
                    <a:cubicBezTo>
                      <a:pt x="20233" y="188"/>
                      <a:pt x="20191" y="185"/>
                      <a:pt x="20148" y="185"/>
                    </a:cubicBezTo>
                    <a:cubicBezTo>
                      <a:pt x="19360" y="185"/>
                      <a:pt x="18729" y="990"/>
                      <a:pt x="18729" y="990"/>
                    </a:cubicBezTo>
                    <a:cubicBezTo>
                      <a:pt x="17729" y="846"/>
                      <a:pt x="16659" y="798"/>
                      <a:pt x="15677" y="798"/>
                    </a:cubicBezTo>
                    <a:cubicBezTo>
                      <a:pt x="13713" y="798"/>
                      <a:pt x="12099" y="990"/>
                      <a:pt x="12099" y="990"/>
                    </a:cubicBezTo>
                    <a:cubicBezTo>
                      <a:pt x="11894" y="288"/>
                      <a:pt x="11499" y="1"/>
                      <a:pt x="109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6"/>
              <p:cNvSpPr/>
              <p:nvPr/>
            </p:nvSpPr>
            <p:spPr>
              <a:xfrm>
                <a:off x="-2588100" y="1528500"/>
                <a:ext cx="746500" cy="997225"/>
              </a:xfrm>
              <a:custGeom>
                <a:avLst/>
                <a:gdLst/>
                <a:ahLst/>
                <a:cxnLst/>
                <a:rect l="l" t="t" r="r" b="b"/>
                <a:pathLst>
                  <a:path w="29860" h="39889" extrusionOk="0">
                    <a:moveTo>
                      <a:pt x="20740" y="0"/>
                    </a:moveTo>
                    <a:cubicBezTo>
                      <a:pt x="20608" y="3155"/>
                      <a:pt x="19696" y="9234"/>
                      <a:pt x="15113" y="17291"/>
                    </a:cubicBezTo>
                    <a:cubicBezTo>
                      <a:pt x="14282" y="18627"/>
                      <a:pt x="13525" y="19772"/>
                      <a:pt x="12836" y="20760"/>
                    </a:cubicBezTo>
                    <a:cubicBezTo>
                      <a:pt x="12737" y="21071"/>
                      <a:pt x="12554" y="21419"/>
                      <a:pt x="12229" y="21616"/>
                    </a:cubicBezTo>
                    <a:cubicBezTo>
                      <a:pt x="10825" y="23556"/>
                      <a:pt x="9757" y="24766"/>
                      <a:pt x="9016" y="25506"/>
                    </a:cubicBezTo>
                    <a:cubicBezTo>
                      <a:pt x="9157" y="26881"/>
                      <a:pt x="9269" y="28259"/>
                      <a:pt x="9404" y="29323"/>
                    </a:cubicBezTo>
                    <a:cubicBezTo>
                      <a:pt x="9791" y="32387"/>
                      <a:pt x="9662" y="38194"/>
                      <a:pt x="1501" y="38645"/>
                    </a:cubicBezTo>
                    <a:cubicBezTo>
                      <a:pt x="987" y="38673"/>
                      <a:pt x="494" y="38689"/>
                      <a:pt x="24" y="38695"/>
                    </a:cubicBezTo>
                    <a:cubicBezTo>
                      <a:pt x="16" y="38732"/>
                      <a:pt x="8" y="38769"/>
                      <a:pt x="1" y="38807"/>
                    </a:cubicBezTo>
                    <a:cubicBezTo>
                      <a:pt x="2712" y="39610"/>
                      <a:pt x="5745" y="39889"/>
                      <a:pt x="8693" y="39889"/>
                    </a:cubicBezTo>
                    <a:cubicBezTo>
                      <a:pt x="9249" y="39889"/>
                      <a:pt x="9802" y="39879"/>
                      <a:pt x="10349" y="39860"/>
                    </a:cubicBezTo>
                    <a:cubicBezTo>
                      <a:pt x="12004" y="39805"/>
                      <a:pt x="13604" y="39675"/>
                      <a:pt x="15078" y="39515"/>
                    </a:cubicBezTo>
                    <a:cubicBezTo>
                      <a:pt x="16414" y="39370"/>
                      <a:pt x="17646" y="39201"/>
                      <a:pt x="18715" y="39042"/>
                    </a:cubicBezTo>
                    <a:cubicBezTo>
                      <a:pt x="22102" y="38538"/>
                      <a:pt x="25227" y="36000"/>
                      <a:pt x="27281" y="32462"/>
                    </a:cubicBezTo>
                    <a:cubicBezTo>
                      <a:pt x="28905" y="29669"/>
                      <a:pt x="29860" y="26252"/>
                      <a:pt x="29746" y="22721"/>
                    </a:cubicBezTo>
                    <a:cubicBezTo>
                      <a:pt x="29593" y="18005"/>
                      <a:pt x="26931" y="11564"/>
                      <a:pt x="24363" y="6485"/>
                    </a:cubicBezTo>
                    <a:cubicBezTo>
                      <a:pt x="22996" y="3782"/>
                      <a:pt x="21659" y="1466"/>
                      <a:pt x="207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6"/>
              <p:cNvSpPr/>
              <p:nvPr/>
            </p:nvSpPr>
            <p:spPr>
              <a:xfrm>
                <a:off x="-2279675" y="1386175"/>
                <a:ext cx="210975" cy="661325"/>
              </a:xfrm>
              <a:custGeom>
                <a:avLst/>
                <a:gdLst/>
                <a:ahLst/>
                <a:cxnLst/>
                <a:rect l="l" t="t" r="r" b="b"/>
                <a:pathLst>
                  <a:path w="8439" h="26453" extrusionOk="0">
                    <a:moveTo>
                      <a:pt x="6082" y="0"/>
                    </a:moveTo>
                    <a:cubicBezTo>
                      <a:pt x="5890" y="0"/>
                      <a:pt x="5718" y="104"/>
                      <a:pt x="5582" y="342"/>
                    </a:cubicBezTo>
                    <a:cubicBezTo>
                      <a:pt x="5593" y="549"/>
                      <a:pt x="5600" y="754"/>
                      <a:pt x="5607" y="959"/>
                    </a:cubicBezTo>
                    <a:cubicBezTo>
                      <a:pt x="5646" y="2106"/>
                      <a:pt x="5628" y="3228"/>
                      <a:pt x="5558" y="4320"/>
                    </a:cubicBezTo>
                    <a:cubicBezTo>
                      <a:pt x="5106" y="11441"/>
                      <a:pt x="2520" y="17347"/>
                      <a:pt x="0" y="21517"/>
                    </a:cubicBezTo>
                    <a:cubicBezTo>
                      <a:pt x="535" y="22972"/>
                      <a:pt x="914" y="24081"/>
                      <a:pt x="959" y="24407"/>
                    </a:cubicBezTo>
                    <a:cubicBezTo>
                      <a:pt x="1128" y="25641"/>
                      <a:pt x="621" y="25834"/>
                      <a:pt x="621" y="25834"/>
                    </a:cubicBezTo>
                    <a:cubicBezTo>
                      <a:pt x="604" y="26045"/>
                      <a:pt x="564" y="26253"/>
                      <a:pt x="499" y="26453"/>
                    </a:cubicBezTo>
                    <a:cubicBezTo>
                      <a:pt x="1188" y="25466"/>
                      <a:pt x="1945" y="24321"/>
                      <a:pt x="2777" y="22985"/>
                    </a:cubicBezTo>
                    <a:cubicBezTo>
                      <a:pt x="7360" y="14927"/>
                      <a:pt x="8272" y="8849"/>
                      <a:pt x="8404" y="5694"/>
                    </a:cubicBezTo>
                    <a:cubicBezTo>
                      <a:pt x="8408" y="5593"/>
                      <a:pt x="8411" y="5493"/>
                      <a:pt x="8415" y="5397"/>
                    </a:cubicBezTo>
                    <a:cubicBezTo>
                      <a:pt x="8438" y="4576"/>
                      <a:pt x="8409" y="3979"/>
                      <a:pt x="8389" y="3632"/>
                    </a:cubicBezTo>
                    <a:cubicBezTo>
                      <a:pt x="8308" y="2276"/>
                      <a:pt x="6980" y="0"/>
                      <a:pt x="6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6"/>
              <p:cNvSpPr/>
              <p:nvPr/>
            </p:nvSpPr>
            <p:spPr>
              <a:xfrm>
                <a:off x="-2833500" y="2034500"/>
                <a:ext cx="551150" cy="461400"/>
              </a:xfrm>
              <a:custGeom>
                <a:avLst/>
                <a:gdLst/>
                <a:ahLst/>
                <a:cxnLst/>
                <a:rect l="l" t="t" r="r" b="b"/>
                <a:pathLst>
                  <a:path w="22046" h="18456" extrusionOk="0">
                    <a:moveTo>
                      <a:pt x="17694" y="0"/>
                    </a:moveTo>
                    <a:cubicBezTo>
                      <a:pt x="17514" y="344"/>
                      <a:pt x="17265" y="934"/>
                      <a:pt x="16930" y="1954"/>
                    </a:cubicBezTo>
                    <a:cubicBezTo>
                      <a:pt x="16059" y="4598"/>
                      <a:pt x="15962" y="8889"/>
                      <a:pt x="13349" y="9663"/>
                    </a:cubicBezTo>
                    <a:cubicBezTo>
                      <a:pt x="12530" y="9905"/>
                      <a:pt x="10969" y="10123"/>
                      <a:pt x="9177" y="10267"/>
                    </a:cubicBezTo>
                    <a:cubicBezTo>
                      <a:pt x="9179" y="10892"/>
                      <a:pt x="9117" y="11521"/>
                      <a:pt x="9028" y="11824"/>
                    </a:cubicBezTo>
                    <a:cubicBezTo>
                      <a:pt x="8916" y="12195"/>
                      <a:pt x="7853" y="12289"/>
                      <a:pt x="6867" y="12289"/>
                    </a:cubicBezTo>
                    <a:cubicBezTo>
                      <a:pt x="6140" y="12289"/>
                      <a:pt x="5454" y="12238"/>
                      <a:pt x="5221" y="12211"/>
                    </a:cubicBezTo>
                    <a:cubicBezTo>
                      <a:pt x="4904" y="12174"/>
                      <a:pt x="4665" y="11319"/>
                      <a:pt x="4622" y="10447"/>
                    </a:cubicBezTo>
                    <a:cubicBezTo>
                      <a:pt x="2686" y="10442"/>
                      <a:pt x="952" y="10311"/>
                      <a:pt x="12" y="10001"/>
                    </a:cubicBezTo>
                    <a:lnTo>
                      <a:pt x="12" y="10001"/>
                    </a:lnTo>
                    <a:cubicBezTo>
                      <a:pt x="1" y="10416"/>
                      <a:pt x="17" y="10831"/>
                      <a:pt x="60" y="11243"/>
                    </a:cubicBezTo>
                    <a:cubicBezTo>
                      <a:pt x="249" y="13002"/>
                      <a:pt x="672" y="14449"/>
                      <a:pt x="1475" y="15573"/>
                    </a:cubicBezTo>
                    <a:cubicBezTo>
                      <a:pt x="2827" y="17465"/>
                      <a:pt x="5258" y="18443"/>
                      <a:pt x="9453" y="18455"/>
                    </a:cubicBezTo>
                    <a:cubicBezTo>
                      <a:pt x="9539" y="18455"/>
                      <a:pt x="9624" y="18455"/>
                      <a:pt x="9710" y="18455"/>
                    </a:cubicBezTo>
                    <a:cubicBezTo>
                      <a:pt x="9753" y="18455"/>
                      <a:pt x="9796" y="18455"/>
                      <a:pt x="9840" y="18455"/>
                    </a:cubicBezTo>
                    <a:cubicBezTo>
                      <a:pt x="10310" y="18449"/>
                      <a:pt x="10803" y="18432"/>
                      <a:pt x="11317" y="18404"/>
                    </a:cubicBezTo>
                    <a:cubicBezTo>
                      <a:pt x="19478" y="17952"/>
                      <a:pt x="19607" y="12147"/>
                      <a:pt x="19220" y="9083"/>
                    </a:cubicBezTo>
                    <a:cubicBezTo>
                      <a:pt x="19085" y="8019"/>
                      <a:pt x="18974" y="6641"/>
                      <a:pt x="18832" y="5266"/>
                    </a:cubicBezTo>
                    <a:cubicBezTo>
                      <a:pt x="19573" y="4526"/>
                      <a:pt x="20641" y="3316"/>
                      <a:pt x="22045" y="1375"/>
                    </a:cubicBezTo>
                    <a:lnTo>
                      <a:pt x="22045" y="1375"/>
                    </a:lnTo>
                    <a:cubicBezTo>
                      <a:pt x="21921" y="1452"/>
                      <a:pt x="21781" y="1502"/>
                      <a:pt x="21636" y="1521"/>
                    </a:cubicBezTo>
                    <a:cubicBezTo>
                      <a:pt x="21290" y="1568"/>
                      <a:pt x="21037" y="1615"/>
                      <a:pt x="20815" y="1615"/>
                    </a:cubicBezTo>
                    <a:cubicBezTo>
                      <a:pt x="20354" y="1615"/>
                      <a:pt x="20032" y="1411"/>
                      <a:pt x="19313" y="578"/>
                    </a:cubicBezTo>
                    <a:cubicBezTo>
                      <a:pt x="19222" y="471"/>
                      <a:pt x="19110" y="316"/>
                      <a:pt x="18983" y="126"/>
                    </a:cubicBezTo>
                    <a:cubicBezTo>
                      <a:pt x="18683" y="498"/>
                      <a:pt x="18407" y="826"/>
                      <a:pt x="18163" y="1110"/>
                    </a:cubicBezTo>
                    <a:cubicBezTo>
                      <a:pt x="18028" y="647"/>
                      <a:pt x="17875" y="264"/>
                      <a:pt x="176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6"/>
              <p:cNvSpPr/>
              <p:nvPr/>
            </p:nvSpPr>
            <p:spPr>
              <a:xfrm>
                <a:off x="-2880225" y="1896750"/>
                <a:ext cx="169150" cy="20475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190" extrusionOk="0">
                    <a:moveTo>
                      <a:pt x="2585" y="0"/>
                    </a:moveTo>
                    <a:cubicBezTo>
                      <a:pt x="1569" y="0"/>
                      <a:pt x="0" y="995"/>
                      <a:pt x="187" y="2077"/>
                    </a:cubicBezTo>
                    <a:cubicBezTo>
                      <a:pt x="284" y="2641"/>
                      <a:pt x="1044" y="4077"/>
                      <a:pt x="1934" y="5607"/>
                    </a:cubicBezTo>
                    <a:cubicBezTo>
                      <a:pt x="2445" y="6487"/>
                      <a:pt x="3000" y="7395"/>
                      <a:pt x="3496" y="8189"/>
                    </a:cubicBezTo>
                    <a:cubicBezTo>
                      <a:pt x="4306" y="7034"/>
                      <a:pt x="5181" y="6206"/>
                      <a:pt x="5901" y="6206"/>
                    </a:cubicBezTo>
                    <a:cubicBezTo>
                      <a:pt x="5910" y="6206"/>
                      <a:pt x="5919" y="6206"/>
                      <a:pt x="5929" y="6206"/>
                    </a:cubicBezTo>
                    <a:cubicBezTo>
                      <a:pt x="6028" y="6161"/>
                      <a:pt x="6327" y="6086"/>
                      <a:pt x="6765" y="5996"/>
                    </a:cubicBezTo>
                    <a:cubicBezTo>
                      <a:pt x="5872" y="4557"/>
                      <a:pt x="4769" y="2692"/>
                      <a:pt x="4028" y="1470"/>
                    </a:cubicBezTo>
                    <a:cubicBezTo>
                      <a:pt x="3680" y="897"/>
                      <a:pt x="3412" y="464"/>
                      <a:pt x="3283" y="287"/>
                    </a:cubicBezTo>
                    <a:cubicBezTo>
                      <a:pt x="3139" y="88"/>
                      <a:pt x="2886" y="0"/>
                      <a:pt x="2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6"/>
              <p:cNvSpPr/>
              <p:nvPr/>
            </p:nvSpPr>
            <p:spPr>
              <a:xfrm>
                <a:off x="-2868925" y="2017675"/>
                <a:ext cx="477800" cy="278050"/>
              </a:xfrm>
              <a:custGeom>
                <a:avLst/>
                <a:gdLst/>
                <a:ahLst/>
                <a:cxnLst/>
                <a:rect l="l" t="t" r="r" b="b"/>
                <a:pathLst>
                  <a:path w="19112" h="11122" extrusionOk="0">
                    <a:moveTo>
                      <a:pt x="16319" y="1"/>
                    </a:moveTo>
                    <a:cubicBezTo>
                      <a:pt x="13197" y="1"/>
                      <a:pt x="8291" y="750"/>
                      <a:pt x="6313" y="1159"/>
                    </a:cubicBezTo>
                    <a:cubicBezTo>
                      <a:pt x="5876" y="1249"/>
                      <a:pt x="5576" y="1324"/>
                      <a:pt x="5477" y="1369"/>
                    </a:cubicBezTo>
                    <a:cubicBezTo>
                      <a:pt x="5467" y="1369"/>
                      <a:pt x="5458" y="1369"/>
                      <a:pt x="5449" y="1369"/>
                    </a:cubicBezTo>
                    <a:cubicBezTo>
                      <a:pt x="4729" y="1369"/>
                      <a:pt x="3854" y="2197"/>
                      <a:pt x="3044" y="3352"/>
                    </a:cubicBezTo>
                    <a:cubicBezTo>
                      <a:pt x="1385" y="5720"/>
                      <a:pt x="1" y="9473"/>
                      <a:pt x="800" y="10337"/>
                    </a:cubicBezTo>
                    <a:cubicBezTo>
                      <a:pt x="922" y="10468"/>
                      <a:pt x="1140" y="10579"/>
                      <a:pt x="1429" y="10674"/>
                    </a:cubicBezTo>
                    <a:cubicBezTo>
                      <a:pt x="2369" y="10985"/>
                      <a:pt x="4103" y="11115"/>
                      <a:pt x="6039" y="11121"/>
                    </a:cubicBezTo>
                    <a:cubicBezTo>
                      <a:pt x="6009" y="10484"/>
                      <a:pt x="6084" y="9838"/>
                      <a:pt x="6315" y="9498"/>
                    </a:cubicBezTo>
                    <a:cubicBezTo>
                      <a:pt x="6457" y="9289"/>
                      <a:pt x="7886" y="9095"/>
                      <a:pt x="8998" y="9095"/>
                    </a:cubicBezTo>
                    <a:cubicBezTo>
                      <a:pt x="9614" y="9095"/>
                      <a:pt x="10134" y="9154"/>
                      <a:pt x="10283" y="9304"/>
                    </a:cubicBezTo>
                    <a:cubicBezTo>
                      <a:pt x="10505" y="9526"/>
                      <a:pt x="10591" y="10232"/>
                      <a:pt x="10594" y="10940"/>
                    </a:cubicBezTo>
                    <a:cubicBezTo>
                      <a:pt x="12387" y="10796"/>
                      <a:pt x="13948" y="10579"/>
                      <a:pt x="14766" y="10336"/>
                    </a:cubicBezTo>
                    <a:cubicBezTo>
                      <a:pt x="17379" y="9562"/>
                      <a:pt x="17476" y="5272"/>
                      <a:pt x="18347" y="2627"/>
                    </a:cubicBezTo>
                    <a:cubicBezTo>
                      <a:pt x="18682" y="1607"/>
                      <a:pt x="18931" y="1017"/>
                      <a:pt x="19111" y="673"/>
                    </a:cubicBezTo>
                    <a:cubicBezTo>
                      <a:pt x="19005" y="520"/>
                      <a:pt x="18891" y="405"/>
                      <a:pt x="18766" y="337"/>
                    </a:cubicBezTo>
                    <a:cubicBezTo>
                      <a:pt x="18321" y="96"/>
                      <a:pt x="17434" y="1"/>
                      <a:pt x="16319" y="1"/>
                    </a:cubicBezTo>
                    <a:close/>
                  </a:path>
                </a:pathLst>
              </a:custGeom>
              <a:solidFill>
                <a:srgbClr val="FF9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6"/>
              <p:cNvSpPr/>
              <p:nvPr/>
            </p:nvSpPr>
            <p:spPr>
              <a:xfrm>
                <a:off x="-2350025" y="1528500"/>
                <a:ext cx="443750" cy="832425"/>
              </a:xfrm>
              <a:custGeom>
                <a:avLst/>
                <a:gdLst/>
                <a:ahLst/>
                <a:cxnLst/>
                <a:rect l="l" t="t" r="r" b="b"/>
                <a:pathLst>
                  <a:path w="17750" h="33297" extrusionOk="0">
                    <a:moveTo>
                      <a:pt x="11217" y="0"/>
                    </a:moveTo>
                    <a:cubicBezTo>
                      <a:pt x="11085" y="3155"/>
                      <a:pt x="10173" y="9233"/>
                      <a:pt x="5590" y="17291"/>
                    </a:cubicBezTo>
                    <a:cubicBezTo>
                      <a:pt x="4759" y="18627"/>
                      <a:pt x="4002" y="19772"/>
                      <a:pt x="3313" y="20759"/>
                    </a:cubicBezTo>
                    <a:cubicBezTo>
                      <a:pt x="3288" y="20835"/>
                      <a:pt x="3260" y="20909"/>
                      <a:pt x="3228" y="20982"/>
                    </a:cubicBezTo>
                    <a:cubicBezTo>
                      <a:pt x="3225" y="20989"/>
                      <a:pt x="3221" y="20996"/>
                      <a:pt x="3218" y="21003"/>
                    </a:cubicBezTo>
                    <a:cubicBezTo>
                      <a:pt x="3183" y="21081"/>
                      <a:pt x="3142" y="21156"/>
                      <a:pt x="3096" y="21229"/>
                    </a:cubicBezTo>
                    <a:lnTo>
                      <a:pt x="3093" y="21232"/>
                    </a:lnTo>
                    <a:cubicBezTo>
                      <a:pt x="2994" y="21388"/>
                      <a:pt x="2863" y="21519"/>
                      <a:pt x="2706" y="21615"/>
                    </a:cubicBezTo>
                    <a:cubicBezTo>
                      <a:pt x="1596" y="23151"/>
                      <a:pt x="695" y="24228"/>
                      <a:pt x="0" y="24978"/>
                    </a:cubicBezTo>
                    <a:cubicBezTo>
                      <a:pt x="578" y="27786"/>
                      <a:pt x="1398" y="29916"/>
                      <a:pt x="2509" y="30866"/>
                    </a:cubicBezTo>
                    <a:cubicBezTo>
                      <a:pt x="4345" y="32435"/>
                      <a:pt x="6417" y="33296"/>
                      <a:pt x="8421" y="33296"/>
                    </a:cubicBezTo>
                    <a:cubicBezTo>
                      <a:pt x="11813" y="33296"/>
                      <a:pt x="15009" y="30825"/>
                      <a:pt x="16530" y="25128"/>
                    </a:cubicBezTo>
                    <a:cubicBezTo>
                      <a:pt x="17750" y="20559"/>
                      <a:pt x="16515" y="13008"/>
                      <a:pt x="14752" y="6310"/>
                    </a:cubicBezTo>
                    <a:cubicBezTo>
                      <a:pt x="13416" y="3682"/>
                      <a:pt x="12116" y="1433"/>
                      <a:pt x="11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6"/>
              <p:cNvSpPr/>
              <p:nvPr/>
            </p:nvSpPr>
            <p:spPr>
              <a:xfrm>
                <a:off x="-2375050" y="1265900"/>
                <a:ext cx="236525" cy="658225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26329" extrusionOk="0">
                    <a:moveTo>
                      <a:pt x="5543" y="1"/>
                    </a:moveTo>
                    <a:cubicBezTo>
                      <a:pt x="3941" y="1"/>
                      <a:pt x="2530" y="876"/>
                      <a:pt x="1867" y="2695"/>
                    </a:cubicBezTo>
                    <a:cubicBezTo>
                      <a:pt x="948" y="5216"/>
                      <a:pt x="260" y="10524"/>
                      <a:pt x="0" y="16442"/>
                    </a:cubicBezTo>
                    <a:cubicBezTo>
                      <a:pt x="778" y="18405"/>
                      <a:pt x="2659" y="23178"/>
                      <a:pt x="3815" y="26328"/>
                    </a:cubicBezTo>
                    <a:cubicBezTo>
                      <a:pt x="6335" y="22158"/>
                      <a:pt x="8921" y="16250"/>
                      <a:pt x="9373" y="9130"/>
                    </a:cubicBezTo>
                    <a:cubicBezTo>
                      <a:pt x="9443" y="8037"/>
                      <a:pt x="9461" y="6917"/>
                      <a:pt x="9422" y="5770"/>
                    </a:cubicBezTo>
                    <a:cubicBezTo>
                      <a:pt x="8532" y="3960"/>
                      <a:pt x="7721" y="1956"/>
                      <a:pt x="7351" y="349"/>
                    </a:cubicBezTo>
                    <a:cubicBezTo>
                      <a:pt x="6741" y="118"/>
                      <a:pt x="6129" y="1"/>
                      <a:pt x="55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6"/>
              <p:cNvSpPr/>
              <p:nvPr/>
            </p:nvSpPr>
            <p:spPr>
              <a:xfrm>
                <a:off x="-1692275" y="782425"/>
                <a:ext cx="553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1850" extrusionOk="0">
                    <a:moveTo>
                      <a:pt x="1233" y="0"/>
                    </a:moveTo>
                    <a:cubicBezTo>
                      <a:pt x="568" y="0"/>
                      <a:pt x="0" y="1850"/>
                      <a:pt x="674" y="1850"/>
                    </a:cubicBezTo>
                    <a:cubicBezTo>
                      <a:pt x="686" y="1850"/>
                      <a:pt x="700" y="1849"/>
                      <a:pt x="713" y="1848"/>
                    </a:cubicBezTo>
                    <a:cubicBezTo>
                      <a:pt x="1681" y="1752"/>
                      <a:pt x="2214" y="590"/>
                      <a:pt x="1456" y="74"/>
                    </a:cubicBezTo>
                    <a:cubicBezTo>
                      <a:pt x="1381" y="23"/>
                      <a:pt x="1306" y="0"/>
                      <a:pt x="12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6"/>
              <p:cNvSpPr/>
              <p:nvPr/>
            </p:nvSpPr>
            <p:spPr>
              <a:xfrm>
                <a:off x="-1829500" y="815425"/>
                <a:ext cx="67250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65" extrusionOk="0">
                    <a:moveTo>
                      <a:pt x="886" y="0"/>
                    </a:moveTo>
                    <a:cubicBezTo>
                      <a:pt x="716" y="0"/>
                      <a:pt x="564" y="66"/>
                      <a:pt x="458" y="224"/>
                    </a:cubicBezTo>
                    <a:cubicBezTo>
                      <a:pt x="0" y="909"/>
                      <a:pt x="622" y="1565"/>
                      <a:pt x="1432" y="1565"/>
                    </a:cubicBezTo>
                    <a:cubicBezTo>
                      <a:pt x="1609" y="1565"/>
                      <a:pt x="1795" y="1533"/>
                      <a:pt x="1981" y="1464"/>
                    </a:cubicBezTo>
                    <a:cubicBezTo>
                      <a:pt x="2689" y="1201"/>
                      <a:pt x="1616" y="0"/>
                      <a:pt x="8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6"/>
              <p:cNvSpPr/>
              <p:nvPr/>
            </p:nvSpPr>
            <p:spPr>
              <a:xfrm>
                <a:off x="-1820500" y="999425"/>
                <a:ext cx="111775" cy="78900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156" extrusionOk="0">
                    <a:moveTo>
                      <a:pt x="4171" y="1"/>
                    </a:moveTo>
                    <a:lnTo>
                      <a:pt x="4171" y="1"/>
                    </a:lnTo>
                    <a:cubicBezTo>
                      <a:pt x="2933" y="589"/>
                      <a:pt x="1524" y="1096"/>
                      <a:pt x="1" y="1506"/>
                    </a:cubicBezTo>
                    <a:cubicBezTo>
                      <a:pt x="324" y="2048"/>
                      <a:pt x="1133" y="3156"/>
                      <a:pt x="2359" y="3156"/>
                    </a:cubicBezTo>
                    <a:cubicBezTo>
                      <a:pt x="2548" y="3156"/>
                      <a:pt x="2747" y="3129"/>
                      <a:pt x="2956" y="3070"/>
                    </a:cubicBezTo>
                    <a:cubicBezTo>
                      <a:pt x="4470" y="2643"/>
                      <a:pt x="4329" y="847"/>
                      <a:pt x="4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6"/>
              <p:cNvSpPr/>
              <p:nvPr/>
            </p:nvSpPr>
            <p:spPr>
              <a:xfrm>
                <a:off x="-2146325" y="1063900"/>
                <a:ext cx="105425" cy="67150"/>
              </a:xfrm>
              <a:custGeom>
                <a:avLst/>
                <a:gdLst/>
                <a:ahLst/>
                <a:cxnLst/>
                <a:rect l="l" t="t" r="r" b="b"/>
                <a:pathLst>
                  <a:path w="4217" h="2686" extrusionOk="0">
                    <a:moveTo>
                      <a:pt x="14" y="0"/>
                    </a:moveTo>
                    <a:lnTo>
                      <a:pt x="14" y="0"/>
                    </a:lnTo>
                    <a:cubicBezTo>
                      <a:pt x="0" y="621"/>
                      <a:pt x="93" y="2630"/>
                      <a:pt x="1893" y="2684"/>
                    </a:cubicBezTo>
                    <a:cubicBezTo>
                      <a:pt x="1917" y="2685"/>
                      <a:pt x="1941" y="2685"/>
                      <a:pt x="1964" y="2685"/>
                    </a:cubicBezTo>
                    <a:cubicBezTo>
                      <a:pt x="3654" y="2685"/>
                      <a:pt x="4107" y="826"/>
                      <a:pt x="4216" y="153"/>
                    </a:cubicBezTo>
                    <a:lnTo>
                      <a:pt x="4216" y="153"/>
                    </a:lnTo>
                    <a:cubicBezTo>
                      <a:pt x="3948" y="159"/>
                      <a:pt x="3681" y="162"/>
                      <a:pt x="3413" y="162"/>
                    </a:cubicBezTo>
                    <a:cubicBezTo>
                      <a:pt x="2278" y="162"/>
                      <a:pt x="1144" y="108"/>
                      <a:pt x="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6"/>
              <p:cNvSpPr/>
              <p:nvPr/>
            </p:nvSpPr>
            <p:spPr>
              <a:xfrm>
                <a:off x="-2039825" y="1059075"/>
                <a:ext cx="1091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794" extrusionOk="0">
                    <a:moveTo>
                      <a:pt x="4363" y="0"/>
                    </a:moveTo>
                    <a:lnTo>
                      <a:pt x="4363" y="0"/>
                    </a:lnTo>
                    <a:cubicBezTo>
                      <a:pt x="2916" y="197"/>
                      <a:pt x="1460" y="312"/>
                      <a:pt x="0" y="345"/>
                    </a:cubicBezTo>
                    <a:cubicBezTo>
                      <a:pt x="54" y="1004"/>
                      <a:pt x="347" y="2794"/>
                      <a:pt x="1944" y="2794"/>
                    </a:cubicBezTo>
                    <a:cubicBezTo>
                      <a:pt x="2020" y="2794"/>
                      <a:pt x="2099" y="2789"/>
                      <a:pt x="2181" y="2781"/>
                    </a:cubicBezTo>
                    <a:cubicBezTo>
                      <a:pt x="3882" y="2606"/>
                      <a:pt x="4274" y="802"/>
                      <a:pt x="4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6"/>
              <p:cNvSpPr/>
              <p:nvPr/>
            </p:nvSpPr>
            <p:spPr>
              <a:xfrm>
                <a:off x="-1927725" y="1037625"/>
                <a:ext cx="113550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4542" h="2841" extrusionOk="0">
                    <a:moveTo>
                      <a:pt x="4210" y="0"/>
                    </a:moveTo>
                    <a:cubicBezTo>
                      <a:pt x="3201" y="270"/>
                      <a:pt x="2146" y="498"/>
                      <a:pt x="1059" y="681"/>
                    </a:cubicBezTo>
                    <a:lnTo>
                      <a:pt x="1059" y="682"/>
                    </a:lnTo>
                    <a:cubicBezTo>
                      <a:pt x="710" y="740"/>
                      <a:pt x="356" y="792"/>
                      <a:pt x="1" y="842"/>
                    </a:cubicBezTo>
                    <a:cubicBezTo>
                      <a:pt x="145" y="1316"/>
                      <a:pt x="369" y="1730"/>
                      <a:pt x="661" y="2055"/>
                    </a:cubicBezTo>
                    <a:cubicBezTo>
                      <a:pt x="1104" y="2547"/>
                      <a:pt x="1698" y="2840"/>
                      <a:pt x="2389" y="2840"/>
                    </a:cubicBezTo>
                    <a:cubicBezTo>
                      <a:pt x="2655" y="2840"/>
                      <a:pt x="2937" y="2797"/>
                      <a:pt x="3229" y="2704"/>
                    </a:cubicBezTo>
                    <a:cubicBezTo>
                      <a:pt x="4541" y="2287"/>
                      <a:pt x="4354" y="682"/>
                      <a:pt x="4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6"/>
              <p:cNvSpPr/>
              <p:nvPr/>
            </p:nvSpPr>
            <p:spPr>
              <a:xfrm>
                <a:off x="-2843225" y="1592800"/>
                <a:ext cx="116000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4640" h="5915" extrusionOk="0">
                    <a:moveTo>
                      <a:pt x="4639" y="1"/>
                    </a:moveTo>
                    <a:lnTo>
                      <a:pt x="4639" y="1"/>
                    </a:lnTo>
                    <a:cubicBezTo>
                      <a:pt x="3439" y="570"/>
                      <a:pt x="0" y="2406"/>
                      <a:pt x="401" y="4608"/>
                    </a:cubicBezTo>
                    <a:cubicBezTo>
                      <a:pt x="582" y="5603"/>
                      <a:pt x="1217" y="5915"/>
                      <a:pt x="1940" y="5915"/>
                    </a:cubicBezTo>
                    <a:cubicBezTo>
                      <a:pt x="2682" y="5915"/>
                      <a:pt x="3517" y="5587"/>
                      <a:pt x="4052" y="5334"/>
                    </a:cubicBezTo>
                    <a:cubicBezTo>
                      <a:pt x="4271" y="3621"/>
                      <a:pt x="4467" y="1815"/>
                      <a:pt x="46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6"/>
              <p:cNvSpPr/>
              <p:nvPr/>
            </p:nvSpPr>
            <p:spPr>
              <a:xfrm>
                <a:off x="-2853525" y="1729425"/>
                <a:ext cx="111225" cy="1683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6732" extrusionOk="0">
                    <a:moveTo>
                      <a:pt x="4448" y="1"/>
                    </a:moveTo>
                    <a:cubicBezTo>
                      <a:pt x="3130" y="999"/>
                      <a:pt x="1" y="3547"/>
                      <a:pt x="39" y="5191"/>
                    </a:cubicBezTo>
                    <a:cubicBezTo>
                      <a:pt x="69" y="6487"/>
                      <a:pt x="1564" y="6731"/>
                      <a:pt x="2687" y="6731"/>
                    </a:cubicBezTo>
                    <a:cubicBezTo>
                      <a:pt x="2924" y="6731"/>
                      <a:pt x="3145" y="6720"/>
                      <a:pt x="3331" y="6706"/>
                    </a:cubicBezTo>
                    <a:cubicBezTo>
                      <a:pt x="3742" y="4895"/>
                      <a:pt x="4119" y="2561"/>
                      <a:pt x="44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6"/>
              <p:cNvSpPr/>
              <p:nvPr/>
            </p:nvSpPr>
            <p:spPr>
              <a:xfrm>
                <a:off x="-2899175" y="1951325"/>
                <a:ext cx="6672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3384" extrusionOk="0">
                    <a:moveTo>
                      <a:pt x="968" y="0"/>
                    </a:moveTo>
                    <a:cubicBezTo>
                      <a:pt x="388" y="462"/>
                      <a:pt x="1" y="969"/>
                      <a:pt x="26" y="1492"/>
                    </a:cubicBezTo>
                    <a:cubicBezTo>
                      <a:pt x="94" y="2884"/>
                      <a:pt x="1711" y="3274"/>
                      <a:pt x="2669" y="3384"/>
                    </a:cubicBezTo>
                    <a:cubicBezTo>
                      <a:pt x="1840" y="1956"/>
                      <a:pt x="1129" y="617"/>
                      <a:pt x="9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6"/>
              <p:cNvSpPr/>
              <p:nvPr/>
            </p:nvSpPr>
            <p:spPr>
              <a:xfrm>
                <a:off x="-2974225" y="2040075"/>
                <a:ext cx="140100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4525" extrusionOk="0">
                    <a:moveTo>
                      <a:pt x="5604" y="0"/>
                    </a:moveTo>
                    <a:lnTo>
                      <a:pt x="5604" y="0"/>
                    </a:lnTo>
                    <a:cubicBezTo>
                      <a:pt x="3913" y="305"/>
                      <a:pt x="0" y="1190"/>
                      <a:pt x="76" y="2860"/>
                    </a:cubicBezTo>
                    <a:cubicBezTo>
                      <a:pt x="131" y="4065"/>
                      <a:pt x="1064" y="4433"/>
                      <a:pt x="1863" y="4525"/>
                    </a:cubicBezTo>
                    <a:cubicBezTo>
                      <a:pt x="3200" y="3063"/>
                      <a:pt x="4527" y="1528"/>
                      <a:pt x="56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6"/>
              <p:cNvSpPr/>
              <p:nvPr/>
            </p:nvSpPr>
            <p:spPr>
              <a:xfrm>
                <a:off x="-2794675" y="1900450"/>
                <a:ext cx="23650" cy="33025"/>
              </a:xfrm>
              <a:custGeom>
                <a:avLst/>
                <a:gdLst/>
                <a:ahLst/>
                <a:cxnLst/>
                <a:rect l="l" t="t" r="r" b="b"/>
                <a:pathLst>
                  <a:path w="946" h="1321" extrusionOk="0">
                    <a:moveTo>
                      <a:pt x="946" y="0"/>
                    </a:moveTo>
                    <a:lnTo>
                      <a:pt x="946" y="0"/>
                    </a:lnTo>
                    <a:cubicBezTo>
                      <a:pt x="687" y="89"/>
                      <a:pt x="362" y="205"/>
                      <a:pt x="1" y="346"/>
                    </a:cubicBezTo>
                    <a:cubicBezTo>
                      <a:pt x="147" y="570"/>
                      <a:pt x="355" y="908"/>
                      <a:pt x="606" y="1321"/>
                    </a:cubicBezTo>
                    <a:cubicBezTo>
                      <a:pt x="722" y="926"/>
                      <a:pt x="835" y="480"/>
                      <a:pt x="946" y="0"/>
                    </a:cubicBezTo>
                    <a:close/>
                  </a:path>
                </a:pathLst>
              </a:custGeom>
              <a:solidFill>
                <a:srgbClr val="677E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6"/>
              <p:cNvSpPr/>
              <p:nvPr/>
            </p:nvSpPr>
            <p:spPr>
              <a:xfrm>
                <a:off x="-2817425" y="1300700"/>
                <a:ext cx="109050" cy="1517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6070" extrusionOk="0">
                    <a:moveTo>
                      <a:pt x="4361" y="1"/>
                    </a:moveTo>
                    <a:cubicBezTo>
                      <a:pt x="3018" y="910"/>
                      <a:pt x="1" y="3182"/>
                      <a:pt x="530" y="4921"/>
                    </a:cubicBezTo>
                    <a:cubicBezTo>
                      <a:pt x="798" y="5804"/>
                      <a:pt x="1508" y="6070"/>
                      <a:pt x="2267" y="6070"/>
                    </a:cubicBezTo>
                    <a:cubicBezTo>
                      <a:pt x="2921" y="6070"/>
                      <a:pt x="3611" y="5872"/>
                      <a:pt x="4087" y="5701"/>
                    </a:cubicBezTo>
                    <a:cubicBezTo>
                      <a:pt x="4206" y="3880"/>
                      <a:pt x="4292" y="2168"/>
                      <a:pt x="4341" y="674"/>
                    </a:cubicBezTo>
                    <a:cubicBezTo>
                      <a:pt x="4348" y="451"/>
                      <a:pt x="4355" y="227"/>
                      <a:pt x="43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6"/>
              <p:cNvSpPr/>
              <p:nvPr/>
            </p:nvSpPr>
            <p:spPr>
              <a:xfrm>
                <a:off x="-2813700" y="883000"/>
                <a:ext cx="139450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305" extrusionOk="0">
                    <a:moveTo>
                      <a:pt x="5577" y="0"/>
                    </a:moveTo>
                    <a:lnTo>
                      <a:pt x="5577" y="0"/>
                    </a:lnTo>
                    <a:cubicBezTo>
                      <a:pt x="4014" y="762"/>
                      <a:pt x="1" y="2874"/>
                      <a:pt x="236" y="4357"/>
                    </a:cubicBezTo>
                    <a:cubicBezTo>
                      <a:pt x="351" y="5084"/>
                      <a:pt x="1216" y="5304"/>
                      <a:pt x="2219" y="5304"/>
                    </a:cubicBezTo>
                    <a:cubicBezTo>
                      <a:pt x="3060" y="5304"/>
                      <a:pt x="3998" y="5150"/>
                      <a:pt x="4674" y="5011"/>
                    </a:cubicBezTo>
                    <a:cubicBezTo>
                      <a:pt x="4858" y="3191"/>
                      <a:pt x="5140" y="1489"/>
                      <a:pt x="5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6"/>
              <p:cNvSpPr/>
              <p:nvPr/>
            </p:nvSpPr>
            <p:spPr>
              <a:xfrm>
                <a:off x="-2776500" y="799450"/>
                <a:ext cx="141050" cy="76500"/>
              </a:xfrm>
              <a:custGeom>
                <a:avLst/>
                <a:gdLst/>
                <a:ahLst/>
                <a:cxnLst/>
                <a:rect l="l" t="t" r="r" b="b"/>
                <a:pathLst>
                  <a:path w="5642" h="3060" extrusionOk="0">
                    <a:moveTo>
                      <a:pt x="5641" y="0"/>
                    </a:moveTo>
                    <a:lnTo>
                      <a:pt x="5641" y="0"/>
                    </a:lnTo>
                    <a:cubicBezTo>
                      <a:pt x="3956" y="35"/>
                      <a:pt x="1016" y="275"/>
                      <a:pt x="538" y="1506"/>
                    </a:cubicBezTo>
                    <a:cubicBezTo>
                      <a:pt x="0" y="2889"/>
                      <a:pt x="2939" y="3051"/>
                      <a:pt x="4173" y="3060"/>
                    </a:cubicBezTo>
                    <a:cubicBezTo>
                      <a:pt x="4544" y="1873"/>
                      <a:pt x="5023" y="833"/>
                      <a:pt x="56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6"/>
              <p:cNvSpPr/>
              <p:nvPr/>
            </p:nvSpPr>
            <p:spPr>
              <a:xfrm>
                <a:off x="-2829075" y="1446425"/>
                <a:ext cx="113625" cy="149250"/>
              </a:xfrm>
              <a:custGeom>
                <a:avLst/>
                <a:gdLst/>
                <a:ahLst/>
                <a:cxnLst/>
                <a:rect l="l" t="t" r="r" b="b"/>
                <a:pathLst>
                  <a:path w="4545" h="5970" extrusionOk="0">
                    <a:moveTo>
                      <a:pt x="4545" y="0"/>
                    </a:moveTo>
                    <a:lnTo>
                      <a:pt x="4545" y="0"/>
                    </a:lnTo>
                    <a:cubicBezTo>
                      <a:pt x="3178" y="871"/>
                      <a:pt x="0" y="3070"/>
                      <a:pt x="77" y="4704"/>
                    </a:cubicBezTo>
                    <a:cubicBezTo>
                      <a:pt x="123" y="5710"/>
                      <a:pt x="1152" y="5970"/>
                      <a:pt x="2203" y="5970"/>
                    </a:cubicBezTo>
                    <a:cubicBezTo>
                      <a:pt x="2921" y="5970"/>
                      <a:pt x="3649" y="5849"/>
                      <a:pt x="4083" y="5761"/>
                    </a:cubicBezTo>
                    <a:cubicBezTo>
                      <a:pt x="4267" y="3807"/>
                      <a:pt x="4423" y="1850"/>
                      <a:pt x="4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6"/>
              <p:cNvSpPr/>
              <p:nvPr/>
            </p:nvSpPr>
            <p:spPr>
              <a:xfrm>
                <a:off x="-2793675" y="1012425"/>
                <a:ext cx="96425" cy="111500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4460" extrusionOk="0">
                    <a:moveTo>
                      <a:pt x="3856" y="0"/>
                    </a:moveTo>
                    <a:cubicBezTo>
                      <a:pt x="2491" y="595"/>
                      <a:pt x="132" y="1785"/>
                      <a:pt x="64" y="2953"/>
                    </a:cubicBezTo>
                    <a:cubicBezTo>
                      <a:pt x="1" y="4024"/>
                      <a:pt x="1312" y="4459"/>
                      <a:pt x="2608" y="4459"/>
                    </a:cubicBezTo>
                    <a:cubicBezTo>
                      <a:pt x="2941" y="4459"/>
                      <a:pt x="3273" y="4430"/>
                      <a:pt x="3580" y="4376"/>
                    </a:cubicBezTo>
                    <a:cubicBezTo>
                      <a:pt x="3634" y="2884"/>
                      <a:pt x="3718" y="1410"/>
                      <a:pt x="38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6"/>
              <p:cNvSpPr/>
              <p:nvPr/>
            </p:nvSpPr>
            <p:spPr>
              <a:xfrm>
                <a:off x="-3058025" y="2153925"/>
                <a:ext cx="129725" cy="951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807" extrusionOk="0">
                    <a:moveTo>
                      <a:pt x="5188" y="1"/>
                    </a:moveTo>
                    <a:cubicBezTo>
                      <a:pt x="3429" y="115"/>
                      <a:pt x="300" y="482"/>
                      <a:pt x="139" y="1660"/>
                    </a:cubicBezTo>
                    <a:cubicBezTo>
                      <a:pt x="0" y="2666"/>
                      <a:pt x="909" y="3392"/>
                      <a:pt x="1639" y="3807"/>
                    </a:cubicBezTo>
                    <a:cubicBezTo>
                      <a:pt x="2696" y="2652"/>
                      <a:pt x="3943" y="1361"/>
                      <a:pt x="51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6"/>
              <p:cNvSpPr/>
              <p:nvPr/>
            </p:nvSpPr>
            <p:spPr>
              <a:xfrm>
                <a:off x="-2794225" y="1128375"/>
                <a:ext cx="898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3594" h="3706" extrusionOk="0">
                    <a:moveTo>
                      <a:pt x="3594" y="0"/>
                    </a:moveTo>
                    <a:lnTo>
                      <a:pt x="3594" y="0"/>
                    </a:lnTo>
                    <a:cubicBezTo>
                      <a:pt x="2270" y="813"/>
                      <a:pt x="0" y="2368"/>
                      <a:pt x="521" y="3202"/>
                    </a:cubicBezTo>
                    <a:cubicBezTo>
                      <a:pt x="756" y="3578"/>
                      <a:pt x="1226" y="3706"/>
                      <a:pt x="1753" y="3706"/>
                    </a:cubicBezTo>
                    <a:cubicBezTo>
                      <a:pt x="2350" y="3706"/>
                      <a:pt x="3021" y="3542"/>
                      <a:pt x="3508" y="3393"/>
                    </a:cubicBezTo>
                    <a:cubicBezTo>
                      <a:pt x="3530" y="2268"/>
                      <a:pt x="3555" y="1130"/>
                      <a:pt x="35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6"/>
              <p:cNvSpPr/>
              <p:nvPr/>
            </p:nvSpPr>
            <p:spPr>
              <a:xfrm>
                <a:off x="-2799150" y="1214800"/>
                <a:ext cx="9262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3705" h="3818" extrusionOk="0">
                    <a:moveTo>
                      <a:pt x="3704" y="0"/>
                    </a:moveTo>
                    <a:lnTo>
                      <a:pt x="3704" y="0"/>
                    </a:lnTo>
                    <a:cubicBezTo>
                      <a:pt x="2451" y="587"/>
                      <a:pt x="0" y="1928"/>
                      <a:pt x="767" y="3132"/>
                    </a:cubicBezTo>
                    <a:cubicBezTo>
                      <a:pt x="1092" y="3643"/>
                      <a:pt x="1567" y="3817"/>
                      <a:pt x="2061" y="3817"/>
                    </a:cubicBezTo>
                    <a:cubicBezTo>
                      <a:pt x="2622" y="3817"/>
                      <a:pt x="3207" y="3594"/>
                      <a:pt x="3632" y="3386"/>
                    </a:cubicBezTo>
                    <a:cubicBezTo>
                      <a:pt x="3662" y="2285"/>
                      <a:pt x="3682" y="1149"/>
                      <a:pt x="37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6"/>
              <p:cNvSpPr/>
              <p:nvPr/>
            </p:nvSpPr>
            <p:spPr>
              <a:xfrm>
                <a:off x="-3176150" y="2300125"/>
                <a:ext cx="82175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2690" extrusionOk="0">
                    <a:moveTo>
                      <a:pt x="1285" y="0"/>
                    </a:moveTo>
                    <a:cubicBezTo>
                      <a:pt x="1009" y="0"/>
                      <a:pt x="760" y="66"/>
                      <a:pt x="573" y="232"/>
                    </a:cubicBezTo>
                    <a:cubicBezTo>
                      <a:pt x="1" y="741"/>
                      <a:pt x="308" y="1933"/>
                      <a:pt x="612" y="2690"/>
                    </a:cubicBezTo>
                    <a:cubicBezTo>
                      <a:pt x="1021" y="2050"/>
                      <a:pt x="2056" y="1496"/>
                      <a:pt x="3287" y="656"/>
                    </a:cubicBezTo>
                    <a:cubicBezTo>
                      <a:pt x="2807" y="396"/>
                      <a:pt x="1964" y="0"/>
                      <a:pt x="12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6"/>
              <p:cNvSpPr/>
              <p:nvPr/>
            </p:nvSpPr>
            <p:spPr>
              <a:xfrm>
                <a:off x="-3139750" y="2233950"/>
                <a:ext cx="122425" cy="81225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9" extrusionOk="0">
                    <a:moveTo>
                      <a:pt x="2297" y="0"/>
                    </a:moveTo>
                    <a:cubicBezTo>
                      <a:pt x="1817" y="0"/>
                      <a:pt x="1378" y="100"/>
                      <a:pt x="1054" y="363"/>
                    </a:cubicBezTo>
                    <a:cubicBezTo>
                      <a:pt x="1" y="1215"/>
                      <a:pt x="1285" y="2651"/>
                      <a:pt x="1910" y="3249"/>
                    </a:cubicBezTo>
                    <a:cubicBezTo>
                      <a:pt x="2762" y="2663"/>
                      <a:pt x="3702" y="1939"/>
                      <a:pt x="4591" y="954"/>
                    </a:cubicBezTo>
                    <a:cubicBezTo>
                      <a:pt x="4689" y="845"/>
                      <a:pt x="4793" y="731"/>
                      <a:pt x="4896" y="619"/>
                    </a:cubicBezTo>
                    <a:cubicBezTo>
                      <a:pt x="4192" y="335"/>
                      <a:pt x="3176" y="0"/>
                      <a:pt x="22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6"/>
              <p:cNvSpPr/>
              <p:nvPr/>
            </p:nvSpPr>
            <p:spPr>
              <a:xfrm>
                <a:off x="-1654950" y="1128375"/>
                <a:ext cx="348400" cy="358000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14320" extrusionOk="0">
                    <a:moveTo>
                      <a:pt x="10095" y="0"/>
                    </a:moveTo>
                    <a:cubicBezTo>
                      <a:pt x="8511" y="0"/>
                      <a:pt x="5937" y="1840"/>
                      <a:pt x="3749" y="4680"/>
                    </a:cubicBezTo>
                    <a:cubicBezTo>
                      <a:pt x="1085" y="8137"/>
                      <a:pt x="1" y="11769"/>
                      <a:pt x="1327" y="12791"/>
                    </a:cubicBezTo>
                    <a:lnTo>
                      <a:pt x="2962" y="14050"/>
                    </a:lnTo>
                    <a:cubicBezTo>
                      <a:pt x="3199" y="14233"/>
                      <a:pt x="3497" y="14320"/>
                      <a:pt x="3841" y="14320"/>
                    </a:cubicBezTo>
                    <a:cubicBezTo>
                      <a:pt x="5425" y="14320"/>
                      <a:pt x="7999" y="12481"/>
                      <a:pt x="10187" y="9641"/>
                    </a:cubicBezTo>
                    <a:cubicBezTo>
                      <a:pt x="12851" y="6184"/>
                      <a:pt x="13935" y="2552"/>
                      <a:pt x="12609" y="1530"/>
                    </a:cubicBezTo>
                    <a:lnTo>
                      <a:pt x="10974" y="270"/>
                    </a:lnTo>
                    <a:cubicBezTo>
                      <a:pt x="10737" y="87"/>
                      <a:pt x="10439" y="0"/>
                      <a:pt x="100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6"/>
              <p:cNvSpPr/>
              <p:nvPr/>
            </p:nvSpPr>
            <p:spPr>
              <a:xfrm>
                <a:off x="-1618475" y="1155150"/>
                <a:ext cx="257575" cy="290700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1628" extrusionOk="0">
                    <a:moveTo>
                      <a:pt x="9214" y="0"/>
                    </a:moveTo>
                    <a:cubicBezTo>
                      <a:pt x="7663" y="0"/>
                      <a:pt x="5240" y="1683"/>
                      <a:pt x="3210" y="4317"/>
                    </a:cubicBezTo>
                    <a:cubicBezTo>
                      <a:pt x="1002" y="7182"/>
                      <a:pt x="1" y="10214"/>
                      <a:pt x="706" y="11589"/>
                    </a:cubicBezTo>
                    <a:cubicBezTo>
                      <a:pt x="827" y="11615"/>
                      <a:pt x="956" y="11628"/>
                      <a:pt x="1091" y="11628"/>
                    </a:cubicBezTo>
                    <a:cubicBezTo>
                      <a:pt x="2643" y="11628"/>
                      <a:pt x="5066" y="9943"/>
                      <a:pt x="7095" y="7310"/>
                    </a:cubicBezTo>
                    <a:cubicBezTo>
                      <a:pt x="9299" y="4448"/>
                      <a:pt x="10303" y="1420"/>
                      <a:pt x="9603" y="40"/>
                    </a:cubicBezTo>
                    <a:cubicBezTo>
                      <a:pt x="9480" y="13"/>
                      <a:pt x="9351" y="0"/>
                      <a:pt x="9214" y="0"/>
                    </a:cubicBezTo>
                    <a:close/>
                  </a:path>
                </a:pathLst>
              </a:custGeom>
              <a:solidFill>
                <a:srgbClr val="E6EC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6"/>
              <p:cNvSpPr/>
              <p:nvPr/>
            </p:nvSpPr>
            <p:spPr>
              <a:xfrm>
                <a:off x="-1631675" y="1447175"/>
                <a:ext cx="5197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704" extrusionOk="0">
                    <a:moveTo>
                      <a:pt x="355" y="1"/>
                    </a:moveTo>
                    <a:lnTo>
                      <a:pt x="107" y="323"/>
                    </a:lnTo>
                    <a:cubicBezTo>
                      <a:pt x="1" y="462"/>
                      <a:pt x="198" y="625"/>
                      <a:pt x="522" y="860"/>
                    </a:cubicBezTo>
                    <a:cubicBezTo>
                      <a:pt x="624" y="935"/>
                      <a:pt x="738" y="1018"/>
                      <a:pt x="859" y="1108"/>
                    </a:cubicBezTo>
                    <a:cubicBezTo>
                      <a:pt x="983" y="1208"/>
                      <a:pt x="1098" y="1301"/>
                      <a:pt x="1199" y="1382"/>
                    </a:cubicBezTo>
                    <a:cubicBezTo>
                      <a:pt x="1432" y="1573"/>
                      <a:pt x="1609" y="1703"/>
                      <a:pt x="1728" y="1703"/>
                    </a:cubicBezTo>
                    <a:cubicBezTo>
                      <a:pt x="1769" y="1703"/>
                      <a:pt x="1804" y="1687"/>
                      <a:pt x="1831" y="1652"/>
                    </a:cubicBezTo>
                    <a:lnTo>
                      <a:pt x="2079" y="1330"/>
                    </a:lnTo>
                    <a:cubicBezTo>
                      <a:pt x="2063" y="1320"/>
                      <a:pt x="2046" y="1309"/>
                      <a:pt x="2031" y="1297"/>
                    </a:cubicBezTo>
                    <a:lnTo>
                      <a:pt x="396" y="36"/>
                    </a:lnTo>
                    <a:cubicBezTo>
                      <a:pt x="381" y="26"/>
                      <a:pt x="368" y="14"/>
                      <a:pt x="355" y="1"/>
                    </a:cubicBezTo>
                    <a:close/>
                  </a:path>
                </a:pathLst>
              </a:custGeom>
              <a:solidFill>
                <a:srgbClr val="3935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6"/>
              <p:cNvSpPr/>
              <p:nvPr/>
            </p:nvSpPr>
            <p:spPr>
              <a:xfrm>
                <a:off x="-1788250" y="1468675"/>
                <a:ext cx="186550" cy="231800"/>
              </a:xfrm>
              <a:custGeom>
                <a:avLst/>
                <a:gdLst/>
                <a:ahLst/>
                <a:cxnLst/>
                <a:rect l="l" t="t" r="r" b="b"/>
                <a:pathLst>
                  <a:path w="7462" h="9272" extrusionOk="0">
                    <a:moveTo>
                      <a:pt x="6785" y="0"/>
                    </a:moveTo>
                    <a:cubicBezTo>
                      <a:pt x="5464" y="1518"/>
                      <a:pt x="478" y="7268"/>
                      <a:pt x="138" y="7952"/>
                    </a:cubicBezTo>
                    <a:cubicBezTo>
                      <a:pt x="0" y="8229"/>
                      <a:pt x="4" y="8526"/>
                      <a:pt x="48" y="8761"/>
                    </a:cubicBezTo>
                    <a:cubicBezTo>
                      <a:pt x="103" y="9058"/>
                      <a:pt x="363" y="9272"/>
                      <a:pt x="662" y="9272"/>
                    </a:cubicBezTo>
                    <a:cubicBezTo>
                      <a:pt x="675" y="9272"/>
                      <a:pt x="687" y="9271"/>
                      <a:pt x="699" y="9271"/>
                    </a:cubicBezTo>
                    <a:cubicBezTo>
                      <a:pt x="946" y="9255"/>
                      <a:pt x="1236" y="9186"/>
                      <a:pt x="1473" y="8982"/>
                    </a:cubicBezTo>
                    <a:cubicBezTo>
                      <a:pt x="2052" y="8480"/>
                      <a:pt x="6336" y="2185"/>
                      <a:pt x="7462" y="522"/>
                    </a:cubicBezTo>
                    <a:cubicBezTo>
                      <a:pt x="7361" y="441"/>
                      <a:pt x="7246" y="349"/>
                      <a:pt x="7122" y="248"/>
                    </a:cubicBezTo>
                    <a:cubicBezTo>
                      <a:pt x="7002" y="159"/>
                      <a:pt x="6887" y="75"/>
                      <a:pt x="67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0" name="Google Shape;610;p36"/>
            <p:cNvSpPr/>
            <p:nvPr/>
          </p:nvSpPr>
          <p:spPr>
            <a:xfrm>
              <a:off x="1069230" y="2731088"/>
              <a:ext cx="69156" cy="61880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897780" y="2754888"/>
              <a:ext cx="69156" cy="61880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340693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Google Shape;566;p36"/>
          <p:cNvSpPr txBox="1">
            <a:spLocks/>
          </p:cNvSpPr>
          <p:nvPr/>
        </p:nvSpPr>
        <p:spPr>
          <a:xfrm>
            <a:off x="2160931" y="3661391"/>
            <a:ext cx="5016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○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■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○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■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●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idact Gothic"/>
              <a:buChar char="○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Didact Gothic"/>
              <a:buChar char="■"/>
              <a:defRPr sz="1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114300" indent="0" algn="just">
              <a:buNone/>
            </a:pP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alt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Didact Gothic"/>
              <a:buNone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605671" y="218144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altLang="en-US" dirty="0" err="1">
                <a:latin typeface="UTM Cookies" pitchFamily="18" charset="0"/>
              </a:rPr>
              <a:t>Giao</a:t>
            </a:r>
            <a:r>
              <a:rPr lang="fr-FR" altLang="en-US" dirty="0">
                <a:latin typeface="UTM Cookies" pitchFamily="18" charset="0"/>
              </a:rPr>
              <a:t> </a:t>
            </a:r>
            <a:r>
              <a:rPr lang="fr-FR" altLang="en-US" dirty="0" err="1">
                <a:latin typeface="UTM Cookies" pitchFamily="18" charset="0"/>
              </a:rPr>
              <a:t>diện</a:t>
            </a:r>
            <a:r>
              <a:rPr lang="fr-FR" altLang="en-US" dirty="0">
                <a:latin typeface="UTM Cookies" pitchFamily="18" charset="0"/>
              </a:rPr>
              <a:t> </a:t>
            </a:r>
            <a:r>
              <a:rPr lang="fr-FR" altLang="en-US" dirty="0" err="1">
                <a:latin typeface="UTM Cookies" pitchFamily="18" charset="0"/>
              </a:rPr>
              <a:t>phần</a:t>
            </a:r>
            <a:r>
              <a:rPr lang="fr-FR" altLang="en-US" dirty="0">
                <a:latin typeface="UTM Cookies" pitchFamily="18" charset="0"/>
              </a:rPr>
              <a:t> </a:t>
            </a:r>
            <a:r>
              <a:rPr lang="fr-FR" altLang="en-US" dirty="0" err="1">
                <a:latin typeface="UTM Cookies" pitchFamily="18" charset="0"/>
              </a:rPr>
              <a:t>mềm</a:t>
            </a:r>
            <a:r>
              <a:rPr lang="fr-FR" altLang="en-US" dirty="0">
                <a:latin typeface="UTM Cookies" pitchFamily="18" charset="0"/>
              </a:rPr>
              <a:t> </a:t>
            </a:r>
            <a:r>
              <a:rPr lang="fr-FR" altLang="en-US" dirty="0" err="1">
                <a:latin typeface="UTM Cookies" pitchFamily="18" charset="0"/>
              </a:rPr>
              <a:t>Xmind</a:t>
            </a:r>
            <a:endParaRPr lang="en-US" dirty="0">
              <a:latin typeface="UTM Cookies" pitchFamily="18" charset="0"/>
            </a:endParaRPr>
          </a:p>
        </p:txBody>
      </p:sp>
      <p:sp>
        <p:nvSpPr>
          <p:cNvPr id="373" name="Google Shape;373;p31"/>
          <p:cNvSpPr/>
          <p:nvPr/>
        </p:nvSpPr>
        <p:spPr>
          <a:xfrm>
            <a:off x="1477988" y="1833763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4045338" y="1833763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6612688" y="1833763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"/>
          <p:cNvSpPr/>
          <p:nvPr/>
        </p:nvSpPr>
        <p:spPr>
          <a:xfrm>
            <a:off x="1000393" y="1689293"/>
            <a:ext cx="477600" cy="4776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1"/>
          <p:cNvSpPr/>
          <p:nvPr/>
        </p:nvSpPr>
        <p:spPr>
          <a:xfrm>
            <a:off x="1590946" y="1643571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1"/>
          <p:cNvSpPr/>
          <p:nvPr/>
        </p:nvSpPr>
        <p:spPr>
          <a:xfrm>
            <a:off x="3715021" y="2476646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3905221" y="2696871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7666006" y="2553181"/>
            <a:ext cx="477600" cy="4776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1"/>
          <p:cNvSpPr/>
          <p:nvPr/>
        </p:nvSpPr>
        <p:spPr>
          <a:xfrm>
            <a:off x="7762846" y="2265296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40" y="984385"/>
            <a:ext cx="5653696" cy="38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1"/>
          <p:cNvSpPr/>
          <p:nvPr/>
        </p:nvSpPr>
        <p:spPr>
          <a:xfrm>
            <a:off x="1388611" y="977699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4045338" y="1833763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6612688" y="1051482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"/>
          <p:cNvSpPr/>
          <p:nvPr/>
        </p:nvSpPr>
        <p:spPr>
          <a:xfrm>
            <a:off x="911016" y="833229"/>
            <a:ext cx="477600" cy="4776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1"/>
          <p:cNvSpPr/>
          <p:nvPr/>
        </p:nvSpPr>
        <p:spPr>
          <a:xfrm>
            <a:off x="1501569" y="787507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1"/>
          <p:cNvSpPr/>
          <p:nvPr/>
        </p:nvSpPr>
        <p:spPr>
          <a:xfrm>
            <a:off x="3625644" y="1620582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3815844" y="1840807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7666006" y="1770900"/>
            <a:ext cx="477600" cy="4776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1"/>
          <p:cNvSpPr/>
          <p:nvPr/>
        </p:nvSpPr>
        <p:spPr>
          <a:xfrm>
            <a:off x="7762846" y="1483015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ous-titre 2"/>
          <p:cNvSpPr txBox="1">
            <a:spLocks/>
          </p:cNvSpPr>
          <p:nvPr/>
        </p:nvSpPr>
        <p:spPr bwMode="auto">
          <a:xfrm>
            <a:off x="-6887" y="-546279"/>
            <a:ext cx="8915400" cy="13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Xmind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fr-FR" altLang="en-US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08" y="1397970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53" y="1397970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643956" y="787507"/>
            <a:ext cx="2678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/>
              <a:t>Hình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30410" y="787507"/>
            <a:ext cx="2443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 smtClean="0"/>
              <a:t>duy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546708" y="3696857"/>
            <a:ext cx="35702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-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kiểu</a:t>
            </a:r>
            <a:r>
              <a:rPr lang="en-US" sz="1800" dirty="0" smtClean="0"/>
              <a:t> </a:t>
            </a:r>
            <a:r>
              <a:rPr lang="en-US" sz="1800" dirty="0" err="1" smtClean="0"/>
              <a:t>bản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chủ</a:t>
            </a:r>
            <a:r>
              <a:rPr lang="en-US" sz="1800" dirty="0" smtClean="0"/>
              <a:t> </a:t>
            </a:r>
            <a:r>
              <a:rPr lang="en-US" sz="1800" dirty="0" err="1" smtClean="0"/>
              <a:t>đề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nằm</a:t>
            </a:r>
            <a:r>
              <a:rPr lang="en-US" sz="1800" dirty="0" smtClean="0"/>
              <a:t> ở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tâm</a:t>
            </a:r>
            <a:endParaRPr lang="en-US" sz="1800" dirty="0" smtClean="0"/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thể</a:t>
            </a:r>
            <a:r>
              <a:rPr lang="en-US" sz="1800" dirty="0" smtClean="0"/>
              <a:t> </a:t>
            </a:r>
            <a:r>
              <a:rPr lang="en-US" sz="1800" dirty="0" err="1" smtClean="0"/>
              <a:t>thu</a:t>
            </a:r>
            <a:r>
              <a:rPr lang="en-US" sz="1800" dirty="0" smtClean="0"/>
              <a:t> </a:t>
            </a:r>
            <a:r>
              <a:rPr lang="en-US" sz="1800" dirty="0" err="1" smtClean="0"/>
              <a:t>thập</a:t>
            </a:r>
            <a:r>
              <a:rPr lang="en-US" sz="1800" dirty="0" smtClean="0"/>
              <a:t> </a:t>
            </a:r>
            <a:r>
              <a:rPr lang="en-US" sz="1800" dirty="0" err="1" smtClean="0"/>
              <a:t>thêm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</a:t>
            </a:r>
          </a:p>
          <a:p>
            <a:r>
              <a:rPr lang="en-US" sz="1800" dirty="0" err="1" smtClean="0"/>
              <a:t>Liên</a:t>
            </a:r>
            <a:r>
              <a:rPr lang="en-US" sz="1800" dirty="0" smtClean="0"/>
              <a:t> </a:t>
            </a:r>
            <a:r>
              <a:rPr lang="en-US" sz="1800" dirty="0" err="1" smtClean="0"/>
              <a:t>quan</a:t>
            </a:r>
            <a:r>
              <a:rPr lang="en-US" sz="1800" dirty="0" smtClean="0"/>
              <a:t>, </a:t>
            </a:r>
            <a:r>
              <a:rPr lang="en-US" sz="1800" dirty="0" err="1" smtClean="0"/>
              <a:t>sắp</a:t>
            </a:r>
            <a:r>
              <a:rPr lang="en-US" sz="1800" dirty="0" smtClean="0"/>
              <a:t> </a:t>
            </a:r>
            <a:r>
              <a:rPr lang="en-US" sz="1800" dirty="0" err="1" smtClean="0"/>
              <a:t>xếp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thông</a:t>
            </a:r>
            <a:r>
              <a:rPr lang="en-US" sz="1800" dirty="0" smtClean="0"/>
              <a:t> tin </a:t>
            </a:r>
          </a:p>
          <a:p>
            <a:r>
              <a:rPr lang="en-US" sz="1800" dirty="0" err="1" smtClean="0"/>
              <a:t>xung</a:t>
            </a:r>
            <a:r>
              <a:rPr lang="en-US" sz="1800" dirty="0" smtClean="0"/>
              <a:t> </a:t>
            </a:r>
            <a:r>
              <a:rPr lang="en-US" sz="1800" dirty="0" err="1" smtClean="0"/>
              <a:t>quanh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5045582" y="3666172"/>
            <a:ext cx="3672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/>
              <a:t>-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kiểu</a:t>
            </a:r>
            <a:r>
              <a:rPr lang="en-US" sz="1800" dirty="0" smtClean="0"/>
              <a:t> </a:t>
            </a:r>
            <a:r>
              <a:rPr lang="en-US" sz="1800" dirty="0" err="1" smtClean="0"/>
              <a:t>bản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xương</a:t>
            </a:r>
            <a:r>
              <a:rPr lang="en-US" sz="1800" dirty="0" smtClean="0"/>
              <a:t> </a:t>
            </a:r>
            <a:r>
              <a:rPr lang="en-US" sz="1800" dirty="0" err="1" smtClean="0"/>
              <a:t>cá</a:t>
            </a:r>
            <a:endParaRPr lang="en-US" sz="1800" dirty="0" smtClean="0"/>
          </a:p>
          <a:p>
            <a:r>
              <a:rPr lang="en-US" sz="1800" dirty="0" smtClean="0"/>
              <a:t>- </a:t>
            </a:r>
            <a:r>
              <a:rPr lang="en-US" sz="1800" dirty="0" err="1" smtClean="0"/>
              <a:t>Giúp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nối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chủ</a:t>
            </a:r>
            <a:r>
              <a:rPr lang="en-US" sz="1800" dirty="0" smtClean="0"/>
              <a:t> </a:t>
            </a:r>
            <a:r>
              <a:rPr lang="en-US" sz="1800" dirty="0" err="1" smtClean="0"/>
              <a:t>đề</a:t>
            </a:r>
            <a:r>
              <a:rPr lang="en-US" sz="1800" dirty="0" smtClean="0"/>
              <a:t> </a:t>
            </a:r>
            <a:r>
              <a:rPr lang="en-US" sz="1800" dirty="0" err="1" smtClean="0"/>
              <a:t>sao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</a:p>
          <a:p>
            <a:r>
              <a:rPr lang="en-US" sz="1800" dirty="0" err="1"/>
              <a:t>l</a:t>
            </a:r>
            <a:r>
              <a:rPr lang="en-US" sz="1800" dirty="0" err="1" smtClean="0"/>
              <a:t>iền</a:t>
            </a:r>
            <a:r>
              <a:rPr lang="en-US" sz="1800" dirty="0" smtClean="0"/>
              <a:t> </a:t>
            </a:r>
            <a:r>
              <a:rPr lang="en-US" sz="1800" dirty="0" err="1" smtClean="0"/>
              <a:t>mạch</a:t>
            </a:r>
            <a:r>
              <a:rPr lang="en-US" sz="1800" dirty="0" smtClean="0"/>
              <a:t>, logic.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584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10" y="2980832"/>
            <a:ext cx="2488623" cy="173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85" y="2881122"/>
            <a:ext cx="2681760" cy="182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 bwMode="auto">
          <a:xfrm>
            <a:off x="-6887" y="-546279"/>
            <a:ext cx="8915400" cy="13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alt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fr-FR" altLang="en-US" sz="36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90" y="774481"/>
            <a:ext cx="2717256" cy="17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43" y="781609"/>
            <a:ext cx="2522756" cy="16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" name="Google Shape;373;p31"/>
          <p:cNvSpPr/>
          <p:nvPr/>
        </p:nvSpPr>
        <p:spPr>
          <a:xfrm>
            <a:off x="1235312" y="1834697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31"/>
          <p:cNvSpPr/>
          <p:nvPr/>
        </p:nvSpPr>
        <p:spPr>
          <a:xfrm>
            <a:off x="3892039" y="2690761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1"/>
          <p:cNvSpPr/>
          <p:nvPr/>
        </p:nvSpPr>
        <p:spPr>
          <a:xfrm>
            <a:off x="6459389" y="190848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31"/>
          <p:cNvSpPr/>
          <p:nvPr/>
        </p:nvSpPr>
        <p:spPr>
          <a:xfrm>
            <a:off x="757717" y="1690227"/>
            <a:ext cx="477600" cy="4776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1"/>
          <p:cNvSpPr/>
          <p:nvPr/>
        </p:nvSpPr>
        <p:spPr>
          <a:xfrm>
            <a:off x="1348270" y="1644505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1"/>
          <p:cNvSpPr/>
          <p:nvPr/>
        </p:nvSpPr>
        <p:spPr>
          <a:xfrm>
            <a:off x="3472345" y="2477580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1"/>
          <p:cNvSpPr/>
          <p:nvPr/>
        </p:nvSpPr>
        <p:spPr>
          <a:xfrm>
            <a:off x="3662545" y="2697805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1"/>
          <p:cNvSpPr/>
          <p:nvPr/>
        </p:nvSpPr>
        <p:spPr>
          <a:xfrm>
            <a:off x="7512707" y="2627898"/>
            <a:ext cx="477600" cy="4776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1"/>
          <p:cNvSpPr/>
          <p:nvPr/>
        </p:nvSpPr>
        <p:spPr>
          <a:xfrm>
            <a:off x="7609547" y="2340013"/>
            <a:ext cx="190200" cy="1902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494607" y="248027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7817" y="258883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58614" y="4717904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0857" y="46818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</a:p>
        </p:txBody>
      </p:sp>
    </p:spTree>
    <p:extLst>
      <p:ext uri="{BB962C8B-B14F-4D97-AF65-F5344CB8AC3E}">
        <p14:creationId xmlns:p14="http://schemas.microsoft.com/office/powerpoint/2010/main" val="311594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2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244</Words>
  <Application>Microsoft Office PowerPoint</Application>
  <PresentationFormat>On-screen Show (16:9)</PresentationFormat>
  <Paragraphs>46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Didact Gothic</vt:lpstr>
      <vt:lpstr>Barrio</vt:lpstr>
      <vt:lpstr>Times New Roman</vt:lpstr>
      <vt:lpstr>UTM Cookies</vt:lpstr>
      <vt:lpstr>Elementary School Newsletter</vt:lpstr>
      <vt:lpstr>Tin học lớp 5</vt:lpstr>
      <vt:lpstr>Học và chơi cùng máy tính XMIND</vt:lpstr>
      <vt:lpstr>Mục tiêu: </vt:lpstr>
      <vt:lpstr>PowerPoint Presentation</vt:lpstr>
      <vt:lpstr>01</vt:lpstr>
      <vt:lpstr>PowerPoint Presentation</vt:lpstr>
      <vt:lpstr>Giao diện phần mềm Xmind</vt:lpstr>
      <vt:lpstr>PowerPoint Presentation</vt:lpstr>
      <vt:lpstr>PowerPoint Presentation</vt:lpstr>
      <vt:lpstr>02</vt:lpstr>
      <vt:lpstr>Bước 1: Tạo chủ để chính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 học lớp 5</dc:title>
  <dc:creator>Tuan Anh</dc:creator>
  <cp:lastModifiedBy>Tuan Anh</cp:lastModifiedBy>
  <cp:revision>7</cp:revision>
  <dcterms:modified xsi:type="dcterms:W3CDTF">2021-12-15T01:44:58Z</dcterms:modified>
</cp:coreProperties>
</file>