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2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9D5CC-C84C-49AE-947E-0419975EDE11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5B825-F822-4E45-9F50-4382553E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6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275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2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1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14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3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0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5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5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9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3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7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2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38CE3-CFF6-4FC5-8D1D-EA90AE83714B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5535" y="617622"/>
            <a:ext cx="4512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prstClr val="black"/>
                </a:solidFill>
                <a:latin typeface="Trebuchet MS" panose="020B0603020202020204"/>
              </a:rPr>
              <a:t>Trường Tiểu học Vũ Xuân Thiều</a:t>
            </a:r>
            <a:endParaRPr lang="en-US" sz="24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5028" y="1227909"/>
            <a:ext cx="10774019" cy="28215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/>
            </a:pPr>
            <a:r>
              <a:rPr lang="en-US" sz="4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BÀI: CHUYỂN ĐỘI HÌNH MỘT HÀNG NGANG THÀNH 2,3 HÀNG NGANG VÀ NGƯỢC LẠI </a:t>
            </a:r>
          </a:p>
          <a:p>
            <a:pPr lvl="0" algn="ctr">
              <a:defRPr/>
            </a:pPr>
            <a:r>
              <a:rPr lang="en-US" sz="4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3040" y="4694432"/>
            <a:ext cx="1916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000" dirty="0" smtClean="0">
                <a:solidFill>
                  <a:prstClr val="black"/>
                </a:solidFill>
                <a:latin typeface="Trebuchet MS" panose="020B0603020202020204"/>
              </a:rPr>
              <a:t>THỂ DỤC LỚP </a:t>
            </a:r>
            <a:r>
              <a:rPr lang="vi-VN" sz="2000" dirty="0" smtClean="0">
                <a:solidFill>
                  <a:prstClr val="black"/>
                </a:solidFill>
                <a:latin typeface="Trebuchet MS" panose="020B0603020202020204"/>
              </a:rPr>
              <a:t>3</a:t>
            </a:r>
            <a:endParaRPr lang="en-US" sz="20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90091" y="5184278"/>
            <a:ext cx="5068956" cy="455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Giáo viên: </a:t>
            </a:r>
            <a:r>
              <a:rPr lang="en-US" sz="2400" dirty="0" smtClean="0">
                <a:solidFill>
                  <a:srgbClr val="FFFF00"/>
                </a:solidFill>
                <a:latin typeface="Trebuchet MS" panose="020B0603020202020204"/>
              </a:rPr>
              <a:t>Nguyễn</a:t>
            </a:r>
            <a:r>
              <a:rPr lang="en-US" sz="2400" noProof="0" dirty="0" smtClean="0">
                <a:solidFill>
                  <a:srgbClr val="FFFF00"/>
                </a:solidFill>
                <a:latin typeface="Trebuchet MS" panose="020B0603020202020204"/>
              </a:rPr>
              <a:t> Thị Thủy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95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44500" y="734834"/>
            <a:ext cx="3698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KHỞI ĐỘNG</a:t>
            </a:r>
            <a:endParaRPr lang="en-US" sz="40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4899" y="1442720"/>
            <a:ext cx="5717931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 err="1" smtClean="0">
                <a:solidFill>
                  <a:srgbClr val="002060"/>
                </a:solidFill>
              </a:rPr>
              <a:t>Thực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hiện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khởi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động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xoay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các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khớp</a:t>
            </a:r>
            <a:r>
              <a:rPr lang="en-US" sz="2800" i="1" dirty="0" smtClean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002060"/>
                </a:solidFill>
              </a:rPr>
              <a:t>+ </a:t>
            </a:r>
            <a:r>
              <a:rPr lang="en-US" sz="2800" i="1" dirty="0" err="1" smtClean="0">
                <a:solidFill>
                  <a:srgbClr val="002060"/>
                </a:solidFill>
              </a:rPr>
              <a:t>Xoay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khớp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cổ</a:t>
            </a:r>
            <a:r>
              <a:rPr lang="en-US" sz="2800" i="1" dirty="0" smtClean="0">
                <a:solidFill>
                  <a:srgbClr val="002060"/>
                </a:solidFill>
              </a:rPr>
              <a:t>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002060"/>
                </a:solidFill>
              </a:rPr>
              <a:t>+ </a:t>
            </a:r>
            <a:r>
              <a:rPr lang="en-US" sz="2800" i="1" dirty="0" err="1" smtClean="0">
                <a:solidFill>
                  <a:srgbClr val="002060"/>
                </a:solidFill>
              </a:rPr>
              <a:t>cổ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tay</a:t>
            </a:r>
            <a:r>
              <a:rPr lang="en-US" sz="2800" i="1" dirty="0" smtClean="0">
                <a:solidFill>
                  <a:srgbClr val="002060"/>
                </a:solidFill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</a:rPr>
              <a:t>cổ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chân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002060"/>
                </a:solidFill>
              </a:rPr>
              <a:t>+ </a:t>
            </a:r>
            <a:r>
              <a:rPr lang="en-US" sz="2800" i="1" dirty="0" err="1" smtClean="0">
                <a:solidFill>
                  <a:srgbClr val="002060"/>
                </a:solidFill>
              </a:rPr>
              <a:t>Xoay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khớp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vai</a:t>
            </a:r>
            <a:r>
              <a:rPr lang="en-US" sz="2800" i="1" dirty="0" smtClean="0">
                <a:solidFill>
                  <a:srgbClr val="002060"/>
                </a:solidFill>
              </a:rPr>
              <a:t>                  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err="1">
                <a:solidFill>
                  <a:srgbClr val="002060"/>
                </a:solidFill>
              </a:rPr>
              <a:t>Xoay</a:t>
            </a:r>
            <a:r>
              <a:rPr lang="en-US" sz="2800" i="1">
                <a:solidFill>
                  <a:srgbClr val="002060"/>
                </a:solidFill>
              </a:rPr>
              <a:t> </a:t>
            </a:r>
            <a:r>
              <a:rPr lang="en-US" sz="2800" i="1" smtClean="0">
                <a:solidFill>
                  <a:srgbClr val="002060"/>
                </a:solidFill>
              </a:rPr>
              <a:t>khớp hông</a:t>
            </a:r>
            <a:endParaRPr lang="en-US" sz="2800" i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002060"/>
                </a:solidFill>
              </a:rPr>
              <a:t>+ </a:t>
            </a:r>
            <a:r>
              <a:rPr lang="en-US" sz="2800" i="1" dirty="0" err="1" smtClean="0">
                <a:solidFill>
                  <a:srgbClr val="002060"/>
                </a:solidFill>
              </a:rPr>
              <a:t>Xoay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khớp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đầu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gối</a:t>
            </a:r>
            <a:r>
              <a:rPr lang="en-US" sz="2800" i="1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47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7520" y="582751"/>
            <a:ext cx="11328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VẬN ĐỘNG: ĐÈN XANH ĐÈN ĐỎ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960" y="1136552"/>
            <a:ext cx="5936344" cy="47089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tang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84956" y="1702732"/>
            <a:ext cx="4013972" cy="411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960" y="690880"/>
            <a:ext cx="1080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TẬP HỢP HÀNG NGANG, DÓNG HÀNG, ĐIỂM SỐ </a:t>
            </a:r>
            <a:endParaRPr lang="en-US" sz="2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" y="3449934"/>
            <a:ext cx="2886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*</a:t>
            </a:r>
            <a:r>
              <a:rPr lang="en-US" b="1" u="sng" dirty="0" smtClean="0">
                <a:solidFill>
                  <a:srgbClr val="FF0000"/>
                </a:solidFill>
              </a:rPr>
              <a:t>ĐỘI HÌNH HÀNG NGANG</a:t>
            </a:r>
            <a:r>
              <a:rPr lang="en-US" dirty="0" smtClean="0"/>
              <a:t>: </a:t>
            </a:r>
          </a:p>
          <a:p>
            <a:r>
              <a:rPr lang="en-US" i="1" dirty="0" smtClean="0">
                <a:solidFill>
                  <a:srgbClr val="002060"/>
                </a:solidFill>
              </a:rPr>
              <a:t>-KHẨU LỆNH: “ MỘT-BỐN HÀNG NGANG TẬP HỢP</a:t>
            </a:r>
          </a:p>
          <a:p>
            <a:r>
              <a:rPr lang="en-US" i="1" dirty="0" smtClean="0">
                <a:solidFill>
                  <a:srgbClr val="002060"/>
                </a:solidFill>
              </a:rPr>
              <a:t>LƯU Ý ; QUAN SÁT DÓNG HÀNG THẲNG, ĐỨNG ĐÚNG VỊ TRÍ</a:t>
            </a:r>
            <a:r>
              <a:rPr lang="en-US" dirty="0"/>
              <a:t>.</a:t>
            </a:r>
            <a:endParaRPr lang="en-US" i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86" y="3143250"/>
            <a:ext cx="3953813" cy="19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1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960" y="690879"/>
            <a:ext cx="1080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ĐỘI HÌNH MỘT HÀNG 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 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2,3 HÀNG 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 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NGƯỢC LẠI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03777" y="3547518"/>
            <a:ext cx="4439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70" y="2318198"/>
            <a:ext cx="4243230" cy="3013656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017" y="1939502"/>
            <a:ext cx="4584879" cy="339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9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7520" y="582751"/>
            <a:ext cx="113284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TRÒ CHƠI</a:t>
            </a:r>
            <a:r>
              <a:rPr lang="en-US" sz="3600" smtClean="0">
                <a:solidFill>
                  <a:srgbClr val="FF0000"/>
                </a:solidFill>
              </a:rPr>
              <a:t>: </a:t>
            </a:r>
            <a:r>
              <a:rPr lang="en-US" sz="3600" smtClean="0">
                <a:solidFill>
                  <a:srgbClr val="FF0000"/>
                </a:solidFill>
              </a:rPr>
              <a:t>NHẢY Ô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754" y="1229082"/>
            <a:ext cx="6596742" cy="56874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i="1" dirty="0" smtClean="0">
                <a:solidFill>
                  <a:srgbClr val="FF0000"/>
                </a:solidFill>
              </a:rPr>
              <a:t>C</a:t>
            </a:r>
            <a:endParaRPr lang="en-US" dirty="0"/>
          </a:p>
        </p:txBody>
      </p:sp>
      <p:pic>
        <p:nvPicPr>
          <p:cNvPr id="6" name="Picture 5" descr="tc nhảy ô tiếp sứ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114" y="2756079"/>
            <a:ext cx="5537914" cy="2614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5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3345" y="371566"/>
            <a:ext cx="628904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THẢ LỎNG HỒI TĨNH</a:t>
            </a:r>
            <a:endParaRPr lang="en-US" sz="4400" dirty="0">
              <a:solidFill>
                <a:schemeClr val="accent2">
                  <a:lumMod val="60000"/>
                  <a:lumOff val="4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8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5760" y="924560"/>
            <a:ext cx="6624320" cy="107721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CHÚNG TA CÙNG NHAU CỦNG CỐ NỘI DUNG BÀI </a:t>
            </a:r>
            <a:r>
              <a:rPr lang="en-US" sz="3200" smtClean="0">
                <a:solidFill>
                  <a:srgbClr val="FF0000"/>
                </a:solidFill>
                <a:latin typeface="Bahnschrift" panose="020B0502040204020203" pitchFamily="34" charset="0"/>
              </a:rPr>
              <a:t>HỌC NHÉ!</a:t>
            </a:r>
            <a:endParaRPr lang="en-US" sz="32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040" y="2448560"/>
            <a:ext cx="638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GỒM HAI PHẦN CHÍNH:  ÔN ĐỘI HÌNH ĐỘI NGŨ VÀ TRÒ CHƠI.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 HÔM NAY: NHỚ VÀ THUỘC CÁC KHẨU LỆNH, THỰC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ĐÚNG CÁC YÊU CẦU BÀI TẬP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BẢN NHỚ VÀ NẮM ĐƯỢC CÁCH CHƠI CÁC TRÒ CHƠI ĐÃ HỌC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280" y="5151050"/>
            <a:ext cx="4572396" cy="1615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2453640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40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304</Words>
  <Application>Microsoft Office PowerPoint</Application>
  <PresentationFormat>Custom</PresentationFormat>
  <Paragraphs>32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12</cp:revision>
  <dcterms:created xsi:type="dcterms:W3CDTF">2021-09-09T15:02:46Z</dcterms:created>
  <dcterms:modified xsi:type="dcterms:W3CDTF">2022-10-20T03:38:21Z</dcterms:modified>
</cp:coreProperties>
</file>