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61" r:id="rId4"/>
    <p:sldId id="271" r:id="rId5"/>
    <p:sldId id="270" r:id="rId6"/>
    <p:sldId id="267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151C1-357A-4B4E-8610-E9619D1B57CB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37EA2-17A0-43BD-81A9-F1808B58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59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19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492EC-06D0-44D1-8437-62D848FE6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F935F0A-DA87-4A0D-A6DD-18C676992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B8E9BF-97D9-475D-8C98-67E08328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7D969D-EDFA-41A3-9B67-06EEF74D1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57C1FA-1704-4064-8C04-A7A0A7B55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D5AA7-6E07-42FD-9F1E-C6071C7D5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D0CD3F6-E818-4643-BED3-AF02F3E90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0D33DD-D742-4880-BB5A-D64B5C05C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1DE465-C5A9-4711-B506-19515AB61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8C2FF5-83CF-443E-BA34-ABAE20F8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93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34E1EDD-CD4A-4C60-B2B2-3A246F468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0F705F-0243-438E-9FC3-126CB8AA6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DB6BC6-CE59-461D-9DBC-54D3446A4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2C012D-A057-4829-9F0E-0C316ECF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2127A7-E714-4825-98EB-A38374F2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246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7921C1-7A4E-46CF-9B4A-9EC88FB79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D8F3F1-6254-42AE-977E-17711605D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CD59A-C042-4437-8F95-F85680B4F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1BECEE-091D-4F00-B50E-89EFD563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300420-5970-4105-B7DF-720D71E31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0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66046-A914-4B2D-B095-1C89FE3EF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7B68639-5C97-4379-9F0D-9B72EF158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4AA0D2-F967-46F6-86B1-FF575E120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CDDFFDE-E5A7-47BC-8576-171ED4DAB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90F4B0-2066-4C29-94EF-EACA158A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7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CDC43E-C3B0-46D3-84ED-21F5DD3CF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3287D-AD8C-420A-96AF-4F35E1587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D1F65D-9841-4BB1-84B1-582FB877E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CED4927-8563-43F4-BE05-17EBED7A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86B46F-3EA2-44C8-9C65-5F40B08A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B8BD808-7D6B-41DF-A5BF-A0FFA481B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DDE3B4-6E12-4116-9A4B-769E154D1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B8BBED2-6820-447B-8718-372DD7A96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CC7494-00E0-4A82-8021-E36AC47FA3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33423AC-F209-49F6-8F5A-6579494E5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876E03E-166B-4EA5-8568-11C97709A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8BE4B5E-D70F-4D83-8F0F-3797FBFB4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8E247A0-38B6-463F-B5A2-BAA17D9F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72983F8-5783-408B-A5C7-C70DC4334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6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26BEC-972C-464B-ADBE-BD6BCA32C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09E31A6-6A29-4439-B480-D0B8DB8BB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B9876B-0C1E-47B3-81C0-7E8EDB24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8E5E4D6-A8D2-40D1-9F23-73DB8226E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87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21C38F8-6180-403C-B680-F35D3D91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800C8A5-5A30-41D7-BB5F-AED4572F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5E687CB-6CF1-45F2-8149-FE747CBC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88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DCDBD-F356-4B32-B930-B13C3690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2E9FD4-9BE9-4D86-8014-8B3666A3D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62C43E1-F4CE-49C4-ABFC-414DE85D4A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51B854-0415-4B20-80D2-BC8AC5286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36EAF4-CE94-42C2-84E7-E07706300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F5F08C-21D6-4397-AA3F-6D356BBF6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21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876AC8-8559-42AF-A244-BC6B16EB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DDAFE56-0A0E-4A06-8889-9A2B02283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867B42C-7FAA-4137-A257-4A0FA3FF62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3220CD-D721-40AE-BF8B-9871EFBD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F7E664-50FC-49EB-B29C-F4EA23E56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0FC427-E234-469B-834E-77F949FF6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6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94A5757-C00E-44FB-87AF-1ED8DB6F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ABD92-52D3-4626-95C1-4778AF504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4ACC41-2422-4A18-881D-6C8424D8C6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A4D07-F0A1-4A08-9567-3488CAE1F77E}" type="datetimeFigureOut">
              <a:rPr lang="en-US" smtClean="0"/>
              <a:t>15/11/2021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BC9D19-2C75-4202-88DA-6DDAD8DA5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6231FC-DF27-428F-8B07-122E6D1981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3537A-6240-446D-AC44-AA575945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7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5535" y="617622"/>
            <a:ext cx="4512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prstClr val="black"/>
                </a:solidFill>
                <a:latin typeface="Trebuchet MS" panose="020B0603020202020204"/>
              </a:rPr>
              <a:t>Trường Tiểu học Vũ Xuân Thiều</a:t>
            </a:r>
            <a:endParaRPr lang="en-US" sz="24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028" y="1227909"/>
            <a:ext cx="10774019" cy="28215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ctr">
              <a:defRPr/>
            </a:pP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en-US" sz="4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6:</a:t>
            </a: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ĐỘI HÌNH ĐỘI NGŨ – </a:t>
            </a:r>
          </a:p>
          <a:p>
            <a:pPr lvl="0" algn="ctr">
              <a:defRPr/>
            </a:pP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“MÈO ĐUỔI CHUỘT.”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3040" y="4694432"/>
            <a:ext cx="1916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/>
            <a:r>
              <a:rPr lang="en-US" sz="2000" dirty="0">
                <a:solidFill>
                  <a:prstClr val="black"/>
                </a:solidFill>
                <a:latin typeface="Trebuchet MS" panose="020B0603020202020204"/>
              </a:rPr>
              <a:t>THỂ DỤC LỚP </a:t>
            </a:r>
            <a:r>
              <a:rPr lang="vi-VN" sz="2000" dirty="0">
                <a:solidFill>
                  <a:prstClr val="black"/>
                </a:solidFill>
                <a:latin typeface="Trebuchet MS" panose="020B0603020202020204"/>
              </a:rPr>
              <a:t>3</a:t>
            </a:r>
            <a:endParaRPr lang="en-US" sz="2000" dirty="0">
              <a:solidFill>
                <a:prstClr val="black"/>
              </a:solidFill>
              <a:latin typeface="Trebuchet MS" panose="020B0603020202020204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190091" y="5184278"/>
            <a:ext cx="5068956" cy="455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Giáo viên: </a:t>
            </a:r>
            <a:r>
              <a:rPr lang="en-US" sz="2400" dirty="0" smtClean="0">
                <a:solidFill>
                  <a:srgbClr val="FFFF00"/>
                </a:solidFill>
                <a:latin typeface="Trebuchet MS" panose="020B0603020202020204"/>
              </a:rPr>
              <a:t>Nguyễn Thị Thủy</a:t>
            </a: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8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44500" y="734834"/>
            <a:ext cx="36981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anose="02040602050305030304" pitchFamily="18" charset="0"/>
              </a:rPr>
              <a:t>KHỞI ĐỘNG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04899" y="1442720"/>
            <a:ext cx="5717931" cy="3903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i="1" dirty="0" err="1">
                <a:solidFill>
                  <a:srgbClr val="002060"/>
                </a:solidFill>
              </a:rPr>
              <a:t>Thực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hiện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khởi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động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các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                    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tay</a:t>
            </a:r>
            <a:r>
              <a:rPr lang="en-US" sz="2800" i="1" dirty="0">
                <a:solidFill>
                  <a:srgbClr val="002060"/>
                </a:solidFill>
              </a:rPr>
              <a:t>, </a:t>
            </a:r>
            <a:r>
              <a:rPr lang="en-US" sz="2800" i="1" dirty="0" err="1">
                <a:solidFill>
                  <a:srgbClr val="002060"/>
                </a:solidFill>
              </a:rPr>
              <a:t>cổ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chân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vai</a:t>
            </a:r>
            <a:r>
              <a:rPr lang="en-US" sz="2800" i="1" dirty="0">
                <a:solidFill>
                  <a:srgbClr val="002060"/>
                </a:solidFill>
              </a:rPr>
              <a:t>                  </a:t>
            </a: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khớphông</a:t>
            </a:r>
            <a:endParaRPr lang="en-US" sz="2800" i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i="1" dirty="0">
                <a:solidFill>
                  <a:srgbClr val="002060"/>
                </a:solidFill>
              </a:rPr>
              <a:t>+ </a:t>
            </a:r>
            <a:r>
              <a:rPr lang="en-US" sz="2800" i="1" dirty="0" err="1">
                <a:solidFill>
                  <a:srgbClr val="002060"/>
                </a:solidFill>
              </a:rPr>
              <a:t>Xoay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khớp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đầu</a:t>
            </a:r>
            <a:r>
              <a:rPr lang="en-US" sz="2800" i="1" dirty="0">
                <a:solidFill>
                  <a:srgbClr val="002060"/>
                </a:solidFill>
              </a:rPr>
              <a:t> </a:t>
            </a:r>
            <a:r>
              <a:rPr lang="en-US" sz="2800" i="1" dirty="0" err="1">
                <a:solidFill>
                  <a:srgbClr val="002060"/>
                </a:solidFill>
              </a:rPr>
              <a:t>gối</a:t>
            </a:r>
            <a:r>
              <a:rPr lang="en-US" sz="2800" i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037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VẬN ĐỘNG: ĐÈN XANH ĐÈN ĐỎ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960" y="1136552"/>
            <a:ext cx="5936344" cy="47089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984956" y="1702732"/>
            <a:ext cx="4013972" cy="41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54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TẬP HỢP HÀNG NGANG, DÓNG HÀNG, ĐIỂM SỐ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5131" y="3547518"/>
            <a:ext cx="590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 HÌNH HÀNG NGANG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THÀNH 4 HÀNG NGANG  -  TẬP HỢP.</a:t>
            </a:r>
          </a:p>
        </p:txBody>
      </p:sp>
      <p:pic>
        <p:nvPicPr>
          <p:cNvPr id="9" name="image173.jpg" descr="tập hợp hàng nga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3777" y="1250129"/>
            <a:ext cx="3687355" cy="219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304.jpg" descr="dóng  hàng nga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3315" y="1152545"/>
            <a:ext cx="3566160" cy="252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04301" y="3686017"/>
            <a:ext cx="413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DÓNG HÀNG NGANG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“NHÌN PHẢI – THẲNG”</a:t>
            </a:r>
          </a:p>
        </p:txBody>
      </p:sp>
      <p:pic>
        <p:nvPicPr>
          <p:cNvPr id="12" name="image306.jpg" descr="điểm số  hàng nga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1" y="4715691"/>
            <a:ext cx="4585062" cy="2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63237" y="5643154"/>
            <a:ext cx="4671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 SỐ </a:t>
            </a:r>
          </a:p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KHẨU LỆNH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 TỪ 1 ĐẾN HẾT – ĐIỂM SỐ”</a:t>
            </a:r>
          </a:p>
        </p:txBody>
      </p:sp>
    </p:spTree>
    <p:extLst>
      <p:ext uri="{BB962C8B-B14F-4D97-AF65-F5344CB8AC3E}">
        <p14:creationId xmlns:p14="http://schemas.microsoft.com/office/powerpoint/2010/main" val="24841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8960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QUAY PHẢI, QUAY TRÁI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27190" y="-245299"/>
            <a:ext cx="2867313" cy="58790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90750" y="-81652"/>
            <a:ext cx="2867311" cy="5551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8961" y="4336868"/>
            <a:ext cx="55313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Quay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u="sng" dirty="0" err="1"/>
              <a:t>Khẩu</a:t>
            </a:r>
            <a:r>
              <a:rPr lang="en-US" u="sng" dirty="0"/>
              <a:t> </a:t>
            </a:r>
            <a:r>
              <a:rPr lang="en-US" u="sng" dirty="0" err="1"/>
              <a:t>lệnh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 PHẢI - QUAY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u="sng" dirty="0" err="1"/>
              <a:t>Động</a:t>
            </a:r>
            <a:r>
              <a:rPr lang="en-US" u="sng" dirty="0"/>
              <a:t> </a:t>
            </a:r>
            <a:r>
              <a:rPr lang="en-US" u="sng" dirty="0" err="1"/>
              <a:t>tác</a:t>
            </a:r>
            <a:r>
              <a:rPr lang="en-US" u="sng" dirty="0"/>
              <a:t>: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gót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tì</a:t>
            </a:r>
            <a:r>
              <a:rPr lang="en-US" dirty="0"/>
              <a:t>, quay </a:t>
            </a:r>
            <a:r>
              <a:rPr lang="en-US" dirty="0" err="1"/>
              <a:t>người</a:t>
            </a:r>
            <a:r>
              <a:rPr lang="en-US" dirty="0"/>
              <a:t> sang </a:t>
            </a:r>
            <a:r>
              <a:rPr lang="en-US" dirty="0" err="1"/>
              <a:t>phải</a:t>
            </a:r>
            <a:r>
              <a:rPr lang="en-US" dirty="0"/>
              <a:t>,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nghiêm</a:t>
            </a:r>
            <a:r>
              <a:rPr lang="en-US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8036" y="4336868"/>
            <a:ext cx="54322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2. Quay </a:t>
            </a:r>
            <a:r>
              <a:rPr lang="en-US" dirty="0" err="1">
                <a:solidFill>
                  <a:srgbClr val="FF0000"/>
                </a:solidFill>
              </a:rPr>
              <a:t>trái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/>
              <a:t>- </a:t>
            </a:r>
            <a:r>
              <a:rPr lang="en-US" u="sng" dirty="0" err="1"/>
              <a:t>Khẩu</a:t>
            </a:r>
            <a:r>
              <a:rPr lang="en-US" u="sng" dirty="0"/>
              <a:t> </a:t>
            </a:r>
            <a:r>
              <a:rPr lang="en-US" u="sng" dirty="0" err="1"/>
              <a:t>lệnh</a:t>
            </a:r>
            <a:r>
              <a:rPr lang="en-US"/>
              <a:t>: </a:t>
            </a:r>
            <a:r>
              <a:rPr lang="en-US">
                <a:solidFill>
                  <a:srgbClr val="FF0000"/>
                </a:solidFill>
              </a:rPr>
              <a:t>BÊN TRÁI - QUAY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u="sng" dirty="0" err="1"/>
              <a:t>Động</a:t>
            </a:r>
            <a:r>
              <a:rPr lang="en-US" u="sng" dirty="0"/>
              <a:t> </a:t>
            </a:r>
            <a:r>
              <a:rPr lang="en-US" u="sng" dirty="0" err="1"/>
              <a:t>tác</a:t>
            </a:r>
            <a:r>
              <a:rPr lang="en-US" u="sng" dirty="0"/>
              <a:t>: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gót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trụ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nửa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tì</a:t>
            </a:r>
            <a:r>
              <a:rPr lang="en-US" dirty="0"/>
              <a:t>, quay </a:t>
            </a:r>
            <a:r>
              <a:rPr lang="en-US" dirty="0" err="1"/>
              <a:t>người</a:t>
            </a:r>
            <a:r>
              <a:rPr lang="en-US" dirty="0"/>
              <a:t> sang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chân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đứng</a:t>
            </a:r>
            <a:r>
              <a:rPr lang="en-US" dirty="0"/>
              <a:t> </a:t>
            </a:r>
            <a:r>
              <a:rPr lang="en-US" dirty="0" err="1"/>
              <a:t>nghiêm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69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82212" y="690880"/>
            <a:ext cx="1080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+mj-lt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ỢT CH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 NGẠI VẬT THẤP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1904" y="4412579"/>
            <a:ext cx="10959737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>
                <a:solidFill>
                  <a:srgbClr val="002060"/>
                </a:solidFill>
                <a:latin typeface="+mj-lt"/>
              </a:rPr>
              <a:t>Tư thế chuẩn bị</a:t>
            </a:r>
            <a:r>
              <a:rPr lang="vi-VN" sz="2400" dirty="0">
                <a:solidFill>
                  <a:srgbClr val="002060"/>
                </a:solidFill>
                <a:latin typeface="+mj-lt"/>
              </a:rPr>
              <a:t>: Đứng chân trước chân sau, hai tay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buông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vi-VN" sz="2400" b="1" u="sng" dirty="0">
                <a:solidFill>
                  <a:srgbClr val="002060"/>
                </a:solidFill>
                <a:latin typeface="+mj-lt"/>
              </a:rPr>
              <a:t>Động tác: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7" name="Picture 3" descr="a12">
            <a:extLst>
              <a:ext uri="{FF2B5EF4-FFF2-40B4-BE49-F238E27FC236}">
                <a16:creationId xmlns:a16="http://schemas.microsoft.com/office/drawing/2014/main" xmlns="" id="{02F08775-4A9D-47FF-BB16-031036A762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2B9BA"/>
              </a:clrFrom>
              <a:clrTo>
                <a:srgbClr val="C2B9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35" y="1218411"/>
            <a:ext cx="10303661" cy="319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3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7520" y="582751"/>
            <a:ext cx="113284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TRÒ CHƠI: MÈO ĐUỔI CHUỘT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754" y="1229082"/>
            <a:ext cx="7589520" cy="65248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“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Xin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2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endParaRPr lang="vi-VN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281" y="1324855"/>
            <a:ext cx="4345169" cy="387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65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33345" y="371566"/>
            <a:ext cx="6289040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anose="02040602050305030304" pitchFamily="18" charset="0"/>
              </a:rPr>
              <a:t>THẢ LỎNG HỒI TĨNH</a:t>
            </a:r>
          </a:p>
        </p:txBody>
      </p:sp>
    </p:spTree>
    <p:extLst>
      <p:ext uri="{BB962C8B-B14F-4D97-AF65-F5344CB8AC3E}">
        <p14:creationId xmlns:p14="http://schemas.microsoft.com/office/powerpoint/2010/main" val="209496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422</Words>
  <Application>Microsoft Office PowerPoint</Application>
  <PresentationFormat>Custom</PresentationFormat>
  <Paragraphs>49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5</cp:revision>
  <dcterms:created xsi:type="dcterms:W3CDTF">2021-10-08T08:31:17Z</dcterms:created>
  <dcterms:modified xsi:type="dcterms:W3CDTF">2021-11-15T16:09:03Z</dcterms:modified>
</cp:coreProperties>
</file>