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1088431" r:id="rId2"/>
    <p:sldId id="11088408" r:id="rId3"/>
    <p:sldId id="393" r:id="rId4"/>
    <p:sldId id="389" r:id="rId5"/>
    <p:sldId id="11088433" r:id="rId6"/>
    <p:sldId id="11088434" r:id="rId7"/>
    <p:sldId id="11088409" r:id="rId8"/>
    <p:sldId id="334" r:id="rId9"/>
    <p:sldId id="11088438" r:id="rId10"/>
    <p:sldId id="11088440" r:id="rId11"/>
    <p:sldId id="11088441" r:id="rId12"/>
    <p:sldId id="11088443" r:id="rId13"/>
    <p:sldId id="11088444" r:id="rId14"/>
    <p:sldId id="264" r:id="rId15"/>
    <p:sldId id="11088446" r:id="rId16"/>
    <p:sldId id="11088398" r:id="rId17"/>
    <p:sldId id="522" r:id="rId18"/>
    <p:sldId id="372" r:id="rId19"/>
    <p:sldId id="5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1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9" y="340785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1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2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55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2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728423" y="12559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6" name="Google Shape;356;p5"/>
          <p:cNvSpPr/>
          <p:nvPr/>
        </p:nvSpPr>
        <p:spPr>
          <a:xfrm>
            <a:off x="374700" y="1288785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8" name="Google Shape;358;p5"/>
          <p:cNvSpPr/>
          <p:nvPr/>
        </p:nvSpPr>
        <p:spPr>
          <a:xfrm>
            <a:off x="807361" y="13430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0" name="Google Shape;360;p5"/>
          <p:cNvSpPr/>
          <p:nvPr/>
        </p:nvSpPr>
        <p:spPr>
          <a:xfrm>
            <a:off x="374700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2" name="Google Shape;362;p5"/>
          <p:cNvSpPr/>
          <p:nvPr/>
        </p:nvSpPr>
        <p:spPr>
          <a:xfrm>
            <a:off x="807361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3" name="Google Shape;363;p5"/>
          <p:cNvSpPr/>
          <p:nvPr/>
        </p:nvSpPr>
        <p:spPr>
          <a:xfrm>
            <a:off x="376288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5" name="Google Shape;365;p5"/>
          <p:cNvSpPr/>
          <p:nvPr/>
        </p:nvSpPr>
        <p:spPr>
          <a:xfrm>
            <a:off x="374700" y="2240533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7" name="Google Shape;367;p5"/>
          <p:cNvSpPr/>
          <p:nvPr/>
        </p:nvSpPr>
        <p:spPr>
          <a:xfrm>
            <a:off x="807361" y="22947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8" name="Google Shape;368;p5"/>
          <p:cNvSpPr/>
          <p:nvPr/>
        </p:nvSpPr>
        <p:spPr>
          <a:xfrm>
            <a:off x="376288" y="2255316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0" name="Google Shape;370;p5"/>
          <p:cNvSpPr/>
          <p:nvPr/>
        </p:nvSpPr>
        <p:spPr>
          <a:xfrm>
            <a:off x="374700" y="2717212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29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2" name="Google Shape;372;p5"/>
          <p:cNvSpPr/>
          <p:nvPr/>
        </p:nvSpPr>
        <p:spPr>
          <a:xfrm>
            <a:off x="807361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3" name="Google Shape;373;p5"/>
          <p:cNvSpPr/>
          <p:nvPr/>
        </p:nvSpPr>
        <p:spPr>
          <a:xfrm>
            <a:off x="376288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5" name="Google Shape;375;p5"/>
          <p:cNvSpPr/>
          <p:nvPr/>
        </p:nvSpPr>
        <p:spPr>
          <a:xfrm>
            <a:off x="374700" y="3192281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7" name="Google Shape;377;p5"/>
          <p:cNvSpPr/>
          <p:nvPr/>
        </p:nvSpPr>
        <p:spPr>
          <a:xfrm>
            <a:off x="807361" y="3246496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8" name="Google Shape;378;p5"/>
          <p:cNvSpPr/>
          <p:nvPr/>
        </p:nvSpPr>
        <p:spPr>
          <a:xfrm>
            <a:off x="376288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0" name="Google Shape;380;p5"/>
          <p:cNvSpPr/>
          <p:nvPr/>
        </p:nvSpPr>
        <p:spPr>
          <a:xfrm>
            <a:off x="374700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2" name="Google Shape;382;p5"/>
          <p:cNvSpPr/>
          <p:nvPr/>
        </p:nvSpPr>
        <p:spPr>
          <a:xfrm>
            <a:off x="807361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3" name="Google Shape;383;p5"/>
          <p:cNvSpPr/>
          <p:nvPr/>
        </p:nvSpPr>
        <p:spPr>
          <a:xfrm>
            <a:off x="376288" y="3682089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5" name="Google Shape;385;p5"/>
          <p:cNvSpPr/>
          <p:nvPr/>
        </p:nvSpPr>
        <p:spPr>
          <a:xfrm>
            <a:off x="374700" y="414398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7" name="Google Shape;387;p5"/>
          <p:cNvSpPr/>
          <p:nvPr/>
        </p:nvSpPr>
        <p:spPr>
          <a:xfrm>
            <a:off x="807361" y="41982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8" name="Google Shape;388;p5"/>
          <p:cNvSpPr/>
          <p:nvPr/>
        </p:nvSpPr>
        <p:spPr>
          <a:xfrm>
            <a:off x="376288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0" name="Google Shape;390;p5"/>
          <p:cNvSpPr/>
          <p:nvPr/>
        </p:nvSpPr>
        <p:spPr>
          <a:xfrm>
            <a:off x="374700" y="4620664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2" name="Google Shape;392;p5"/>
          <p:cNvSpPr/>
          <p:nvPr/>
        </p:nvSpPr>
        <p:spPr>
          <a:xfrm>
            <a:off x="807361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3" name="Google Shape;393;p5"/>
          <p:cNvSpPr/>
          <p:nvPr/>
        </p:nvSpPr>
        <p:spPr>
          <a:xfrm>
            <a:off x="376288" y="463383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2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5" name="Google Shape;395;p5"/>
          <p:cNvSpPr/>
          <p:nvPr/>
        </p:nvSpPr>
        <p:spPr>
          <a:xfrm>
            <a:off x="374700" y="5095733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7" name="Google Shape;397;p5"/>
          <p:cNvSpPr/>
          <p:nvPr/>
        </p:nvSpPr>
        <p:spPr>
          <a:xfrm>
            <a:off x="807361" y="51499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8" name="Google Shape;398;p5"/>
          <p:cNvSpPr/>
          <p:nvPr/>
        </p:nvSpPr>
        <p:spPr>
          <a:xfrm>
            <a:off x="376288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0" name="Google Shape;400;p5"/>
          <p:cNvSpPr/>
          <p:nvPr/>
        </p:nvSpPr>
        <p:spPr>
          <a:xfrm>
            <a:off x="374700" y="5570759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5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2" name="Google Shape;402;p5"/>
          <p:cNvSpPr/>
          <p:nvPr/>
        </p:nvSpPr>
        <p:spPr>
          <a:xfrm>
            <a:off x="807361" y="562501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3" name="Google Shape;403;p5"/>
          <p:cNvSpPr/>
          <p:nvPr/>
        </p:nvSpPr>
        <p:spPr>
          <a:xfrm>
            <a:off x="376288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4" name="Google Shape;404;p5"/>
          <p:cNvSpPr/>
          <p:nvPr/>
        </p:nvSpPr>
        <p:spPr>
          <a:xfrm>
            <a:off x="376288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</p:spTree>
    <p:extLst>
      <p:ext uri="{BB962C8B-B14F-4D97-AF65-F5344CB8AC3E}">
        <p14:creationId xmlns:p14="http://schemas.microsoft.com/office/powerpoint/2010/main" val="272956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C811-B83F-46DC-A20F-647922A865CE}" type="datetimeFigureOut">
              <a:rPr lang="vi-VN" smtClean="0"/>
              <a:t>28/01/2022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E166-57EB-404A-A063-791587343D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18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9.png"/><Relationship Id="rId7" Type="http://schemas.openxmlformats.org/officeDocument/2006/relationships/image" Target="../media/image6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40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0.png"/><Relationship Id="rId7" Type="http://schemas.openxmlformats.org/officeDocument/2006/relationships/image" Target="../media/image8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5.png"/><Relationship Id="rId4" Type="http://schemas.openxmlformats.org/officeDocument/2006/relationships/image" Target="../media/image84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2.wav"/><Relationship Id="rId2" Type="http://schemas.openxmlformats.org/officeDocument/2006/relationships/audio" Target="file:///C:\My%20Documents\Youth\Millionaire\thinking.wav" TargetMode="External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2.png"/><Relationship Id="rId18" Type="http://schemas.openxmlformats.org/officeDocument/2006/relationships/image" Target="../media/image48.png"/><Relationship Id="rId3" Type="http://schemas.microsoft.com/office/2007/relationships/media" Target="../media/media1.mp4"/><Relationship Id="rId7" Type="http://schemas.openxmlformats.org/officeDocument/2006/relationships/image" Target="../media/image33.png"/><Relationship Id="rId12" Type="http://schemas.openxmlformats.org/officeDocument/2006/relationships/audio" Target="../media/audio2.wav"/><Relationship Id="rId17" Type="http://schemas.openxmlformats.org/officeDocument/2006/relationships/image" Target="../media/image47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46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19" Type="http://schemas.openxmlformats.org/officeDocument/2006/relationships/image" Target="../media/image36.png"/><Relationship Id="rId4" Type="http://schemas.openxmlformats.org/officeDocument/2006/relationships/video" Target="../media/media1.mp4"/><Relationship Id="rId9" Type="http://schemas.openxmlformats.org/officeDocument/2006/relationships/image" Target="../media/image35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microsoft.com/office/2007/relationships/media" Target="../media/media1.mp4"/><Relationship Id="rId7" Type="http://schemas.openxmlformats.org/officeDocument/2006/relationships/image" Target="../media/image33.png"/><Relationship Id="rId12" Type="http://schemas.openxmlformats.org/officeDocument/2006/relationships/audio" Target="../media/audio2.wav"/><Relationship Id="rId17" Type="http://schemas.openxmlformats.org/officeDocument/2006/relationships/image" Target="../media/image54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53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video" Target="../media/media1.mp4"/><Relationship Id="rId9" Type="http://schemas.openxmlformats.org/officeDocument/2006/relationships/image" Target="../media/image35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microsoft.com/office/2007/relationships/media" Target="../media/media1.mp4"/><Relationship Id="rId7" Type="http://schemas.openxmlformats.org/officeDocument/2006/relationships/image" Target="../media/image33.png"/><Relationship Id="rId12" Type="http://schemas.openxmlformats.org/officeDocument/2006/relationships/audio" Target="../media/audio2.wav"/><Relationship Id="rId17" Type="http://schemas.openxmlformats.org/officeDocument/2006/relationships/image" Target="../media/image59.png"/><Relationship Id="rId2" Type="http://schemas.openxmlformats.org/officeDocument/2006/relationships/audio" Target="file:///C:\My%20Documents\Youth\Millionaire\thinking.wav" TargetMode="External"/><Relationship Id="rId16" Type="http://schemas.openxmlformats.org/officeDocument/2006/relationships/image" Target="../media/image58.png"/><Relationship Id="rId1" Type="http://schemas.microsoft.com/office/2007/relationships/media" Target="file:///C:\My%20Documents\Youth\Millionaire\thinking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video" Target="../media/media1.mp4"/><Relationship Id="rId9" Type="http://schemas.openxmlformats.org/officeDocument/2006/relationships/image" Target="../media/image35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675" y="1346035"/>
            <a:ext cx="59349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MÔN TOÁN – LỚP 4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09" y="2290796"/>
            <a:ext cx="10381673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44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altLang="en-US" sz="4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:</a:t>
            </a:r>
            <a:r>
              <a:rPr lang="en-US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54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LUYỆN TẬP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36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         </a:t>
            </a:r>
            <a:r>
              <a:rPr lang="en-US" alt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Arial" panose="020B0604020202020204" pitchFamily="34" charset="0"/>
              </a:rPr>
              <a:t>(Trang 120)</a:t>
            </a:r>
            <a:endParaRPr lang="vi-VN" alt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7B1AC09-F27A-42B9-A8C0-3DE72050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8" y="1941527"/>
            <a:ext cx="15272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Tuần</a:t>
            </a:r>
            <a:r>
              <a:rPr lang="en-US" altLang="en-US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 </a:t>
            </a:r>
            <a:r>
              <a:rPr lang="en-US" altLang="en-US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22 </a:t>
            </a:r>
            <a:endParaRPr lang="vi-VN" altLang="en-US" b="1" dirty="0">
              <a:ln w="13462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rus-Black" panose="02020500000000000000" pitchFamily="18" charset="0"/>
              <a:ea typeface="Arrus-Black" panose="02020500000000000000" pitchFamily="18" charset="0"/>
              <a:cs typeface="Arrus-Black" panose="02020500000000000000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D5322-1E1C-4F43-8DE4-4BF8C635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05" y="402196"/>
            <a:ext cx="77549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DẠY TRỰC TUYẾN </a:t>
            </a:r>
          </a:p>
        </p:txBody>
      </p:sp>
    </p:spTree>
    <p:extLst>
      <p:ext uri="{BB962C8B-B14F-4D97-AF65-F5344CB8AC3E}">
        <p14:creationId xmlns:p14="http://schemas.microsoft.com/office/powerpoint/2010/main" val="14752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4" y="-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5210317" cy="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292B9-6C98-4C68-BE82-8B02A056C0D5}"/>
                  </a:ext>
                </a:extLst>
              </p:cNvPr>
              <p:cNvSpPr txBox="1"/>
              <p:nvPr/>
            </p:nvSpPr>
            <p:spPr>
              <a:xfrm>
                <a:off x="4517935" y="1290239"/>
                <a:ext cx="98394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1292B9-6C98-4C68-BE82-8B02A056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35" y="1290239"/>
                <a:ext cx="98394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5D4683-C751-46EE-9200-537FE5CD48F4}"/>
              </a:ext>
            </a:extLst>
          </p:cNvPr>
          <p:cNvSpPr txBox="1"/>
          <p:nvPr/>
        </p:nvSpPr>
        <p:spPr>
          <a:xfrm>
            <a:off x="1868479" y="1381292"/>
            <a:ext cx="535618" cy="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28209-95AF-4921-8442-DE21640C2088}"/>
                  </a:ext>
                </a:extLst>
              </p:cNvPr>
              <p:cNvSpPr txBox="1"/>
              <p:nvPr/>
            </p:nvSpPr>
            <p:spPr>
              <a:xfrm>
                <a:off x="2147162" y="1254711"/>
                <a:ext cx="98394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28209-95AF-4921-8442-DE21640C2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2" y="1254711"/>
                <a:ext cx="98394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3530473-9E64-46B2-8E38-139ED64C88AA}"/>
              </a:ext>
            </a:extLst>
          </p:cNvPr>
          <p:cNvSpPr txBox="1"/>
          <p:nvPr/>
        </p:nvSpPr>
        <p:spPr>
          <a:xfrm>
            <a:off x="3592975" y="1025152"/>
            <a:ext cx="953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27966-C432-43A6-950A-359850A6B0C9}"/>
              </a:ext>
            </a:extLst>
          </p:cNvPr>
          <p:cNvGrpSpPr/>
          <p:nvPr/>
        </p:nvGrpSpPr>
        <p:grpSpPr>
          <a:xfrm>
            <a:off x="7214315" y="982407"/>
            <a:ext cx="3650200" cy="1611249"/>
            <a:chOff x="1979723" y="1472699"/>
            <a:chExt cx="3650200" cy="1611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FE43D-1AAC-489B-A00A-CEA70F19FA16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8F012-97C4-4802-BF6B-512D406274B9}"/>
                </a:ext>
              </a:extLst>
            </p:cNvPr>
            <p:cNvSpPr txBox="1"/>
            <p:nvPr/>
          </p:nvSpPr>
          <p:spPr>
            <a:xfrm>
              <a:off x="3749808" y="1472699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B06A3-EDA7-4976-9E0C-013A73B16645}"/>
              </a:ext>
            </a:extLst>
          </p:cNvPr>
          <p:cNvGrpSpPr/>
          <p:nvPr/>
        </p:nvGrpSpPr>
        <p:grpSpPr>
          <a:xfrm>
            <a:off x="1851675" y="3222964"/>
            <a:ext cx="3650200" cy="1464547"/>
            <a:chOff x="1979723" y="1577041"/>
            <a:chExt cx="3650200" cy="1464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/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7CA61-7B48-4002-9CCF-731C5F58DD10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/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750467-1046-4F3A-9A28-48570543E0C7}"/>
                </a:ext>
              </a:extLst>
            </p:cNvPr>
            <p:cNvSpPr txBox="1"/>
            <p:nvPr/>
          </p:nvSpPr>
          <p:spPr>
            <a:xfrm>
              <a:off x="3729931" y="1577041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A60EB-88C9-4657-9697-0E76CC989601}"/>
              </a:ext>
            </a:extLst>
          </p:cNvPr>
          <p:cNvGrpSpPr/>
          <p:nvPr/>
        </p:nvGrpSpPr>
        <p:grpSpPr>
          <a:xfrm>
            <a:off x="7140374" y="3222964"/>
            <a:ext cx="3650200" cy="1464126"/>
            <a:chOff x="1979723" y="1632326"/>
            <a:chExt cx="3650200" cy="146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79FB4-6F0B-46A0-9142-73542B91C4AA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1EF53-CBFC-4276-8AE3-0F0D013BADF9}"/>
                </a:ext>
              </a:extLst>
            </p:cNvPr>
            <p:cNvSpPr txBox="1"/>
            <p:nvPr/>
          </p:nvSpPr>
          <p:spPr>
            <a:xfrm>
              <a:off x="3870434" y="1632326"/>
              <a:ext cx="953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199AE0-777A-4203-95B6-5CE9A37BF8AE}"/>
              </a:ext>
            </a:extLst>
          </p:cNvPr>
          <p:cNvCxnSpPr/>
          <p:nvPr/>
        </p:nvCxnSpPr>
        <p:spPr>
          <a:xfrm>
            <a:off x="6096000" y="740593"/>
            <a:ext cx="0" cy="4691419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755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2147162" y="1300431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62" y="1300431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3990117" y="1326276"/>
                <a:ext cx="98394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17" y="1326276"/>
                <a:ext cx="983940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/>
              <p:nvPr/>
            </p:nvSpPr>
            <p:spPr>
              <a:xfrm>
                <a:off x="5833072" y="1326276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72" y="1326276"/>
                <a:ext cx="98394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7766868" y="1324668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868" y="1324668"/>
                <a:ext cx="98394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9751922" y="1291287"/>
                <a:ext cx="98394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922" y="1291287"/>
                <a:ext cx="983940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3355469" y="1475301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5241741" y="1475300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7230947" y="1447937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9210095" y="1475299"/>
            <a:ext cx="32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DCB5F4-E2CF-4AA7-8FFE-E821378D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906586"/>
            <a:ext cx="906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1, ta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B92735-8775-4371-B1E7-2ADBD5ACA6EB}"/>
              </a:ext>
            </a:extLst>
          </p:cNvPr>
          <p:cNvSpPr txBox="1"/>
          <p:nvPr/>
        </p:nvSpPr>
        <p:spPr>
          <a:xfrm>
            <a:off x="1880616" y="3508011"/>
            <a:ext cx="964996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i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tử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hơn </a:t>
            </a: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 số thì phân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hơn 1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tử số và mẫu số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nhau </a:t>
            </a:r>
            <a:r>
              <a:rPr lang="vi-VN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 phân số đó </a:t>
            </a:r>
            <a:r>
              <a:rPr lang="vi-V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1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2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7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755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/>
              <p:nvPr/>
            </p:nvSpPr>
            <p:spPr>
              <a:xfrm>
                <a:off x="5402648" y="1245325"/>
                <a:ext cx="188614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267BA-4A55-4867-ADC3-2DD305EC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1245325"/>
                <a:ext cx="1886145" cy="1070358"/>
              </a:xfrm>
              <a:prstGeom prst="rect">
                <a:avLst/>
              </a:prstGeom>
              <a:blipFill>
                <a:blip r:embed="rId3"/>
                <a:stretch>
                  <a:fillRect t="-3977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0D9FB-27B4-43A7-82C5-AC4424E55D3C}"/>
                  </a:ext>
                </a:extLst>
              </p:cNvPr>
              <p:cNvSpPr txBox="1"/>
              <p:nvPr/>
            </p:nvSpPr>
            <p:spPr>
              <a:xfrm>
                <a:off x="1844147" y="1266716"/>
                <a:ext cx="1129438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0D9FB-27B4-43A7-82C5-AC4424E5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47" y="1266716"/>
                <a:ext cx="1129438" cy="1070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BC327-5256-4F66-B38D-37DA62919F48}"/>
                  </a:ext>
                </a:extLst>
              </p:cNvPr>
              <p:cNvSpPr txBox="1"/>
              <p:nvPr/>
            </p:nvSpPr>
            <p:spPr>
              <a:xfrm>
                <a:off x="1837269" y="2886598"/>
                <a:ext cx="1886145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endPara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BC327-5256-4F66-B38D-37DA62919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69" y="2886598"/>
                <a:ext cx="1886145" cy="1155701"/>
              </a:xfrm>
              <a:prstGeom prst="rect">
                <a:avLst/>
              </a:prstGeom>
              <a:blipFill>
                <a:blip r:embed="rId5"/>
                <a:stretch>
                  <a:fillRect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29DF30-0476-4AD7-8D8F-E360801186FA}"/>
                  </a:ext>
                </a:extLst>
              </p:cNvPr>
              <p:cNvSpPr txBox="1"/>
              <p:nvPr/>
            </p:nvSpPr>
            <p:spPr>
              <a:xfrm>
                <a:off x="5402648" y="2900081"/>
                <a:ext cx="188614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29DF30-0476-4AD7-8D8F-E36080118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900081"/>
                <a:ext cx="1886145" cy="1070358"/>
              </a:xfrm>
              <a:prstGeom prst="rect">
                <a:avLst/>
              </a:prstGeom>
              <a:blipFill>
                <a:blip r:embed="rId6"/>
                <a:stretch>
                  <a:fillRect t="-4000" b="-1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2ECD4-83E9-4216-B32A-56B9E2FDF89F}"/>
                  </a:ext>
                </a:extLst>
              </p:cNvPr>
              <p:cNvSpPr txBox="1"/>
              <p:nvPr/>
            </p:nvSpPr>
            <p:spPr>
              <a:xfrm>
                <a:off x="9073958" y="1787200"/>
                <a:ext cx="188614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2ECD4-83E9-4216-B32A-56B9E2FDF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958" y="1787200"/>
                <a:ext cx="1886145" cy="1159228"/>
              </a:xfrm>
              <a:prstGeom prst="rect">
                <a:avLst/>
              </a:prstGeom>
              <a:blipFill>
                <a:blip r:embed="rId7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6B6E2D8-FC29-4F7B-9EDC-3E5307E87F6B}"/>
              </a:ext>
            </a:extLst>
          </p:cNvPr>
          <p:cNvSpPr txBox="1"/>
          <p:nvPr/>
        </p:nvSpPr>
        <p:spPr>
          <a:xfrm>
            <a:off x="2534749" y="1334878"/>
            <a:ext cx="2119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2C9D67-112D-4004-8941-1F183C8B5F89}"/>
              </a:ext>
            </a:extLst>
          </p:cNvPr>
          <p:cNvSpPr txBox="1"/>
          <p:nvPr/>
        </p:nvSpPr>
        <p:spPr>
          <a:xfrm>
            <a:off x="3138657" y="2955976"/>
            <a:ext cx="6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037AE-9887-46CD-90C4-35CBC6A58A06}"/>
              </a:ext>
            </a:extLst>
          </p:cNvPr>
          <p:cNvSpPr txBox="1"/>
          <p:nvPr/>
        </p:nvSpPr>
        <p:spPr>
          <a:xfrm>
            <a:off x="6835797" y="1311980"/>
            <a:ext cx="1201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06FA0D-0755-4C38-9640-4B1E15547A78}"/>
              </a:ext>
            </a:extLst>
          </p:cNvPr>
          <p:cNvSpPr txBox="1"/>
          <p:nvPr/>
        </p:nvSpPr>
        <p:spPr>
          <a:xfrm>
            <a:off x="6939930" y="2928088"/>
            <a:ext cx="6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96169A-8088-4068-9726-1989D1768022}"/>
              </a:ext>
            </a:extLst>
          </p:cNvPr>
          <p:cNvSpPr txBox="1"/>
          <p:nvPr/>
        </p:nvSpPr>
        <p:spPr>
          <a:xfrm>
            <a:off x="10459177" y="1930962"/>
            <a:ext cx="69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5833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5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5" y="608112"/>
            <a:ext cx="974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3396100" y="1602932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1602932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7120409" y="1574909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09" y="1574909"/>
                <a:ext cx="98394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3401116" y="3769754"/>
                <a:ext cx="98394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16" y="3769754"/>
                <a:ext cx="983940" cy="1130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5426496" y="3743834"/>
                <a:ext cx="983940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96" y="3743834"/>
                <a:ext cx="983940" cy="1177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4940890" y="1818329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6552309" y="1775749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6545149" y="3893547"/>
            <a:ext cx="48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4910704" y="3914837"/>
            <a:ext cx="44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/>
              <p:nvPr/>
            </p:nvSpPr>
            <p:spPr>
              <a:xfrm>
                <a:off x="5426496" y="1602932"/>
                <a:ext cx="98394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96" y="1602932"/>
                <a:ext cx="983940" cy="1131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/>
              <p:nvPr/>
            </p:nvSpPr>
            <p:spPr>
              <a:xfrm>
                <a:off x="7120409" y="3722855"/>
                <a:ext cx="983940" cy="11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409" y="3722855"/>
                <a:ext cx="983940" cy="11265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AE718B-AD48-4415-9330-847B54D14F3C}"/>
              </a:ext>
            </a:extLst>
          </p:cNvPr>
          <p:cNvSpPr txBox="1"/>
          <p:nvPr/>
        </p:nvSpPr>
        <p:spPr>
          <a:xfrm>
            <a:off x="2238042" y="3770436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0F52B-02CD-4AFE-B999-4328C9C37CE8}"/>
              </a:ext>
            </a:extLst>
          </p:cNvPr>
          <p:cNvSpPr txBox="1"/>
          <p:nvPr/>
        </p:nvSpPr>
        <p:spPr>
          <a:xfrm>
            <a:off x="2221637" y="1637588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804591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7988" y="1243452"/>
            <a:ext cx="933602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			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11226" y="1782408"/>
            <a:ext cx="9191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cùng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mẫu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chemeClr val="accent2">
                    <a:lumMod val="20000"/>
                    <a:lumOff val="8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1648" y="2364599"/>
            <a:ext cx="919194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9394" y="2250725"/>
            <a:ext cx="8001000" cy="2219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7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5" y="307663"/>
            <a:ext cx="974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HP001 4 hàng" panose="020B0603050302020204" pitchFamily="34" charset="0"/>
              </a:rPr>
              <a:t> 3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bé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lớn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/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9EE4484-F085-49FD-BA78-A0A82FA7D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/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4676E8-D91E-4C6D-BB5A-ECFB8EE6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/>
              <p:nvPr/>
            </p:nvSpPr>
            <p:spPr>
              <a:xfrm>
                <a:off x="5207421" y="3433483"/>
                <a:ext cx="983940" cy="11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93D4ED0-F2C5-4869-811B-E64B69D3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421" y="3433483"/>
                <a:ext cx="983940" cy="11265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/>
              <p:nvPr/>
            </p:nvSpPr>
            <p:spPr>
              <a:xfrm>
                <a:off x="6752415" y="3421935"/>
                <a:ext cx="98394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749BBF-A4F5-4CA1-BE37-A3B8036C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15" y="3421935"/>
                <a:ext cx="983940" cy="1130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C1A9AEA-22C2-4C40-A282-BE5F2BBE3F5A}"/>
              </a:ext>
            </a:extLst>
          </p:cNvPr>
          <p:cNvSpPr txBox="1"/>
          <p:nvPr/>
        </p:nvSpPr>
        <p:spPr>
          <a:xfrm>
            <a:off x="4940890" y="1517880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5F3D9C-456B-41D9-BCC9-686E299C2341}"/>
              </a:ext>
            </a:extLst>
          </p:cNvPr>
          <p:cNvSpPr txBox="1"/>
          <p:nvPr/>
        </p:nvSpPr>
        <p:spPr>
          <a:xfrm>
            <a:off x="6552309" y="1475300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9189F-1BCD-4817-BB93-D9E0FA5B24A5}"/>
              </a:ext>
            </a:extLst>
          </p:cNvPr>
          <p:cNvSpPr txBox="1"/>
          <p:nvPr/>
        </p:nvSpPr>
        <p:spPr>
          <a:xfrm>
            <a:off x="6545149" y="3593098"/>
            <a:ext cx="48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C0234-C0D0-4DEE-88A5-9D8E670A81E8}"/>
              </a:ext>
            </a:extLst>
          </p:cNvPr>
          <p:cNvSpPr txBox="1"/>
          <p:nvPr/>
        </p:nvSpPr>
        <p:spPr>
          <a:xfrm>
            <a:off x="4910704" y="3614388"/>
            <a:ext cx="44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/>
              <p:nvPr/>
            </p:nvSpPr>
            <p:spPr>
              <a:xfrm>
                <a:off x="6680053" y="1294452"/>
                <a:ext cx="983940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0802FD-3B1E-4755-91E4-03679D2A3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053" y="1294452"/>
                <a:ext cx="983940" cy="1131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/>
              <p:nvPr/>
            </p:nvSpPr>
            <p:spPr>
              <a:xfrm>
                <a:off x="3467169" y="3480111"/>
                <a:ext cx="983940" cy="117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5CC13-B551-4DFC-829E-81D94118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69" y="3480111"/>
                <a:ext cx="983940" cy="1177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AE718B-AD48-4415-9330-847B54D14F3C}"/>
              </a:ext>
            </a:extLst>
          </p:cNvPr>
          <p:cNvSpPr txBox="1"/>
          <p:nvPr/>
        </p:nvSpPr>
        <p:spPr>
          <a:xfrm>
            <a:off x="2238042" y="3469987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b.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0F52B-02CD-4AFE-B999-4328C9C37CE8}"/>
              </a:ext>
            </a:extLst>
          </p:cNvPr>
          <p:cNvSpPr txBox="1"/>
          <p:nvPr/>
        </p:nvSpPr>
        <p:spPr>
          <a:xfrm>
            <a:off x="2221637" y="1337139"/>
            <a:ext cx="77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205268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6FE8B-10F2-4B17-946B-F59D90841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96" y="182880"/>
            <a:ext cx="123809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098B73-AE5E-4B56-AFEA-A39F6E61E001}"/>
              </a:ext>
            </a:extLst>
          </p:cNvPr>
          <p:cNvSpPr/>
          <p:nvPr/>
        </p:nvSpPr>
        <p:spPr>
          <a:xfrm>
            <a:off x="2214774" y="3900023"/>
            <a:ext cx="85122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hơn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18491B-8FAF-4C16-91D1-2071B1407465}"/>
              </a:ext>
            </a:extLst>
          </p:cNvPr>
          <p:cNvSpPr txBox="1"/>
          <p:nvPr/>
        </p:nvSpPr>
        <p:spPr>
          <a:xfrm>
            <a:off x="1224598" y="525133"/>
            <a:ext cx="1025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AC3596-D040-4F97-844E-BFAE70E860DB}"/>
                  </a:ext>
                </a:extLst>
              </p:cNvPr>
              <p:cNvSpPr txBox="1"/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AC3596-D040-4F97-844E-BFAE70E86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1302483"/>
                <a:ext cx="983940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FDA377-57D3-4317-BEB8-56167A58CFF0}"/>
                  </a:ext>
                </a:extLst>
              </p:cNvPr>
              <p:cNvSpPr txBox="1"/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2FDA377-57D3-4317-BEB8-56167A58C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693" y="1293427"/>
                <a:ext cx="98394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F1A93BE-49FC-45F6-97CF-2E97DAD4565C}"/>
              </a:ext>
            </a:extLst>
          </p:cNvPr>
          <p:cNvSpPr txBox="1"/>
          <p:nvPr/>
        </p:nvSpPr>
        <p:spPr>
          <a:xfrm>
            <a:off x="4574766" y="1576628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9AA21-3DDB-4303-B127-06F63B349466}"/>
              </a:ext>
            </a:extLst>
          </p:cNvPr>
          <p:cNvSpPr txBox="1"/>
          <p:nvPr/>
        </p:nvSpPr>
        <p:spPr>
          <a:xfrm>
            <a:off x="6571073" y="1576627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2CCF43-EE66-4850-949A-6809BAAF41C2}"/>
                  </a:ext>
                </a:extLst>
              </p:cNvPr>
              <p:cNvSpPr txBox="1"/>
              <p:nvPr/>
            </p:nvSpPr>
            <p:spPr>
              <a:xfrm>
                <a:off x="7017563" y="1293427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2CCF43-EE66-4850-949A-6809BAAF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63" y="1293427"/>
                <a:ext cx="98394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B3896F-7A91-47EE-AFD8-93D4DFE71A7F}"/>
                  </a:ext>
                </a:extLst>
              </p:cNvPr>
              <p:cNvSpPr txBox="1"/>
              <p:nvPr/>
            </p:nvSpPr>
            <p:spPr>
              <a:xfrm>
                <a:off x="8697834" y="1282142"/>
                <a:ext cx="98394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B3896F-7A91-47EE-AFD8-93D4DFE71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834" y="1282142"/>
                <a:ext cx="983940" cy="1144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B1821F3-7D90-4762-AC8A-5C08999365DC}"/>
              </a:ext>
            </a:extLst>
          </p:cNvPr>
          <p:cNvSpPr txBox="1"/>
          <p:nvPr/>
        </p:nvSpPr>
        <p:spPr>
          <a:xfrm>
            <a:off x="8223820" y="1576627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3A8F39-D10E-4A1D-AC58-96F2CA64E526}"/>
                  </a:ext>
                </a:extLst>
              </p:cNvPr>
              <p:cNvSpPr txBox="1"/>
              <p:nvPr/>
            </p:nvSpPr>
            <p:spPr>
              <a:xfrm>
                <a:off x="3396100" y="3660200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3A8F39-D10E-4A1D-AC58-96F2CA64E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100" y="3660200"/>
                <a:ext cx="98394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0BA39B-8A1C-4ADC-8D84-124EC8FE2E1E}"/>
                  </a:ext>
                </a:extLst>
              </p:cNvPr>
              <p:cNvSpPr txBox="1"/>
              <p:nvPr/>
            </p:nvSpPr>
            <p:spPr>
              <a:xfrm>
                <a:off x="5179714" y="3660199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0BA39B-8A1C-4ADC-8D84-124EC8FE2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714" y="3660199"/>
                <a:ext cx="983940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57C66-8647-421D-A56C-21DB00344884}"/>
                  </a:ext>
                </a:extLst>
              </p:cNvPr>
              <p:cNvSpPr txBox="1"/>
              <p:nvPr/>
            </p:nvSpPr>
            <p:spPr>
              <a:xfrm>
                <a:off x="7017455" y="3648914"/>
                <a:ext cx="98394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57C66-8647-421D-A56C-21DB00344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55" y="3648914"/>
                <a:ext cx="983940" cy="11443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761AEB-F67D-49A9-A390-E8F21A39A798}"/>
                  </a:ext>
                </a:extLst>
              </p:cNvPr>
              <p:cNvSpPr txBox="1"/>
              <p:nvPr/>
            </p:nvSpPr>
            <p:spPr>
              <a:xfrm>
                <a:off x="8688869" y="3648914"/>
                <a:ext cx="98394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761AEB-F67D-49A9-A390-E8F21A39A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869" y="3648914"/>
                <a:ext cx="98394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5B58167-5855-4508-A37A-7E20B83869DC}"/>
              </a:ext>
            </a:extLst>
          </p:cNvPr>
          <p:cNvSpPr txBox="1"/>
          <p:nvPr/>
        </p:nvSpPr>
        <p:spPr>
          <a:xfrm>
            <a:off x="4574766" y="3952273"/>
            <a:ext cx="48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711DC-59FC-41A2-A541-091A895E31E7}"/>
              </a:ext>
            </a:extLst>
          </p:cNvPr>
          <p:cNvSpPr txBox="1"/>
          <p:nvPr/>
        </p:nvSpPr>
        <p:spPr>
          <a:xfrm>
            <a:off x="6571073" y="3952272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24DEE6-017E-431E-818B-6CA5892A6580}"/>
              </a:ext>
            </a:extLst>
          </p:cNvPr>
          <p:cNvSpPr txBox="1"/>
          <p:nvPr/>
        </p:nvSpPr>
        <p:spPr>
          <a:xfrm>
            <a:off x="8223820" y="3952272"/>
            <a:ext cx="40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F3DFBAC5-97C4-40FD-987C-97E77532E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4128247"/>
            <a:ext cx="10937319" cy="25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6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40;p36">
            <a:extLst>
              <a:ext uri="{FF2B5EF4-FFF2-40B4-BE49-F238E27FC236}">
                <a16:creationId xmlns:a16="http://schemas.microsoft.com/office/drawing/2014/main" id="{02D2E031-AD68-4216-82E9-360534C9C590}"/>
              </a:ext>
            </a:extLst>
          </p:cNvPr>
          <p:cNvSpPr>
            <a:spLocks/>
          </p:cNvSpPr>
          <p:nvPr/>
        </p:nvSpPr>
        <p:spPr bwMode="auto">
          <a:xfrm flipH="1">
            <a:off x="2212522" y="1074783"/>
            <a:ext cx="9287871" cy="5054600"/>
          </a:xfrm>
          <a:custGeom>
            <a:avLst/>
            <a:gdLst>
              <a:gd name="T0" fmla="*/ 0 w 34424"/>
              <a:gd name="T1" fmla="*/ 0 h 23680"/>
              <a:gd name="T2" fmla="*/ 34424 w 34424"/>
              <a:gd name="T3" fmla="*/ 23680 h 23680"/>
            </a:gdLst>
            <a:ahLst/>
            <a:cxnLst/>
            <a:rect l="T0" t="T1" r="T2" b="T3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chemeClr val="bg1">
              <a:alpha val="34509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586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5867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vi-VN" sz="5867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885951" y="910167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BB976-1714-491F-92D1-80A4B3B44F80}"/>
              </a:ext>
            </a:extLst>
          </p:cNvPr>
          <p:cNvSpPr/>
          <p:nvPr/>
        </p:nvSpPr>
        <p:spPr>
          <a:xfrm>
            <a:off x="4390874" y="340125"/>
            <a:ext cx="3384126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5" y="-2667002"/>
            <a:ext cx="6858001" cy="1219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75" y="-192630"/>
            <a:ext cx="1996261" cy="12192003"/>
          </a:xfrm>
          <a:prstGeom prst="rect">
            <a:avLst/>
          </a:prstGeom>
        </p:spPr>
      </p:pic>
      <p:pic>
        <p:nvPicPr>
          <p:cNvPr id="7" name="Picture 49" descr="06269111cc29d70672126d513faef3b8.jpg">
            <a:extLst>
              <a:ext uri="{FF2B5EF4-FFF2-40B4-BE49-F238E27FC236}">
                <a16:creationId xmlns:a16="http://schemas.microsoft.com/office/drawing/2014/main" id="{4E51FC0F-9A9F-4B3D-A9E2-A16F45D7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7853"/>
          <a:stretch/>
        </p:blipFill>
        <p:spPr bwMode="auto">
          <a:xfrm>
            <a:off x="0" y="-3818"/>
            <a:ext cx="12198284" cy="69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14B12-BCC0-44B7-966A-BEB7BB88F9ED}"/>
              </a:ext>
            </a:extLst>
          </p:cNvPr>
          <p:cNvSpPr txBox="1"/>
          <p:nvPr/>
        </p:nvSpPr>
        <p:spPr>
          <a:xfrm>
            <a:off x="1426583" y="2479346"/>
            <a:ext cx="9035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CHÀO  TẠM BIỆT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8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9691" y="2399159"/>
            <a:ext cx="8255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12192000" cy="6929021"/>
          </a:xfrm>
          <a:prstGeom prst="rect">
            <a:avLst/>
          </a:prstGeom>
        </p:spPr>
      </p:pic>
      <p:sp>
        <p:nvSpPr>
          <p:cNvPr id="4106" name="Rectangle 10" descr="30%"/>
          <p:cNvSpPr>
            <a:spLocks noChangeArrowheads="1"/>
          </p:cNvSpPr>
          <p:nvPr/>
        </p:nvSpPr>
        <p:spPr bwMode="auto">
          <a:xfrm>
            <a:off x="2514601" y="5227638"/>
            <a:ext cx="3052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5334000"/>
            <a:ext cx="26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23"/>
          <p:cNvSpPr>
            <a:spLocks noChangeArrowheads="1"/>
          </p:cNvSpPr>
          <p:nvPr/>
        </p:nvSpPr>
        <p:spPr bwMode="auto">
          <a:xfrm>
            <a:off x="5008564" y="40767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27653" name="Oval 26"/>
          <p:cNvSpPr>
            <a:spLocks noChangeArrowheads="1"/>
          </p:cNvSpPr>
          <p:nvPr/>
        </p:nvSpPr>
        <p:spPr bwMode="auto">
          <a:xfrm>
            <a:off x="5595939" y="4038600"/>
            <a:ext cx="130175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WordArt 31"/>
          <p:cNvSpPr>
            <a:spLocks noChangeArrowheads="1" noChangeShapeType="1" noTextEdit="1"/>
          </p:cNvSpPr>
          <p:nvPr/>
        </p:nvSpPr>
        <p:spPr bwMode="auto">
          <a:xfrm>
            <a:off x="3733800" y="2933700"/>
            <a:ext cx="4724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làm </a:t>
            </a:r>
          </a:p>
          <a:p>
            <a:pPr algn="ctr"/>
            <a:r>
              <a:rPr lang="en-US" sz="32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phú</a:t>
            </a:r>
          </a:p>
        </p:txBody>
      </p:sp>
      <p:pic>
        <p:nvPicPr>
          <p:cNvPr id="27656" name="Picture 13" descr="biglogo">
            <a:hlinkClick r:id="" action="ppaction://noaction">
              <a:snd r:embed="rId7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7526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WordArt 31"/>
          <p:cNvSpPr>
            <a:spLocks noChangeArrowheads="1" noChangeShapeType="1" noTextEdit="1"/>
          </p:cNvSpPr>
          <p:nvPr/>
        </p:nvSpPr>
        <p:spPr bwMode="auto">
          <a:xfrm>
            <a:off x="4495800" y="1775619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Trò chơi</a:t>
            </a:r>
            <a:r>
              <a:rPr lang="en-US" sz="3600" b="1" u="sng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106" grpId="0" autoUpdateAnimBg="0"/>
      <p:bldP spid="41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555086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516633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ChangeArrowheads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1" dirty="0">
                    <a:solidFill>
                      <a:srgbClr val="FF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:  </a:t>
                </a:r>
                <a:endParaRPr lang="en-US" altLang="en-US" sz="4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1056" y="1945411"/>
                <a:ext cx="7976586" cy="1371600"/>
              </a:xfrm>
              <a:prstGeom prst="rect">
                <a:avLst/>
              </a:prstGeom>
              <a:blipFill>
                <a:blip r:embed="rId14"/>
                <a:stretch>
                  <a:fillRect l="-10092" r="-9633" b="-3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5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6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7"/>
                <a:stretch>
                  <a:fillRect l="-14286" b="-17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267" y="5181599"/>
                <a:ext cx="2565200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8"/>
                <a:stretch>
                  <a:fillRect b="-13291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9" y="1916583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96864" y="1952069"/>
            <a:ext cx="910257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hơn 1 là phân số nào ? </a:t>
            </a:r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3256" y="3983042"/>
                <a:ext cx="2514671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208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26788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" y="1953382"/>
            <a:ext cx="10773301" cy="1600201"/>
          </a:xfrm>
          <a:prstGeom prst="rect">
            <a:avLst/>
          </a:prstGeom>
          <a:solidFill>
            <a:srgbClr val="FFFF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3932808"/>
            <a:ext cx="2774750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73" y="5161759"/>
            <a:ext cx="2798114" cy="9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58" y="3954230"/>
            <a:ext cx="2887044" cy="10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5" y="5069191"/>
            <a:ext cx="2902287" cy="10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Rectangle 11" descr="30%"/>
              <p:cNvSpPr>
                <a:spLocks noChangeArrowheads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7" name="Rectangle 11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5069191"/>
                <a:ext cx="1634756" cy="940992"/>
              </a:xfrm>
              <a:prstGeom prst="rect">
                <a:avLst/>
              </a:prstGeom>
              <a:blipFill>
                <a:blip r:embed="rId10"/>
                <a:stretch>
                  <a:fillRect l="-13011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8" name="thinki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5334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22"/>
          <p:cNvSpPr>
            <a:spLocks noChangeArrowheads="1"/>
          </p:cNvSpPr>
          <p:nvPr/>
        </p:nvSpPr>
        <p:spPr bwMode="auto">
          <a:xfrm rot="5400000">
            <a:off x="5266532" y="4242594"/>
            <a:ext cx="304800" cy="277813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82" name="Oval 23"/>
          <p:cNvSpPr>
            <a:spLocks noChangeArrowheads="1"/>
          </p:cNvSpPr>
          <p:nvPr/>
        </p:nvSpPr>
        <p:spPr bwMode="auto">
          <a:xfrm>
            <a:off x="5356225" y="4076700"/>
            <a:ext cx="1397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3048000" y="7620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WordArt 31"/>
          <p:cNvSpPr>
            <a:spLocks noChangeArrowheads="1" noChangeShapeType="1" noTextEdit="1"/>
          </p:cNvSpPr>
          <p:nvPr/>
        </p:nvSpPr>
        <p:spPr bwMode="auto">
          <a:xfrm>
            <a:off x="2937769" y="295661"/>
            <a:ext cx="5596631" cy="99338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b="1" kern="10" dirty="0">
              <a:ln w="9525">
                <a:solidFill>
                  <a:srgbClr val="FFFFFF"/>
                </a:solidFill>
                <a:rou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5" name="Picture 13" descr="biglogo">
            <a:hlinkClick r:id="" action="ppaction://noaction">
              <a:snd r:embed="rId12" name="millionaire3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39014" y="1952069"/>
            <a:ext cx="79765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8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4" name="Rectangle 8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2666" y="3969500"/>
                <a:ext cx="1249055" cy="884239"/>
              </a:xfrm>
              <a:prstGeom prst="rect">
                <a:avLst/>
              </a:prstGeom>
              <a:blipFill>
                <a:blip r:embed="rId14"/>
                <a:stretch>
                  <a:fillRect l="-17073" t="-2069" b="-19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10" descr="30%"/>
              <p:cNvSpPr>
                <a:spLocks noChangeArrowheads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6" name="Rectangle 10" descr="30%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5196920"/>
                <a:ext cx="2303338" cy="878584"/>
              </a:xfrm>
              <a:prstGeom prst="rect">
                <a:avLst/>
              </a:prstGeom>
              <a:blipFill>
                <a:blip r:embed="rId15"/>
                <a:stretch>
                  <a:fillRect l="-9549" t="-2778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9" descr="30%">
                <a:hlinkClick r:id="" action="ppaction://noaction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altLang="en-US" sz="4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9" descr="30%">
                <a:hlinkClick r:id="" action="ppaction://noaction" highlightClick="1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444" y="3969500"/>
                <a:ext cx="1492867" cy="912817"/>
              </a:xfrm>
              <a:prstGeom prst="rect">
                <a:avLst/>
              </a:prstGeom>
              <a:blipFill>
                <a:blip r:embed="rId16"/>
                <a:stretch>
                  <a:fillRect l="-14286" t="-667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1" name="AutoShape 15"/>
              <p:cNvSpPr>
                <a:spLocks noChangeArrowheads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solidFill>
                <a:srgbClr val="00FF00"/>
              </a:solid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11" name="AutoShap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6315" y="5115475"/>
                <a:ext cx="2700613" cy="928205"/>
              </a:xfrm>
              <a:prstGeom prst="hexagon">
                <a:avLst>
                  <a:gd name="adj" fmla="val 41434"/>
                  <a:gd name="vf" fmla="val 115470"/>
                </a:avLst>
              </a:prstGeom>
              <a:blipFill>
                <a:blip r:embed="rId17"/>
                <a:stretch>
                  <a:fillRect b="-13924"/>
                </a:stretch>
              </a:blipFill>
              <a:ln w="38100" cmpd="dbl">
                <a:solidFill>
                  <a:srgbClr val="00FF00"/>
                </a:solidFill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4400" y="44209"/>
            <a:ext cx="1981200" cy="1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0675"/>
      </p:ext>
    </p:extLst>
  </p:cSld>
  <p:clrMapOvr>
    <a:masterClrMapping/>
  </p:clrMapOvr>
  <p:transition spd="slow">
    <p:wipe dir="d"/>
    <p:sndAc>
      <p:stSnd>
        <p:snd r:embed="rId6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illionair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07" grpId="0" autoUpdateAnimBg="0"/>
      <p:bldP spid="4099" grpId="0" autoUpdateAnimBg="0"/>
      <p:bldP spid="4104" grpId="0" autoUpdateAnimBg="0"/>
      <p:bldP spid="4106" grpId="0" autoUpdateAnimBg="0"/>
      <p:bldP spid="4105" grpId="0" autoUpdateAnimBg="0"/>
      <p:bldP spid="4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9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8099-74F9-46D3-93C2-BCB292261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/>
              <a:t>Click to edit Master title style</a:t>
            </a:r>
            <a:endParaRPr lang="vi-VN" altLang="vi-VN"/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DD1C1CB7-87A3-466E-B3BA-84B39CAFAD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altLang="vi-VN"/>
          </a:p>
        </p:txBody>
      </p:sp>
      <p:pic>
        <p:nvPicPr>
          <p:cNvPr id="89092" name="Picture 2" descr="Bảng thông báo Ban giám đốc miễn Phí nội dung Clip nghệ thuật - hội đồng  giáo dục. png tải về - Miễn phí trong suốt Khung Hình png Tải về.">
            <a:extLst>
              <a:ext uri="{FF2B5EF4-FFF2-40B4-BE49-F238E27FC236}">
                <a16:creationId xmlns:a16="http://schemas.microsoft.com/office/drawing/2014/main" id="{6CCD2191-0743-41A7-895F-7DED0E8F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4047" r="7092" b="8786"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EFF0718-1474-4729-B685-1B17CD80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12093"/>
            <a:ext cx="315527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FFB9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094" name="TextBox 3">
            <a:extLst>
              <a:ext uri="{FF2B5EF4-FFF2-40B4-BE49-F238E27FC236}">
                <a16:creationId xmlns:a16="http://schemas.microsoft.com/office/drawing/2014/main" id="{9894570C-1C66-4365-9652-E6377214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385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09" tIns="60853" rIns="121709" bIns="60853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ngày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alt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alt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eaLnBrk="1" hangingPunct="1"/>
            <a:r>
              <a:rPr lang="en-US" altLang="en-US" sz="3600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68C4D-E716-4CEF-984D-885C00C3FD04}"/>
              </a:ext>
            </a:extLst>
          </p:cNvPr>
          <p:cNvGrpSpPr/>
          <p:nvPr/>
        </p:nvGrpSpPr>
        <p:grpSpPr>
          <a:xfrm>
            <a:off x="228600" y="262207"/>
            <a:ext cx="1447800" cy="1325563"/>
            <a:chOff x="1452705" y="0"/>
            <a:chExt cx="2262044" cy="9806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7DD6AD-586F-47C3-94B1-17C0FFD30EC7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973AD6B2-4D32-4A83-86C5-52881E6564A1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AD009C0C-34C0-494E-9E86-4430CCBF0E02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36BF56-9B52-43D1-A45F-859C3233F878}"/>
                </a:ext>
              </a:extLst>
            </p:cNvPr>
            <p:cNvSpPr txBox="1"/>
            <p:nvPr/>
          </p:nvSpPr>
          <p:spPr>
            <a:xfrm>
              <a:off x="1452705" y="80825"/>
              <a:ext cx="2262044" cy="3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dirty="0">
                  <a:solidFill>
                    <a:srgbClr val="70AD47">
                      <a:lumMod val="75000"/>
                    </a:srgbClr>
                  </a:solidFill>
                  <a:latin typeface="Arial" panose="020B0604020202020204"/>
                </a:rPr>
                <a:t>Trang 120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0870E29-789F-4A2E-95A9-F50572D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44" y="-1"/>
            <a:ext cx="12411456" cy="68804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40D879-053F-426E-B1FA-6A6259612591}"/>
              </a:ext>
            </a:extLst>
          </p:cNvPr>
          <p:cNvSpPr txBox="1"/>
          <p:nvPr/>
        </p:nvSpPr>
        <p:spPr>
          <a:xfrm>
            <a:off x="1197306" y="307663"/>
            <a:ext cx="5210317" cy="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C60F51-B88C-468A-87C2-4F36054714C3}"/>
              </a:ext>
            </a:extLst>
          </p:cNvPr>
          <p:cNvGrpSpPr/>
          <p:nvPr/>
        </p:nvGrpSpPr>
        <p:grpSpPr>
          <a:xfrm>
            <a:off x="1851675" y="1309325"/>
            <a:ext cx="3633396" cy="1284331"/>
            <a:chOff x="1987351" y="1799617"/>
            <a:chExt cx="3633396" cy="1284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1292B9-6C98-4C68-BE82-8B02A056C0D5}"/>
                    </a:ext>
                  </a:extLst>
                </p:cNvPr>
                <p:cNvSpPr txBox="1"/>
                <p:nvPr/>
              </p:nvSpPr>
              <p:spPr>
                <a:xfrm>
                  <a:off x="4636807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A1292B9-6C98-4C68-BE82-8B02A056C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807" y="1835145"/>
                  <a:ext cx="983940" cy="12488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5D4683-C751-46EE-9200-537FE5CD48F4}"/>
                </a:ext>
              </a:extLst>
            </p:cNvPr>
            <p:cNvSpPr txBox="1"/>
            <p:nvPr/>
          </p:nvSpPr>
          <p:spPr>
            <a:xfrm>
              <a:off x="1987351" y="1926198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C28209-95AF-4921-8442-DE21640C2088}"/>
                    </a:ext>
                  </a:extLst>
                </p:cNvPr>
                <p:cNvSpPr txBox="1"/>
                <p:nvPr/>
              </p:nvSpPr>
              <p:spPr>
                <a:xfrm>
                  <a:off x="2266034" y="1799617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BC28209-95AF-4921-8442-DE21640C2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034" y="1799617"/>
                  <a:ext cx="983940" cy="1248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530473-9E64-46B2-8E38-139ED64C88AA}"/>
                </a:ext>
              </a:extLst>
            </p:cNvPr>
            <p:cNvSpPr txBox="1"/>
            <p:nvPr/>
          </p:nvSpPr>
          <p:spPr>
            <a:xfrm>
              <a:off x="3712571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D27966-C432-43A6-950A-359850A6B0C9}"/>
              </a:ext>
            </a:extLst>
          </p:cNvPr>
          <p:cNvGrpSpPr/>
          <p:nvPr/>
        </p:nvGrpSpPr>
        <p:grpSpPr>
          <a:xfrm>
            <a:off x="7214315" y="1344853"/>
            <a:ext cx="3650200" cy="1248803"/>
            <a:chOff x="1979723" y="1835145"/>
            <a:chExt cx="3650200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0C7B61E-CC59-40DD-9295-1BAC54746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EFE43D-1AAC-489B-A00A-CEA70F19FA16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0307DA-DB0B-431A-B48B-C9E520F5F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488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8F012-97C4-4802-BF6B-512D406274B9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1B06A3-EDA7-4976-9E0C-013A73B16645}"/>
              </a:ext>
            </a:extLst>
          </p:cNvPr>
          <p:cNvGrpSpPr/>
          <p:nvPr/>
        </p:nvGrpSpPr>
        <p:grpSpPr>
          <a:xfrm>
            <a:off x="1851675" y="3426204"/>
            <a:ext cx="3650200" cy="1261307"/>
            <a:chOff x="1979723" y="1780281"/>
            <a:chExt cx="3650200" cy="126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/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2AA144-352E-4539-8E54-D7C275017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780281"/>
                  <a:ext cx="983940" cy="12613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E7CA61-7B48-4002-9CCF-731C5F58DD10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/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49F697E-5ADA-47C9-8765-0DC64B156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780281"/>
                  <a:ext cx="983940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750467-1046-4F3A-9A28-48570543E0C7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1A60EB-88C9-4657-9697-0E76CC989601}"/>
              </a:ext>
            </a:extLst>
          </p:cNvPr>
          <p:cNvGrpSpPr/>
          <p:nvPr/>
        </p:nvGrpSpPr>
        <p:grpSpPr>
          <a:xfrm>
            <a:off x="7140374" y="3425783"/>
            <a:ext cx="3650200" cy="1261307"/>
            <a:chOff x="1979723" y="1835145"/>
            <a:chExt cx="3650200" cy="1261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/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1C10CA8-A61B-4404-89AD-C341ABB3C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983" y="1835145"/>
                  <a:ext cx="983940" cy="12488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579FB4-6F0B-46A0-9142-73542B91C4AA}"/>
                </a:ext>
              </a:extLst>
            </p:cNvPr>
            <p:cNvSpPr txBox="1"/>
            <p:nvPr/>
          </p:nvSpPr>
          <p:spPr>
            <a:xfrm>
              <a:off x="1979723" y="1896877"/>
              <a:ext cx="535618" cy="59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/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56862F-1E7B-49A6-9026-61B03AED0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43" y="1835145"/>
                  <a:ext cx="983940" cy="12613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1EF53-CBFC-4276-8AE3-0F0D013BADF9}"/>
                </a:ext>
              </a:extLst>
            </p:cNvPr>
            <p:cNvSpPr txBox="1"/>
            <p:nvPr/>
          </p:nvSpPr>
          <p:spPr>
            <a:xfrm>
              <a:off x="3772275" y="1908035"/>
              <a:ext cx="953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199AE0-777A-4203-95B6-5CE9A37BF8AE}"/>
              </a:ext>
            </a:extLst>
          </p:cNvPr>
          <p:cNvCxnSpPr/>
          <p:nvPr/>
        </p:nvCxnSpPr>
        <p:spPr>
          <a:xfrm>
            <a:off x="6096000" y="740593"/>
            <a:ext cx="0" cy="4691419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92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TIMING" val="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443</Words>
  <Application>Microsoft Office PowerPoint</Application>
  <PresentationFormat>Widescreen</PresentationFormat>
  <Paragraphs>154</Paragraphs>
  <Slides>19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Arrus-Black</vt:lpstr>
      <vt:lpstr>Calibri</vt:lpstr>
      <vt:lpstr>Cambria Math</vt:lpstr>
      <vt:lpstr>等线</vt:lpstr>
      <vt:lpstr>Garamond</vt:lpstr>
      <vt:lpstr>HP001 4 hàng</vt:lpstr>
      <vt:lpstr>Tahoma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edit Master title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2021-08-07T03:38:00Z</dcterms:created>
  <dcterms:modified xsi:type="dcterms:W3CDTF">2022-01-28T05:06:47Z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E1030C6D988E4C148EE3AE36AF706F21</vt:lpwstr>
  </property>
  <property fmtid="{D5CDD505-2E9C-101B-9397-08002B2CF9AE}" pid="3" name="KSOProductBuildVer">
    <vt:lpwstr>1033-11.2.0.10351</vt:lpwstr>
  </property>
</Properties>
</file>