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1" r:id="rId3"/>
    <p:sldId id="261" r:id="rId4"/>
    <p:sldId id="265" r:id="rId5"/>
    <p:sldId id="268" r:id="rId6"/>
    <p:sldId id="256" r:id="rId7"/>
    <p:sldId id="257" r:id="rId8"/>
    <p:sldId id="273" r:id="rId9"/>
    <p:sldId id="283" r:id="rId10"/>
    <p:sldId id="280" r:id="rId11"/>
    <p:sldId id="281" r:id="rId12"/>
    <p:sldId id="276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886B4-51EE-4B66-BEC9-CDA232DBABE8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0576F-BB45-4922-98A2-D703CEF75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48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90B7-F90A-4953-8BBF-C96223AE0763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8C9-612A-4EE1-852D-7BA5326D0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03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90B7-F90A-4953-8BBF-C96223AE0763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8C9-612A-4EE1-852D-7BA5326D0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20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90B7-F90A-4953-8BBF-C96223AE0763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8C9-612A-4EE1-852D-7BA5326D0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76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90B7-F90A-4953-8BBF-C96223AE0763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8C9-612A-4EE1-852D-7BA5326D0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27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90B7-F90A-4953-8BBF-C96223AE0763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8C9-612A-4EE1-852D-7BA5326D0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146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90B7-F90A-4953-8BBF-C96223AE0763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8C9-612A-4EE1-852D-7BA5326D0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140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90B7-F90A-4953-8BBF-C96223AE0763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8C9-612A-4EE1-852D-7BA5326D0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68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90B7-F90A-4953-8BBF-C96223AE0763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8C9-612A-4EE1-852D-7BA5326D0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164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90B7-F90A-4953-8BBF-C96223AE0763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8C9-612A-4EE1-852D-7BA5326D0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913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90B7-F90A-4953-8BBF-C96223AE0763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8C9-612A-4EE1-852D-7BA5326D0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84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90B7-F90A-4953-8BBF-C96223AE0763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48C9-612A-4EE1-852D-7BA5326D0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20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D90B7-F90A-4953-8BBF-C96223AE0763}" type="datetimeFigureOut">
              <a:rPr lang="en-US" smtClean="0"/>
              <a:pPr/>
              <a:t>13/01/2020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48C9-612A-4EE1-852D-7BA5326D0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426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Hanh\Desktop\Tota chan\b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6001" y="228600"/>
            <a:ext cx="9436100" cy="972570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PHÒNG GIÁO DỤC VÀ ĐÀO TẠO </a:t>
            </a:r>
            <a:r>
              <a:rPr lang="en-US" sz="2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QUẬN LONG </a:t>
            </a:r>
            <a:r>
              <a:rPr lang="en-US" sz="2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BIÊN</a:t>
            </a:r>
            <a:endParaRPr lang="en-US" sz="2200" b="1" dirty="0">
              <a:ln w="9525">
                <a:solidFill>
                  <a:schemeClr val="tx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TRƯỜNG TIỂU HỌC </a:t>
            </a:r>
            <a:r>
              <a:rPr lang="en-US" sz="22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VŨ XUÂN THIỀU</a:t>
            </a:r>
            <a:endParaRPr lang="en-US" sz="2200" b="1" dirty="0">
              <a:ln w="9525">
                <a:solidFill>
                  <a:schemeClr val="tx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8750" y="1752601"/>
            <a:ext cx="6774867" cy="1541961"/>
          </a:xfrm>
          <a:prstGeom prst="rect">
            <a:avLst/>
          </a:prstGeom>
          <a:noFill/>
        </p:spPr>
        <p:txBody>
          <a:bodyPr wrap="none" lIns="64008" tIns="32004" rIns="64008" bIns="32004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NHIỆT LIỆT CHÀO MỪNG CÁC THẦY CÔ </a:t>
            </a:r>
            <a:b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VỀ DỰ GIỜ TIN HỌC LỚP 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3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302000" y="3842184"/>
            <a:ext cx="5588000" cy="4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i="1" dirty="0" err="1" smtClean="0">
                <a:solidFill>
                  <a:srgbClr val="0000FF"/>
                </a:solidFill>
                <a:latin typeface="Calibri" pitchFamily="34" charset="0"/>
              </a:rPr>
              <a:t>Giáo</a:t>
            </a:r>
            <a:r>
              <a:rPr lang="en-US" sz="2400" b="1" i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Calibri" pitchFamily="34" charset="0"/>
              </a:rPr>
              <a:t>viên</a:t>
            </a:r>
            <a:r>
              <a:rPr lang="en-US" sz="2400" b="1" i="1" dirty="0">
                <a:solidFill>
                  <a:srgbClr val="0000FF"/>
                </a:solidFill>
                <a:latin typeface="Calibri" pitchFamily="34" charset="0"/>
              </a:rPr>
              <a:t>: </a:t>
            </a:r>
            <a:r>
              <a:rPr lang="en-US" sz="2400" b="1" i="1" dirty="0" smtClean="0">
                <a:solidFill>
                  <a:srgbClr val="0000FF"/>
                </a:solidFill>
                <a:latin typeface="Calibri" pitchFamily="34" charset="0"/>
              </a:rPr>
              <a:t>PHAN THỊ MỸ HẠNH</a:t>
            </a:r>
            <a:endParaRPr lang="vi-VN" sz="2400" b="1" i="1" dirty="0">
              <a:solidFill>
                <a:srgbClr val="0000FF"/>
              </a:solidFill>
            </a:endParaRPr>
          </a:p>
        </p:txBody>
      </p:sp>
      <p:pic>
        <p:nvPicPr>
          <p:cNvPr id="2054" name="Picture 6" descr="kidsoftheworl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818" y="5943601"/>
            <a:ext cx="509058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251200" y="5357236"/>
            <a:ext cx="5588000" cy="4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i="1" dirty="0" err="1" smtClean="0">
                <a:solidFill>
                  <a:srgbClr val="0000FF"/>
                </a:solidFill>
                <a:latin typeface="Calibri" pitchFamily="34" charset="0"/>
              </a:rPr>
              <a:t>Năm</a:t>
            </a:r>
            <a:r>
              <a:rPr lang="en-US" sz="2400" b="1" i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Calibri" pitchFamily="34" charset="0"/>
              </a:rPr>
              <a:t>học</a:t>
            </a:r>
            <a:r>
              <a:rPr lang="en-US" sz="2400" b="1" i="1" dirty="0" smtClean="0">
                <a:solidFill>
                  <a:srgbClr val="0000FF"/>
                </a:solidFill>
                <a:latin typeface="Calibri" pitchFamily="34" charset="0"/>
              </a:rPr>
              <a:t>: 2019 - 2020</a:t>
            </a:r>
            <a:endParaRPr lang="vi-VN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7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328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THỰC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HÀNH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58" y="1216026"/>
            <a:ext cx="10566400" cy="271734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b="1" u="sng" dirty="0" err="1"/>
              <a:t>Bài</a:t>
            </a:r>
            <a:r>
              <a:rPr lang="en-US" sz="4400" b="1" u="sng" dirty="0"/>
              <a:t> 1</a:t>
            </a:r>
            <a:r>
              <a:rPr lang="en-US" sz="4400" dirty="0"/>
              <a:t>. </a:t>
            </a:r>
            <a:r>
              <a:rPr lang="en-US" sz="4400" dirty="0" err="1"/>
              <a:t>Em</a:t>
            </a:r>
            <a:r>
              <a:rPr lang="en-US" sz="4400" dirty="0"/>
              <a:t> </a:t>
            </a:r>
            <a:r>
              <a:rPr lang="en-US" sz="4400" dirty="0" err="1"/>
              <a:t>thực</a:t>
            </a:r>
            <a:r>
              <a:rPr lang="en-US" sz="4400" dirty="0"/>
              <a:t> </a:t>
            </a:r>
            <a:r>
              <a:rPr lang="en-US" sz="4400" dirty="0" err="1"/>
              <a:t>hiện</a:t>
            </a:r>
            <a:r>
              <a:rPr lang="en-US" sz="4400" dirty="0"/>
              <a:t> </a:t>
            </a:r>
            <a:r>
              <a:rPr lang="en-US" sz="4400" dirty="0" err="1"/>
              <a:t>lần</a:t>
            </a:r>
            <a:r>
              <a:rPr lang="en-US" sz="4400" dirty="0"/>
              <a:t> </a:t>
            </a:r>
            <a:r>
              <a:rPr lang="en-US" sz="4400" dirty="0" err="1"/>
              <a:t>lượt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thao</a:t>
            </a:r>
            <a:r>
              <a:rPr lang="en-US" sz="4400" dirty="0"/>
              <a:t> </a:t>
            </a:r>
            <a:r>
              <a:rPr lang="en-US" sz="4400" dirty="0" err="1"/>
              <a:t>tác</a:t>
            </a:r>
            <a:r>
              <a:rPr lang="en-US" sz="4400" dirty="0"/>
              <a:t> </a:t>
            </a:r>
            <a:r>
              <a:rPr lang="en-US" sz="4400" dirty="0" err="1"/>
              <a:t>sau</a:t>
            </a:r>
            <a:r>
              <a:rPr lang="en-US" sz="4400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/>
              <a:t>- </a:t>
            </a:r>
            <a:r>
              <a:rPr lang="en-US" sz="4400" dirty="0" err="1"/>
              <a:t>Tạo</a:t>
            </a:r>
            <a:r>
              <a:rPr lang="en-US" sz="4400" dirty="0"/>
              <a:t>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mục</a:t>
            </a:r>
            <a:r>
              <a:rPr lang="en-US" sz="4400" dirty="0"/>
              <a:t> </a:t>
            </a:r>
            <a:r>
              <a:rPr lang="en-US" sz="4400" b="1" dirty="0" smtClean="0"/>
              <a:t>lop3a</a:t>
            </a:r>
            <a:endParaRPr lang="en-US" sz="44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/>
              <a:t>- </a:t>
            </a:r>
            <a:r>
              <a:rPr lang="en-US" sz="4400" dirty="0" err="1"/>
              <a:t>Mở</a:t>
            </a:r>
            <a:r>
              <a:rPr lang="en-US" sz="4400" dirty="0"/>
              <a:t>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mục</a:t>
            </a:r>
            <a:r>
              <a:rPr lang="en-US" sz="4400" dirty="0"/>
              <a:t> </a:t>
            </a:r>
            <a:r>
              <a:rPr lang="en-US" sz="4400" b="1" dirty="0" smtClean="0"/>
              <a:t>lop3a</a:t>
            </a:r>
            <a:endParaRPr lang="en-US" sz="44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 smtClean="0"/>
              <a:t>- </a:t>
            </a:r>
            <a:r>
              <a:rPr lang="en-US" sz="4400" dirty="0" err="1"/>
              <a:t>Đóng</a:t>
            </a:r>
            <a:r>
              <a:rPr lang="en-US" sz="4400" dirty="0"/>
              <a:t>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mục</a:t>
            </a:r>
            <a:r>
              <a:rPr lang="en-US" sz="4400" dirty="0"/>
              <a:t> </a:t>
            </a:r>
            <a:r>
              <a:rPr lang="en-US" sz="4400" b="1" dirty="0" smtClean="0"/>
              <a:t>lop3a</a:t>
            </a:r>
            <a:endParaRPr lang="en-US" sz="4400" b="1" dirty="0"/>
          </a:p>
          <a:p>
            <a:pPr marL="0" indent="0">
              <a:lnSpc>
                <a:spcPct val="150000"/>
              </a:lnSpc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9204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78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778" y="706569"/>
            <a:ext cx="9840686" cy="271734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u="sng" dirty="0" err="1"/>
              <a:t>Bài</a:t>
            </a:r>
            <a:r>
              <a:rPr lang="en-US" sz="3600" b="1" u="sng" dirty="0"/>
              <a:t> 2</a:t>
            </a:r>
            <a:r>
              <a:rPr lang="en-US" sz="3600" dirty="0"/>
              <a:t>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mở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mục</a:t>
            </a:r>
            <a:r>
              <a:rPr lang="en-US" sz="3600" dirty="0"/>
              <a:t> </a:t>
            </a:r>
            <a:r>
              <a:rPr lang="en-US" sz="3600" b="1" dirty="0" smtClean="0"/>
              <a:t>lop3a</a:t>
            </a:r>
            <a:r>
              <a:rPr lang="en-US" sz="3600" dirty="0" smtClean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+ </a:t>
            </a:r>
            <a:r>
              <a:rPr lang="en-US" sz="3600" dirty="0" err="1"/>
              <a:t>Tạo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mục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chung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+ </a:t>
            </a:r>
            <a:r>
              <a:rPr lang="en-US" sz="3600" dirty="0" err="1"/>
              <a:t>Tạo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mục</a:t>
            </a:r>
            <a:r>
              <a:rPr lang="en-US" sz="3600" dirty="0"/>
              <a:t> </a:t>
            </a:r>
            <a:r>
              <a:rPr lang="en-US" sz="3600" b="1" dirty="0" err="1"/>
              <a:t>t</a:t>
            </a:r>
            <a:r>
              <a:rPr lang="en-US" sz="3600" b="1" dirty="0" err="1" smtClean="0"/>
              <a:t>hu</a:t>
            </a:r>
            <a:endParaRPr lang="en-US" sz="3600" b="1" dirty="0"/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633777" y="4401217"/>
            <a:ext cx="79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+ </a:t>
            </a:r>
            <a:r>
              <a:rPr lang="en-US" sz="3600" dirty="0" err="1"/>
              <a:t>Xóa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mục</a:t>
            </a:r>
            <a:r>
              <a:rPr lang="en-US" sz="3600" dirty="0"/>
              <a:t> </a:t>
            </a:r>
            <a:r>
              <a:rPr lang="en-US" sz="3600" b="1" dirty="0" err="1"/>
              <a:t>t</a:t>
            </a:r>
            <a:r>
              <a:rPr lang="en-US" sz="3600" b="1" dirty="0" err="1" smtClean="0"/>
              <a:t>hu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04675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uong\Desktop\Thư mụ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5476" y="3806093"/>
            <a:ext cx="949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C00000"/>
                </a:solidFill>
              </a:rPr>
              <a:t>Xóa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8245" y="4051336"/>
            <a:ext cx="949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C00000"/>
                </a:solidFill>
              </a:rPr>
              <a:t>Mơ</a:t>
            </a:r>
            <a:r>
              <a:rPr lang="en-US" sz="2600" b="1" dirty="0" smtClean="0">
                <a:solidFill>
                  <a:srgbClr val="C00000"/>
                </a:solidFill>
              </a:rPr>
              <a:t>̉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321" y="6044259"/>
            <a:ext cx="949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C00000"/>
                </a:solidFill>
              </a:rPr>
              <a:t>Nháy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7404" y="480682"/>
            <a:ext cx="949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</a:rPr>
              <a:t>New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9818" y="785557"/>
            <a:ext cx="9495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C00000"/>
                </a:solidFill>
              </a:rPr>
              <a:t>tên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6636" y="1624314"/>
            <a:ext cx="141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dễ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dàng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5332" y="1631535"/>
            <a:ext cx="184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nhanh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chóng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1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69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208464"/>
            <a:ext cx="375920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b25788865kk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6000" y="5715000"/>
            <a:ext cx="51816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181600"/>
            <a:ext cx="168063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 descr="3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0"/>
            <a:ext cx="193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WordArt 7"/>
          <p:cNvSpPr>
            <a:spLocks noChangeArrowheads="1" noChangeShapeType="1" noTextEdit="1"/>
          </p:cNvSpPr>
          <p:nvPr/>
        </p:nvSpPr>
        <p:spPr bwMode="auto">
          <a:xfrm>
            <a:off x="2380342" y="2971508"/>
            <a:ext cx="7765143" cy="12369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16"/>
              </a:avLst>
            </a:prstTxWarp>
          </a:bodyPr>
          <a:lstStyle/>
          <a:p>
            <a:pPr algn="ctr"/>
            <a:r>
              <a:rPr lang="vi-VN" sz="6000" b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ƠN!</a:t>
            </a:r>
            <a:endParaRPr lang="en-US" sz="6000" b="1" kern="1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1902" y="304801"/>
            <a:ext cx="9436100" cy="892548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4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TIỂU HỌC </a:t>
            </a:r>
            <a:r>
              <a:rPr lang="en-US" sz="40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VŨ XUÂN THIỀU</a:t>
            </a:r>
            <a:endParaRPr lang="en-US" sz="4000" b="1" dirty="0">
              <a:ln w="9525">
                <a:solidFill>
                  <a:srgbClr val="FF0000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11430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9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2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152400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152400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24" name="Content Placeholder 23" descr="ung-dung-thiet-bi-ma-vach-vao-thu-vi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48223" y="914401"/>
            <a:ext cx="6190491" cy="5943599"/>
          </a:xfrm>
        </p:spPr>
      </p:pic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5338" y="1816"/>
            <a:ext cx="1352663" cy="1143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517821" y="145140"/>
            <a:ext cx="64204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tranh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trả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lời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câu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hỏi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5866283"/>
            <a:ext cx="1066800" cy="991717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524000" y="1066801"/>
            <a:ext cx="434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thấy sách trong thư viện sắp xếp như thế nào?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0858" y="2178287"/>
            <a:ext cx="4564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kệ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0858" y="3660082"/>
            <a:ext cx="4564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006" y="4565849"/>
            <a:ext cx="5519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6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5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783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879" y="2159933"/>
            <a:ext cx="9144000" cy="1655762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1.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miêu</a:t>
            </a:r>
            <a:r>
              <a:rPr lang="en-US" sz="3600" dirty="0"/>
              <a:t> </a:t>
            </a:r>
            <a:r>
              <a:rPr lang="en-US" sz="3600" dirty="0" err="1"/>
              <a:t>tả</a:t>
            </a:r>
            <a:r>
              <a:rPr lang="en-US" sz="3600" dirty="0"/>
              <a:t>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tượng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mục</a:t>
            </a:r>
            <a:r>
              <a:rPr lang="en-US" sz="3600" dirty="0"/>
              <a:t>?</a:t>
            </a:r>
          </a:p>
          <a:p>
            <a:pPr algn="just"/>
            <a:r>
              <a:rPr lang="en-US" sz="3600" dirty="0"/>
              <a:t>  </a:t>
            </a:r>
          </a:p>
          <a:p>
            <a:pPr algn="just"/>
            <a:r>
              <a:rPr lang="en-US" sz="3600" dirty="0"/>
              <a:t>2. </a:t>
            </a:r>
            <a:r>
              <a:rPr lang="en-US" sz="3600" dirty="0" err="1"/>
              <a:t>Tác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mục</a:t>
            </a:r>
            <a:r>
              <a:rPr lang="en-US" sz="3600" dirty="0"/>
              <a:t>?</a:t>
            </a:r>
          </a:p>
          <a:p>
            <a:pPr algn="just"/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64276" y="41881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rgbClr val="FF0000"/>
                </a:solidFill>
              </a:rPr>
              <a:t>Thảo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luận</a:t>
            </a:r>
            <a:endParaRPr lang="en-US" sz="4800" dirty="0" smtClean="0">
              <a:solidFill>
                <a:srgbClr val="FF0000"/>
              </a:solidFill>
            </a:endParaRPr>
          </a:p>
          <a:p>
            <a:r>
              <a:rPr lang="en-US" sz="3600" dirty="0" err="1" smtClean="0">
                <a:solidFill>
                  <a:srgbClr val="FF0000"/>
                </a:solidFill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</a:rPr>
              <a:t> 2-3, </a:t>
            </a:r>
            <a:r>
              <a:rPr lang="en-US" sz="3600" dirty="0" err="1" smtClean="0">
                <a:solidFill>
                  <a:srgbClr val="FF0000"/>
                </a:solidFill>
              </a:rPr>
              <a:t>thời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gian</a:t>
            </a:r>
            <a:r>
              <a:rPr lang="en-US" sz="3600" dirty="0" smtClean="0">
                <a:solidFill>
                  <a:srgbClr val="FF0000"/>
                </a:solidFill>
              </a:rPr>
              <a:t> 3ph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84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783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879" y="2265440"/>
            <a:ext cx="9144000" cy="1655762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1. </a:t>
            </a: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miêu</a:t>
            </a:r>
            <a:r>
              <a:rPr lang="en-US" sz="3600" dirty="0"/>
              <a:t> </a:t>
            </a:r>
            <a:r>
              <a:rPr lang="en-US" sz="3600" dirty="0" err="1"/>
              <a:t>tả</a:t>
            </a:r>
            <a:r>
              <a:rPr lang="en-US" sz="3600" dirty="0"/>
              <a:t>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tượng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mục</a:t>
            </a:r>
            <a:r>
              <a:rPr lang="en-US" sz="3600" dirty="0"/>
              <a:t>?</a:t>
            </a:r>
          </a:p>
          <a:p>
            <a:pPr algn="just"/>
            <a:r>
              <a:rPr lang="en-US" sz="3600" dirty="0"/>
              <a:t>  </a:t>
            </a:r>
          </a:p>
          <a:p>
            <a:pPr algn="just"/>
            <a:r>
              <a:rPr lang="en-US" sz="3600" dirty="0"/>
              <a:t>2. </a:t>
            </a:r>
            <a:r>
              <a:rPr lang="en-US" sz="3600" dirty="0" err="1"/>
              <a:t>Tác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mục</a:t>
            </a:r>
            <a:r>
              <a:rPr lang="en-US" sz="3600" dirty="0"/>
              <a:t>?</a:t>
            </a:r>
          </a:p>
          <a:p>
            <a:pPr algn="just"/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64276" y="41881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rgbClr val="FF0000"/>
                </a:solidFill>
              </a:rPr>
              <a:t>Thảo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luận</a:t>
            </a:r>
            <a:endParaRPr lang="en-US" sz="5400" dirty="0" smtClean="0">
              <a:solidFill>
                <a:srgbClr val="FF0000"/>
              </a:solidFill>
            </a:endParaRPr>
          </a:p>
          <a:p>
            <a:r>
              <a:rPr lang="en-US" sz="3600" dirty="0" err="1" smtClean="0">
                <a:solidFill>
                  <a:srgbClr val="FF0000"/>
                </a:solidFill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</a:rPr>
              <a:t> 2-3, </a:t>
            </a:r>
            <a:r>
              <a:rPr lang="en-US" sz="3600" dirty="0" err="1" smtClean="0">
                <a:solidFill>
                  <a:srgbClr val="FF0000"/>
                </a:solidFill>
              </a:rPr>
              <a:t>thời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gian</a:t>
            </a:r>
            <a:r>
              <a:rPr lang="en-US" sz="3600" dirty="0" smtClean="0">
                <a:solidFill>
                  <a:srgbClr val="FF0000"/>
                </a:solidFill>
              </a:rPr>
              <a:t> 3ph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1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7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6624" y="1654629"/>
            <a:ext cx="9779359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190" algn="just">
              <a:lnSpc>
                <a:spcPct val="115000"/>
              </a:lnSpc>
              <a:spcAft>
                <a:spcPts val="0"/>
              </a:spcAft>
            </a:pP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thực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hiện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123190" algn="just">
              <a:lnSpc>
                <a:spcPct val="115000"/>
              </a:lnSpc>
              <a:spcAft>
                <a:spcPts val="0"/>
              </a:spcAft>
            </a:pP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thực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hiện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3190" algn="just">
              <a:lnSpc>
                <a:spcPct val="115000"/>
              </a:lnSpc>
              <a:spcAft>
                <a:spcPts val="0"/>
              </a:spcAft>
            </a:pP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thực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hiện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123190" algn="just">
              <a:lnSpc>
                <a:spcPct val="115000"/>
              </a:lnSpc>
              <a:spcAft>
                <a:spcPts val="0"/>
              </a:spcAft>
            </a:pP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thực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hiện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xoá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90534" y="241830"/>
            <a:ext cx="9144000" cy="1412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luận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</a:rPr>
              <a:t> 2-3, </a:t>
            </a:r>
            <a:r>
              <a:rPr lang="en-US" sz="3600" b="1" dirty="0" err="1" smtClean="0">
                <a:solidFill>
                  <a:srgbClr val="FF0000"/>
                </a:solidFill>
              </a:rPr>
              <a:t>thời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gian</a:t>
            </a:r>
            <a:r>
              <a:rPr lang="en-US" sz="3600" b="1" dirty="0" smtClean="0">
                <a:solidFill>
                  <a:srgbClr val="FF0000"/>
                </a:solidFill>
              </a:rPr>
              <a:t> 5ph</a:t>
            </a: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4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252</Words>
  <Application>Microsoft Office PowerPoint</Application>
  <PresentationFormat>Custom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THỰC HÀNH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Hanh</cp:lastModifiedBy>
  <cp:revision>36</cp:revision>
  <dcterms:created xsi:type="dcterms:W3CDTF">2019-10-18T01:00:04Z</dcterms:created>
  <dcterms:modified xsi:type="dcterms:W3CDTF">2020-01-13T03:54:52Z</dcterms:modified>
</cp:coreProperties>
</file>