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0" r:id="rId4"/>
    <p:sldId id="262" r:id="rId5"/>
    <p:sldId id="263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1398" autoAdjust="0"/>
  </p:normalViewPr>
  <p:slideViewPr>
    <p:cSldViewPr>
      <p:cViewPr varScale="1">
        <p:scale>
          <a:sx n="85" d="100"/>
          <a:sy n="85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C673-DCE1-4989-A559-2B7042AD794A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86A5-71A2-4FAE-A1B1-1594EB31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phông nền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ết quả hình ảnh cho phông nền đẹp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7327" y="1981200"/>
            <a:ext cx="8488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Tạo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trái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E5026-A720-4BEE-A924-B797A9FD600E}"/>
              </a:ext>
            </a:extLst>
          </p:cNvPr>
          <p:cNvSpPr txBox="1"/>
          <p:nvPr/>
        </p:nvSpPr>
        <p:spPr>
          <a:xfrm>
            <a:off x="1143000" y="228600"/>
            <a:ext cx="6322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D8198-C39D-4B2D-843C-DA3AF3A1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981" r="-4869" b="13108"/>
          <a:stretch/>
        </p:blipFill>
        <p:spPr>
          <a:xfrm>
            <a:off x="405713" y="1100096"/>
            <a:ext cx="266700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266B1-1D43-4048-A06A-42ED55F19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6" b="20000"/>
          <a:stretch/>
        </p:blipFill>
        <p:spPr>
          <a:xfrm>
            <a:off x="405713" y="3084554"/>
            <a:ext cx="2667001" cy="168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6684E-FF32-439C-A54C-1726378A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41783"/>
            <a:ext cx="1890286" cy="1890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60094-834D-496A-8FBC-739002DB5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00"/>
          <a:stretch/>
        </p:blipFill>
        <p:spPr>
          <a:xfrm>
            <a:off x="6839763" y="2590800"/>
            <a:ext cx="1890286" cy="2025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2A62E-FDFE-40F9-BB09-A9E58257B9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19"/>
          <a:stretch/>
        </p:blipFill>
        <p:spPr>
          <a:xfrm>
            <a:off x="4759411" y="4419600"/>
            <a:ext cx="1752600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6733F9-CA4A-48A7-BBB5-FEEDC1953E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r="13257"/>
          <a:stretch/>
        </p:blipFill>
        <p:spPr>
          <a:xfrm>
            <a:off x="347751" y="4992792"/>
            <a:ext cx="2724963" cy="16530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7692ED-32FF-4846-83F0-10ADEC1D5CD4}"/>
              </a:ext>
            </a:extLst>
          </p:cNvPr>
          <p:cNvCxnSpPr>
            <a:endCxn id="7" idx="1"/>
          </p:cNvCxnSpPr>
          <p:nvPr/>
        </p:nvCxnSpPr>
        <p:spPr>
          <a:xfrm>
            <a:off x="3200400" y="2743200"/>
            <a:ext cx="3639363" cy="86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053B35-5725-461B-897B-32D21F03A855}"/>
              </a:ext>
            </a:extLst>
          </p:cNvPr>
          <p:cNvCxnSpPr/>
          <p:nvPr/>
        </p:nvCxnSpPr>
        <p:spPr>
          <a:xfrm>
            <a:off x="3136557" y="4343400"/>
            <a:ext cx="158784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947BB7-8E7D-48E8-8CE0-D6BB9726DA95}"/>
              </a:ext>
            </a:extLst>
          </p:cNvPr>
          <p:cNvCxnSpPr/>
          <p:nvPr/>
        </p:nvCxnSpPr>
        <p:spPr>
          <a:xfrm flipH="1">
            <a:off x="3072714" y="2928896"/>
            <a:ext cx="1651686" cy="267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33483" t="32325" r="22164" b="47125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7054" t="38005" r="17340" b="31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69611" t="41311" r="14788" b="46579"/>
          <a:stretch>
            <a:fillRect/>
          </a:stretch>
        </p:blipFill>
        <p:spPr bwMode="auto">
          <a:xfrm>
            <a:off x="2438400" y="3657600"/>
            <a:ext cx="46482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4009" t="41311" r="30780" b="46579"/>
          <a:stretch>
            <a:fillRect/>
          </a:stretch>
        </p:blipFill>
        <p:spPr bwMode="auto">
          <a:xfrm>
            <a:off x="4572000" y="381000"/>
            <a:ext cx="45720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88" t="41311" r="46391" b="46579"/>
          <a:stretch>
            <a:fillRect/>
          </a:stretch>
        </p:blipFill>
        <p:spPr bwMode="auto">
          <a:xfrm>
            <a:off x="0" y="381000"/>
            <a:ext cx="4495800" cy="29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phông nền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295400"/>
            <a:ext cx="8686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11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9&quot;&gt;&lt;property id=&quot;20148&quot; value=&quot;5&quot;/&gt;&lt;property id=&quot;20300&quot; value=&quot;Slide 6 - &amp;quot;Vận dụng sáng tạo &amp;quot;&quot;/&gt;&lt;property id=&quot;20307&quot; value=&quot;258&quot;/&gt;&lt;/object&gt;&lt;object type=&quot;3&quot; unique_id=&quot;10066&quot;&gt;&lt;property id=&quot;20148&quot; value=&quot;5&quot;/&gt;&lt;property id=&quot;20300&quot; value=&quot;Slide 5&quot;/&gt;&lt;property id=&quot;20307&quot; value=&quot;259&quot;/&gt;&lt;/object&gt;&lt;object type=&quot;3&quot; unique_id=&quot;10130&quot;&gt;&lt;property id=&quot;20148&quot; value=&quot;5&quot;/&gt;&lt;property id=&quot;20300&quot; value=&quot;Slide 1&quot;/&gt;&lt;property id=&quot;20307&quot; value=&quot;261&quot;/&gt;&lt;/object&gt;&lt;object type=&quot;3&quot; unique_id=&quot;10131&quot;&gt;&lt;property id=&quot;20148&quot; value=&quot;5&quot;/&gt;&lt;property id=&quot;20300&quot; value=&quot;Slide 2&quot;/&gt;&lt;property id=&quot;20307&quot; value=&quot;260&quot;/&gt;&lt;/object&gt;&lt;object type=&quot;3&quot; unique_id=&quot;10132&quot;&gt;&lt;property id=&quot;20148&quot; value=&quot;5&quot;/&gt;&lt;property id=&quot;20300&quot; value=&quot;Slide 3&quot;/&gt;&lt;property id=&quot;20307&quot; value=&quot;262&quot;/&gt;&lt;/object&gt;&lt;object type=&quot;3&quot; unique_id=&quot;10133&quot;&gt;&lt;property id=&quot;20148&quot; value=&quot;5&quot;/&gt;&lt;property id=&quot;20300&quot; value=&quot;Slide 4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Lop 3,mi thuat,tuan 20, chu đe 8- Trai cay bon mua ( tiet 2)</Template>
  <TotalTime>0</TotalTime>
  <Words>15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2020-01-13T15:43:00Z</dcterms:created>
  <dcterms:modified xsi:type="dcterms:W3CDTF">2020-01-13T15:45:20Z</dcterms:modified>
</cp:coreProperties>
</file>