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58" r:id="rId5"/>
    <p:sldId id="281" r:id="rId6"/>
    <p:sldId id="272" r:id="rId7"/>
    <p:sldId id="273" r:id="rId8"/>
    <p:sldId id="274" r:id="rId9"/>
    <p:sldId id="275" r:id="rId10"/>
    <p:sldId id="276" r:id="rId11"/>
    <p:sldId id="260" r:id="rId12"/>
    <p:sldId id="283" r:id="rId13"/>
    <p:sldId id="277" r:id="rId14"/>
    <p:sldId id="284" r:id="rId15"/>
    <p:sldId id="278" r:id="rId16"/>
    <p:sldId id="264" r:id="rId17"/>
    <p:sldId id="286" r:id="rId18"/>
    <p:sldId id="285" r:id="rId19"/>
    <p:sldId id="270" r:id="rId20"/>
    <p:sldId id="282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66"/>
    <a:srgbClr val="D5760B"/>
    <a:srgbClr val="FFFF99"/>
    <a:srgbClr val="67873F"/>
    <a:srgbClr val="FF6900"/>
    <a:srgbClr val="F9F9F9"/>
    <a:srgbClr val="0ACEFF"/>
    <a:srgbClr val="BDAC82"/>
    <a:srgbClr val="683C11"/>
    <a:srgbClr val="09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1" autoAdjust="0"/>
    <p:restoredTop sz="94660"/>
  </p:normalViewPr>
  <p:slideViewPr>
    <p:cSldViewPr snapToGrid="0">
      <p:cViewPr>
        <p:scale>
          <a:sx n="79" d="100"/>
          <a:sy n="79" d="100"/>
        </p:scale>
        <p:origin x="-3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62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3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3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7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6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56DE2-7FDD-4322-9802-C38A538D1BC9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1DF17-59F9-4766-83EC-8983B37FDF1C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77634-35C4-4424-B3CA-96B3B2B3ECB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72D41-98F7-4A47-AC91-800030CF8D9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5FA0C-ABB3-4D8D-8DA2-2C2536C4D99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1C6F-2CE4-45EA-B20B-62C5B6B0205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1A4FE-6B91-4329-9A69-3EFF51307F7F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D62F8-E0FC-422D-8FC3-FBB1DE47329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50B14-7B9A-406E-842E-07F4C46B2695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68B38-3FEC-45B0-9EE8-A69C2186C6F6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4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2CB08-50BB-4963-9FFF-24479714C30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FBC1F-289D-4E72-8A34-C6FE157017AA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435B-6409-42DF-996A-85316332C800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66E6B-294E-4578-842B-FDEBB12399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5ABFC-7D10-401E-ACB1-BF66857BD8A2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9A5BA-ADE1-4769-B387-EE30813643C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152B-B934-4E08-8453-2CC0722597B6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F7C8-CC9D-4000-BD70-A18E42B8C18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31967-AAD8-4EFD-BA44-D9CEA967CE5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33EF0D-6E86-4D03-9A25-3C845FAC24A0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DD197-98A8-4F08-8496-65B2574D8E6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D7B87-18A4-4185-8959-AE6328E0408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56DE2-7FDD-4322-9802-C38A538D1BC9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1DF17-59F9-4766-83EC-8983B37FDF1C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0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77634-35C4-4424-B3CA-96B3B2B3ECB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72D41-98F7-4A47-AC91-800030CF8D9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5FA0C-ABB3-4D8D-8DA2-2C2536C4D99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1C6F-2CE4-45EA-B20B-62C5B6B0205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16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1A4FE-6B91-4329-9A69-3EFF51307F7F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D62F8-E0FC-422D-8FC3-FBB1DE47329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62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50B14-7B9A-406E-842E-07F4C46B2695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68B38-3FEC-45B0-9EE8-A69C2186C6F6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83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2CB08-50BB-4963-9FFF-24479714C30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FBC1F-289D-4E72-8A34-C6FE157017AA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938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435B-6409-42DF-996A-85316332C800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66E6B-294E-4578-842B-FDEBB123996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5ABFC-7D10-401E-ACB1-BF66857BD8A2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9A5BA-ADE1-4769-B387-EE30813643C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157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2152B-B934-4E08-8453-2CC0722597B6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F7C8-CC9D-4000-BD70-A18E42B8C18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205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31967-AAD8-4EFD-BA44-D9CEA967CE5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33EF0D-6E86-4D03-9A25-3C845FAC24A0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694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DD197-98A8-4F08-8496-65B2574D8E6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D7B87-18A4-4185-8959-AE6328E0408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6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3B3A0-3F02-45D2-A5DB-C564DE17424B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73841-3572-4475-8397-0F821C42899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4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3B3A0-3F02-45D2-A5DB-C564DE17424B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18/12/2019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73841-3572-4475-8397-0F821C42899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5.xml"/><Relationship Id="rId12" Type="http://schemas.openxmlformats.org/officeDocument/2006/relationships/image" Target="../media/image1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image" Target="../media/image17.gif"/><Relationship Id="rId5" Type="http://schemas.openxmlformats.org/officeDocument/2006/relationships/image" Target="../media/image15.png"/><Relationship Id="rId10" Type="http://schemas.openxmlformats.org/officeDocument/2006/relationships/image" Target="../media/image16.gif"/><Relationship Id="rId4" Type="http://schemas.openxmlformats.org/officeDocument/2006/relationships/image" Target="../media/image14.jpeg"/><Relationship Id="rId9" Type="http://schemas.openxmlformats.org/officeDocument/2006/relationships/slide" Target="slide7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33860" y="2087411"/>
            <a:ext cx="1478290" cy="1168595"/>
            <a:chOff x="8333860" y="2087411"/>
            <a:chExt cx="1478290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333860" y="2117710"/>
              <a:ext cx="147829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2A6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73447" y="1746263"/>
              <a:ext cx="61908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9864" y="2065001"/>
              <a:ext cx="77457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74776" y="2037422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615145" y="3861896"/>
            <a:ext cx="5151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</a:t>
            </a: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ĐINH THỊ HỒNG DUYÊN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53" y="-23417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3" y="-203358"/>
            <a:ext cx="1974246" cy="157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429663" y="436864"/>
            <a:ext cx="139172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smtClean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131463" y="500875"/>
            <a:ext cx="5743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Dựa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trả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1655" y="1201382"/>
            <a:ext cx="5030497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619" y="1182485"/>
            <a:ext cx="5157648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76" y="3874407"/>
            <a:ext cx="8991412" cy="21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852" y="-68961"/>
            <a:ext cx="12939539" cy="692696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3" y="-61954"/>
            <a:ext cx="2288531" cy="2135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176130" y="1011899"/>
            <a:ext cx="1390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4400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3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446"/>
            <a:ext cx="12204700" cy="1003300"/>
          </a:xfrm>
          <a:prstGeom prst="rect">
            <a:avLst/>
          </a:prstGeom>
        </p:spPr>
      </p:pic>
      <p:sp>
        <p:nvSpPr>
          <p:cNvPr id="14" name="矩形 50"/>
          <p:cNvSpPr/>
          <p:nvPr/>
        </p:nvSpPr>
        <p:spPr>
          <a:xfrm>
            <a:off x="2747595" y="1096473"/>
            <a:ext cx="8526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chỉ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ngườ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3614" y="1988750"/>
            <a:ext cx="6513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0020" y="1993192"/>
            <a:ext cx="5157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58" y="3830250"/>
            <a:ext cx="2685280" cy="27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870853" cy="1586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42473" y="851978"/>
            <a:ext cx="104708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2A6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549" y="3874168"/>
            <a:ext cx="1823758" cy="253415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42011" y="2045152"/>
            <a:ext cx="8478110" cy="2425235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852" y="-68961"/>
            <a:ext cx="12939539" cy="692696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3" y="-61954"/>
            <a:ext cx="2288531" cy="2135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188162" y="1047995"/>
            <a:ext cx="139653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4400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3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446"/>
            <a:ext cx="12204700" cy="1003300"/>
          </a:xfrm>
          <a:prstGeom prst="rect">
            <a:avLst/>
          </a:prstGeom>
        </p:spPr>
      </p:pic>
      <p:sp>
        <p:nvSpPr>
          <p:cNvPr id="14" name="矩形 50"/>
          <p:cNvSpPr/>
          <p:nvPr/>
        </p:nvSpPr>
        <p:spPr>
          <a:xfrm>
            <a:off x="2747595" y="1096473"/>
            <a:ext cx="8366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đặt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ấy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2583" y="1894482"/>
            <a:ext cx="102589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8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833" y="4572138"/>
            <a:ext cx="3619500" cy="22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0" y="4120898"/>
            <a:ext cx="3133488" cy="2680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8113" y="1760215"/>
            <a:ext cx="7855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719134" y="2791304"/>
            <a:ext cx="4283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79105" y="2790027"/>
            <a:ext cx="2430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16294" y="3344743"/>
            <a:ext cx="486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852" y="-68961"/>
            <a:ext cx="12939539" cy="692696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3" y="-61954"/>
            <a:ext cx="2288531" cy="2135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188162" y="1047995"/>
            <a:ext cx="139653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4400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3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446"/>
            <a:ext cx="12204700" cy="1003300"/>
          </a:xfrm>
          <a:prstGeom prst="rect">
            <a:avLst/>
          </a:prstGeom>
        </p:spPr>
      </p:pic>
      <p:sp>
        <p:nvSpPr>
          <p:cNvPr id="14" name="矩形 50"/>
          <p:cNvSpPr/>
          <p:nvPr/>
        </p:nvSpPr>
        <p:spPr>
          <a:xfrm>
            <a:off x="2747595" y="1096473"/>
            <a:ext cx="8366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đặt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ấy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2583" y="1894482"/>
            <a:ext cx="102589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8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833" y="4572138"/>
            <a:ext cx="3619500" cy="22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870853" cy="1586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42473" y="851978"/>
            <a:ext cx="104708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2A6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549" y="3874168"/>
            <a:ext cx="1823758" cy="253415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42011" y="1476727"/>
            <a:ext cx="8478110" cy="3904545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(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)?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45883" y="2087411"/>
            <a:ext cx="1454244" cy="1168595"/>
            <a:chOff x="8345883" y="2087411"/>
            <a:chExt cx="1454244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345883" y="2117710"/>
              <a:ext cx="14542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 smtClean="0">
                  <a:solidFill>
                    <a:srgbClr val="FF69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duy</a:t>
              </a:r>
              <a:endParaRPr lang="zh-CN" altLang="en-US" sz="6600" dirty="0">
                <a:solidFill>
                  <a:srgbClr val="FF69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131394" y="1746263"/>
              <a:ext cx="110318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 smtClean="0">
                  <a:solidFill>
                    <a:srgbClr val="099F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Sơ</a:t>
              </a:r>
              <a:endParaRPr lang="zh-CN" altLang="en-US" sz="6600" dirty="0">
                <a:solidFill>
                  <a:srgbClr val="099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911624" y="2065001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endParaRPr lang="zh-CN" altLang="en-US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86612" y="2037422"/>
              <a:ext cx="8787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 smtClean="0">
                  <a:solidFill>
                    <a:srgbClr val="FF4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endParaRPr lang="zh-CN" altLang="en-US" sz="6600" dirty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/>
          <p:cNvSpPr/>
          <p:nvPr/>
        </p:nvSpPr>
        <p:spPr>
          <a:xfrm>
            <a:off x="4661556" y="546755"/>
            <a:ext cx="2710205" cy="83898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>
            <a:stCxn id="20" idx="1"/>
            <a:endCxn id="25" idx="0"/>
          </p:cNvCxnSpPr>
          <p:nvPr/>
        </p:nvCxnSpPr>
        <p:spPr>
          <a:xfrm flipH="1">
            <a:off x="1932495" y="1384848"/>
            <a:ext cx="4084164" cy="8304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3951" y="2215300"/>
            <a:ext cx="3337088" cy="970960"/>
          </a:xfrm>
          <a:prstGeom prst="ellipse">
            <a:avLst/>
          </a:prstGeom>
          <a:solidFill>
            <a:srgbClr val="FF4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54167" y="2215300"/>
            <a:ext cx="3444319" cy="9709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446416" y="2215300"/>
            <a:ext cx="3450211" cy="9709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>
            <a:stCxn id="20" idx="1"/>
            <a:endCxn id="27" idx="0"/>
          </p:cNvCxnSpPr>
          <p:nvPr/>
        </p:nvCxnSpPr>
        <p:spPr>
          <a:xfrm>
            <a:off x="6016659" y="1384848"/>
            <a:ext cx="4154863" cy="8304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0" idx="1"/>
            <a:endCxn id="26" idx="0"/>
          </p:cNvCxnSpPr>
          <p:nvPr/>
        </p:nvCxnSpPr>
        <p:spPr>
          <a:xfrm>
            <a:off x="6016659" y="1384848"/>
            <a:ext cx="159668" cy="8304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82645" y="4440919"/>
            <a:ext cx="1570741" cy="603316"/>
          </a:xfrm>
          <a:prstGeom prst="roundRect">
            <a:avLst/>
          </a:prstGeom>
          <a:solidFill>
            <a:srgbClr val="FF4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Ai?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0298" y="4440919"/>
            <a:ext cx="1570741" cy="603316"/>
          </a:xfrm>
          <a:prstGeom prst="roundRect">
            <a:avLst/>
          </a:prstGeom>
          <a:solidFill>
            <a:srgbClr val="FF4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</a:t>
            </a: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358720" y="4440919"/>
            <a:ext cx="1570741" cy="6033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Ai?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27745" y="4440919"/>
            <a:ext cx="1570741" cy="6033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446416" y="4432386"/>
            <a:ext cx="1570741" cy="603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Ai?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415441" y="4432386"/>
            <a:ext cx="1570741" cy="603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BPTLCH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>
            <a:endCxn id="36" idx="0"/>
          </p:cNvCxnSpPr>
          <p:nvPr/>
        </p:nvCxnSpPr>
        <p:spPr>
          <a:xfrm flipH="1">
            <a:off x="968016" y="3186260"/>
            <a:ext cx="964479" cy="1254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144090" y="3186260"/>
            <a:ext cx="964479" cy="1254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9176997" y="3186260"/>
            <a:ext cx="964479" cy="1254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7" idx="0"/>
          </p:cNvCxnSpPr>
          <p:nvPr/>
        </p:nvCxnSpPr>
        <p:spPr>
          <a:xfrm>
            <a:off x="1944277" y="3186260"/>
            <a:ext cx="871392" cy="1254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39" idx="0"/>
          </p:cNvCxnSpPr>
          <p:nvPr/>
        </p:nvCxnSpPr>
        <p:spPr>
          <a:xfrm>
            <a:off x="6132135" y="3186260"/>
            <a:ext cx="980981" cy="12546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1" idx="0"/>
          </p:cNvCxnSpPr>
          <p:nvPr/>
        </p:nvCxnSpPr>
        <p:spPr>
          <a:xfrm>
            <a:off x="10141476" y="3186260"/>
            <a:ext cx="1059336" cy="1246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30298" y="5141478"/>
            <a:ext cx="172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68985" y="5141478"/>
            <a:ext cx="172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504602" y="5141478"/>
            <a:ext cx="172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640112" y="1345272"/>
            <a:ext cx="104708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2A6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572336" y="2926727"/>
            <a:ext cx="6375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Trò</a:t>
            </a:r>
            <a:r>
              <a:rPr lang="en-US" altLang="zh-CN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“</a:t>
            </a:r>
            <a:r>
              <a:rPr lang="en-US" altLang="zh-CN" sz="3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Vòng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quay may </a:t>
            </a:r>
            <a:r>
              <a:rPr lang="en-US" altLang="zh-CN" sz="3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mắn</a:t>
            </a:r>
            <a:r>
              <a:rPr lang="en-US" altLang="zh-CN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”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5873751" y="1204913"/>
            <a:ext cx="3781426" cy="3776663"/>
            <a:chOff x="5425622" y="292790"/>
            <a:chExt cx="5834378" cy="5828280"/>
          </a:xfrm>
        </p:grpSpPr>
        <p:pic>
          <p:nvPicPr>
            <p:cNvPr id="2154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7" name="TextBox 8"/>
            <p:cNvSpPr txBox="1">
              <a:spLocks noChangeArrowheads="1"/>
            </p:cNvSpPr>
            <p:nvPr/>
          </p:nvSpPr>
          <p:spPr bwMode="auto">
            <a:xfrm rot="14949661">
              <a:off x="6674685" y="966542"/>
              <a:ext cx="2025648" cy="128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Mất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lượt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48" name="TextBox 9"/>
            <p:cNvSpPr txBox="1">
              <a:spLocks noChangeArrowheads="1"/>
            </p:cNvSpPr>
            <p:nvPr/>
          </p:nvSpPr>
          <p:spPr bwMode="auto">
            <a:xfrm rot="12232592">
              <a:off x="5742638" y="1881991"/>
              <a:ext cx="2025648" cy="128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Chọn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câu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49" name="TextBox 10"/>
            <p:cNvSpPr txBox="1">
              <a:spLocks noChangeArrowheads="1"/>
            </p:cNvSpPr>
            <p:nvPr/>
          </p:nvSpPr>
          <p:spPr bwMode="auto">
            <a:xfrm rot="17590276">
              <a:off x="8081614" y="912183"/>
              <a:ext cx="2025648" cy="128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Chọn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câu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50" name="TextBox 11"/>
            <p:cNvSpPr txBox="1">
              <a:spLocks noChangeArrowheads="1"/>
            </p:cNvSpPr>
            <p:nvPr/>
          </p:nvSpPr>
          <p:spPr bwMode="auto">
            <a:xfrm rot="20155085">
              <a:off x="9101454" y="1811752"/>
              <a:ext cx="2110137" cy="128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Mất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lượt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51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221783"/>
              <a:ext cx="2025648" cy="128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Chọn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câu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52" name="TextBox 18"/>
            <p:cNvSpPr txBox="1">
              <a:spLocks noChangeArrowheads="1"/>
            </p:cNvSpPr>
            <p:nvPr/>
          </p:nvSpPr>
          <p:spPr bwMode="auto">
            <a:xfrm rot="6703311">
              <a:off x="6520294" y="4266608"/>
              <a:ext cx="2252040" cy="128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May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mắn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53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197492"/>
              <a:ext cx="2025648" cy="128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Chọn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câu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21554" name="TextBox 20"/>
            <p:cNvSpPr txBox="1">
              <a:spLocks noChangeArrowheads="1"/>
            </p:cNvSpPr>
            <p:nvPr/>
          </p:nvSpPr>
          <p:spPr bwMode="auto">
            <a:xfrm rot="1321648">
              <a:off x="8940449" y="3253291"/>
              <a:ext cx="2025648" cy="128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Chọn</a:t>
              </a: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 </a:t>
              </a:r>
              <a:r>
                <a:rPr kumimoji="0" lang="en-GB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câu</a:t>
              </a:r>
              <a:endPara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489950" y="5265739"/>
            <a:ext cx="2027238" cy="63658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544010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667960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511129" y="3787225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655228" y="3787225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29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21519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490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9" y="17621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1" y="13668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216026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655889"/>
            <a:ext cx="10160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520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0037764" y="2797176"/>
            <a:ext cx="587375" cy="58737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090739" y="1379539"/>
            <a:ext cx="8010525" cy="157797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 1: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“</a:t>
            </a:r>
            <a:r>
              <a:rPr kumimoji="0" lang="en-US" alt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Bạn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Hoa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đang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quét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nhà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”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498725" y="3224214"/>
            <a:ext cx="7194550" cy="1417637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207376" y="5070475"/>
            <a:ext cx="2297113" cy="750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QUAY VỀ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20813"/>
            <a:ext cx="12207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0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090739" y="1379539"/>
            <a:ext cx="8010525" cy="157797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 2: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3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từ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nói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về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tình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cảm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thương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yêu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giữa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anh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chị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em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.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20813"/>
            <a:ext cx="12207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207376" y="5070475"/>
            <a:ext cx="2297113" cy="750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QUAY VỀ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502219" y="1379539"/>
            <a:ext cx="8010525" cy="157797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 3: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Điền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dấu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chấm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hoặc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dấu</a:t>
            </a:r>
            <a:r>
              <a:rPr lang="en-US" altLang="en-US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“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Noel,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498725" y="3224214"/>
            <a:ext cx="8005764" cy="1417637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685800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ÁN: </a:t>
            </a:r>
            <a:r>
              <a:rPr lang="vi-VN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</a:t>
            </a:r>
            <a:r>
              <a: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 </a:t>
            </a:r>
            <a:r>
              <a:rPr lang="vi-VN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Noe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vi-VN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 có đi chơi đâu </a:t>
            </a:r>
            <a:r>
              <a:rPr lang="vi-VN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20813"/>
            <a:ext cx="12207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207376" y="5070475"/>
            <a:ext cx="2297113" cy="750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QUAY VỀ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090739" y="1379539"/>
            <a:ext cx="8010525" cy="157797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 4: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“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Đàn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dê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ăn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cỏ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trên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cánh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đồng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”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thuộc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kiểu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2400" b="1" noProof="0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498725" y="3224214"/>
            <a:ext cx="7194550" cy="1417637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20813"/>
            <a:ext cx="12207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207376" y="5070475"/>
            <a:ext cx="2297113" cy="750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QUAY VỀ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53" y="-23417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3" y="-203358"/>
            <a:ext cx="1974246" cy="157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429663" y="436864"/>
            <a:ext cx="139172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smtClean="0">
                <a:solidFill>
                  <a:schemeClr val="bg1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131463" y="500875"/>
            <a:ext cx="5743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Dựa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trả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1655" y="1201382"/>
            <a:ext cx="5030497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6619" y="1182485"/>
            <a:ext cx="5157648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76" y="3874407"/>
            <a:ext cx="8991412" cy="21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8" y="2667785"/>
            <a:ext cx="2883403" cy="41171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6" y="1027522"/>
            <a:ext cx="4161999" cy="48271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6" y="1027522"/>
            <a:ext cx="4161999" cy="48271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5" y="1027522"/>
            <a:ext cx="4161999" cy="48367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4" y="1005885"/>
            <a:ext cx="4161999" cy="4846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711</Words>
  <Application>Microsoft Office PowerPoint</Application>
  <PresentationFormat>Custom</PresentationFormat>
  <Paragraphs>114</Paragraphs>
  <Slides>18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huy_ctn</cp:lastModifiedBy>
  <cp:revision>36</cp:revision>
  <dcterms:created xsi:type="dcterms:W3CDTF">2016-02-15T09:22:00Z</dcterms:created>
  <dcterms:modified xsi:type="dcterms:W3CDTF">2019-12-18T01:40:08Z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