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4" r:id="rId3"/>
    <p:sldId id="280" r:id="rId4"/>
    <p:sldId id="260" r:id="rId5"/>
    <p:sldId id="261" r:id="rId6"/>
    <p:sldId id="288" r:id="rId7"/>
    <p:sldId id="262" r:id="rId8"/>
    <p:sldId id="263" r:id="rId9"/>
    <p:sldId id="264" r:id="rId10"/>
    <p:sldId id="287" r:id="rId11"/>
    <p:sldId id="265" r:id="rId12"/>
    <p:sldId id="267" r:id="rId13"/>
    <p:sldId id="268" r:id="rId14"/>
    <p:sldId id="292" r:id="rId15"/>
    <p:sldId id="299" r:id="rId16"/>
    <p:sldId id="284" r:id="rId17"/>
    <p:sldId id="305" r:id="rId18"/>
    <p:sldId id="306" r:id="rId19"/>
    <p:sldId id="307" r:id="rId20"/>
    <p:sldId id="285" r:id="rId21"/>
    <p:sldId id="275" r:id="rId22"/>
    <p:sldId id="308" r:id="rId23"/>
    <p:sldId id="276" r:id="rId24"/>
    <p:sldId id="277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2ECA7-2116-4D6E-9B8B-A9D6D0B3CAF9}" v="2" dt="2020-08-21T17:57:3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1343F-8FB1-4473-9B24-92A341A2C97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63F2-DDA6-470F-877C-CD2948AAA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0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2207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39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0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50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78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53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586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21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31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89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094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F768CD6C-1D22-4210-8101-7F433D7A5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540963" y="841397"/>
            <a:ext cx="7618141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4151086" y="1046100"/>
            <a:ext cx="680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3537145" y="2204996"/>
            <a:ext cx="7618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.VnAvantH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µi</a:t>
            </a:r>
            <a:r>
              <a:rPr lang="en-US" sz="4800" b="1" dirty="0">
                <a:solidFill>
                  <a:srgbClr val="002060"/>
                </a:solidFill>
                <a:latin typeface=".VnAvant" panose="020B7200000000000000" pitchFamily="34" charset="0"/>
              </a:rPr>
              <a:t> 44: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6822635" y="3180672"/>
            <a:ext cx="391885" cy="292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12504" y="3016982"/>
            <a:ext cx="1667422" cy="3184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B400CE-DC6F-415E-B4D5-35DC38BFFE52}"/>
              </a:ext>
            </a:extLst>
          </p:cNvPr>
          <p:cNvSpPr txBox="1"/>
          <p:nvPr/>
        </p:nvSpPr>
        <p:spPr>
          <a:xfrm>
            <a:off x="4367406" y="5379303"/>
            <a:ext cx="4104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qu</a:t>
            </a:r>
            <a:r>
              <a:rPr lang="en-US" sz="6600" b="1" dirty="0">
                <a:latin typeface=".VnAvant" panose="020B7200000000000000" pitchFamily="34" charset="0"/>
              </a:rPr>
              <a:t>¶ </a:t>
            </a:r>
            <a:r>
              <a:rPr lang="en-US" sz="6600" b="1" dirty="0" err="1">
                <a:latin typeface=".VnAvant" panose="020B7200000000000000" pitchFamily="34" charset="0"/>
              </a:rPr>
              <a:t>lùu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44E1A-EDEC-41DE-8D72-244642797119}"/>
              </a:ext>
            </a:extLst>
          </p:cNvPr>
          <p:cNvSpPr txBox="1"/>
          <p:nvPr/>
        </p:nvSpPr>
        <p:spPr>
          <a:xfrm>
            <a:off x="6419682" y="5358702"/>
            <a:ext cx="1707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93A53-6E87-4287-BAB2-69F30BFFEF5A}"/>
              </a:ext>
            </a:extLst>
          </p:cNvPr>
          <p:cNvSpPr/>
          <p:nvPr/>
        </p:nvSpPr>
        <p:spPr>
          <a:xfrm>
            <a:off x="5455463" y="6461953"/>
            <a:ext cx="249443" cy="222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E93A53-6E87-4287-BAB2-69F30BFFEF5A}"/>
              </a:ext>
            </a:extLst>
          </p:cNvPr>
          <p:cNvSpPr/>
          <p:nvPr/>
        </p:nvSpPr>
        <p:spPr>
          <a:xfrm>
            <a:off x="7149946" y="6436403"/>
            <a:ext cx="249443" cy="222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wl of fruit&#10;&#10;Description automatically generated">
            <a:extLst>
              <a:ext uri="{FF2B5EF4-FFF2-40B4-BE49-F238E27FC236}">
                <a16:creationId xmlns:a16="http://schemas.microsoft.com/office/drawing/2014/main" id="{817E73DA-F990-4C08-9396-52BE073C5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6" y="173450"/>
            <a:ext cx="7968053" cy="49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792" y="1070027"/>
            <a:ext cx="11689208" cy="434412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×u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Þu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con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õu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034619" y="385064"/>
            <a:ext cx="518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4EE96B1-1FEB-4358-8AE8-A9D83C29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792277"/>
              </p:ext>
            </p:extLst>
          </p:nvPr>
        </p:nvGraphicFramePr>
        <p:xfrm>
          <a:off x="4347650" y="1648654"/>
          <a:ext cx="285906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ùu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DBEDF17-6D76-44BA-A89E-A736E9AC7E35}"/>
              </a:ext>
            </a:extLst>
          </p:cNvPr>
          <p:cNvSpPr/>
          <p:nvPr/>
        </p:nvSpPr>
        <p:spPr>
          <a:xfrm>
            <a:off x="4347650" y="2355122"/>
            <a:ext cx="2859062" cy="8068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696152" y="3155600"/>
            <a:ext cx="11236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dÞu</a:t>
            </a:r>
            <a:r>
              <a:rPr lang="en-US" sz="4400" b="1" dirty="0">
                <a:latin typeface=".VnAvant" panose="020B7200000000000000" pitchFamily="34" charset="0"/>
              </a:rPr>
              <a:t>       ®</a:t>
            </a:r>
            <a:r>
              <a:rPr lang="en-US" sz="4400" b="1" dirty="0" err="1">
                <a:latin typeface=".VnAvant" panose="020B7200000000000000" pitchFamily="34" charset="0"/>
              </a:rPr>
              <a:t>Þu</a:t>
            </a:r>
            <a:r>
              <a:rPr lang="en-US" sz="4400" b="1" dirty="0">
                <a:latin typeface=".VnAvant" panose="020B7200000000000000" pitchFamily="34" charset="0"/>
              </a:rPr>
              <a:t>      </a:t>
            </a:r>
            <a:r>
              <a:rPr lang="en-US" sz="4400" b="1" dirty="0" err="1">
                <a:latin typeface=".VnAvant" panose="020B7200000000000000" pitchFamily="34" charset="0"/>
              </a:rPr>
              <a:t>xÝu</a:t>
            </a:r>
            <a:r>
              <a:rPr lang="en-US" sz="4400" b="1" dirty="0">
                <a:latin typeface=".VnAvant" panose="020B7200000000000000" pitchFamily="34" charset="0"/>
              </a:rPr>
              <a:t>     </a:t>
            </a:r>
            <a:r>
              <a:rPr lang="en-US" sz="4400" b="1" dirty="0" err="1">
                <a:latin typeface=".VnAvant" panose="020B7200000000000000" pitchFamily="34" charset="0"/>
              </a:rPr>
              <a:t>hùu</a:t>
            </a:r>
            <a:r>
              <a:rPr lang="en-US" sz="4400" b="1" dirty="0">
                <a:latin typeface=".VnAvant" panose="020B7200000000000000" pitchFamily="34" charset="0"/>
              </a:rPr>
              <a:t>     </a:t>
            </a:r>
            <a:r>
              <a:rPr lang="en-US" sz="4400" b="1" dirty="0" err="1" smtClean="0">
                <a:latin typeface=".VnAvant" panose="020B7200000000000000" pitchFamily="34" charset="0"/>
              </a:rPr>
              <a:t>mùu</a:t>
            </a:r>
            <a:r>
              <a:rPr lang="en-US" sz="4400" b="1" dirty="0" smtClean="0">
                <a:latin typeface=".VnAvant" panose="020B7200000000000000" pitchFamily="34" charset="0"/>
              </a:rPr>
              <a:t>      </a:t>
            </a:r>
            <a:r>
              <a:rPr lang="en-US" sz="4400" b="1" dirty="0" err="1">
                <a:latin typeface=".VnAvant" panose="020B7200000000000000" pitchFamily="34" charset="0"/>
              </a:rPr>
              <a:t>lùu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969F5D-705B-4D09-9EB4-FF4005943ECD}"/>
              </a:ext>
            </a:extLst>
          </p:cNvPr>
          <p:cNvSpPr txBox="1"/>
          <p:nvPr/>
        </p:nvSpPr>
        <p:spPr>
          <a:xfrm>
            <a:off x="652764" y="5920454"/>
            <a:ext cx="12580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c¸i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r×u</a:t>
            </a:r>
            <a:r>
              <a:rPr lang="en-US" sz="4400" b="1" dirty="0">
                <a:latin typeface=".VnAvant" panose="020B7200000000000000" pitchFamily="34" charset="0"/>
              </a:rPr>
              <a:t>       </a:t>
            </a:r>
            <a:r>
              <a:rPr lang="en-US" sz="4400" b="1" dirty="0" err="1">
                <a:latin typeface=".VnAvant" panose="020B7200000000000000" pitchFamily="34" charset="0"/>
              </a:rPr>
              <a:t>c¸i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Þu</a:t>
            </a:r>
            <a:r>
              <a:rPr lang="en-US" sz="4400" b="1" dirty="0">
                <a:latin typeface=".VnAvant" panose="020B7200000000000000" pitchFamily="34" charset="0"/>
              </a:rPr>
              <a:t> 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¶ </a:t>
            </a:r>
            <a:r>
              <a:rPr lang="en-US" sz="4400" b="1" dirty="0" err="1">
                <a:latin typeface=".VnAvant" panose="020B7200000000000000" pitchFamily="34" charset="0"/>
              </a:rPr>
              <a:t>lùu</a:t>
            </a:r>
            <a:r>
              <a:rPr lang="en-US" sz="4400" b="1" dirty="0">
                <a:latin typeface=".VnAvant" panose="020B7200000000000000" pitchFamily="34" charset="0"/>
              </a:rPr>
              <a:t>      con </a:t>
            </a:r>
            <a:r>
              <a:rPr lang="en-US" sz="4400" b="1" dirty="0" err="1">
                <a:latin typeface=".VnAvant" panose="020B7200000000000000" pitchFamily="34" charset="0"/>
              </a:rPr>
              <a:t>cõu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250805" y="1120462"/>
            <a:ext cx="283335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00822" y="6568225"/>
            <a:ext cx="244699" cy="16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34187" y="1120462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30097" y="2216473"/>
            <a:ext cx="307526" cy="187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08576" y="2979706"/>
            <a:ext cx="197355" cy="1667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80424" y="3754538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02524" y="3768820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1" y="4306678"/>
            <a:ext cx="2121399" cy="15703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62" y="4037754"/>
            <a:ext cx="2433034" cy="1722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497" y="4110758"/>
            <a:ext cx="2534519" cy="1546930"/>
          </a:xfrm>
          <a:prstGeom prst="rect">
            <a:avLst/>
          </a:prstGeom>
        </p:spPr>
      </p:pic>
      <p:pic>
        <p:nvPicPr>
          <p:cNvPr id="12" name="Picture 11" descr="A bowl of fruit&#10;&#10;Description automatically generated">
            <a:extLst>
              <a:ext uri="{FF2B5EF4-FFF2-40B4-BE49-F238E27FC236}">
                <a16:creationId xmlns:a16="http://schemas.microsoft.com/office/drawing/2014/main" id="{E71F3D22-2522-46D8-9AF7-D86396D56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39" y="4049740"/>
            <a:ext cx="2622711" cy="16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60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3340F1-7C65-4C9D-9519-3CE035DA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4" y="-328596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975882" y="2710704"/>
            <a:ext cx="4554452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LUYÖN VIÕT</a:t>
            </a:r>
            <a:endParaRPr kumimoji="0" lang="tr-TR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58E617-58F5-4103-AACB-CB50C9DC29AC}"/>
              </a:ext>
            </a:extLst>
          </p:cNvPr>
          <p:cNvSpPr txBox="1"/>
          <p:nvPr/>
        </p:nvSpPr>
        <p:spPr>
          <a:xfrm>
            <a:off x="4536024" y="1659829"/>
            <a:ext cx="82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atin typeface="HP001 4 hang 1 ô ly" panose="020B0603050302020204" pitchFamily="34" charset="0"/>
              </a:rPr>
              <a:t>iu</a:t>
            </a:r>
            <a:r>
              <a:rPr lang="en-US" sz="9600" b="1" dirty="0">
                <a:latin typeface="HP001 4 hang 1 ô ly" panose="020B0603050302020204" pitchFamily="34" charset="0"/>
              </a:rPr>
              <a:t>   </a:t>
            </a:r>
            <a:r>
              <a:rPr lang="en-US" sz="9600" b="1" dirty="0" err="1">
                <a:latin typeface="HP001 4 hang 1 ô ly" panose="020B0603050302020204" pitchFamily="34" charset="0"/>
              </a:rPr>
              <a:t>ưu</a:t>
            </a:r>
            <a:endParaRPr lang="en-US" sz="9600" b="1" dirty="0">
              <a:latin typeface="HP001 4 hang 1 ô ly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5A26B-F0C4-4F87-B113-AB230CD57140}"/>
              </a:ext>
            </a:extLst>
          </p:cNvPr>
          <p:cNvSpPr txBox="1"/>
          <p:nvPr/>
        </p:nvSpPr>
        <p:spPr>
          <a:xfrm>
            <a:off x="2207531" y="362851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ang 1 ô ly" panose="020B0603050302020204" pitchFamily="34" charset="0"/>
              </a:rPr>
              <a:t>cái</a:t>
            </a:r>
            <a:r>
              <a:rPr lang="en-US" sz="9600" dirty="0">
                <a:latin typeface="HP001 4 hang 1 ô ly" panose="020B0603050302020204" pitchFamily="34" charset="0"/>
              </a:rPr>
              <a:t>  </a:t>
            </a:r>
            <a:r>
              <a:rPr lang="en-US" sz="9600" dirty="0" err="1">
                <a:latin typeface="HP001 4 hang 1 ô ly" panose="020B0603050302020204" pitchFamily="34" charset="0"/>
              </a:rPr>
              <a:t>rìu</a:t>
            </a:r>
            <a:r>
              <a:rPr lang="en-US" sz="9600" dirty="0">
                <a:latin typeface="HP001 4 hang 1 ô ly" panose="020B0603050302020204" pitchFamily="34" charset="0"/>
              </a:rPr>
              <a:t>  </a:t>
            </a:r>
            <a:r>
              <a:rPr lang="en-US" sz="9600" dirty="0" err="1">
                <a:latin typeface="HP001 4 hang 1 ô ly" panose="020B0603050302020204" pitchFamily="34" charset="0"/>
              </a:rPr>
              <a:t>quả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  <a:r>
              <a:rPr lang="en-US" sz="9600" dirty="0" err="1">
                <a:latin typeface="HP001 4 hang 1 ô ly" panose="020B0603050302020204" pitchFamily="34" charset="0"/>
              </a:rPr>
              <a:t>lựu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31A0D0-C596-4739-9077-FBED9411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360" y="229942"/>
            <a:ext cx="1539240" cy="96012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18D3B-AB4E-4CFF-BCFA-53874D0E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871" y="392751"/>
            <a:ext cx="415350" cy="768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7C32CED-AC4B-4DCE-84DE-1C780A9E45F8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4503651" y="146437"/>
            <a:ext cx="326441" cy="977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F77C257-3ABD-454A-9B83-43BDC7AA97EC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43B851-ACF6-464C-8CA3-3A800D8BC63D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3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143000"/>
            <a:ext cx="8001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980" y="28575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2</a:t>
            </a:r>
          </a:p>
        </p:txBody>
      </p:sp>
    </p:spTree>
    <p:extLst>
      <p:ext uri="{BB962C8B-B14F-4D97-AF65-F5344CB8AC3E}">
        <p14:creationId xmlns:p14="http://schemas.microsoft.com/office/powerpoint/2010/main" val="11287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692400" y="31681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39024-E25C-4900-9498-0CCEDB9184D9}"/>
              </a:ext>
            </a:extLst>
          </p:cNvPr>
          <p:cNvSpPr/>
          <p:nvPr/>
        </p:nvSpPr>
        <p:spPr>
          <a:xfrm>
            <a:off x="1169046" y="577794"/>
            <a:ext cx="1481164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</a:t>
            </a:r>
            <a:r>
              <a:rPr lang="en-US" sz="2800" b="1" dirty="0" err="1" smtClean="0">
                <a:latin typeface=".VnAvant" panose="020B7200000000000000" pitchFamily="34" charset="0"/>
              </a:rPr>
              <a:t>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B332C6-F60B-4D3D-B295-6CC02E98D35A}"/>
              </a:ext>
            </a:extLst>
          </p:cNvPr>
          <p:cNvSpPr/>
          <p:nvPr/>
        </p:nvSpPr>
        <p:spPr>
          <a:xfrm>
            <a:off x="818317" y="615372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65" y="1330660"/>
            <a:ext cx="11324204" cy="26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05" y="96779"/>
            <a:ext cx="10047647" cy="44695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389FE-DC68-4EF0-AB82-BAE0913BAF74}"/>
              </a:ext>
            </a:extLst>
          </p:cNvPr>
          <p:cNvSpPr/>
          <p:nvPr/>
        </p:nvSpPr>
        <p:spPr>
          <a:xfrm>
            <a:off x="1305553" y="719864"/>
            <a:ext cx="1757170" cy="73003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C0BD3-C05F-45F2-818A-0502A0FEEB74}"/>
              </a:ext>
            </a:extLst>
          </p:cNvPr>
          <p:cNvSpPr/>
          <p:nvPr/>
        </p:nvSpPr>
        <p:spPr>
          <a:xfrm>
            <a:off x="874501" y="733958"/>
            <a:ext cx="678207" cy="6205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173944" y="4732607"/>
            <a:ext cx="1212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   Bµ ®· </a:t>
            </a:r>
            <a:r>
              <a:rPr lang="en-US" sz="3600" dirty="0" err="1">
                <a:latin typeface=".VnAvant" panose="020B7200000000000000" pitchFamily="34" charset="0"/>
              </a:rPr>
              <a:t>nghØ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hùu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>
                <a:latin typeface=".VnAvant" panose="020B7200000000000000" pitchFamily="34" charset="0"/>
              </a:rPr>
              <a:t>Ngµy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ngµy</a:t>
            </a:r>
            <a:r>
              <a:rPr lang="en-US" sz="3600" dirty="0">
                <a:latin typeface=".VnAvant" panose="020B7200000000000000" pitchFamily="34" charset="0"/>
              </a:rPr>
              <a:t>, bµ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chî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nÊu</a:t>
            </a:r>
            <a:r>
              <a:rPr lang="en-US" sz="3600" dirty="0">
                <a:latin typeface=".VnAvant" panose="020B7200000000000000" pitchFamily="34" charset="0"/>
              </a:rPr>
              <a:t> ¨n vµ </a:t>
            </a:r>
            <a:r>
              <a:rPr lang="en-US" sz="3600" dirty="0" err="1">
                <a:latin typeface=".VnAvant" panose="020B7200000000000000" pitchFamily="34" charset="0"/>
              </a:rPr>
              <a:t>ch¨m</a:t>
            </a:r>
            <a:r>
              <a:rPr lang="en-US" sz="3600" dirty="0">
                <a:latin typeface=".VnAvant" panose="020B7200000000000000" pitchFamily="34" charset="0"/>
              </a:rPr>
              <a:t> lo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con </a:t>
            </a:r>
            <a:r>
              <a:rPr lang="en-US" sz="3600" dirty="0" err="1">
                <a:latin typeface=".VnAvant" panose="020B7200000000000000" pitchFamily="34" charset="0"/>
              </a:rPr>
              <a:t>ch¸u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>
                <a:latin typeface=".VnAvant" panose="020B7200000000000000" pitchFamily="34" charset="0"/>
              </a:rPr>
              <a:t>mçi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lÇn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ùa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bÐ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d¹o, bµ hay </a:t>
            </a:r>
            <a:r>
              <a:rPr lang="en-US" sz="3600" dirty="0" err="1">
                <a:latin typeface=".VnAvant" panose="020B7200000000000000" pitchFamily="34" charset="0"/>
              </a:rPr>
              <a:t>kÓ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vÒ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ngµy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xùa</a:t>
            </a:r>
            <a:r>
              <a:rPr lang="en-US" sz="3600" dirty="0">
                <a:latin typeface=".VnAvant" panose="020B7200000000000000" pitchFamily="34" charset="0"/>
              </a:rPr>
              <a:t>. 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bµ </a:t>
            </a:r>
            <a:r>
              <a:rPr lang="en-US" sz="3600" dirty="0" err="1">
                <a:latin typeface=".VnAvant" panose="020B7200000000000000" pitchFamily="34" charset="0"/>
              </a:rPr>
              <a:t>dÞu</a:t>
            </a:r>
            <a:r>
              <a:rPr lang="en-US" sz="3600" dirty="0">
                <a:latin typeface=".VnAvant" panose="020B7200000000000000" pitchFamily="34" charset="0"/>
              </a:rPr>
              <a:t> ªm.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F3A6F-4BE7-4246-9E54-4774CF0CFD98}"/>
              </a:ext>
            </a:extLst>
          </p:cNvPr>
          <p:cNvCxnSpPr>
            <a:cxnSpLocks/>
          </p:cNvCxnSpPr>
          <p:nvPr/>
        </p:nvCxnSpPr>
        <p:spPr>
          <a:xfrm>
            <a:off x="6454406" y="6463602"/>
            <a:ext cx="7678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0788430" y="5219434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8A02B-48FD-46EF-8E13-1BD48303B36E}"/>
              </a:ext>
            </a:extLst>
          </p:cNvPr>
          <p:cNvGrpSpPr/>
          <p:nvPr/>
        </p:nvGrpSpPr>
        <p:grpSpPr>
          <a:xfrm>
            <a:off x="4129207" y="4781946"/>
            <a:ext cx="262761" cy="549054"/>
            <a:chOff x="7170550" y="5051168"/>
            <a:chExt cx="262761" cy="5490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6C6FA1-5E97-4E8A-BF8B-A2271E3DE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41CCF5-F324-43F1-81C0-3AF2D3776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4744862" y="5864438"/>
            <a:ext cx="262761" cy="549054"/>
            <a:chOff x="7170550" y="5051168"/>
            <a:chExt cx="262761" cy="54905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3166193" y="719864"/>
            <a:ext cx="1810010" cy="8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17693" y="5255749"/>
            <a:ext cx="334851" cy="235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76552" y="5881341"/>
            <a:ext cx="231819" cy="116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69507" y="6328780"/>
            <a:ext cx="237360" cy="15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77969" y="5892417"/>
            <a:ext cx="237360" cy="15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23228" y="6463602"/>
            <a:ext cx="237360" cy="15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C3F489-AB6C-4D0E-9B5A-3C6253D0ED7D}"/>
              </a:ext>
            </a:extLst>
          </p:cNvPr>
          <p:cNvSpPr/>
          <p:nvPr/>
        </p:nvSpPr>
        <p:spPr>
          <a:xfrm>
            <a:off x="7711340" y="5796487"/>
            <a:ext cx="334851" cy="116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>
            <a:cxnSpLocks/>
          </p:cNvCxnSpPr>
          <p:nvPr/>
        </p:nvCxnSpPr>
        <p:spPr>
          <a:xfrm>
            <a:off x="3297376" y="5289984"/>
            <a:ext cx="8318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C19650-4611-4B55-9B83-69EB4ABB05E6}"/>
              </a:ext>
            </a:extLst>
          </p:cNvPr>
          <p:cNvGrpSpPr/>
          <p:nvPr/>
        </p:nvGrpSpPr>
        <p:grpSpPr>
          <a:xfrm>
            <a:off x="5445171" y="5223413"/>
            <a:ext cx="262761" cy="549054"/>
            <a:chOff x="7170550" y="5051168"/>
            <a:chExt cx="262761" cy="54905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C5575F-FEAD-46F9-A389-A25D9B6AD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476684A-2A39-4BF8-835A-5C7C538E43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EC87E0-5D0C-41A6-9653-C1B6498A90C8}"/>
              </a:ext>
            </a:extLst>
          </p:cNvPr>
          <p:cNvCxnSpPr>
            <a:cxnSpLocks/>
          </p:cNvCxnSpPr>
          <p:nvPr/>
        </p:nvCxnSpPr>
        <p:spPr>
          <a:xfrm flipH="1">
            <a:off x="9422267" y="4712386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3E3793-1185-417C-908A-D9C080D82B99}"/>
              </a:ext>
            </a:extLst>
          </p:cNvPr>
          <p:cNvGrpSpPr/>
          <p:nvPr/>
        </p:nvGrpSpPr>
        <p:grpSpPr>
          <a:xfrm>
            <a:off x="8247336" y="5800447"/>
            <a:ext cx="262761" cy="549054"/>
            <a:chOff x="7170550" y="5051168"/>
            <a:chExt cx="262761" cy="54905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780191-34E1-4F36-BFD1-BBC5CB8477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980456-3E20-475B-AE5D-513E57A9E1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4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6F90-8FF6-47AD-9E3A-D93F38E53BB1}"/>
              </a:ext>
            </a:extLst>
          </p:cNvPr>
          <p:cNvSpPr txBox="1"/>
          <p:nvPr/>
        </p:nvSpPr>
        <p:spPr>
          <a:xfrm>
            <a:off x="4641727" y="84590"/>
            <a:ext cx="4479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Bµ </a:t>
            </a:r>
            <a:r>
              <a:rPr lang="en-US" sz="4800" b="1" dirty="0" err="1">
                <a:latin typeface=".VnAvant" panose="020B7200000000000000" pitchFamily="34" charset="0"/>
              </a:rPr>
              <a:t>em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6236" y="1171260"/>
            <a:ext cx="2119746" cy="32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4118" y="1296550"/>
            <a:ext cx="2665927" cy="58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1825" y="1093986"/>
            <a:ext cx="1687279" cy="58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5" y="852580"/>
            <a:ext cx="5104382" cy="2896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31" y="949440"/>
            <a:ext cx="5239688" cy="2824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37" y="3907042"/>
            <a:ext cx="5104382" cy="2903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985" y="4002122"/>
            <a:ext cx="5104381" cy="28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3" y="0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293812" y="2337769"/>
            <a:ext cx="290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H" panose="020B7200000000000000" pitchFamily="34" charset="0"/>
              </a:rPr>
              <a:t>DÆN </a:t>
            </a:r>
            <a:r>
              <a:rPr lang="en-US" sz="48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487456" y="2953042"/>
            <a:ext cx="1206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rau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cñ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con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tr©u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chó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tÔu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A62D4-A4D4-4F25-B1F5-0092D6BC86CE}"/>
              </a:ext>
            </a:extLst>
          </p:cNvPr>
          <p:cNvSpPr txBox="1"/>
          <p:nvPr/>
        </p:nvSpPr>
        <p:spPr>
          <a:xfrm>
            <a:off x="585814" y="3950004"/>
            <a:ext cx="11964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  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Nh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µ d×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Tù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ë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qu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ª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c©y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cau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giµn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trÇu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. Sau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nh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µ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rau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c¶i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rau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dÒn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vµ c¶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d­ùa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hÊu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GÇn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nh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µ d×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c©y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cÇu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tre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nhá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Xa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xa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lµ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d·y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nói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anose="020B7200000000000000" pitchFamily="34" charset="0"/>
              </a:rPr>
              <a:t>cao</a:t>
            </a:r>
            <a:r>
              <a:rPr lang="en-US" sz="4000" dirty="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472374" y="195506"/>
            <a:ext cx="5995016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.VnAvantH" panose="020B7200000000000000" pitchFamily="34" charset="0"/>
              </a:rPr>
              <a:t>¤N Vµ </a:t>
            </a:r>
            <a:r>
              <a:rPr lang="en-US" sz="4000" dirty="0" err="1">
                <a:solidFill>
                  <a:srgbClr val="C00000"/>
                </a:solidFill>
                <a:latin typeface=".VnAvantH" panose="020B7200000000000000" pitchFamily="34" charset="0"/>
              </a:rPr>
              <a:t>KHëI</a:t>
            </a:r>
            <a:r>
              <a:rPr lang="en-US" sz="4000" dirty="0">
                <a:solidFill>
                  <a:srgbClr val="C00000"/>
                </a:solidFill>
                <a:latin typeface=".VnAvantH" panose="020B7200000000000000" pitchFamily="34" charset="0"/>
              </a:rPr>
              <a:t> §</a:t>
            </a:r>
            <a:r>
              <a:rPr lang="en-US" sz="4000" dirty="0" err="1">
                <a:solidFill>
                  <a:srgbClr val="C00000"/>
                </a:solidFill>
                <a:latin typeface=".VnAvantH" panose="020B7200000000000000" pitchFamily="34" charset="0"/>
              </a:rPr>
              <a:t>éNG</a:t>
            </a:r>
            <a:endParaRPr lang="en-US" sz="4000" dirty="0">
              <a:solidFill>
                <a:srgbClr val="C00000"/>
              </a:solidFill>
              <a:latin typeface=".VnAvantH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72788" y="2073499"/>
            <a:ext cx="296214" cy="19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11217" y="3696236"/>
            <a:ext cx="265324" cy="14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A6A0E-0AC9-4902-8A4F-ACF190D1F853}"/>
              </a:ext>
            </a:extLst>
          </p:cNvPr>
          <p:cNvSpPr txBox="1"/>
          <p:nvPr/>
        </p:nvSpPr>
        <p:spPr>
          <a:xfrm>
            <a:off x="3460652" y="1221075"/>
            <a:ext cx="8659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au        ©u      ªu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7F842-9E87-453E-9A2E-3507FB07B7B7}"/>
              </a:ext>
            </a:extLst>
          </p:cNvPr>
          <p:cNvSpPr txBox="1"/>
          <p:nvPr/>
        </p:nvSpPr>
        <p:spPr>
          <a:xfrm>
            <a:off x="1114886" y="2189106"/>
            <a:ext cx="1123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cau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tµu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bËu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gÊu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khÒu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rªu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8A5C4-71E8-41D5-9959-65BA54ECED2D}"/>
              </a:ext>
            </a:extLst>
          </p:cNvPr>
          <p:cNvSpPr/>
          <p:nvPr/>
        </p:nvSpPr>
        <p:spPr>
          <a:xfrm>
            <a:off x="3277772" y="4515730"/>
            <a:ext cx="182880" cy="1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10575-6E49-401C-9C80-A1E12A33B7D7}"/>
              </a:ext>
            </a:extLst>
          </p:cNvPr>
          <p:cNvSpPr/>
          <p:nvPr/>
        </p:nvSpPr>
        <p:spPr>
          <a:xfrm>
            <a:off x="8719624" y="5128801"/>
            <a:ext cx="182880" cy="1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" y="45276"/>
            <a:ext cx="12192000" cy="561477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0A9E1C-9162-4347-9616-C1FAF3D9AE7C}"/>
              </a:ext>
            </a:extLst>
          </p:cNvPr>
          <p:cNvSpPr/>
          <p:nvPr/>
        </p:nvSpPr>
        <p:spPr>
          <a:xfrm>
            <a:off x="1665255" y="1603958"/>
            <a:ext cx="2330851" cy="84877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2BDFB-F771-4D67-9FD6-F3C352EA18F0}"/>
              </a:ext>
            </a:extLst>
          </p:cNvPr>
          <p:cNvSpPr/>
          <p:nvPr/>
        </p:nvSpPr>
        <p:spPr>
          <a:xfrm>
            <a:off x="1059975" y="1668816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9A690-80ED-4D0A-83F9-79DD053A13CF}"/>
              </a:ext>
            </a:extLst>
          </p:cNvPr>
          <p:cNvSpPr txBox="1"/>
          <p:nvPr/>
        </p:nvSpPr>
        <p:spPr>
          <a:xfrm>
            <a:off x="1665255" y="5652026"/>
            <a:ext cx="11233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Bµ ®· </a:t>
            </a:r>
            <a:r>
              <a:rPr lang="en-US" sz="4400" b="1" dirty="0" err="1">
                <a:latin typeface=".VnAvant" panose="020B7200000000000000" pitchFamily="34" charset="0"/>
              </a:rPr>
              <a:t>nghØ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h­ùu</a:t>
            </a:r>
            <a:r>
              <a:rPr lang="en-US" sz="4400" b="1" dirty="0">
                <a:latin typeface=".VnAvant" panose="020B7200000000000000" pitchFamily="34" charset="0"/>
              </a:rPr>
              <a:t> mµ </a:t>
            </a:r>
            <a:r>
              <a:rPr lang="en-US" sz="4400" b="1" dirty="0" err="1">
                <a:latin typeface=".VnAvant" panose="020B7200000000000000" pitchFamily="34" charset="0"/>
              </a:rPr>
              <a:t>lu«n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bËn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bÞu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9870965" y="5665216"/>
            <a:ext cx="1029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D8E35-E4F5-4072-9575-7DA7E58B86EB}"/>
              </a:ext>
            </a:extLst>
          </p:cNvPr>
          <p:cNvSpPr txBox="1"/>
          <p:nvPr/>
        </p:nvSpPr>
        <p:spPr>
          <a:xfrm>
            <a:off x="5066539" y="5665216"/>
            <a:ext cx="1029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77307" y="6697271"/>
            <a:ext cx="103031" cy="1607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60214C-F3DA-467D-A0FE-81021BB70A71}"/>
              </a:ext>
            </a:extLst>
          </p:cNvPr>
          <p:cNvSpPr/>
          <p:nvPr/>
        </p:nvSpPr>
        <p:spPr>
          <a:xfrm>
            <a:off x="5228822" y="6276814"/>
            <a:ext cx="288575" cy="175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283057" y="333097"/>
            <a:ext cx="1475641" cy="84877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77777" y="397955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2438400" y="2177513"/>
            <a:ext cx="7315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 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089303" y="3328261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79860" y="2189036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2872D-1B50-4146-AB95-CA38AA5FBF6A}"/>
              </a:ext>
            </a:extLst>
          </p:cNvPr>
          <p:cNvSpPr txBox="1"/>
          <p:nvPr/>
        </p:nvSpPr>
        <p:spPr>
          <a:xfrm>
            <a:off x="6810509" y="217429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7481924" y="216522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3646444" y="2189797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089303" y="3367008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362098" y="785096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 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46650"/>
              </p:ext>
            </p:extLst>
          </p:nvPr>
        </p:nvGraphicFramePr>
        <p:xfrm>
          <a:off x="4398808" y="1992018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ùu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398808" y="2842414"/>
            <a:ext cx="2859062" cy="961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986880" y="3836025"/>
            <a:ext cx="100656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latin typeface=".VnAvant" panose="020B7200000000000000" pitchFamily="34" charset="0"/>
              </a:rPr>
              <a:t>dÞu</a:t>
            </a:r>
            <a:r>
              <a:rPr lang="en-US" sz="5400" b="1" dirty="0">
                <a:latin typeface=".VnAvant" panose="020B7200000000000000" pitchFamily="34" charset="0"/>
              </a:rPr>
              <a:t>           ®</a:t>
            </a:r>
            <a:r>
              <a:rPr lang="en-US" sz="5400" b="1" dirty="0" err="1">
                <a:latin typeface=".VnAvant" panose="020B7200000000000000" pitchFamily="34" charset="0"/>
              </a:rPr>
              <a:t>Þu</a:t>
            </a:r>
            <a:r>
              <a:rPr lang="en-US" sz="5400" b="1" dirty="0">
                <a:latin typeface=".VnAvant" panose="020B7200000000000000" pitchFamily="34" charset="0"/>
              </a:rPr>
              <a:t>        </a:t>
            </a:r>
            <a:r>
              <a:rPr lang="en-US" sz="5400" b="1" dirty="0" err="1">
                <a:latin typeface=".VnAvant" panose="020B7200000000000000" pitchFamily="34" charset="0"/>
              </a:rPr>
              <a:t>xÝu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hùu</a:t>
            </a:r>
            <a:r>
              <a:rPr lang="en-US" sz="5400" b="1" dirty="0">
                <a:solidFill>
                  <a:srgbClr val="00B050"/>
                </a:solidFill>
                <a:latin typeface=".VnAvant" panose="020B7200000000000000" pitchFamily="34" charset="0"/>
              </a:rPr>
              <a:t>          </a:t>
            </a:r>
            <a:r>
              <a:rPr lang="en-US" sz="5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mùu</a:t>
            </a:r>
            <a:r>
              <a:rPr lang="en-US" sz="5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       </a:t>
            </a:r>
            <a:r>
              <a:rPr lang="en-US" sz="5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lùu</a:t>
            </a:r>
            <a:r>
              <a:rPr lang="en-US" sz="5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6792956" y="152513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6198382" y="2671762"/>
            <a:ext cx="295408" cy="11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5688855" y="3583373"/>
            <a:ext cx="254746" cy="14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5919413" y="607591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2567873" y="6082341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3" grpId="0" animBg="1"/>
      <p:bldP spid="11" grpId="0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4" y="218941"/>
            <a:ext cx="7071593" cy="61323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862B-FFD0-4033-92A6-5669D90384F4}"/>
              </a:ext>
            </a:extLst>
          </p:cNvPr>
          <p:cNvSpPr txBox="1"/>
          <p:nvPr/>
        </p:nvSpPr>
        <p:spPr>
          <a:xfrm>
            <a:off x="4512120" y="5750004"/>
            <a:ext cx="4740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 err="1">
                <a:latin typeface=".VnAvant" panose="020B7200000000000000" pitchFamily="34" charset="0"/>
              </a:rPr>
              <a:t>c¸i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r×u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310648" y="5750004"/>
            <a:ext cx="1715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×u</a:t>
            </a:r>
          </a:p>
        </p:txBody>
      </p:sp>
    </p:spTree>
    <p:extLst>
      <p:ext uri="{BB962C8B-B14F-4D97-AF65-F5344CB8AC3E}">
        <p14:creationId xmlns:p14="http://schemas.microsoft.com/office/powerpoint/2010/main" val="28601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4AABD-5DD2-4C71-9768-48F46CA74340}"/>
              </a:ext>
            </a:extLst>
          </p:cNvPr>
          <p:cNvSpPr txBox="1"/>
          <p:nvPr/>
        </p:nvSpPr>
        <p:spPr>
          <a:xfrm>
            <a:off x="4568050" y="5610519"/>
            <a:ext cx="430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c¸i</a:t>
            </a:r>
            <a:r>
              <a:rPr lang="en-US" sz="6600" b="1" dirty="0">
                <a:latin typeface=".VnAvant" panose="020B7200000000000000" pitchFamily="34" charset="0"/>
              </a:rPr>
              <a:t> ®</a:t>
            </a:r>
            <a:r>
              <a:rPr lang="en-US" sz="6600" b="1" dirty="0" err="1">
                <a:latin typeface=".VnAvant" panose="020B7200000000000000" pitchFamily="34" charset="0"/>
              </a:rPr>
              <a:t>Þu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37568-5ACB-4A4A-B730-1E5A1303660C}"/>
              </a:ext>
            </a:extLst>
          </p:cNvPr>
          <p:cNvSpPr txBox="1"/>
          <p:nvPr/>
        </p:nvSpPr>
        <p:spPr>
          <a:xfrm>
            <a:off x="6658857" y="5610519"/>
            <a:ext cx="1667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58" y="139485"/>
            <a:ext cx="6666283" cy="54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2744" y="5501441"/>
            <a:ext cx="441638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con </a:t>
            </a:r>
            <a:r>
              <a:rPr lang="en-US" sz="6600" b="1" dirty="0" err="1">
                <a:latin typeface=".VnAvant" panose="020B7200000000000000" pitchFamily="34" charset="0"/>
              </a:rPr>
              <a:t>cõu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76698" y="5501441"/>
            <a:ext cx="4416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ùu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07445" y="6447077"/>
            <a:ext cx="309093" cy="206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65" y="204861"/>
            <a:ext cx="9040965" cy="5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248</Words>
  <Application>Microsoft Office PowerPoint</Application>
  <PresentationFormat>Widescreen</PresentationFormat>
  <Paragraphs>67</Paragraphs>
  <Slides>24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宋体</vt:lpstr>
      <vt:lpstr>.VnAvant</vt:lpstr>
      <vt:lpstr>.VnAvantH</vt:lpstr>
      <vt:lpstr>Arial</vt:lpstr>
      <vt:lpstr>Calibri</vt:lpstr>
      <vt:lpstr>Calibri Light</vt:lpstr>
      <vt:lpstr>等线</vt:lpstr>
      <vt:lpstr>HP001 4 hang 1 ô ly</vt:lpstr>
      <vt:lpstr>Times New Roman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cõu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55</cp:revision>
  <dcterms:created xsi:type="dcterms:W3CDTF">2020-08-21T17:28:42Z</dcterms:created>
  <dcterms:modified xsi:type="dcterms:W3CDTF">2020-08-29T10:26:28Z</dcterms:modified>
</cp:coreProperties>
</file>