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5"/>
  </p:notesMasterIdLst>
  <p:sldIdLst>
    <p:sldId id="256" r:id="rId3"/>
    <p:sldId id="273" r:id="rId4"/>
    <p:sldId id="282" r:id="rId5"/>
    <p:sldId id="283" r:id="rId6"/>
    <p:sldId id="284" r:id="rId7"/>
    <p:sldId id="285" r:id="rId8"/>
    <p:sldId id="286" r:id="rId9"/>
    <p:sldId id="291" r:id="rId10"/>
    <p:sldId id="257" r:id="rId11"/>
    <p:sldId id="292" r:id="rId12"/>
    <p:sldId id="337" r:id="rId13"/>
    <p:sldId id="312" r:id="rId14"/>
    <p:sldId id="313" r:id="rId15"/>
    <p:sldId id="314" r:id="rId16"/>
    <p:sldId id="315" r:id="rId17"/>
    <p:sldId id="316" r:id="rId18"/>
    <p:sldId id="335" r:id="rId19"/>
    <p:sldId id="318" r:id="rId20"/>
    <p:sldId id="319" r:id="rId21"/>
    <p:sldId id="320" r:id="rId22"/>
    <p:sldId id="321" r:id="rId23"/>
    <p:sldId id="322" r:id="rId24"/>
    <p:sldId id="336" r:id="rId25"/>
    <p:sldId id="325" r:id="rId26"/>
    <p:sldId id="338" r:id="rId27"/>
    <p:sldId id="339" r:id="rId28"/>
    <p:sldId id="340" r:id="rId29"/>
    <p:sldId id="341" r:id="rId30"/>
    <p:sldId id="326" r:id="rId31"/>
    <p:sldId id="272" r:id="rId32"/>
    <p:sldId id="328" r:id="rId33"/>
    <p:sldId id="329" r:id="rId34"/>
  </p:sldIdLst>
  <p:sldSz cx="18288000" cy="10287000"/>
  <p:notesSz cx="6858000" cy="9144000"/>
  <p:embeddedFontLst>
    <p:embeddedFont>
      <p:font typeface="Baloo" panose="020B0604020202020204" charset="0"/>
      <p:regular r:id="rId36"/>
    </p:embeddedFont>
    <p:embeddedFont>
      <p:font typeface="Calibri" panose="020F0502020204030204" pitchFamily="34" charset="0"/>
      <p:regular r:id="rId37"/>
      <p:bold r:id="rId38"/>
      <p:italic r:id="rId39"/>
      <p:boldItalic r:id="rId40"/>
    </p:embeddedFont>
    <p:embeddedFont>
      <p:font typeface="#9Slide03 SFU Futura_05" panose="020B0604020202020204" charset="0"/>
      <p:bold r:id="rId41"/>
    </p:embeddedFont>
    <p:embeddedFont>
      <p:font typeface="#9Slide07 SVNZiclets" panose="02000603000000000000" charset="0"/>
      <p:regular r:id="rId42"/>
    </p:embeddedFont>
    <p:embeddedFont>
      <p:font typeface="Calibri Light" panose="020F0302020204030204" pitchFamily="34" charset="0"/>
      <p:regular r:id="rId43"/>
      <p:italic r:id="rId44"/>
    </p:embeddedFont>
  </p:embeddedFontLst>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34"/>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5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4</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601FD3-DFF1-4430-A46A-D3E877F457FF}" type="slidenum">
              <a:rPr lang="en-US" smtClean="0"/>
              <a:t>12</a:t>
            </a:fld>
            <a:endParaRPr lang="en-US"/>
          </a:p>
        </p:txBody>
      </p:sp>
    </p:spTree>
    <p:extLst>
      <p:ext uri="{BB962C8B-B14F-4D97-AF65-F5344CB8AC3E}">
        <p14:creationId xmlns:p14="http://schemas.microsoft.com/office/powerpoint/2010/main" val="239370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01FD3-DFF1-4430-A46A-D3E877F4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7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79906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05090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32250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984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35854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191835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96475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44098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883021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35289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882455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477743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94712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04879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619258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5454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9691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370285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534323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68195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58756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276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56130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57992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93843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994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4688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88316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65852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91296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31476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14914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800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6245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73444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932238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435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1.jpe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2.jp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40"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8" r:id="rId8"/>
    <p:sldLayoutId id="2147483707" r:id="rId9"/>
    <p:sldLayoutId id="2147483706" r:id="rId10"/>
    <p:sldLayoutId id="2147483705" r:id="rId11"/>
    <p:sldLayoutId id="2147483704" r:id="rId12"/>
    <p:sldLayoutId id="2147483703" r:id="rId13"/>
    <p:sldLayoutId id="2147483697" r:id="rId14"/>
    <p:sldLayoutId id="2147483696" r:id="rId15"/>
    <p:sldLayoutId id="2147483695" r:id="rId16"/>
    <p:sldLayoutId id="2147483694" r:id="rId17"/>
    <p:sldLayoutId id="2147483693" r:id="rId18"/>
    <p:sldLayoutId id="2147483692" r:id="rId19"/>
    <p:sldLayoutId id="2147483691" r:id="rId20"/>
    <p:sldLayoutId id="2147483690" r:id="rId21"/>
    <p:sldLayoutId id="2147483689" r:id="rId22"/>
    <p:sldLayoutId id="2147483688" r:id="rId23"/>
    <p:sldLayoutId id="2147483687" r:id="rId24"/>
    <p:sldLayoutId id="2147483686" r:id="rId25"/>
    <p:sldLayoutId id="2147483685" r:id="rId26"/>
    <p:sldLayoutId id="2147483684" r:id="rId27"/>
    <p:sldLayoutId id="2147483683" r:id="rId28"/>
    <p:sldLayoutId id="2147483682" r:id="rId29"/>
    <p:sldLayoutId id="2147483681" r:id="rId30"/>
    <p:sldLayoutId id="2147483680" r:id="rId31"/>
    <p:sldLayoutId id="2147483679" r:id="rId32"/>
    <p:sldLayoutId id="2147483673" r:id="rId33"/>
    <p:sldLayoutId id="2147483672" r:id="rId34"/>
    <p:sldLayoutId id="2147483656" r:id="rId35"/>
    <p:sldLayoutId id="2147483657" r:id="rId36"/>
    <p:sldLayoutId id="2147483658" r:id="rId37"/>
    <p:sldLayoutId id="2147483659" r:id="rId3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1/19/2022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2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98" r:id="rId2"/>
    <p:sldLayoutId id="2147483674" r:id="rId3"/>
    <p:sldLayoutId id="2147483662" r:id="rId4"/>
    <p:sldLayoutId id="2147483702" r:id="rId5"/>
    <p:sldLayoutId id="2147483701" r:id="rId6"/>
    <p:sldLayoutId id="2147483700" r:id="rId7"/>
    <p:sldLayoutId id="2147483699" r:id="rId8"/>
    <p:sldLayoutId id="2147483678" r:id="rId9"/>
    <p:sldLayoutId id="2147483677" r:id="rId10"/>
    <p:sldLayoutId id="2147483676" r:id="rId11"/>
    <p:sldLayoutId id="2147483675"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50.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48.png"/><Relationship Id="rId12" Type="http://schemas.openxmlformats.org/officeDocument/2006/relationships/image" Target="../media/image74.svg"/><Relationship Id="rId17" Type="http://schemas.openxmlformats.org/officeDocument/2006/relationships/image" Target="../media/image52.png"/><Relationship Id="rId2" Type="http://schemas.openxmlformats.org/officeDocument/2006/relationships/image" Target="../media/image45.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49.png"/><Relationship Id="rId5" Type="http://schemas.openxmlformats.org/officeDocument/2006/relationships/image" Target="../media/image26.svg"/><Relationship Id="rId15" Type="http://schemas.openxmlformats.org/officeDocument/2006/relationships/image" Target="../media/image51.png"/><Relationship Id="rId10" Type="http://schemas.openxmlformats.org/officeDocument/2006/relationships/image" Target="../media/image32.svg"/><Relationship Id="rId19" Type="http://schemas.openxmlformats.org/officeDocument/2006/relationships/image" Target="../media/image53.png"/><Relationship Id="rId4" Type="http://schemas.openxmlformats.org/officeDocument/2006/relationships/image" Target="../media/image46.png"/><Relationship Id="rId9" Type="http://schemas.openxmlformats.org/officeDocument/2006/relationships/image" Target="../media/image17.png"/><Relationship Id="rId14" Type="http://schemas.openxmlformats.org/officeDocument/2006/relationships/image" Target="../media/image7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00.svg"/><Relationship Id="rId3" Type="http://schemas.openxmlformats.org/officeDocument/2006/relationships/image" Target="../media/image40.svg"/><Relationship Id="rId7" Type="http://schemas.openxmlformats.org/officeDocument/2006/relationships/image" Target="../media/image16.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57.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54.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9.png"/><Relationship Id="rId18" Type="http://schemas.openxmlformats.org/officeDocument/2006/relationships/image" Target="../media/image60.png"/><Relationship Id="rId3" Type="http://schemas.openxmlformats.org/officeDocument/2006/relationships/image" Target="../media/image107.svg"/><Relationship Id="rId21" Type="http://schemas.openxmlformats.org/officeDocument/2006/relationships/image" Target="../media/image780.svg"/><Relationship Id="rId7" Type="http://schemas.openxmlformats.org/officeDocument/2006/relationships/image" Target="../media/image260.svg"/><Relationship Id="rId12" Type="http://schemas.openxmlformats.org/officeDocument/2006/relationships/image" Target="../media/image320.svg"/><Relationship Id="rId17" Type="http://schemas.openxmlformats.org/officeDocument/2006/relationships/image" Target="../media/image59.png"/><Relationship Id="rId25" Type="http://schemas.openxmlformats.org/officeDocument/2006/relationships/image" Target="../media/image114.svg"/><Relationship Id="rId2" Type="http://schemas.openxmlformats.org/officeDocument/2006/relationships/image" Target="../media/image58.png"/><Relationship Id="rId16" Type="http://schemas.openxmlformats.org/officeDocument/2006/relationships/image" Target="../media/image760.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7.png"/><Relationship Id="rId24" Type="http://schemas.openxmlformats.org/officeDocument/2006/relationships/image" Target="../media/image62.png"/><Relationship Id="rId5" Type="http://schemas.openxmlformats.org/officeDocument/2006/relationships/image" Target="../media/image680.svg"/><Relationship Id="rId15" Type="http://schemas.openxmlformats.org/officeDocument/2006/relationships/image" Target="../media/image50.png"/><Relationship Id="rId23" Type="http://schemas.openxmlformats.org/officeDocument/2006/relationships/image" Target="../media/image112.svg"/><Relationship Id="rId10" Type="http://schemas.openxmlformats.org/officeDocument/2006/relationships/image" Target="../media/image720.svg"/><Relationship Id="rId19" Type="http://schemas.openxmlformats.org/officeDocument/2006/relationships/image" Target="../media/image110.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740.svg"/><Relationship Id="rId22" Type="http://schemas.openxmlformats.org/officeDocument/2006/relationships/image" Target="../media/image6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4.svg"/><Relationship Id="rId3" Type="http://schemas.openxmlformats.org/officeDocument/2006/relationships/image" Target="../media/image46.png"/><Relationship Id="rId7" Type="http://schemas.openxmlformats.org/officeDocument/2006/relationships/image" Target="../media/image720.sv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8.png"/><Relationship Id="rId11" Type="http://schemas.openxmlformats.org/officeDocument/2006/relationships/image" Target="../media/image760.svg"/><Relationship Id="rId5" Type="http://schemas.openxmlformats.org/officeDocument/2006/relationships/image" Target="../media/image47.png"/><Relationship Id="rId15" Type="http://schemas.openxmlformats.org/officeDocument/2006/relationships/image" Target="file:///C:\Program%20Files\Inknoe%20ClassPoint\Images\multiple_choice_without%20result_default.png" TargetMode="External"/><Relationship Id="rId10" Type="http://schemas.openxmlformats.org/officeDocument/2006/relationships/image" Target="../media/image50.png"/><Relationship Id="rId4" Type="http://schemas.openxmlformats.org/officeDocument/2006/relationships/image" Target="../media/image260.svg"/><Relationship Id="rId9" Type="http://schemas.openxmlformats.org/officeDocument/2006/relationships/image" Target="../media/image320.svg"/><Relationship Id="rId1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4.svg"/><Relationship Id="rId3" Type="http://schemas.openxmlformats.org/officeDocument/2006/relationships/image" Target="../media/image46.png"/><Relationship Id="rId7" Type="http://schemas.openxmlformats.org/officeDocument/2006/relationships/image" Target="../media/image720.sv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8.png"/><Relationship Id="rId11" Type="http://schemas.openxmlformats.org/officeDocument/2006/relationships/image" Target="../media/image760.svg"/><Relationship Id="rId5" Type="http://schemas.openxmlformats.org/officeDocument/2006/relationships/image" Target="../media/image47.png"/><Relationship Id="rId15" Type="http://schemas.openxmlformats.org/officeDocument/2006/relationships/image" Target="file:///C:\Program%20Files\Inknoe%20ClassPoint\Images\multiple_choice_without%20result_default.png" TargetMode="External"/><Relationship Id="rId10" Type="http://schemas.openxmlformats.org/officeDocument/2006/relationships/image" Target="../media/image50.png"/><Relationship Id="rId4" Type="http://schemas.openxmlformats.org/officeDocument/2006/relationships/image" Target="../media/image260.svg"/><Relationship Id="rId9" Type="http://schemas.openxmlformats.org/officeDocument/2006/relationships/image" Target="../media/image320.svg"/><Relationship Id="rId1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svg"/><Relationship Id="rId18" Type="http://schemas.openxmlformats.org/officeDocument/2006/relationships/image" Target="../media/image16.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13.png"/><Relationship Id="rId17"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12.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20.svg"/><Relationship Id="rId14" Type="http://schemas.openxmlformats.org/officeDocument/2006/relationships/image" Target="../media/image14.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4.svg"/><Relationship Id="rId3" Type="http://schemas.openxmlformats.org/officeDocument/2006/relationships/image" Target="../media/image46.png"/><Relationship Id="rId7" Type="http://schemas.openxmlformats.org/officeDocument/2006/relationships/image" Target="../media/image720.svg"/><Relationship Id="rId12" Type="http://schemas.openxmlformats.org/officeDocument/2006/relationships/image" Target="../media/image62.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8.png"/><Relationship Id="rId11" Type="http://schemas.openxmlformats.org/officeDocument/2006/relationships/image" Target="../media/image760.svg"/><Relationship Id="rId5" Type="http://schemas.openxmlformats.org/officeDocument/2006/relationships/image" Target="../media/image47.png"/><Relationship Id="rId15" Type="http://schemas.openxmlformats.org/officeDocument/2006/relationships/image" Target="file:///C:\Program%20Files\Inknoe%20ClassPoint\Images\multiple_choice_without%20result_default.png" TargetMode="External"/><Relationship Id="rId10" Type="http://schemas.openxmlformats.org/officeDocument/2006/relationships/image" Target="../media/image50.png"/><Relationship Id="rId4" Type="http://schemas.openxmlformats.org/officeDocument/2006/relationships/image" Target="../media/image260.svg"/><Relationship Id="rId9" Type="http://schemas.openxmlformats.org/officeDocument/2006/relationships/image" Target="../media/image320.svg"/><Relationship Id="rId14"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320.svg"/><Relationship Id="rId3" Type="http://schemas.openxmlformats.org/officeDocument/2006/relationships/image" Target="../media/image260.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320.svg"/><Relationship Id="rId3" Type="http://schemas.openxmlformats.org/officeDocument/2006/relationships/image" Target="../media/image260.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25.svg"/><Relationship Id="rId3" Type="http://schemas.openxmlformats.org/officeDocument/2006/relationships/image" Target="../media/image3.png"/><Relationship Id="rId7" Type="http://schemas.openxmlformats.org/officeDocument/2006/relationships/image" Target="../media/image119.svg"/><Relationship Id="rId12" Type="http://schemas.openxmlformats.org/officeDocument/2006/relationships/image" Target="../media/image70.png"/><Relationship Id="rId17" Type="http://schemas.openxmlformats.org/officeDocument/2006/relationships/image" Target="../media/image129.svg"/><Relationship Id="rId2" Type="http://schemas.openxmlformats.org/officeDocument/2006/relationships/notesSlide" Target="../notesSlides/notesSlide4.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123.svg"/><Relationship Id="rId5" Type="http://schemas.openxmlformats.org/officeDocument/2006/relationships/image" Target="../media/image66.png"/><Relationship Id="rId15" Type="http://schemas.openxmlformats.org/officeDocument/2006/relationships/image" Target="../media/image127.svg"/><Relationship Id="rId10" Type="http://schemas.openxmlformats.org/officeDocument/2006/relationships/image" Target="../media/image69.png"/><Relationship Id="rId4" Type="http://schemas.openxmlformats.org/officeDocument/2006/relationships/image" Target="../media/image41.svg"/><Relationship Id="rId9" Type="http://schemas.openxmlformats.org/officeDocument/2006/relationships/image" Target="../media/image121.sv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3.svg"/><Relationship Id="rId3" Type="http://schemas.openxmlformats.org/officeDocument/2006/relationships/image" Target="../media/image120.svg"/><Relationship Id="rId7" Type="http://schemas.openxmlformats.org/officeDocument/2006/relationships/image" Target="../media/image260.svg"/><Relationship Id="rId12" Type="http://schemas.openxmlformats.org/officeDocument/2006/relationships/image" Target="../media/image7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131.svg"/><Relationship Id="rId5" Type="http://schemas.openxmlformats.org/officeDocument/2006/relationships/image" Target="../media/image280.svg"/><Relationship Id="rId15" Type="http://schemas.openxmlformats.org/officeDocument/2006/relationships/image" Target="../media/image135.svg"/><Relationship Id="rId10" Type="http://schemas.openxmlformats.org/officeDocument/2006/relationships/image" Target="../media/image73.png"/><Relationship Id="rId4" Type="http://schemas.openxmlformats.org/officeDocument/2006/relationships/image" Target="../media/image15.png"/><Relationship Id="rId9" Type="http://schemas.openxmlformats.org/officeDocument/2006/relationships/image" Target="../media/image81.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image" Target="../media/image620.svg"/><Relationship Id="rId2" Type="http://schemas.openxmlformats.org/officeDocument/2006/relationships/slideLayout" Target="../slideLayouts/slideLayout7.xml"/><Relationship Id="rId16" Type="http://schemas.openxmlformats.org/officeDocument/2006/relationships/image" Target="file:///C:\Program%20Files\Inknoe%20ClassPoint\Images\multiple_choice_without%20result_default.png" TargetMode="External"/><Relationship Id="rId1" Type="http://schemas.openxmlformats.org/officeDocument/2006/relationships/tags" Target="../tags/tag5.xml"/><Relationship Id="rId6" Type="http://schemas.openxmlformats.org/officeDocument/2006/relationships/image" Target="../media/image580.svg"/><Relationship Id="rId5" Type="http://schemas.openxmlformats.org/officeDocument/2006/relationships/image" Target="../media/image40.png"/><Relationship Id="rId15" Type="http://schemas.openxmlformats.org/officeDocument/2006/relationships/image" Target="../media/image64.png"/><Relationship Id="rId4" Type="http://schemas.openxmlformats.org/officeDocument/2006/relationships/image" Target="../media/image40.svg"/><Relationship Id="rId9" Type="http://schemas.openxmlformats.org/officeDocument/2006/relationships/image" Target="../media/image42.png"/><Relationship Id="rId14" Type="http://schemas.openxmlformats.org/officeDocument/2006/relationships/image" Target="../media/image640.svg"/></Relationships>
</file>

<file path=ppt/slides/_rels/slide2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image" Target="../media/image620.svg"/><Relationship Id="rId2" Type="http://schemas.openxmlformats.org/officeDocument/2006/relationships/slideLayout" Target="../slideLayouts/slideLayout7.xml"/><Relationship Id="rId16" Type="http://schemas.openxmlformats.org/officeDocument/2006/relationships/image" Target="file:///C:\Program%20Files\Inknoe%20ClassPoint\Images\multiple_choice_without%20result_default.png" TargetMode="External"/><Relationship Id="rId1" Type="http://schemas.openxmlformats.org/officeDocument/2006/relationships/tags" Target="../tags/tag6.xml"/><Relationship Id="rId6" Type="http://schemas.openxmlformats.org/officeDocument/2006/relationships/image" Target="../media/image580.svg"/><Relationship Id="rId5" Type="http://schemas.openxmlformats.org/officeDocument/2006/relationships/image" Target="../media/image40.png"/><Relationship Id="rId15" Type="http://schemas.openxmlformats.org/officeDocument/2006/relationships/image" Target="../media/image64.png"/><Relationship Id="rId4" Type="http://schemas.openxmlformats.org/officeDocument/2006/relationships/image" Target="../media/image40.svg"/><Relationship Id="rId9" Type="http://schemas.openxmlformats.org/officeDocument/2006/relationships/image" Target="../media/image42.png"/><Relationship Id="rId14" Type="http://schemas.openxmlformats.org/officeDocument/2006/relationships/image" Target="../media/image640.svg"/></Relationships>
</file>

<file path=ppt/slides/_rels/slide27.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76.png"/><Relationship Id="rId12" Type="http://schemas.openxmlformats.org/officeDocument/2006/relationships/image" Target="../media/image620.svg"/><Relationship Id="rId2" Type="http://schemas.openxmlformats.org/officeDocument/2006/relationships/slideLayout" Target="../slideLayouts/slideLayout7.xml"/><Relationship Id="rId16" Type="http://schemas.openxmlformats.org/officeDocument/2006/relationships/image" Target="file:///C:\Program%20Files\Inknoe%20ClassPoint\Images\multiple_choice_without%20result_default.png" TargetMode="External"/><Relationship Id="rId1" Type="http://schemas.openxmlformats.org/officeDocument/2006/relationships/tags" Target="../tags/tag7.xml"/><Relationship Id="rId6" Type="http://schemas.openxmlformats.org/officeDocument/2006/relationships/image" Target="../media/image580.svg"/><Relationship Id="rId5" Type="http://schemas.openxmlformats.org/officeDocument/2006/relationships/image" Target="../media/image40.png"/><Relationship Id="rId15" Type="http://schemas.openxmlformats.org/officeDocument/2006/relationships/image" Target="../media/image64.png"/><Relationship Id="rId4" Type="http://schemas.openxmlformats.org/officeDocument/2006/relationships/image" Target="../media/image40.svg"/><Relationship Id="rId9" Type="http://schemas.openxmlformats.org/officeDocument/2006/relationships/image" Target="../media/image42.png"/><Relationship Id="rId14" Type="http://schemas.openxmlformats.org/officeDocument/2006/relationships/image" Target="../media/image640.sv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svg"/><Relationship Id="rId18" Type="http://schemas.openxmlformats.org/officeDocument/2006/relationships/image" Target="../media/image16.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13.png"/><Relationship Id="rId17" Type="http://schemas.openxmlformats.org/officeDocument/2006/relationships/image" Target="../media/image28.svg"/><Relationship Id="rId2" Type="http://schemas.openxmlformats.org/officeDocument/2006/relationships/image" Target="../media/image8.png"/><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12.png"/><Relationship Id="rId19" Type="http://schemas.openxmlformats.org/officeDocument/2006/relationships/image" Target="../media/image30.svg"/><Relationship Id="rId4" Type="http://schemas.openxmlformats.org/officeDocument/2006/relationships/image" Target="../media/image9.png"/><Relationship Id="rId9" Type="http://schemas.openxmlformats.org/officeDocument/2006/relationships/image" Target="../media/image20.svg"/><Relationship Id="rId14" Type="http://schemas.openxmlformats.org/officeDocument/2006/relationships/image" Target="../media/image14.png"/><Relationship Id="rId22"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43.png"/><Relationship Id="rId3" Type="http://schemas.openxmlformats.org/officeDocument/2006/relationships/image" Target="../media/image40.svg"/><Relationship Id="rId7" Type="http://schemas.openxmlformats.org/officeDocument/2006/relationships/image" Target="../media/image76.png"/><Relationship Id="rId12" Type="http://schemas.openxmlformats.org/officeDocument/2006/relationships/image" Target="../media/image62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0.svg"/><Relationship Id="rId11" Type="http://schemas.openxmlformats.org/officeDocument/2006/relationships/image" Target="../media/image42.png"/><Relationship Id="rId5" Type="http://schemas.openxmlformats.org/officeDocument/2006/relationships/image" Target="../media/image40.png"/><Relationship Id="rId10" Type="http://schemas.openxmlformats.org/officeDocument/2006/relationships/image" Target="../media/image148.svg"/><Relationship Id="rId4" Type="http://schemas.openxmlformats.org/officeDocument/2006/relationships/image" Target="../media/image77.jpeg"/><Relationship Id="rId9" Type="http://schemas.openxmlformats.org/officeDocument/2006/relationships/image" Target="../media/image78.png"/><Relationship Id="rId14" Type="http://schemas.openxmlformats.org/officeDocument/2006/relationships/image" Target="../media/image64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9.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9.png"/><Relationship Id="rId3" Type="http://schemas.openxmlformats.org/officeDocument/2006/relationships/image" Target="../media/image61.png"/><Relationship Id="rId7" Type="http://schemas.openxmlformats.org/officeDocument/2006/relationships/image" Target="../media/image7.png"/><Relationship Id="rId12" Type="http://schemas.openxmlformats.org/officeDocument/2006/relationships/image" Target="../media/image1270.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71.png"/><Relationship Id="rId5" Type="http://schemas.openxmlformats.org/officeDocument/2006/relationships/image" Target="../media/image4.png"/><Relationship Id="rId10" Type="http://schemas.openxmlformats.org/officeDocument/2006/relationships/image" Target="../media/image150.svg"/><Relationship Id="rId4" Type="http://schemas.openxmlformats.org/officeDocument/2006/relationships/image" Target="../media/image1120.svg"/><Relationship Id="rId9" Type="http://schemas.openxmlformats.org/officeDocument/2006/relationships/image" Target="../media/image79.png"/><Relationship Id="rId14" Type="http://schemas.openxmlformats.org/officeDocument/2006/relationships/image" Target="../media/image74.sv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0.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43.svg"/><Relationship Id="rId4" Type="http://schemas.openxmlformats.org/officeDocument/2006/relationships/image" Target="../media/image80.png"/><Relationship Id="rId9" Type="http://schemas.openxmlformats.org/officeDocument/2006/relationships/image" Target="../media/image100.sv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0.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143.svg"/><Relationship Id="rId4" Type="http://schemas.openxmlformats.org/officeDocument/2006/relationships/image" Target="../media/image80.png"/><Relationship Id="rId9" Type="http://schemas.openxmlformats.org/officeDocument/2006/relationships/image" Target="../media/image10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5.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32.png"/><Relationship Id="rId20" Type="http://schemas.openxmlformats.org/officeDocument/2006/relationships/slide" Target="slide9.xml"/><Relationship Id="rId1" Type="http://schemas.openxmlformats.org/officeDocument/2006/relationships/slideLayout" Target="../slideLayouts/slideLayout3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slide" Target="slide8.xml"/><Relationship Id="rId10" Type="http://schemas.openxmlformats.org/officeDocument/2006/relationships/image" Target="../media/image30.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2.wav"/><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4.svg"/><Relationship Id="rId18" Type="http://schemas.openxmlformats.org/officeDocument/2006/relationships/image" Target="../media/image44.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18.png"/><Relationship Id="rId17" Type="http://schemas.openxmlformats.org/officeDocument/2006/relationships/image" Target="../media/image64.svg"/><Relationship Id="rId2" Type="http://schemas.openxmlformats.org/officeDocument/2006/relationships/image" Target="../media/image39.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17.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2333" b="3053"/>
          <a:stretch>
            <a:fillRect/>
          </a:stretch>
        </p:blipFill>
        <p:spPr>
          <a:xfrm>
            <a:off x="13861401" y="8007614"/>
            <a:ext cx="4426599" cy="2279386"/>
          </a:xfrm>
          <a:prstGeom prst="rect">
            <a:avLst/>
          </a:prstGeom>
        </p:spPr>
      </p:pic>
      <p:grpSp>
        <p:nvGrpSpPr>
          <p:cNvPr id="10" name="Group 10"/>
          <p:cNvGrpSpPr/>
          <p:nvPr/>
        </p:nvGrpSpPr>
        <p:grpSpPr>
          <a:xfrm>
            <a:off x="4647898" y="890311"/>
            <a:ext cx="8992204" cy="895972"/>
            <a:chOff x="0" y="0"/>
            <a:chExt cx="60875131" cy="6065520"/>
          </a:xfrm>
        </p:grpSpPr>
        <p:sp>
          <p:nvSpPr>
            <p:cNvPr id="11" name="Freeform 11"/>
            <p:cNvSpPr/>
            <p:nvPr/>
          </p:nvSpPr>
          <p:spPr>
            <a:xfrm>
              <a:off x="-50800" y="0"/>
              <a:ext cx="60976731" cy="6066790"/>
            </a:xfrm>
            <a:custGeom>
              <a:avLst/>
              <a:gdLst/>
              <a:ahLst/>
              <a:cxnLst/>
              <a:rect l="l" t="t" r="r" b="b"/>
              <a:pathLst>
                <a:path w="60976731" h="6066790">
                  <a:moveTo>
                    <a:pt x="1692910" y="0"/>
                  </a:moveTo>
                  <a:lnTo>
                    <a:pt x="1692910" y="6065520"/>
                  </a:lnTo>
                  <a:cubicBezTo>
                    <a:pt x="1710690" y="6066790"/>
                    <a:pt x="1728470" y="6066790"/>
                    <a:pt x="1746250" y="6066790"/>
                  </a:cubicBezTo>
                  <a:lnTo>
                    <a:pt x="59220323" y="6066790"/>
                  </a:lnTo>
                  <a:lnTo>
                    <a:pt x="59220323" y="0"/>
                  </a:lnTo>
                  <a:lnTo>
                    <a:pt x="1692910" y="0"/>
                  </a:lnTo>
                  <a:close/>
                  <a:moveTo>
                    <a:pt x="59677523" y="0"/>
                  </a:moveTo>
                  <a:lnTo>
                    <a:pt x="59220323" y="0"/>
                  </a:lnTo>
                  <a:lnTo>
                    <a:pt x="59220323" y="6065520"/>
                  </a:lnTo>
                  <a:lnTo>
                    <a:pt x="59230481" y="6065520"/>
                  </a:lnTo>
                  <a:cubicBezTo>
                    <a:pt x="59969623" y="6065520"/>
                    <a:pt x="60618588" y="5462270"/>
                    <a:pt x="60671931" y="4725670"/>
                  </a:cubicBezTo>
                  <a:lnTo>
                    <a:pt x="60922123" y="1338580"/>
                  </a:lnTo>
                  <a:cubicBezTo>
                    <a:pt x="60976731" y="603250"/>
                    <a:pt x="60416660" y="0"/>
                    <a:pt x="59677523"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6A9221"/>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5" name="TextBox 15"/>
          <p:cNvSpPr txBox="1"/>
          <p:nvPr/>
        </p:nvSpPr>
        <p:spPr>
          <a:xfrm>
            <a:off x="5373766" y="900105"/>
            <a:ext cx="7540468" cy="811530"/>
          </a:xfrm>
          <a:prstGeom prst="rect">
            <a:avLst/>
          </a:prstGeom>
        </p:spPr>
        <p:txBody>
          <a:bodyPr lIns="0" tIns="0" rIns="0" bIns="0" rtlCol="0" anchor="t">
            <a:spAutoFit/>
          </a:bodyPr>
          <a:lstStyle/>
          <a:p>
            <a:pPr algn="ctr">
              <a:lnSpc>
                <a:spcPts val="6719"/>
              </a:lnSpc>
            </a:pPr>
            <a:r>
              <a:rPr lang="en-US" sz="4800" dirty="0">
                <a:solidFill>
                  <a:srgbClr val="FFFFFF"/>
                </a:solidFill>
                <a:latin typeface="Baloo"/>
              </a:rPr>
              <a:t>LUYỆN TỪ VÀ CÂU</a:t>
            </a:r>
          </a:p>
        </p:txBody>
      </p:sp>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23"/>
          <p:cNvSpPr txBox="1"/>
          <p:nvPr/>
        </p:nvSpPr>
        <p:spPr>
          <a:xfrm>
            <a:off x="381000" y="273716"/>
            <a:ext cx="17068799" cy="4787401"/>
          </a:xfrm>
          <a:prstGeom prst="rect">
            <a:avLst/>
          </a:prstGeom>
        </p:spPr>
        <p:txBody>
          <a:bodyPr wrap="square" lIns="0" tIns="0" rIns="0" bIns="0" rtlCol="0" anchor="t">
            <a:spAutoFit/>
          </a:bodyPr>
          <a:lstStyle/>
          <a:p>
            <a:pPr lvl="0" algn="just">
              <a:lnSpc>
                <a:spcPct val="250000"/>
              </a:lnSpc>
              <a:spcBef>
                <a:spcPct val="0"/>
              </a:spcBef>
            </a:pPr>
            <a:r>
              <a:rPr lang="en-US" sz="4400" b="1" dirty="0">
                <a:latin typeface="Times New Roman" panose="02020603050405020304" pitchFamily="18" charset="0"/>
                <a:cs typeface="Times New Roman" panose="02020603050405020304" pitchFamily="18" charset="0"/>
              </a:rPr>
              <a:t>a. </a:t>
            </a:r>
            <a:r>
              <a:rPr lang="vi-VN" sz="44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4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381000" y="273716"/>
            <a:ext cx="16230600" cy="623953"/>
          </a:xfrm>
          <a:prstGeom prst="rect">
            <a:avLst/>
          </a:prstGeom>
        </p:spPr>
        <p:txBody>
          <a:bodyPr wrap="square" lIns="0" tIns="0" rIns="0" bIns="0" rtlCol="0" anchor="t">
            <a:spAutoFit/>
          </a:bodyPr>
          <a:lstStyle/>
          <a:p>
            <a:pPr marL="0" lvl="0" indent="0">
              <a:lnSpc>
                <a:spcPts val="4800"/>
              </a:lnSpc>
              <a:spcBef>
                <a:spcPct val="0"/>
              </a:spcBef>
            </a:pPr>
            <a:r>
              <a:rPr lang="en-US" sz="4400" b="1" u="none" dirty="0">
                <a:latin typeface="Times New Roman" panose="02020603050405020304" pitchFamily="18" charset="0"/>
                <a:cs typeface="Times New Roman" panose="02020603050405020304" pitchFamily="18" charset="0"/>
              </a:rPr>
              <a:t>1. </a:t>
            </a:r>
            <a:r>
              <a:rPr lang="en-US" sz="4400" b="1" u="none" dirty="0" err="1">
                <a:latin typeface="Times New Roman" panose="02020603050405020304" pitchFamily="18" charset="0"/>
                <a:cs typeface="Times New Roman" panose="02020603050405020304" pitchFamily="18" charset="0"/>
              </a:rPr>
              <a:t>Tìm</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các</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vế</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câu</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trong</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mỗi</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câu</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ghép</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dưới</a:t>
            </a:r>
            <a:r>
              <a:rPr lang="en-US" sz="4400" b="1" u="none" dirty="0">
                <a:latin typeface="Times New Roman" panose="02020603050405020304" pitchFamily="18" charset="0"/>
                <a:cs typeface="Times New Roman" panose="02020603050405020304" pitchFamily="18" charset="0"/>
              </a:rPr>
              <a:t> </a:t>
            </a:r>
            <a:r>
              <a:rPr lang="en-US" sz="4400" b="1" u="none" dirty="0" err="1">
                <a:latin typeface="Times New Roman" panose="02020603050405020304" pitchFamily="18" charset="0"/>
                <a:cs typeface="Times New Roman" panose="02020603050405020304" pitchFamily="18" charset="0"/>
              </a:rPr>
              <a:t>đây</a:t>
            </a:r>
            <a:r>
              <a:rPr lang="en-US" sz="4400" b="1" u="none" dirty="0">
                <a:latin typeface="Times New Roman" panose="02020603050405020304" pitchFamily="18" charset="0"/>
                <a:cs typeface="Times New Roman" panose="02020603050405020304" pitchFamily="18" charset="0"/>
              </a:rPr>
              <a:t>: </a:t>
            </a:r>
          </a:p>
        </p:txBody>
      </p:sp>
      <p:sp>
        <p:nvSpPr>
          <p:cNvPr id="21" name="TextBox 23"/>
          <p:cNvSpPr txBox="1"/>
          <p:nvPr/>
        </p:nvSpPr>
        <p:spPr>
          <a:xfrm>
            <a:off x="228600" y="5295900"/>
            <a:ext cx="17245106" cy="1354217"/>
          </a:xfrm>
          <a:prstGeom prst="rect">
            <a:avLst/>
          </a:prstGeom>
          <a:ln>
            <a:noFill/>
          </a:ln>
        </p:spPr>
        <p:txBody>
          <a:bodyPr wrap="square" lIns="0" tIns="0" rIns="0" bIns="0" rtlCol="0" anchor="t">
            <a:spAutoFit/>
          </a:bodyPr>
          <a:lstStyle/>
          <a:p>
            <a:pPr lvl="0" algn="just">
              <a:lnSpc>
                <a:spcPct val="20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p>
        </p:txBody>
      </p:sp>
      <p:sp>
        <p:nvSpPr>
          <p:cNvPr id="22" name="TextBox 23"/>
          <p:cNvSpPr txBox="1"/>
          <p:nvPr/>
        </p:nvSpPr>
        <p:spPr>
          <a:xfrm>
            <a:off x="215153" y="6884900"/>
            <a:ext cx="17006047" cy="2708434"/>
          </a:xfrm>
          <a:prstGeom prst="rect">
            <a:avLst/>
          </a:prstGeom>
          <a:ln>
            <a:noFill/>
          </a:ln>
        </p:spPr>
        <p:txBody>
          <a:bodyPr wrap="square" lIns="0" tIns="0" rIns="0" bIns="0" rtlCol="0" anchor="t">
            <a:spAutoFit/>
          </a:bodyPr>
          <a:lstStyle/>
          <a:p>
            <a:pPr lvl="0" algn="just">
              <a:lnSpc>
                <a:spcPct val="200000"/>
              </a:lnSpc>
              <a:spcBef>
                <a:spcPct val="0"/>
              </a:spcBef>
            </a:pPr>
            <a:r>
              <a:rPr lang="en-US" sz="4400" b="1" dirty="0">
                <a:latin typeface="Times New Roman" panose="02020603050405020304" pitchFamily="18" charset="0"/>
                <a:cs typeface="Times New Roman" panose="02020603050405020304" pitchFamily="18" charset="0"/>
              </a:rPr>
              <a:t>c.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089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81000" y="273716"/>
            <a:ext cx="17068799" cy="5078313"/>
          </a:xfrm>
          <a:prstGeom prst="rect">
            <a:avLst/>
          </a:prstGeom>
        </p:spPr>
        <p:txBody>
          <a:bodyPr wrap="square" lIns="0" tIns="0" rIns="0" bIns="0" rtlCol="0" anchor="t">
            <a:spAutoFit/>
          </a:bodyPr>
          <a:lstStyle/>
          <a:p>
            <a:pPr marL="0" marR="0" lvl="0" indent="0" algn="just" defTabSz="914400" rtl="0" eaLnBrk="1" fontAlgn="auto" latinLnBrk="0" hangingPunct="1">
              <a:lnSpc>
                <a:spcPct val="25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Súng kíp của ta mới bắn một phát </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thì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súng của họ đã bắn được năm, sáu mươi phát.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ta lạy súng thần công bốn lạy rồi mới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khi ấy đại bác của họ đã bắn được hai mươi viên.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52400" y="273716"/>
            <a:ext cx="17678400" cy="1231106"/>
          </a:xfrm>
          <a:prstGeom prst="rect">
            <a:avLst/>
          </a:prstGeom>
        </p:spPr>
        <p:txBody>
          <a:bodyPr wrap="square" lIns="0" tIns="0" rIns="0" bIns="0" rtlCol="0" anchor="t">
            <a:spAutoFit/>
          </a:bodyPr>
          <a:lstStyle/>
          <a:p>
            <a:pPr>
              <a:lnSpc>
                <a:spcPts val="4800"/>
              </a:lnSpc>
              <a:spcBef>
                <a:spcPct val="0"/>
              </a:spcBef>
            </a:pPr>
            <a:r>
              <a:rPr lang="vi-VN" sz="3800" b="1" dirty="0" smtClean="0">
                <a:latin typeface="Times New Roman" panose="02020603050405020304" pitchFamily="18" charset="0"/>
                <a:cs typeface="Times New Roman" panose="02020603050405020304" pitchFamily="18" charset="0"/>
              </a:rPr>
              <a:t>2. </a:t>
            </a:r>
            <a:r>
              <a:rPr lang="en-US" sz="3800" b="1" dirty="0" err="1" smtClean="0">
                <a:latin typeface="Times New Roman" panose="02020603050405020304" pitchFamily="18" charset="0"/>
                <a:cs typeface="Times New Roman" panose="02020603050405020304" pitchFamily="18" charset="0"/>
              </a:rPr>
              <a:t>Ranh</a:t>
            </a:r>
            <a:r>
              <a:rPr lang="en-US" sz="3800" b="1" dirty="0" smtClean="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giới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giữa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vế</a:t>
            </a:r>
            <a:r>
              <a:rPr lang="en-US" sz="3800" b="1" dirty="0">
                <a:latin typeface="Times New Roman" panose="02020603050405020304" pitchFamily="18" charset="0"/>
                <a:cs typeface="Times New Roman" panose="02020603050405020304" pitchFamily="18" charset="0"/>
              </a:rPr>
              <a:t> </a:t>
            </a:r>
            <a:r>
              <a:rPr lang="en-US" sz="3800" b="1" dirty="0" err="1" smtClean="0">
                <a:latin typeface="Times New Roman" panose="02020603050405020304" pitchFamily="18" charset="0"/>
                <a:cs typeface="Times New Roman" panose="02020603050405020304" pitchFamily="18" charset="0"/>
              </a:rPr>
              <a:t>câu</a:t>
            </a:r>
            <a:r>
              <a:rPr lang="en-US" sz="3800" b="1" dirty="0" smtClean="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được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đánh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dấu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bằng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những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từ</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ngữ</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hoặc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dấu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nào</a:t>
            </a:r>
            <a:r>
              <a:rPr lang="en-US" sz="3800" b="1"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ts val="48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3"/>
          <p:cNvSpPr txBox="1"/>
          <p:nvPr/>
        </p:nvSpPr>
        <p:spPr>
          <a:xfrm>
            <a:off x="228600" y="5295900"/>
            <a:ext cx="17830800" cy="1354217"/>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8" name="TextBox 23"/>
          <p:cNvSpPr txBox="1"/>
          <p:nvPr/>
        </p:nvSpPr>
        <p:spPr>
          <a:xfrm>
            <a:off x="217357" y="6861015"/>
            <a:ext cx="17232442" cy="2708434"/>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là những mái nhà đứng sau lũy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mái đình cong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cong</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nữa là sân phơi.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p:cNvCxnSpPr/>
          <p:nvPr/>
        </p:nvCxnSpPr>
        <p:spPr>
          <a:xfrm flipH="1">
            <a:off x="9005340" y="897670"/>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flipH="1">
            <a:off x="9982200" y="7154337"/>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flipH="1">
            <a:off x="15697200" y="2460656"/>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2420600" y="5594932"/>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flipH="1">
            <a:off x="16843764" y="7142684"/>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sp>
        <p:nvSpPr>
          <p:cNvPr id="14" name="TextBox 13"/>
          <p:cNvSpPr txBox="1"/>
          <p:nvPr/>
        </p:nvSpPr>
        <p:spPr>
          <a:xfrm>
            <a:off x="4300291" y="1690142"/>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9085729" y="3310808"/>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949562" y="6645414"/>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652582" y="8114513"/>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1</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876800" y="5087315"/>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801600" y="1773227"/>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13914635" y="6641482"/>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2550981" y="8169414"/>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a:t>
            </a:r>
            <a:r>
              <a:rPr lang="en-US" sz="4000" b="1" dirty="0" smtClean="0">
                <a:solidFill>
                  <a:srgbClr val="FF0000"/>
                </a:solidFill>
                <a:latin typeface="Times New Roman" panose="02020603050405020304" pitchFamily="18" charset="0"/>
                <a:cs typeface="Times New Roman" panose="02020603050405020304" pitchFamily="18" charset="0"/>
              </a:rPr>
              <a:t>2</a:t>
            </a:r>
            <a:endParaRPr lang="en-US" sz="4000" b="1" dirty="0">
              <a:solidFill>
                <a:srgbClr val="FF00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990600" y="1577090"/>
            <a:ext cx="3581400"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4924270" y="157709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6915222" y="6365674"/>
            <a:ext cx="5505378"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838200" y="6395654"/>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11688610" y="7968459"/>
            <a:ext cx="5245094" cy="1053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723900" y="7965273"/>
            <a:ext cx="838200" cy="2744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1775717" y="7965273"/>
            <a:ext cx="820648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10638936" y="7949014"/>
            <a:ext cx="838200" cy="2744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a:off x="189875" y="9334500"/>
            <a:ext cx="1791325"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a:off x="2190437" y="9334500"/>
            <a:ext cx="268636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823187" y="8072703"/>
            <a:ext cx="820648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7" name="Straight Connector 36"/>
          <p:cNvCxnSpPr/>
          <p:nvPr/>
        </p:nvCxnSpPr>
        <p:spPr>
          <a:xfrm>
            <a:off x="11736080" y="8090879"/>
            <a:ext cx="5245094" cy="1053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8" name="Straight Connector 37"/>
          <p:cNvCxnSpPr/>
          <p:nvPr/>
        </p:nvCxnSpPr>
        <p:spPr>
          <a:xfrm>
            <a:off x="2237907" y="9441930"/>
            <a:ext cx="268636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6932712" y="6458114"/>
            <a:ext cx="5505378"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flipV="1">
            <a:off x="15180070" y="6373196"/>
            <a:ext cx="745730" cy="22458"/>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6" name="Straight Connector 45"/>
          <p:cNvCxnSpPr/>
          <p:nvPr/>
        </p:nvCxnSpPr>
        <p:spPr>
          <a:xfrm>
            <a:off x="16106617" y="6365674"/>
            <a:ext cx="1190783" cy="2998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8" name="Straight Connector 47"/>
          <p:cNvCxnSpPr/>
          <p:nvPr/>
        </p:nvCxnSpPr>
        <p:spPr>
          <a:xfrm>
            <a:off x="16184067" y="6488094"/>
            <a:ext cx="1190783" cy="2998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sp>
        <p:nvSpPr>
          <p:cNvPr id="49" name="TextBox 48"/>
          <p:cNvSpPr txBox="1"/>
          <p:nvPr/>
        </p:nvSpPr>
        <p:spPr>
          <a:xfrm>
            <a:off x="1515865" y="9492461"/>
            <a:ext cx="1265435" cy="707886"/>
          </a:xfrm>
          <a:prstGeom prst="rect">
            <a:avLst/>
          </a:prstGeom>
          <a:noFill/>
        </p:spPr>
        <p:txBody>
          <a:bodyPr wrap="square" rtlCol="0">
            <a:spAutoFit/>
          </a:bodyPr>
          <a:lstStyle/>
          <a:p>
            <a:r>
              <a:rPr lang="vi-VN" sz="4000" b="1" dirty="0" smtClean="0">
                <a:solidFill>
                  <a:srgbClr val="FF0000"/>
                </a:solidFill>
                <a:latin typeface="Times New Roman" panose="02020603050405020304" pitchFamily="18" charset="0"/>
                <a:cs typeface="Times New Roman" panose="02020603050405020304" pitchFamily="18" charset="0"/>
              </a:rPr>
              <a:t>vế </a:t>
            </a:r>
            <a:r>
              <a:rPr lang="en-US" sz="4000" b="1" dirty="0">
                <a:solidFill>
                  <a:srgbClr val="FF0000"/>
                </a:solidFill>
                <a:latin typeface="Times New Roman" panose="02020603050405020304" pitchFamily="18" charset="0"/>
                <a:cs typeface="Times New Roman" panose="02020603050405020304" pitchFamily="18" charset="0"/>
              </a:rPr>
              <a:t>3</a:t>
            </a:r>
          </a:p>
        </p:txBody>
      </p:sp>
      <p:cxnSp>
        <p:nvCxnSpPr>
          <p:cNvPr id="51" name="Straight Connector 50"/>
          <p:cNvCxnSpPr/>
          <p:nvPr/>
        </p:nvCxnSpPr>
        <p:spPr>
          <a:xfrm>
            <a:off x="4896790" y="168452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2" name="Straight Connector 51"/>
          <p:cNvCxnSpPr/>
          <p:nvPr/>
        </p:nvCxnSpPr>
        <p:spPr>
          <a:xfrm flipV="1">
            <a:off x="10210800" y="1577090"/>
            <a:ext cx="2667000" cy="2061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4" name="Straight Connector 53"/>
          <p:cNvCxnSpPr/>
          <p:nvPr/>
        </p:nvCxnSpPr>
        <p:spPr>
          <a:xfrm>
            <a:off x="13306271" y="157709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a:off x="13306271" y="169264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81000" y="3288948"/>
            <a:ext cx="3329240" cy="2186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398490" y="3381388"/>
            <a:ext cx="3329240" cy="2186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flipV="1">
            <a:off x="4225354" y="3311455"/>
            <a:ext cx="1724208" cy="13326"/>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5" name="Straight Connector 64"/>
          <p:cNvCxnSpPr/>
          <p:nvPr/>
        </p:nvCxnSpPr>
        <p:spPr>
          <a:xfrm flipV="1">
            <a:off x="6247922" y="3288948"/>
            <a:ext cx="9296878" cy="1356"/>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8" name="Straight Connector 67"/>
          <p:cNvCxnSpPr/>
          <p:nvPr/>
        </p:nvCxnSpPr>
        <p:spPr>
          <a:xfrm flipV="1">
            <a:off x="6265412" y="3396236"/>
            <a:ext cx="9296878" cy="164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a:off x="2153605" y="4991100"/>
            <a:ext cx="3027995"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735005" y="5003917"/>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2" name="Straight Connector 71"/>
          <p:cNvCxnSpPr/>
          <p:nvPr/>
        </p:nvCxnSpPr>
        <p:spPr>
          <a:xfrm>
            <a:off x="5736254" y="5139569"/>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230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81000" y="273716"/>
            <a:ext cx="17068799" cy="5078313"/>
          </a:xfrm>
          <a:prstGeom prst="rect">
            <a:avLst/>
          </a:prstGeom>
        </p:spPr>
        <p:txBody>
          <a:bodyPr wrap="square" lIns="0" tIns="0" rIns="0" bIns="0" rtlCol="0" anchor="t">
            <a:spAutoFit/>
          </a:bodyPr>
          <a:lstStyle/>
          <a:p>
            <a:pPr marL="0" marR="0" lvl="0" indent="0" algn="just" defTabSz="914400" rtl="0" eaLnBrk="1" fontAlgn="auto" latinLnBrk="0" hangingPunct="1">
              <a:lnSpc>
                <a:spcPct val="25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Súng kíp của ta mới bắn một phát </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thì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súng của họ đã bắn được năm, sáu mươi phát.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ta lạy súng thần công bốn lạy rồi mới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khi ấy đại bác của họ đã bắn được hai mươi viên.</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153025" y="123900"/>
            <a:ext cx="18161830"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38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Ranh</a:t>
            </a:r>
            <a:r>
              <a:rPr kumimoji="0" lang="en-US" sz="38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vế</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đánh</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dấu</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ts val="48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3"/>
          <p:cNvSpPr txBox="1"/>
          <p:nvPr/>
        </p:nvSpPr>
        <p:spPr>
          <a:xfrm>
            <a:off x="228600" y="5295900"/>
            <a:ext cx="17830800" cy="1354217"/>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28" name="TextBox 23"/>
          <p:cNvSpPr txBox="1"/>
          <p:nvPr/>
        </p:nvSpPr>
        <p:spPr>
          <a:xfrm>
            <a:off x="217357" y="6861015"/>
            <a:ext cx="17232442" cy="2708434"/>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là những mái nhà đứng sau lũy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mái đình cong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cong</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nữa là sân phơi.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 name="Straight Connector 2"/>
          <p:cNvCxnSpPr/>
          <p:nvPr/>
        </p:nvCxnSpPr>
        <p:spPr>
          <a:xfrm flipH="1">
            <a:off x="9005340" y="897670"/>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8" name="Straight Connector 7"/>
          <p:cNvCxnSpPr/>
          <p:nvPr/>
        </p:nvCxnSpPr>
        <p:spPr>
          <a:xfrm flipH="1">
            <a:off x="9982200" y="7154337"/>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9" name="Straight Connector 8"/>
          <p:cNvCxnSpPr/>
          <p:nvPr/>
        </p:nvCxnSpPr>
        <p:spPr>
          <a:xfrm flipH="1">
            <a:off x="15532310" y="2512859"/>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10" name="Straight Connector 9"/>
          <p:cNvCxnSpPr/>
          <p:nvPr/>
        </p:nvCxnSpPr>
        <p:spPr>
          <a:xfrm flipH="1">
            <a:off x="12420600" y="5594932"/>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flipH="1">
            <a:off x="16843764" y="7142684"/>
            <a:ext cx="228600" cy="1121631"/>
          </a:xfrm>
          <a:prstGeom prst="line">
            <a:avLst/>
          </a:prstGeom>
          <a:ln w="76200">
            <a:solidFill>
              <a:srgbClr val="0000FF"/>
            </a:solidFill>
          </a:ln>
        </p:spPr>
        <p:style>
          <a:lnRef idx="3">
            <a:schemeClr val="accent3"/>
          </a:lnRef>
          <a:fillRef idx="0">
            <a:schemeClr val="accent3"/>
          </a:fillRef>
          <a:effectRef idx="2">
            <a:schemeClr val="accent3"/>
          </a:effectRef>
          <a:fontRef idx="minor">
            <a:schemeClr val="tx1"/>
          </a:fontRef>
        </p:style>
      </p:cxnSp>
      <p:sp>
        <p:nvSpPr>
          <p:cNvPr id="14" name="TextBox 13"/>
          <p:cNvSpPr txBox="1"/>
          <p:nvPr/>
        </p:nvSpPr>
        <p:spPr>
          <a:xfrm>
            <a:off x="4300291" y="1690142"/>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9085729" y="3310808"/>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5949562" y="6645414"/>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4652582" y="8114513"/>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4876800" y="5087315"/>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12801600" y="1773227"/>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13914635" y="6641482"/>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12550981" y="8169414"/>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kumimoji="0" lang="en-US"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4" name="Straight Connector 3"/>
          <p:cNvCxnSpPr/>
          <p:nvPr/>
        </p:nvCxnSpPr>
        <p:spPr>
          <a:xfrm>
            <a:off x="990600" y="1577090"/>
            <a:ext cx="3581400"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4924270" y="157709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6915222" y="6365674"/>
            <a:ext cx="5505378"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838200" y="6395654"/>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11688610" y="7968459"/>
            <a:ext cx="5245094" cy="1053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723900" y="7965273"/>
            <a:ext cx="838200" cy="2744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1775717" y="7965273"/>
            <a:ext cx="820648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10638936" y="7949014"/>
            <a:ext cx="838200" cy="2744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a:off x="189875" y="9334500"/>
            <a:ext cx="1791325"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a:off x="2190437" y="9334500"/>
            <a:ext cx="268636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6" name="Straight Connector 35"/>
          <p:cNvCxnSpPr/>
          <p:nvPr/>
        </p:nvCxnSpPr>
        <p:spPr>
          <a:xfrm>
            <a:off x="1823187" y="8072703"/>
            <a:ext cx="820648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7" name="Straight Connector 36"/>
          <p:cNvCxnSpPr/>
          <p:nvPr/>
        </p:nvCxnSpPr>
        <p:spPr>
          <a:xfrm>
            <a:off x="11736080" y="8090879"/>
            <a:ext cx="5245094" cy="1053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8" name="Straight Connector 37"/>
          <p:cNvCxnSpPr/>
          <p:nvPr/>
        </p:nvCxnSpPr>
        <p:spPr>
          <a:xfrm>
            <a:off x="2237907" y="9441930"/>
            <a:ext cx="2686363"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a:off x="6932712" y="6458114"/>
            <a:ext cx="5505378"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flipV="1">
            <a:off x="15180070" y="6373196"/>
            <a:ext cx="745730" cy="22458"/>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6" name="Straight Connector 45"/>
          <p:cNvCxnSpPr/>
          <p:nvPr/>
        </p:nvCxnSpPr>
        <p:spPr>
          <a:xfrm>
            <a:off x="16106617" y="6365674"/>
            <a:ext cx="1190783" cy="2998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8" name="Straight Connector 47"/>
          <p:cNvCxnSpPr/>
          <p:nvPr/>
        </p:nvCxnSpPr>
        <p:spPr>
          <a:xfrm>
            <a:off x="16184067" y="6488094"/>
            <a:ext cx="1190783" cy="2998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sp>
        <p:nvSpPr>
          <p:cNvPr id="49" name="TextBox 48"/>
          <p:cNvSpPr txBox="1"/>
          <p:nvPr/>
        </p:nvSpPr>
        <p:spPr>
          <a:xfrm>
            <a:off x="1515865" y="9492461"/>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cxnSp>
        <p:nvCxnSpPr>
          <p:cNvPr id="51" name="Straight Connector 50"/>
          <p:cNvCxnSpPr/>
          <p:nvPr/>
        </p:nvCxnSpPr>
        <p:spPr>
          <a:xfrm>
            <a:off x="4896790" y="168452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2" name="Straight Connector 51"/>
          <p:cNvCxnSpPr/>
          <p:nvPr/>
        </p:nvCxnSpPr>
        <p:spPr>
          <a:xfrm flipV="1">
            <a:off x="10210800" y="1577090"/>
            <a:ext cx="2667000" cy="2061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4" name="Straight Connector 53"/>
          <p:cNvCxnSpPr/>
          <p:nvPr/>
        </p:nvCxnSpPr>
        <p:spPr>
          <a:xfrm>
            <a:off x="13306271" y="157709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a:off x="13306271" y="1692640"/>
            <a:ext cx="3991129"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6" name="Straight Connector 55"/>
          <p:cNvCxnSpPr/>
          <p:nvPr/>
        </p:nvCxnSpPr>
        <p:spPr>
          <a:xfrm>
            <a:off x="381000" y="3288948"/>
            <a:ext cx="3329240" cy="2186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p:nvPr/>
        </p:nvCxnSpPr>
        <p:spPr>
          <a:xfrm>
            <a:off x="398490" y="3381388"/>
            <a:ext cx="3329240" cy="2186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flipV="1">
            <a:off x="4225354" y="3311455"/>
            <a:ext cx="1724208" cy="13326"/>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5" name="Straight Connector 64"/>
          <p:cNvCxnSpPr/>
          <p:nvPr/>
        </p:nvCxnSpPr>
        <p:spPr>
          <a:xfrm flipV="1">
            <a:off x="6247922" y="3288948"/>
            <a:ext cx="9296878" cy="1356"/>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8" name="Straight Connector 67"/>
          <p:cNvCxnSpPr/>
          <p:nvPr/>
        </p:nvCxnSpPr>
        <p:spPr>
          <a:xfrm flipV="1">
            <a:off x="6265412" y="3396236"/>
            <a:ext cx="9296878" cy="164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a:off x="2153605" y="4991100"/>
            <a:ext cx="3027995" cy="0"/>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5735005" y="5003917"/>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2" name="Straight Connector 71"/>
          <p:cNvCxnSpPr/>
          <p:nvPr/>
        </p:nvCxnSpPr>
        <p:spPr>
          <a:xfrm>
            <a:off x="5736254" y="5139569"/>
            <a:ext cx="5744080" cy="3932"/>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sp>
        <p:nvSpPr>
          <p:cNvPr id="50" name="Oval 49"/>
          <p:cNvSpPr/>
          <p:nvPr/>
        </p:nvSpPr>
        <p:spPr>
          <a:xfrm>
            <a:off x="9296400" y="976066"/>
            <a:ext cx="838200" cy="84446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0217154" y="7264065"/>
            <a:ext cx="380999" cy="808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7138130" y="7244681"/>
            <a:ext cx="380999" cy="808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2628590" y="5655449"/>
            <a:ext cx="380999" cy="808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773400" y="2628900"/>
            <a:ext cx="380999" cy="80822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934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06993" y="349107"/>
            <a:ext cx="11003223" cy="4924425"/>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Súng kíp của ta mới bắn một phát thì súng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của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họ đã bắn được năm, sáu mươi phát.</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Quân ta lạy súng thần công bốn lạy rồi mới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bắn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khi ấy đại bác của họ đã bắn được hai mươi viên.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TextBox 23"/>
          <p:cNvSpPr txBox="1"/>
          <p:nvPr/>
        </p:nvSpPr>
        <p:spPr>
          <a:xfrm>
            <a:off x="-282885" y="-32986"/>
            <a:ext cx="17996768" cy="684418"/>
          </a:xfrm>
          <a:prstGeom prst="rect">
            <a:avLst/>
          </a:prstGeom>
        </p:spPr>
        <p:txBody>
          <a:bodyPr wrap="square" lIns="0" tIns="0" rIns="0" bIns="0" rtlCol="0" anchor="t">
            <a:spAutoFit/>
          </a:bodyPr>
          <a:lstStyle/>
          <a:p>
            <a:pPr lvl="0" algn="ctr">
              <a:lnSpc>
                <a:spcPct val="130000"/>
              </a:lnSpc>
              <a:spcBef>
                <a:spcPct val="0"/>
              </a:spcBef>
            </a:pPr>
            <a:r>
              <a:rPr lang="vi-VN" sz="3800" b="1" dirty="0" smtClean="0">
                <a:latin typeface="Times New Roman" panose="02020603050405020304" pitchFamily="18" charset="0"/>
                <a:cs typeface="Times New Roman" panose="02020603050405020304" pitchFamily="18" charset="0"/>
              </a:rPr>
              <a:t>2. </a:t>
            </a:r>
            <a:r>
              <a:rPr lang="en-US" sz="3800" b="1" dirty="0" err="1" smtClean="0">
                <a:latin typeface="Times New Roman" panose="02020603050405020304" pitchFamily="18" charset="0"/>
                <a:cs typeface="Times New Roman" panose="02020603050405020304" pitchFamily="18" charset="0"/>
              </a:rPr>
              <a:t>Ranh</a:t>
            </a:r>
            <a:r>
              <a:rPr lang="en-US" sz="3800" b="1" dirty="0" smtClean="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giới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giữa</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các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vế</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được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đánh</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dấu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bằng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những</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từ</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ngữ</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hoặc</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dấu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câu</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nào</a:t>
            </a:r>
            <a:r>
              <a:rPr lang="en-US" sz="3800" b="1" dirty="0">
                <a:latin typeface="Times New Roman" panose="02020603050405020304" pitchFamily="18" charset="0"/>
                <a:cs typeface="Times New Roman" panose="02020603050405020304" pitchFamily="18" charset="0"/>
              </a:rPr>
              <a:t>?</a:t>
            </a:r>
          </a:p>
        </p:txBody>
      </p:sp>
      <p:sp>
        <p:nvSpPr>
          <p:cNvPr id="25" name="TextBox 23"/>
          <p:cNvSpPr txBox="1"/>
          <p:nvPr/>
        </p:nvSpPr>
        <p:spPr>
          <a:xfrm>
            <a:off x="381000" y="4963040"/>
            <a:ext cx="10668000" cy="2462213"/>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đang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thay</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nay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TextBox 23"/>
          <p:cNvSpPr txBox="1"/>
          <p:nvPr/>
        </p:nvSpPr>
        <p:spPr>
          <a:xfrm>
            <a:off x="306993" y="7325505"/>
            <a:ext cx="10744200" cy="2462213"/>
          </a:xfrm>
          <a:prstGeom prst="rect">
            <a:avLst/>
          </a:prstGeom>
          <a:ln>
            <a:noFill/>
          </a:ln>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là những mái nhà đứng sau lũy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tre</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mái đình cong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cong</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kia nữa là sân phơi.</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9" name="Group 13"/>
          <p:cNvGrpSpPr/>
          <p:nvPr/>
        </p:nvGrpSpPr>
        <p:grpSpPr>
          <a:xfrm rot="5400000" flipH="1">
            <a:off x="13450904" y="-439399"/>
            <a:ext cx="3121047" cy="6359403"/>
            <a:chOff x="0" y="0"/>
            <a:chExt cx="7741310" cy="4143588"/>
          </a:xfrm>
        </p:grpSpPr>
        <p:sp>
          <p:nvSpPr>
            <p:cNvPr id="20"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21" name="TextBox 16"/>
          <p:cNvSpPr txBox="1"/>
          <p:nvPr/>
        </p:nvSpPr>
        <p:spPr>
          <a:xfrm>
            <a:off x="12741406" y="1265220"/>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grpSp>
        <p:nvGrpSpPr>
          <p:cNvPr id="22" name="Group 13"/>
          <p:cNvGrpSpPr/>
          <p:nvPr/>
        </p:nvGrpSpPr>
        <p:grpSpPr>
          <a:xfrm rot="5400000" flipH="1">
            <a:off x="13895413" y="3098382"/>
            <a:ext cx="1894246" cy="6390732"/>
            <a:chOff x="0" y="0"/>
            <a:chExt cx="7741310" cy="4143588"/>
          </a:xfrm>
        </p:grpSpPr>
        <p:sp>
          <p:nvSpPr>
            <p:cNvPr id="26"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27" name="TextBox 16"/>
          <p:cNvSpPr txBox="1"/>
          <p:nvPr/>
        </p:nvSpPr>
        <p:spPr>
          <a:xfrm>
            <a:off x="12592901" y="5488498"/>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29" name="Group 13"/>
          <p:cNvGrpSpPr/>
          <p:nvPr/>
        </p:nvGrpSpPr>
        <p:grpSpPr>
          <a:xfrm rot="5400000" flipH="1">
            <a:off x="14072208" y="5502201"/>
            <a:ext cx="1582491" cy="6431692"/>
            <a:chOff x="0" y="0"/>
            <a:chExt cx="7741310" cy="4143588"/>
          </a:xfrm>
        </p:grpSpPr>
        <p:sp>
          <p:nvSpPr>
            <p:cNvPr id="30"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1" name="TextBox 16"/>
          <p:cNvSpPr txBox="1"/>
          <p:nvPr/>
        </p:nvSpPr>
        <p:spPr>
          <a:xfrm>
            <a:off x="12301220" y="7907872"/>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32" name="TextBox 16"/>
          <p:cNvSpPr txBox="1"/>
          <p:nvPr/>
        </p:nvSpPr>
        <p:spPr>
          <a:xfrm>
            <a:off x="12667399" y="2793847"/>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
        <p:nvSpPr>
          <p:cNvPr id="105" name="TextBox 104"/>
          <p:cNvSpPr txBox="1"/>
          <p:nvPr/>
        </p:nvSpPr>
        <p:spPr>
          <a:xfrm>
            <a:off x="3857722" y="1408243"/>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1</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6" name="TextBox 105"/>
          <p:cNvSpPr txBox="1"/>
          <p:nvPr/>
        </p:nvSpPr>
        <p:spPr>
          <a:xfrm>
            <a:off x="9851266" y="8427506"/>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7" name="TextBox 106"/>
          <p:cNvSpPr txBox="1"/>
          <p:nvPr/>
        </p:nvSpPr>
        <p:spPr>
          <a:xfrm>
            <a:off x="9677400" y="3826468"/>
            <a:ext cx="1371600" cy="707886"/>
          </a:xfrm>
          <a:prstGeom prst="rect">
            <a:avLst/>
          </a:prstGeom>
          <a:noFill/>
        </p:spPr>
        <p:txBody>
          <a:bodyPr wrap="square" rtlCol="0">
            <a:spAutoFit/>
          </a:bodyPr>
          <a:lstStyle/>
          <a:p>
            <a:r>
              <a:rPr lang="en-US" b="1"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8" name="TextBox 107"/>
          <p:cNvSpPr txBox="1"/>
          <p:nvPr/>
        </p:nvSpPr>
        <p:spPr>
          <a:xfrm>
            <a:off x="3026531" y="8521383"/>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1</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9" name="TextBox 108"/>
          <p:cNvSpPr txBox="1"/>
          <p:nvPr/>
        </p:nvSpPr>
        <p:spPr>
          <a:xfrm>
            <a:off x="3768870" y="3764913"/>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1</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0" name="TextBox 109"/>
          <p:cNvSpPr txBox="1"/>
          <p:nvPr/>
        </p:nvSpPr>
        <p:spPr>
          <a:xfrm>
            <a:off x="9888796" y="1303407"/>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1" name="TextBox 110"/>
          <p:cNvSpPr txBox="1"/>
          <p:nvPr/>
        </p:nvSpPr>
        <p:spPr>
          <a:xfrm>
            <a:off x="2748124" y="7204390"/>
            <a:ext cx="1371600" cy="707886"/>
          </a:xfrm>
          <a:prstGeom prst="rect">
            <a:avLst/>
          </a:prstGeom>
          <a:noFill/>
        </p:spPr>
        <p:txBody>
          <a:bodyPr wrap="square" rtlCol="0">
            <a:spAutoFit/>
          </a:bodyPr>
          <a:lstStyle/>
          <a:p>
            <a:r>
              <a:rPr lang="en-US" sz="2000" b="1"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2</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2" name="TextBox 111"/>
          <p:cNvSpPr txBox="1"/>
          <p:nvPr/>
        </p:nvSpPr>
        <p:spPr>
          <a:xfrm>
            <a:off x="5447751" y="5873674"/>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1</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3" name="TextBox 112"/>
          <p:cNvSpPr txBox="1"/>
          <p:nvPr/>
        </p:nvSpPr>
        <p:spPr>
          <a:xfrm>
            <a:off x="5918044" y="9552355"/>
            <a:ext cx="1371600" cy="707886"/>
          </a:xfrm>
          <a:prstGeom prst="rect">
            <a:avLst/>
          </a:prstGeom>
          <a:noFill/>
        </p:spPr>
        <p:txBody>
          <a:bodyPr wrap="square" rtlCol="0">
            <a:spAutoFit/>
          </a:bodyPr>
          <a:lstStyle/>
          <a:p>
            <a:r>
              <a:rPr lang="en-US" dirty="0" smtClean="0"/>
              <a:t> </a:t>
            </a:r>
            <a:r>
              <a:rPr lang="en-US" sz="4000" b="1" dirty="0" smtClean="0">
                <a:solidFill>
                  <a:srgbClr val="FF0000"/>
                </a:solidFill>
                <a:latin typeface="Times New Roman" panose="02020603050405020304" pitchFamily="18" charset="0"/>
                <a:cs typeface="Times New Roman" panose="02020603050405020304" pitchFamily="18" charset="0"/>
              </a:rPr>
              <a:t>v</a:t>
            </a:r>
            <a:r>
              <a:rPr lang="vi-VN" sz="4000" b="1" dirty="0" smtClean="0">
                <a:solidFill>
                  <a:srgbClr val="FF0000"/>
                </a:solidFill>
                <a:latin typeface="Times New Roman" panose="02020603050405020304" pitchFamily="18" charset="0"/>
                <a:cs typeface="Times New Roman" panose="02020603050405020304" pitchFamily="18" charset="0"/>
              </a:rPr>
              <a:t>ế </a:t>
            </a:r>
            <a:r>
              <a:rPr lang="vi-VN" sz="3200" b="1" dirty="0" smtClean="0">
                <a:solidFill>
                  <a:srgbClr val="FF0000"/>
                </a:solidFill>
                <a:latin typeface="Times New Roman" panose="02020603050405020304" pitchFamily="18" charset="0"/>
                <a:cs typeface="Times New Roman" panose="02020603050405020304" pitchFamily="18" charset="0"/>
              </a:rPr>
              <a:t>3</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4" name="Oval 113"/>
          <p:cNvSpPr/>
          <p:nvPr/>
        </p:nvSpPr>
        <p:spPr>
          <a:xfrm>
            <a:off x="8580406" y="632706"/>
            <a:ext cx="684764" cy="853194"/>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5" name="Oval 114"/>
          <p:cNvSpPr/>
          <p:nvPr/>
        </p:nvSpPr>
        <p:spPr>
          <a:xfrm>
            <a:off x="8274990" y="3217766"/>
            <a:ext cx="382194" cy="701205"/>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6" name="Oval 115"/>
          <p:cNvSpPr/>
          <p:nvPr/>
        </p:nvSpPr>
        <p:spPr>
          <a:xfrm>
            <a:off x="1160636" y="6581560"/>
            <a:ext cx="261533" cy="656142"/>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7" name="Oval 116"/>
          <p:cNvSpPr/>
          <p:nvPr/>
        </p:nvSpPr>
        <p:spPr>
          <a:xfrm>
            <a:off x="4631181" y="9003566"/>
            <a:ext cx="300488" cy="748093"/>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8" name="Oval 117"/>
          <p:cNvSpPr/>
          <p:nvPr/>
        </p:nvSpPr>
        <p:spPr>
          <a:xfrm>
            <a:off x="9389880" y="7860610"/>
            <a:ext cx="250393" cy="601409"/>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72" name="Straight Connector 71"/>
          <p:cNvCxnSpPr/>
          <p:nvPr/>
        </p:nvCxnSpPr>
        <p:spPr>
          <a:xfrm flipH="1">
            <a:off x="8398929" y="590743"/>
            <a:ext cx="228600" cy="1121631"/>
          </a:xfrm>
          <a:prstGeom prst="line">
            <a:avLst/>
          </a:prstGeom>
          <a:ln w="5715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73" name="Straight Connector 72"/>
          <p:cNvCxnSpPr/>
          <p:nvPr/>
        </p:nvCxnSpPr>
        <p:spPr>
          <a:xfrm flipH="1">
            <a:off x="8094042" y="3043232"/>
            <a:ext cx="228600" cy="1121631"/>
          </a:xfrm>
          <a:prstGeom prst="line">
            <a:avLst/>
          </a:prstGeom>
          <a:ln w="5715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76" name="Straight Connector 75"/>
          <p:cNvCxnSpPr/>
          <p:nvPr/>
        </p:nvCxnSpPr>
        <p:spPr>
          <a:xfrm flipH="1">
            <a:off x="979443" y="6431227"/>
            <a:ext cx="228600" cy="1121631"/>
          </a:xfrm>
          <a:prstGeom prst="line">
            <a:avLst/>
          </a:prstGeom>
          <a:ln w="5715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80" name="Straight Connector 79"/>
          <p:cNvCxnSpPr/>
          <p:nvPr/>
        </p:nvCxnSpPr>
        <p:spPr>
          <a:xfrm flipH="1">
            <a:off x="9203408" y="7568610"/>
            <a:ext cx="228600" cy="1121631"/>
          </a:xfrm>
          <a:prstGeom prst="line">
            <a:avLst/>
          </a:prstGeom>
          <a:ln w="5715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81" name="Straight Connector 80"/>
          <p:cNvCxnSpPr/>
          <p:nvPr/>
        </p:nvCxnSpPr>
        <p:spPr>
          <a:xfrm flipH="1">
            <a:off x="4444741" y="8776139"/>
            <a:ext cx="228600" cy="1121631"/>
          </a:xfrm>
          <a:prstGeom prst="line">
            <a:avLst/>
          </a:prstGeom>
          <a:ln w="57150">
            <a:solidFill>
              <a:srgbClr val="0000FF"/>
            </a:solidFill>
          </a:ln>
        </p:spPr>
        <p:style>
          <a:lnRef idx="3">
            <a:schemeClr val="accent3"/>
          </a:lnRef>
          <a:fillRef idx="0">
            <a:schemeClr val="accent3"/>
          </a:fillRef>
          <a:effectRef idx="2">
            <a:schemeClr val="accent3"/>
          </a:effectRef>
          <a:fontRef idx="minor">
            <a:schemeClr val="tx1"/>
          </a:fontRef>
        </p:style>
      </p:cxnSp>
      <p:cxnSp>
        <p:nvCxnSpPr>
          <p:cNvPr id="35" name="Straight Connector 34"/>
          <p:cNvCxnSpPr/>
          <p:nvPr/>
        </p:nvCxnSpPr>
        <p:spPr>
          <a:xfrm>
            <a:off x="990600" y="1333501"/>
            <a:ext cx="3291745" cy="1451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37" name="Straight Connector 36"/>
          <p:cNvCxnSpPr/>
          <p:nvPr/>
        </p:nvCxnSpPr>
        <p:spPr>
          <a:xfrm flipV="1">
            <a:off x="4571863" y="1303407"/>
            <a:ext cx="3777246" cy="3106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1" name="Straight Connector 40"/>
          <p:cNvCxnSpPr/>
          <p:nvPr/>
        </p:nvCxnSpPr>
        <p:spPr>
          <a:xfrm flipV="1">
            <a:off x="4673341" y="1410819"/>
            <a:ext cx="3777246" cy="3106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flipV="1">
            <a:off x="9366339" y="1333500"/>
            <a:ext cx="1993697" cy="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5" name="Straight Connector 44"/>
          <p:cNvCxnSpPr/>
          <p:nvPr/>
        </p:nvCxnSpPr>
        <p:spPr>
          <a:xfrm flipV="1">
            <a:off x="306993" y="2598562"/>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47" name="Straight Connector 46"/>
          <p:cNvCxnSpPr/>
          <p:nvPr/>
        </p:nvCxnSpPr>
        <p:spPr>
          <a:xfrm flipV="1">
            <a:off x="1093743" y="2499686"/>
            <a:ext cx="7305186" cy="3447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0" name="Straight Connector 49"/>
          <p:cNvCxnSpPr/>
          <p:nvPr/>
        </p:nvCxnSpPr>
        <p:spPr>
          <a:xfrm flipV="1">
            <a:off x="1073756" y="2650266"/>
            <a:ext cx="7305186" cy="34475"/>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3" name="Straight Connector 52"/>
          <p:cNvCxnSpPr/>
          <p:nvPr/>
        </p:nvCxnSpPr>
        <p:spPr>
          <a:xfrm flipV="1">
            <a:off x="10767859" y="2687671"/>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4" name="Straight Connector 53"/>
          <p:cNvCxnSpPr/>
          <p:nvPr/>
        </p:nvCxnSpPr>
        <p:spPr>
          <a:xfrm flipV="1">
            <a:off x="10743668" y="2588127"/>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5" name="Straight Connector 54"/>
          <p:cNvCxnSpPr/>
          <p:nvPr/>
        </p:nvCxnSpPr>
        <p:spPr>
          <a:xfrm flipV="1">
            <a:off x="300609" y="3764913"/>
            <a:ext cx="7743613" cy="17238"/>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7" name="Straight Connector 56"/>
          <p:cNvCxnSpPr/>
          <p:nvPr/>
        </p:nvCxnSpPr>
        <p:spPr>
          <a:xfrm flipV="1">
            <a:off x="333089" y="3872343"/>
            <a:ext cx="7743613" cy="17238"/>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8" name="Straight Connector 57"/>
          <p:cNvCxnSpPr/>
          <p:nvPr/>
        </p:nvCxnSpPr>
        <p:spPr>
          <a:xfrm flipV="1">
            <a:off x="3692143" y="4958879"/>
            <a:ext cx="5697737" cy="35604"/>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p:nvPr/>
        </p:nvCxnSpPr>
        <p:spPr>
          <a:xfrm flipV="1">
            <a:off x="297601" y="5025674"/>
            <a:ext cx="3124200" cy="3009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1" name="Straight Connector 60"/>
          <p:cNvCxnSpPr/>
          <p:nvPr/>
        </p:nvCxnSpPr>
        <p:spPr>
          <a:xfrm flipV="1">
            <a:off x="3739613" y="5066309"/>
            <a:ext cx="5697737" cy="35604"/>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2" name="Straight Connector 61"/>
          <p:cNvCxnSpPr/>
          <p:nvPr/>
        </p:nvCxnSpPr>
        <p:spPr>
          <a:xfrm flipV="1">
            <a:off x="843274" y="5982652"/>
            <a:ext cx="5697737" cy="35604"/>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3" name="Straight Connector 62"/>
          <p:cNvCxnSpPr/>
          <p:nvPr/>
        </p:nvCxnSpPr>
        <p:spPr>
          <a:xfrm flipV="1">
            <a:off x="6720741" y="6034391"/>
            <a:ext cx="4250430" cy="1627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5" name="Straight Connector 64"/>
          <p:cNvCxnSpPr/>
          <p:nvPr/>
        </p:nvCxnSpPr>
        <p:spPr>
          <a:xfrm flipV="1">
            <a:off x="6783201" y="6141821"/>
            <a:ext cx="4250430" cy="1627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6" name="Straight Connector 65"/>
          <p:cNvCxnSpPr/>
          <p:nvPr/>
        </p:nvCxnSpPr>
        <p:spPr>
          <a:xfrm flipV="1">
            <a:off x="452718" y="7297927"/>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7" name="Straight Connector 66"/>
          <p:cNvCxnSpPr/>
          <p:nvPr/>
        </p:nvCxnSpPr>
        <p:spPr>
          <a:xfrm flipV="1">
            <a:off x="433839" y="7195348"/>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8" name="Straight Connector 67"/>
          <p:cNvCxnSpPr/>
          <p:nvPr/>
        </p:nvCxnSpPr>
        <p:spPr>
          <a:xfrm flipV="1">
            <a:off x="3592386" y="7213440"/>
            <a:ext cx="455007" cy="20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1" name="Straight Connector 70"/>
          <p:cNvCxnSpPr/>
          <p:nvPr/>
        </p:nvCxnSpPr>
        <p:spPr>
          <a:xfrm>
            <a:off x="888846" y="8314244"/>
            <a:ext cx="533323" cy="528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5" name="Straight Connector 74"/>
          <p:cNvCxnSpPr/>
          <p:nvPr/>
        </p:nvCxnSpPr>
        <p:spPr>
          <a:xfrm flipV="1">
            <a:off x="4990322" y="9552355"/>
            <a:ext cx="1470164" cy="876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7" name="Straight Connector 76"/>
          <p:cNvCxnSpPr/>
          <p:nvPr/>
        </p:nvCxnSpPr>
        <p:spPr>
          <a:xfrm>
            <a:off x="9829864" y="8367193"/>
            <a:ext cx="533323" cy="528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79" name="Straight Connector 78"/>
          <p:cNvCxnSpPr/>
          <p:nvPr/>
        </p:nvCxnSpPr>
        <p:spPr>
          <a:xfrm flipV="1">
            <a:off x="1782312" y="8327063"/>
            <a:ext cx="7482858" cy="208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2" name="Straight Connector 81"/>
          <p:cNvCxnSpPr/>
          <p:nvPr/>
        </p:nvCxnSpPr>
        <p:spPr>
          <a:xfrm flipV="1">
            <a:off x="1874752" y="8419503"/>
            <a:ext cx="7482858" cy="208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3" name="Straight Connector 82"/>
          <p:cNvCxnSpPr/>
          <p:nvPr/>
        </p:nvCxnSpPr>
        <p:spPr>
          <a:xfrm flipV="1">
            <a:off x="164985" y="9548249"/>
            <a:ext cx="4250430" cy="1627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4" name="Straight Connector 83"/>
          <p:cNvCxnSpPr/>
          <p:nvPr/>
        </p:nvCxnSpPr>
        <p:spPr>
          <a:xfrm flipV="1">
            <a:off x="101091" y="9666543"/>
            <a:ext cx="4250430" cy="1627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5" name="Straight Connector 84"/>
          <p:cNvCxnSpPr/>
          <p:nvPr/>
        </p:nvCxnSpPr>
        <p:spPr>
          <a:xfrm flipV="1">
            <a:off x="6720741" y="9496553"/>
            <a:ext cx="2482667" cy="371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6" name="Straight Connector 85"/>
          <p:cNvCxnSpPr/>
          <p:nvPr/>
        </p:nvCxnSpPr>
        <p:spPr>
          <a:xfrm flipV="1">
            <a:off x="6828171" y="9618973"/>
            <a:ext cx="2482667" cy="3711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7" name="Straight Connector 86"/>
          <p:cNvCxnSpPr/>
          <p:nvPr/>
        </p:nvCxnSpPr>
        <p:spPr>
          <a:xfrm>
            <a:off x="10688477" y="8414216"/>
            <a:ext cx="533323" cy="528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8" name="Straight Connector 87"/>
          <p:cNvCxnSpPr/>
          <p:nvPr/>
        </p:nvCxnSpPr>
        <p:spPr>
          <a:xfrm>
            <a:off x="10680491" y="8295200"/>
            <a:ext cx="533323" cy="5287"/>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69" name="Straight Connector 68"/>
          <p:cNvCxnSpPr/>
          <p:nvPr/>
        </p:nvCxnSpPr>
        <p:spPr>
          <a:xfrm>
            <a:off x="8845956" y="2566888"/>
            <a:ext cx="1740744" cy="1"/>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89" name="Straight Connector 88"/>
          <p:cNvCxnSpPr/>
          <p:nvPr/>
        </p:nvCxnSpPr>
        <p:spPr>
          <a:xfrm flipV="1">
            <a:off x="4204895" y="7195348"/>
            <a:ext cx="1318846" cy="2230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cxnSp>
        <p:nvCxnSpPr>
          <p:cNvPr id="90" name="Straight Connector 89"/>
          <p:cNvCxnSpPr/>
          <p:nvPr/>
        </p:nvCxnSpPr>
        <p:spPr>
          <a:xfrm flipV="1">
            <a:off x="4282345" y="7302778"/>
            <a:ext cx="1318846" cy="22303"/>
          </a:xfrm>
          <a:prstGeom prst="line">
            <a:avLst/>
          </a:prstGeom>
          <a:ln>
            <a:solidFill>
              <a:srgbClr val="0000FF"/>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836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16" presetClass="entr" presetSubtype="2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circle(in)">
                                      <p:cBhvr>
                                        <p:cTn id="28" dur="2000"/>
                                        <p:tgtEl>
                                          <p:spTgt spid="31"/>
                                        </p:tgtEl>
                                      </p:cBhvr>
                                    </p:animEffect>
                                  </p:childTnLst>
                                </p:cTn>
                              </p:par>
                              <p:par>
                                <p:cTn id="29" presetID="6" presetClass="entr" presetSubtype="16"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20800" y="7505699"/>
            <a:ext cx="3794931" cy="237217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5714999" y="1638300"/>
            <a:ext cx="11487521" cy="5281446"/>
          </a:xfrm>
          <a:prstGeom prst="rect">
            <a:avLst/>
          </a:prstGeom>
        </p:spPr>
        <p:txBody>
          <a:bodyPr wrap="square" lIns="0" tIns="0" rIns="0" bIns="0" rtlCol="0" anchor="t">
            <a:spAutoFit/>
          </a:bodyPr>
          <a:lstStyle/>
          <a:p>
            <a:pPr marL="0" lvl="0" indent="0" algn="just">
              <a:lnSpc>
                <a:spcPct val="130000"/>
              </a:lnSpc>
              <a:spcBef>
                <a:spcPct val="0"/>
              </a:spcBef>
            </a:pPr>
            <a:r>
              <a:rPr lang="en-US" sz="4400" u="none" dirty="0" err="1">
                <a:solidFill>
                  <a:schemeClr val="accent6">
                    <a:lumMod val="75000"/>
                  </a:schemeClr>
                </a:solidFill>
                <a:latin typeface="Baloo" panose="020B0604020202020204" charset="0"/>
                <a:cs typeface="Baloo" panose="020B0604020202020204" charset="0"/>
              </a:rPr>
              <a:t>Có</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hai</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cách</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nối</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các</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vế</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câu</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trong</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câu</a:t>
            </a:r>
            <a:r>
              <a:rPr lang="en-US" sz="4400" u="none" dirty="0">
                <a:solidFill>
                  <a:schemeClr val="accent6">
                    <a:lumMod val="75000"/>
                  </a:schemeClr>
                </a:solidFill>
                <a:latin typeface="Baloo" panose="020B0604020202020204" charset="0"/>
                <a:cs typeface="Baloo" panose="020B0604020202020204" charset="0"/>
              </a:rPr>
              <a:t> </a:t>
            </a:r>
            <a:r>
              <a:rPr lang="en-US" sz="4400" u="none" dirty="0" err="1">
                <a:solidFill>
                  <a:schemeClr val="accent6">
                    <a:lumMod val="75000"/>
                  </a:schemeClr>
                </a:solidFill>
                <a:latin typeface="Baloo" panose="020B0604020202020204" charset="0"/>
                <a:cs typeface="Baloo" panose="020B0604020202020204" charset="0"/>
              </a:rPr>
              <a:t>ghép</a:t>
            </a:r>
            <a:r>
              <a:rPr lang="en-US" sz="4400" u="none" dirty="0">
                <a:solidFill>
                  <a:schemeClr val="accent6">
                    <a:lumMod val="75000"/>
                  </a:schemeClr>
                </a:solidFill>
                <a:latin typeface="Baloo" panose="020B0604020202020204" charset="0"/>
                <a:cs typeface="Baloo" panose="020B0604020202020204" charset="0"/>
              </a:rPr>
              <a:t>:</a:t>
            </a:r>
          </a:p>
          <a:p>
            <a:pPr marL="514350" lvl="0" indent="-514350" algn="just">
              <a:lnSpc>
                <a:spcPct val="130000"/>
              </a:lnSpc>
              <a:spcBef>
                <a:spcPct val="0"/>
              </a:spcBef>
              <a:buAutoNum type="arabicPeriod"/>
            </a:pPr>
            <a:r>
              <a:rPr lang="vi-VN" sz="4400" dirty="0" err="1">
                <a:solidFill>
                  <a:srgbClr val="065928"/>
                </a:solidFill>
                <a:latin typeface="Baloo" panose="020B0604020202020204" charset="0"/>
                <a:cs typeface="Baloo" panose="020B0604020202020204" charset="0"/>
              </a:rPr>
              <a:t>N</a:t>
            </a:r>
            <a:r>
              <a:rPr lang="en-US" sz="4400" dirty="0" err="1" smtClean="0">
                <a:solidFill>
                  <a:srgbClr val="065928"/>
                </a:solidFill>
                <a:latin typeface="Baloo" panose="020B0604020202020204" charset="0"/>
                <a:cs typeface="Baloo" panose="020B0604020202020204" charset="0"/>
              </a:rPr>
              <a:t>ối</a:t>
            </a:r>
            <a:r>
              <a:rPr lang="en-US" sz="4400" dirty="0" smtClean="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bằng</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những</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từ</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có</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tác</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dụng</a:t>
            </a:r>
            <a:r>
              <a:rPr lang="en-US" sz="4400" dirty="0">
                <a:solidFill>
                  <a:srgbClr val="065928"/>
                </a:solidFill>
                <a:latin typeface="Baloo" panose="020B0604020202020204" charset="0"/>
                <a:cs typeface="Baloo" panose="020B0604020202020204" charset="0"/>
              </a:rPr>
              <a:t> </a:t>
            </a:r>
            <a:r>
              <a:rPr lang="en-US" sz="4400" dirty="0" err="1">
                <a:solidFill>
                  <a:srgbClr val="065928"/>
                </a:solidFill>
                <a:latin typeface="Baloo" panose="020B0604020202020204" charset="0"/>
                <a:cs typeface="Baloo" panose="020B0604020202020204" charset="0"/>
              </a:rPr>
              <a:t>nối</a:t>
            </a:r>
            <a:r>
              <a:rPr lang="en-US" sz="4400" dirty="0">
                <a:solidFill>
                  <a:srgbClr val="065928"/>
                </a:solidFill>
                <a:latin typeface="Baloo" panose="020B0604020202020204" charset="0"/>
                <a:cs typeface="Baloo" panose="020B0604020202020204" charset="0"/>
              </a:rPr>
              <a:t>.</a:t>
            </a:r>
          </a:p>
          <a:p>
            <a:pPr marL="514350" lvl="0" indent="-514350" algn="just">
              <a:lnSpc>
                <a:spcPct val="130000"/>
              </a:lnSpc>
              <a:spcBef>
                <a:spcPct val="0"/>
              </a:spcBef>
              <a:buAutoNum type="arabicPeriod"/>
            </a:pPr>
            <a:r>
              <a:rPr lang="en-US" sz="4400" u="none" dirty="0" err="1">
                <a:solidFill>
                  <a:srgbClr val="065928"/>
                </a:solidFill>
                <a:latin typeface="Baloo" panose="020B0604020202020204" charset="0"/>
                <a:cs typeface="Baloo" panose="020B0604020202020204" charset="0"/>
              </a:rPr>
              <a:t>Nối</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trực</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tiếp</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không</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dùng</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từ</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nối</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Trong</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trường</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hợp</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này</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giữa</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các</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vế</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của</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câu</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cần</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có</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dấu</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phẩy</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dấu</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chấm</a:t>
            </a:r>
            <a:r>
              <a:rPr lang="en-US" sz="4400" u="none" dirty="0">
                <a:solidFill>
                  <a:srgbClr val="065928"/>
                </a:solidFill>
                <a:latin typeface="Baloo" panose="020B0604020202020204" charset="0"/>
                <a:cs typeface="Baloo" panose="020B0604020202020204" charset="0"/>
              </a:rPr>
              <a:t> </a:t>
            </a:r>
            <a:r>
              <a:rPr lang="en-US" sz="4400" u="none" dirty="0" err="1" smtClean="0">
                <a:solidFill>
                  <a:srgbClr val="065928"/>
                </a:solidFill>
                <a:latin typeface="Baloo" panose="020B0604020202020204" charset="0"/>
                <a:cs typeface="Baloo" panose="020B0604020202020204" charset="0"/>
              </a:rPr>
              <a:t>phẩy</a:t>
            </a:r>
            <a:r>
              <a:rPr lang="en-US" sz="4400" u="none" dirty="0" smtClean="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hoặc</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dấu</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hai</a:t>
            </a:r>
            <a:r>
              <a:rPr lang="en-US" sz="4400" u="none" dirty="0">
                <a:solidFill>
                  <a:srgbClr val="065928"/>
                </a:solidFill>
                <a:latin typeface="Baloo" panose="020B0604020202020204" charset="0"/>
                <a:cs typeface="Baloo" panose="020B0604020202020204" charset="0"/>
              </a:rPr>
              <a:t> </a:t>
            </a:r>
            <a:r>
              <a:rPr lang="en-US" sz="4400" u="none" dirty="0" err="1">
                <a:solidFill>
                  <a:srgbClr val="065928"/>
                </a:solidFill>
                <a:latin typeface="Baloo" panose="020B0604020202020204" charset="0"/>
                <a:cs typeface="Baloo" panose="020B0604020202020204" charset="0"/>
              </a:rPr>
              <a:t>chấm</a:t>
            </a:r>
            <a:r>
              <a:rPr lang="en-US" sz="4400" u="none" dirty="0">
                <a:solidFill>
                  <a:srgbClr val="065928"/>
                </a:solidFill>
                <a:latin typeface="Baloo" panose="020B0604020202020204" charset="0"/>
                <a:cs typeface="Baloo" panose="020B0604020202020204" charset="0"/>
              </a:rPr>
              <a:t>.</a:t>
            </a:r>
          </a:p>
        </p:txBody>
      </p:sp>
      <p:sp>
        <p:nvSpPr>
          <p:cNvPr id="11" name="TextBox 11"/>
          <p:cNvSpPr txBox="1"/>
          <p:nvPr/>
        </p:nvSpPr>
        <p:spPr>
          <a:xfrm>
            <a:off x="1848186" y="129990"/>
            <a:ext cx="9589635" cy="1000274"/>
          </a:xfrm>
          <a:prstGeom prst="rect">
            <a:avLst/>
          </a:prstGeom>
        </p:spPr>
        <p:txBody>
          <a:bodyPr lIns="0" tIns="0" rIns="0" bIns="0" rtlCol="0" anchor="t">
            <a:spAutoFit/>
          </a:bodyPr>
          <a:lstStyle/>
          <a:p>
            <a:pPr lvl="0" indent="0">
              <a:lnSpc>
                <a:spcPts val="7840"/>
              </a:lnSpc>
              <a:spcBef>
                <a:spcPct val="0"/>
              </a:spcBef>
            </a:pPr>
            <a:r>
              <a:rPr lang="en-US" sz="5600">
                <a:solidFill>
                  <a:srgbClr val="065928"/>
                </a:solidFill>
                <a:latin typeface="Baloo"/>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6397967" y="416635"/>
            <a:ext cx="1722666" cy="1205866"/>
          </a:xfrm>
          <a:prstGeom prst="rect">
            <a:avLst/>
          </a:prstGeom>
        </p:spPr>
      </p:pic>
    </p:spTree>
    <p:extLst>
      <p:ext uri="{BB962C8B-B14F-4D97-AF65-F5344CB8AC3E}">
        <p14:creationId xmlns:p14="http://schemas.microsoft.com/office/powerpoint/2010/main" val="34083598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6986672" cy="1057982"/>
          </a:xfrm>
          <a:prstGeom prst="rect">
            <a:avLst/>
          </a:prstGeom>
        </p:spPr>
        <p:txBody>
          <a:bodyPr lIns="0" tIns="0" rIns="0" bIns="0" rtlCol="0" anchor="t">
            <a:spAutoFit/>
          </a:bodyPr>
          <a:lstStyle/>
          <a:p>
            <a:pPr algn="ctr">
              <a:lnSpc>
                <a:spcPts val="7840"/>
              </a:lnSpc>
              <a:spcBef>
                <a:spcPct val="0"/>
              </a:spcBef>
            </a:pPr>
            <a:r>
              <a:rPr lang="en-US" sz="8000">
                <a:solidFill>
                  <a:srgbClr val="065928"/>
                </a:solidFill>
                <a:latin typeface="Baloo"/>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49720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10"/>
          <p:cNvSpPr txBox="1"/>
          <p:nvPr/>
        </p:nvSpPr>
        <p:spPr>
          <a:xfrm>
            <a:off x="430968" y="1409700"/>
            <a:ext cx="17221199" cy="2965042"/>
          </a:xfrm>
          <a:prstGeom prst="rect">
            <a:avLst/>
          </a:prstGeom>
        </p:spPr>
        <p:txBody>
          <a:bodyPr wrap="square" lIns="0" tIns="0" rIns="0" bIns="0" rtlCol="0" anchor="t">
            <a:spAutoFit/>
          </a:bodyPr>
          <a:lstStyle/>
          <a:p>
            <a:pPr lvl="0" algn="just">
              <a:lnSpc>
                <a:spcPct val="130000"/>
              </a:lnSpc>
              <a:spcBef>
                <a:spcPct val="0"/>
              </a:spcBef>
            </a:pPr>
            <a:r>
              <a:rPr lang="en-US" sz="3800" dirty="0" smtClean="0">
                <a:latin typeface="Times New Roman" panose="02020603050405020304" pitchFamily="18" charset="0"/>
                <a:cs typeface="Times New Roman" panose="02020603050405020304" pitchFamily="18" charset="0"/>
              </a:rPr>
              <a:t>	a. </a:t>
            </a:r>
            <a:r>
              <a:rPr lang="vi-VN" sz="3800" dirty="0" smtClean="0">
                <a:latin typeface="Times New Roman" panose="02020603050405020304" pitchFamily="18" charset="0"/>
                <a:cs typeface="Times New Roman" panose="02020603050405020304" pitchFamily="18" charset="0"/>
              </a:rPr>
              <a:t>Dân </a:t>
            </a:r>
            <a:r>
              <a:rPr lang="vi-VN" sz="3800" dirty="0">
                <a:latin typeface="Times New Roman" panose="02020603050405020304" pitchFamily="18" charset="0"/>
                <a:cs typeface="Times New Roman" panose="02020603050405020304" pitchFamily="18" charset="0"/>
              </a:rPr>
              <a:t>ta có một lòng nồng nàn yêu nước. </a:t>
            </a:r>
            <a:r>
              <a:rPr lang="vi-VN" sz="3800" dirty="0" smtClean="0">
                <a:latin typeface="Times New Roman" panose="02020603050405020304" pitchFamily="18" charset="0"/>
                <a:cs typeface="Times New Roman" panose="02020603050405020304" pitchFamily="18" charset="0"/>
              </a:rPr>
              <a:t>Đó </a:t>
            </a:r>
            <a:r>
              <a:rPr lang="vi-VN" sz="3800" dirty="0">
                <a:latin typeface="Times New Roman" panose="02020603050405020304" pitchFamily="18" charset="0"/>
                <a:cs typeface="Times New Roman" panose="02020603050405020304" pitchFamily="18" charset="0"/>
              </a:rPr>
              <a:t>là một truyền thống quý báu của ta</a:t>
            </a:r>
            <a:r>
              <a:rPr lang="vi-VN" sz="3800" dirty="0" smtClean="0">
                <a:latin typeface="Times New Roman" panose="02020603050405020304" pitchFamily="18" charset="0"/>
                <a:cs typeface="Times New Roman" panose="02020603050405020304" pitchFamily="18" charset="0"/>
              </a:rPr>
              <a:t>.</a:t>
            </a:r>
            <a:r>
              <a:rPr lang="en-US" sz="3800" b="1" dirty="0">
                <a:latin typeface="Times New Roman" panose="02020603050405020304" pitchFamily="18" charset="0"/>
                <a:cs typeface="Times New Roman" panose="02020603050405020304" pitchFamily="18" charset="0"/>
              </a:rPr>
              <a:t> </a:t>
            </a:r>
            <a:r>
              <a:rPr lang="vi-VN" sz="3800" dirty="0" smtClean="0">
                <a:latin typeface="Times New Roman" panose="02020603050405020304" pitchFamily="18" charset="0"/>
                <a:cs typeface="Times New Roman" panose="02020603050405020304" pitchFamily="18" charset="0"/>
              </a:rPr>
              <a:t>Từ </a:t>
            </a:r>
            <a:r>
              <a:rPr lang="vi-VN" sz="3800" dirty="0">
                <a:latin typeface="Times New Roman" panose="02020603050405020304" pitchFamily="18" charset="0"/>
                <a:cs typeface="Times New Roman" panose="02020603050405020304" pitchFamily="18" charset="0"/>
              </a:rPr>
              <a:t>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3800" dirty="0">
              <a:latin typeface="Times New Roman" panose="02020603050405020304" pitchFamily="18" charset="0"/>
              <a:cs typeface="Times New Roman" panose="02020603050405020304" pitchFamily="18" charset="0"/>
            </a:endParaRPr>
          </a:p>
        </p:txBody>
      </p:sp>
      <p:sp>
        <p:nvSpPr>
          <p:cNvPr id="3" name="TextBox 10"/>
          <p:cNvSpPr txBox="1"/>
          <p:nvPr/>
        </p:nvSpPr>
        <p:spPr>
          <a:xfrm>
            <a:off x="430967" y="4457700"/>
            <a:ext cx="17221199" cy="2280624"/>
          </a:xfrm>
          <a:prstGeom prst="rect">
            <a:avLst/>
          </a:prstGeom>
        </p:spPr>
        <p:txBody>
          <a:bodyPr wrap="square" lIns="0" tIns="0" rIns="0" bIns="0" rtlCol="0" anchor="t">
            <a:spAutoFit/>
          </a:bodyPr>
          <a:lstStyle/>
          <a:p>
            <a:pPr algn="just">
              <a:lnSpc>
                <a:spcPct val="130000"/>
              </a:lnSpc>
              <a:spcBef>
                <a:spcPct val="0"/>
              </a:spcBef>
            </a:pPr>
            <a:r>
              <a:rPr lang="en-US" sz="3800" dirty="0" smtClean="0">
                <a:latin typeface="Times New Roman" panose="02020603050405020304" pitchFamily="18" charset="0"/>
                <a:cs typeface="Times New Roman" panose="02020603050405020304" pitchFamily="18" charset="0"/>
              </a:rPr>
              <a:t>	b</a:t>
            </a:r>
            <a:r>
              <a:rPr lang="en-US" sz="3800" dirty="0">
                <a:latin typeface="Times New Roman" panose="02020603050405020304" pitchFamily="18" charset="0"/>
                <a:cs typeface="Times New Roman" panose="02020603050405020304" pitchFamily="18" charset="0"/>
              </a:rPr>
              <a:t>. </a:t>
            </a:r>
            <a:r>
              <a:rPr lang="vi-VN" sz="3800" dirty="0" smtClean="0">
                <a:latin typeface="Times New Roman" panose="02020603050405020304" pitchFamily="18" charset="0"/>
                <a:cs typeface="Times New Roman" panose="02020603050405020304" pitchFamily="18" charset="0"/>
              </a:rPr>
              <a:t>Anh </a:t>
            </a:r>
            <a:r>
              <a:rPr lang="vi-VN" sz="3800" dirty="0">
                <a:latin typeface="Times New Roman" panose="02020603050405020304" pitchFamily="18" charset="0"/>
                <a:cs typeface="Times New Roman" panose="02020603050405020304" pitchFamily="18" charset="0"/>
              </a:rPr>
              <a:t>bắt lấy thỏi thép hồng như bắt lấy một con cá sống. </a:t>
            </a:r>
            <a:r>
              <a:rPr lang="vi-VN" sz="3800" dirty="0" smtClean="0">
                <a:latin typeface="Times New Roman" panose="02020603050405020304" pitchFamily="18" charset="0"/>
                <a:cs typeface="Times New Roman" panose="02020603050405020304" pitchFamily="18" charset="0"/>
              </a:rPr>
              <a:t>Dưới </a:t>
            </a:r>
            <a:r>
              <a:rPr lang="vi-VN" sz="3800" dirty="0">
                <a:latin typeface="Times New Roman" panose="02020603050405020304" pitchFamily="18" charset="0"/>
                <a:cs typeface="Times New Roman" panose="02020603050405020304" pitchFamily="18" charset="0"/>
              </a:rPr>
              <a:t>những nhát búa hăm hở của anh, con cá lửa ấy vùng vẫy, quằn quại, giãy lên đành đạch. </a:t>
            </a:r>
            <a:r>
              <a:rPr lang="vi-VN" sz="3800" dirty="0" smtClean="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3800" dirty="0">
              <a:latin typeface="Times New Roman" panose="02020603050405020304" pitchFamily="18" charset="0"/>
              <a:cs typeface="Times New Roman" panose="02020603050405020304" pitchFamily="18" charset="0"/>
            </a:endParaRPr>
          </a:p>
        </p:txBody>
      </p:sp>
      <p:sp>
        <p:nvSpPr>
          <p:cNvPr id="4" name="TextBox 10"/>
          <p:cNvSpPr txBox="1"/>
          <p:nvPr/>
        </p:nvSpPr>
        <p:spPr>
          <a:xfrm>
            <a:off x="419101" y="6738324"/>
            <a:ext cx="17297400" cy="3040832"/>
          </a:xfrm>
          <a:prstGeom prst="rect">
            <a:avLst/>
          </a:prstGeom>
        </p:spPr>
        <p:txBody>
          <a:bodyPr wrap="square" lIns="0" tIns="0" rIns="0" bIns="0" rtlCol="0" anchor="t">
            <a:spAutoFit/>
          </a:bodyPr>
          <a:lstStyle/>
          <a:p>
            <a:pPr algn="just">
              <a:lnSpc>
                <a:spcPct val="130000"/>
              </a:lnSpc>
              <a:spcBef>
                <a:spcPct val="0"/>
              </a:spcBef>
            </a:pPr>
            <a:r>
              <a:rPr lang="en-US" sz="3800" dirty="0" smtClean="0">
                <a:latin typeface="Times New Roman" panose="02020603050405020304" pitchFamily="18" charset="0"/>
                <a:cs typeface="Times New Roman" panose="02020603050405020304" pitchFamily="18" charset="0"/>
              </a:rPr>
              <a:t>	c. </a:t>
            </a:r>
            <a:r>
              <a:rPr lang="vi-VN" sz="3800" dirty="0" smtClean="0">
                <a:latin typeface="Times New Roman" panose="02020603050405020304" pitchFamily="18" charset="0"/>
                <a:cs typeface="Times New Roman" panose="02020603050405020304" pitchFamily="18" charset="0"/>
              </a:rPr>
              <a:t>Tôi </a:t>
            </a:r>
            <a:r>
              <a:rPr lang="vi-VN" sz="3800" dirty="0">
                <a:latin typeface="Times New Roman" panose="02020603050405020304" pitchFamily="18" charset="0"/>
                <a:cs typeface="Times New Roman" panose="02020603050405020304" pitchFamily="18" charset="0"/>
              </a:rPr>
              <a:t>ngắt một chiếc lá sòi đỏ thẫm thả xuống dòng nước. </a:t>
            </a:r>
            <a:r>
              <a:rPr lang="vi-VN" sz="3800" dirty="0" smtClean="0">
                <a:latin typeface="Times New Roman" panose="02020603050405020304" pitchFamily="18" charset="0"/>
                <a:cs typeface="Times New Roman" panose="02020603050405020304" pitchFamily="18" charset="0"/>
              </a:rPr>
              <a:t>Một </a:t>
            </a:r>
            <a:r>
              <a:rPr lang="vi-VN" sz="3800" dirty="0">
                <a:latin typeface="Times New Roman" panose="02020603050405020304" pitchFamily="18" charset="0"/>
                <a:cs typeface="Times New Roman" panose="02020603050405020304" pitchFamily="18" charset="0"/>
              </a:rPr>
              <a:t>chú nhái bén tí xíu như đã phục sẵn từ bao giờ nhảy phóc lên ngồi </a:t>
            </a:r>
            <a:r>
              <a:rPr lang="vi-VN" sz="3800" dirty="0" smtClean="0">
                <a:latin typeface="Times New Roman" panose="02020603050405020304" pitchFamily="18" charset="0"/>
                <a:cs typeface="Times New Roman" panose="02020603050405020304" pitchFamily="18" charset="0"/>
              </a:rPr>
              <a:t>chễm </a:t>
            </a:r>
            <a:r>
              <a:rPr lang="vi-VN" sz="3800" dirty="0">
                <a:latin typeface="Times New Roman" panose="02020603050405020304" pitchFamily="18" charset="0"/>
                <a:cs typeface="Times New Roman" panose="02020603050405020304" pitchFamily="18" charset="0"/>
              </a:rPr>
              <a:t>chệ trên đó. </a:t>
            </a:r>
            <a:r>
              <a:rPr lang="vi-VN" sz="3800" dirty="0" smtClean="0">
                <a:latin typeface="Times New Roman" panose="02020603050405020304" pitchFamily="18" charset="0"/>
                <a:cs typeface="Times New Roman" panose="02020603050405020304" pitchFamily="18" charset="0"/>
              </a:rPr>
              <a:t>Chiếc </a:t>
            </a:r>
            <a:r>
              <a:rPr lang="vi-VN" sz="3800" dirty="0">
                <a:latin typeface="Times New Roman" panose="02020603050405020304" pitchFamily="18" charset="0"/>
                <a:cs typeface="Times New Roman" panose="02020603050405020304" pitchFamily="18" charset="0"/>
              </a:rPr>
              <a:t>lá thoáng tròng trành, chú nhái bén loay hoay cố giữ thăng bằng rồi chiếc thuyền đỏ thắm lặng lẽ xuôi </a:t>
            </a:r>
            <a:r>
              <a:rPr lang="vi-VN" sz="3800" dirty="0" smtClean="0">
                <a:latin typeface="Times New Roman" panose="02020603050405020304" pitchFamily="18" charset="0"/>
                <a:cs typeface="Times New Roman" panose="02020603050405020304" pitchFamily="18" charset="0"/>
              </a:rPr>
              <a:t>dòng.</a:t>
            </a:r>
            <a:endParaRPr lang="en-US" sz="3800" dirty="0">
              <a:latin typeface="Times New Roman" panose="02020603050405020304" pitchFamily="18" charset="0"/>
              <a:cs typeface="Times New Roman" panose="02020603050405020304" pitchFamily="18" charset="0"/>
            </a:endParaRPr>
          </a:p>
        </p:txBody>
      </p:sp>
      <p:sp>
        <p:nvSpPr>
          <p:cNvPr id="5" name="TextBox 23"/>
          <p:cNvSpPr txBox="1"/>
          <p:nvPr/>
        </p:nvSpPr>
        <p:spPr>
          <a:xfrm>
            <a:off x="685800" y="566534"/>
            <a:ext cx="17221200" cy="760208"/>
          </a:xfrm>
          <a:prstGeom prst="rect">
            <a:avLst/>
          </a:prstGeom>
        </p:spPr>
        <p:txBody>
          <a:bodyPr wrap="square" lIns="0" tIns="0" rIns="0" bIns="0" rtlCol="0" anchor="t">
            <a:spAutoFit/>
          </a:bodyPr>
          <a:lstStyle/>
          <a:p>
            <a:pPr marL="0" lvl="0" indent="0" algn="just">
              <a:lnSpc>
                <a:spcPct val="130000"/>
              </a:lnSpc>
              <a:spcBef>
                <a:spcPct val="0"/>
              </a:spcBef>
            </a:pPr>
            <a:r>
              <a:rPr lang="en-US" sz="3800" b="1" u="none" dirty="0">
                <a:latin typeface="Times New Roman" panose="02020603050405020304" pitchFamily="18" charset="0"/>
                <a:cs typeface="Times New Roman" panose="02020603050405020304" pitchFamily="18" charset="0"/>
              </a:rPr>
              <a:t>1. </a:t>
            </a:r>
            <a:r>
              <a:rPr lang="en-US" sz="3800" b="1" u="none" dirty="0" err="1">
                <a:latin typeface="Times New Roman" panose="02020603050405020304" pitchFamily="18" charset="0"/>
                <a:cs typeface="Times New Roman" panose="02020603050405020304" pitchFamily="18" charset="0"/>
              </a:rPr>
              <a:t>Trong</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những</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câu</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dưới</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đây</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câu</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nào</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là</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câu</a:t>
            </a:r>
            <a:r>
              <a:rPr lang="en-US" sz="3800" b="1" u="none" dirty="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ghép</a:t>
            </a:r>
            <a:r>
              <a:rPr lang="en-US" sz="3800" b="1" u="none" dirty="0" smtClean="0">
                <a:latin typeface="Times New Roman" panose="02020603050405020304" pitchFamily="18" charset="0"/>
                <a:cs typeface="Times New Roman" panose="02020603050405020304" pitchFamily="18" charset="0"/>
              </a:rPr>
              <a:t>? </a:t>
            </a:r>
            <a:endParaRPr lang="en-US" sz="3800" b="1" u="none" dirty="0">
              <a:latin typeface="Times New Roman" panose="02020603050405020304" pitchFamily="18" charset="0"/>
              <a:cs typeface="Times New Roman" panose="02020603050405020304" pitchFamily="18" charset="0"/>
            </a:endParaRPr>
          </a:p>
        </p:txBody>
      </p:sp>
      <p:sp>
        <p:nvSpPr>
          <p:cNvPr id="6" name="TextBox 23"/>
          <p:cNvSpPr txBox="1"/>
          <p:nvPr/>
        </p:nvSpPr>
        <p:spPr>
          <a:xfrm>
            <a:off x="430967" y="186430"/>
            <a:ext cx="16735269" cy="1520416"/>
          </a:xfrm>
          <a:prstGeom prst="rect">
            <a:avLst/>
          </a:prstGeom>
        </p:spPr>
        <p:txBody>
          <a:bodyPr wrap="square" lIns="0" tIns="0" rIns="0" bIns="0" rtlCol="0" anchor="t">
            <a:spAutoFit/>
          </a:bodyPr>
          <a:lstStyle/>
          <a:p>
            <a:pPr marL="0" lvl="0" indent="0" algn="just">
              <a:lnSpc>
                <a:spcPct val="130000"/>
              </a:lnSpc>
              <a:spcBef>
                <a:spcPct val="0"/>
              </a:spcBef>
            </a:pPr>
            <a:r>
              <a:rPr lang="en-US" sz="3800" b="1" u="none" dirty="0">
                <a:latin typeface="Times New Roman" panose="02020603050405020304" pitchFamily="18" charset="0"/>
                <a:cs typeface="Times New Roman" panose="02020603050405020304" pitchFamily="18" charset="0"/>
              </a:rPr>
              <a:t>1. </a:t>
            </a:r>
            <a:r>
              <a:rPr lang="en-US" sz="3800" b="1" u="none" dirty="0" err="1">
                <a:latin typeface="Times New Roman" panose="02020603050405020304" pitchFamily="18" charset="0"/>
                <a:cs typeface="Times New Roman" panose="02020603050405020304" pitchFamily="18" charset="0"/>
              </a:rPr>
              <a:t>Trong</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những</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câu</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dưới</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đây</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câu</a:t>
            </a:r>
            <a:r>
              <a:rPr lang="en-US" sz="3800" b="1" u="none" dirty="0">
                <a:latin typeface="Times New Roman" panose="02020603050405020304" pitchFamily="18" charset="0"/>
                <a:cs typeface="Times New Roman" panose="02020603050405020304" pitchFamily="18" charset="0"/>
              </a:rPr>
              <a:t> </a:t>
            </a:r>
            <a:r>
              <a:rPr lang="en-US" sz="3800" b="1" u="none" dirty="0" err="1">
                <a:latin typeface="Times New Roman" panose="02020603050405020304" pitchFamily="18" charset="0"/>
                <a:cs typeface="Times New Roman" panose="02020603050405020304" pitchFamily="18" charset="0"/>
              </a:rPr>
              <a:t>nào</a:t>
            </a:r>
            <a:r>
              <a:rPr lang="en-US" sz="3800" b="1" u="none" dirty="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là</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câu</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ghép</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Các</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vế</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câu</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ghép</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được</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nối</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với</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nhau</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bằng</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cách</a:t>
            </a:r>
            <a:r>
              <a:rPr lang="en-US" sz="3800" b="1" u="none" dirty="0" smtClean="0">
                <a:latin typeface="Times New Roman" panose="02020603050405020304" pitchFamily="18" charset="0"/>
                <a:cs typeface="Times New Roman" panose="02020603050405020304" pitchFamily="18" charset="0"/>
              </a:rPr>
              <a:t> </a:t>
            </a:r>
            <a:r>
              <a:rPr lang="en-US" sz="3800" b="1" u="none" dirty="0" err="1" smtClean="0">
                <a:latin typeface="Times New Roman" panose="02020603050405020304" pitchFamily="18" charset="0"/>
                <a:cs typeface="Times New Roman" panose="02020603050405020304" pitchFamily="18" charset="0"/>
              </a:rPr>
              <a:t>nào</a:t>
            </a:r>
            <a:r>
              <a:rPr lang="en-US" sz="3800" b="1" u="none" dirty="0" smtClean="0">
                <a:latin typeface="Times New Roman" panose="02020603050405020304" pitchFamily="18" charset="0"/>
                <a:cs typeface="Times New Roman" panose="02020603050405020304" pitchFamily="18" charset="0"/>
              </a:rPr>
              <a:t> </a:t>
            </a:r>
            <a:endParaRPr lang="en-US" sz="3800" b="1" u="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8290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7003258" y="209491"/>
            <a:ext cx="1305524" cy="1462772"/>
          </a:xfrm>
          <a:prstGeom prst="rect">
            <a:avLst/>
          </a:prstGeom>
        </p:spPr>
      </p:pic>
      <p:sp>
        <p:nvSpPr>
          <p:cNvPr id="21" name="TextBox 10"/>
          <p:cNvSpPr txBox="1"/>
          <p:nvPr/>
        </p:nvSpPr>
        <p:spPr>
          <a:xfrm>
            <a:off x="1692998" y="2070702"/>
            <a:ext cx="15958956" cy="3520964"/>
          </a:xfrm>
          <a:prstGeom prst="rect">
            <a:avLst/>
          </a:prstGeom>
        </p:spPr>
        <p:txBody>
          <a:bodyPr wrap="square" lIns="0" tIns="0" rIns="0" bIns="0" rtlCol="0" anchor="t">
            <a:spAutoFit/>
          </a:bodyPr>
          <a:lstStyle/>
          <a:p>
            <a:pPr lvl="0" algn="just">
              <a:lnSpc>
                <a:spcPct val="130000"/>
              </a:lnSpc>
              <a:spcBef>
                <a:spcPct val="0"/>
              </a:spcBef>
            </a:pPr>
            <a:r>
              <a:rPr lang="en-US" sz="4400" dirty="0" smtClean="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3)</a:t>
            </a:r>
            <a:r>
              <a:rPr lang="vi-VN" sz="4400"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960263"/>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p>
        </p:txBody>
      </p:sp>
      <p:sp>
        <p:nvSpPr>
          <p:cNvPr id="29" name="Google Shape;382;p6"/>
          <p:cNvSpPr/>
          <p:nvPr/>
        </p:nvSpPr>
        <p:spPr>
          <a:xfrm>
            <a:off x="3181923" y="6497375"/>
            <a:ext cx="12502407" cy="3065725"/>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algn="ctr">
              <a:spcBef>
                <a:spcPts val="0"/>
              </a:spcBef>
              <a:spcAft>
                <a:spcPts val="0"/>
              </a:spcAft>
              <a:defRPr/>
            </a:pPr>
            <a:endParaRPr sz="1350">
              <a:solidFill>
                <a:srgbClr val="0C0C0C"/>
              </a:solidFill>
              <a:latin typeface="Arial"/>
              <a:ea typeface="Arial"/>
              <a:cs typeface="Arial"/>
              <a:sym typeface="Arial"/>
            </a:endParaRPr>
          </a:p>
        </p:txBody>
      </p:sp>
      <p:sp>
        <p:nvSpPr>
          <p:cNvPr id="30" name="Google Shape;383;p6"/>
          <p:cNvSpPr>
            <a:spLocks noChangeArrowheads="1"/>
          </p:cNvSpPr>
          <p:nvPr/>
        </p:nvSpPr>
        <p:spPr bwMode="auto">
          <a:xfrm>
            <a:off x="10331924" y="6795143"/>
            <a:ext cx="4442518"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a:solidFill>
                  <a:srgbClr val="000000"/>
                </a:solidFill>
                <a:sym typeface="Arial" panose="020B0604020202020204" pitchFamily="34" charset="0"/>
              </a:rPr>
              <a:t>B. </a:t>
            </a:r>
            <a:r>
              <a:rPr lang="en-US" altLang="en-US" sz="3600" b="1" dirty="0" err="1" smtClean="0">
                <a:solidFill>
                  <a:srgbClr val="000000"/>
                </a:solidFill>
                <a:sym typeface="Arial" panose="020B0604020202020204" pitchFamily="34" charset="0"/>
              </a:rPr>
              <a:t>Câu</a:t>
            </a:r>
            <a:r>
              <a:rPr lang="en-US" altLang="en-US" sz="3600" b="1" dirty="0" smtClean="0">
                <a:solidFill>
                  <a:srgbClr val="000000"/>
                </a:solidFill>
                <a:sym typeface="Arial" panose="020B0604020202020204" pitchFamily="34" charset="0"/>
              </a:rPr>
              <a:t> 2</a:t>
            </a:r>
            <a:endParaRPr lang="en-US" altLang="en-US" sz="3600" b="1" dirty="0">
              <a:solidFill>
                <a:srgbClr val="000000"/>
              </a:solidFill>
              <a:sym typeface="Arial" panose="020B0604020202020204" pitchFamily="34" charset="0"/>
            </a:endParaRPr>
          </a:p>
        </p:txBody>
      </p:sp>
      <p:sp>
        <p:nvSpPr>
          <p:cNvPr id="31" name="Google Shape;384;p6"/>
          <p:cNvSpPr>
            <a:spLocks noChangeArrowheads="1"/>
          </p:cNvSpPr>
          <p:nvPr/>
        </p:nvSpPr>
        <p:spPr bwMode="auto">
          <a:xfrm>
            <a:off x="3724213" y="8123403"/>
            <a:ext cx="4126710"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a:solidFill>
                  <a:srgbClr val="0C0C0C"/>
                </a:solidFill>
                <a:sym typeface="Arial" panose="020B0604020202020204" pitchFamily="34" charset="0"/>
              </a:rPr>
              <a:t>C. </a:t>
            </a:r>
            <a:r>
              <a:rPr lang="en-US" altLang="en-US" sz="3600" b="1" dirty="0" err="1" smtClean="0">
                <a:solidFill>
                  <a:srgbClr val="0C0C0C"/>
                </a:solidFill>
              </a:rPr>
              <a:t>Câu</a:t>
            </a:r>
            <a:r>
              <a:rPr lang="en-US" altLang="en-US" sz="3600" b="1" dirty="0" smtClean="0">
                <a:solidFill>
                  <a:srgbClr val="0C0C0C"/>
                </a:solidFill>
              </a:rPr>
              <a:t> 3</a:t>
            </a:r>
            <a:endParaRPr lang="en-US" altLang="en-US" sz="3600" b="1" dirty="0">
              <a:solidFill>
                <a:srgbClr val="0C0C0C"/>
              </a:solidFill>
              <a:sym typeface="Arial" panose="020B0604020202020204" pitchFamily="34" charset="0"/>
            </a:endParaRPr>
          </a:p>
        </p:txBody>
      </p:sp>
      <p:sp>
        <p:nvSpPr>
          <p:cNvPr id="32" name="Google Shape;385;p6"/>
          <p:cNvSpPr>
            <a:spLocks noChangeArrowheads="1"/>
          </p:cNvSpPr>
          <p:nvPr/>
        </p:nvSpPr>
        <p:spPr bwMode="auto">
          <a:xfrm>
            <a:off x="10367955" y="8246085"/>
            <a:ext cx="4406487"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smtClean="0">
                <a:solidFill>
                  <a:srgbClr val="000000"/>
                </a:solidFill>
                <a:sym typeface="Arial" panose="020B0604020202020204" pitchFamily="34" charset="0"/>
              </a:rPr>
              <a:t>D. </a:t>
            </a:r>
            <a:r>
              <a:rPr lang="en-US" altLang="en-US" sz="3600" b="1" dirty="0" err="1" smtClean="0">
                <a:solidFill>
                  <a:srgbClr val="000000"/>
                </a:solidFill>
                <a:sym typeface="Arial" panose="020B0604020202020204" pitchFamily="34" charset="0"/>
              </a:rPr>
              <a:t>Cả</a:t>
            </a:r>
            <a:r>
              <a:rPr lang="en-US" altLang="en-US" sz="3600" b="1" dirty="0" smtClean="0">
                <a:solidFill>
                  <a:srgbClr val="000000"/>
                </a:solidFill>
                <a:sym typeface="Arial" panose="020B0604020202020204" pitchFamily="34" charset="0"/>
              </a:rPr>
              <a:t> 3 </a:t>
            </a:r>
            <a:r>
              <a:rPr lang="en-US" altLang="en-US" sz="3600" b="1" dirty="0" err="1" smtClean="0">
                <a:solidFill>
                  <a:srgbClr val="000000"/>
                </a:solidFill>
                <a:sym typeface="Arial" panose="020B0604020202020204" pitchFamily="34" charset="0"/>
              </a:rPr>
              <a:t>câu</a:t>
            </a:r>
            <a:endParaRPr lang="en-US" altLang="en-US" sz="3600" b="1" dirty="0">
              <a:solidFill>
                <a:srgbClr val="000000"/>
              </a:solidFill>
              <a:sym typeface="Arial" panose="020B0604020202020204" pitchFamily="34" charset="0"/>
            </a:endParaRPr>
          </a:p>
        </p:txBody>
      </p:sp>
      <p:sp>
        <p:nvSpPr>
          <p:cNvPr id="33" name="Google Shape;388;p6"/>
          <p:cNvSpPr>
            <a:spLocks noChangeArrowheads="1"/>
          </p:cNvSpPr>
          <p:nvPr/>
        </p:nvSpPr>
        <p:spPr bwMode="auto">
          <a:xfrm>
            <a:off x="3724213" y="6776386"/>
            <a:ext cx="4126710"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3600" b="1" dirty="0">
                <a:solidFill>
                  <a:srgbClr val="0C0C0C"/>
                </a:solidFill>
                <a:sym typeface="Arial" panose="020B0604020202020204" pitchFamily="34" charset="0"/>
              </a:rPr>
              <a:t>A. </a:t>
            </a:r>
            <a:r>
              <a:rPr lang="en-US" altLang="en-US" sz="3600" b="1" dirty="0" err="1" smtClean="0">
                <a:solidFill>
                  <a:srgbClr val="0C0C0C"/>
                </a:solidFill>
                <a:sym typeface="Arial" panose="020B0604020202020204" pitchFamily="34" charset="0"/>
              </a:rPr>
              <a:t>Câu</a:t>
            </a:r>
            <a:r>
              <a:rPr lang="en-US" altLang="en-US" sz="3600" b="1" dirty="0" smtClean="0">
                <a:solidFill>
                  <a:srgbClr val="0C0C0C"/>
                </a:solidFill>
                <a:sym typeface="Arial" panose="020B0604020202020204" pitchFamily="34" charset="0"/>
              </a:rPr>
              <a:t> 1</a:t>
            </a:r>
            <a:endParaRPr lang="en-US" altLang="en-US" sz="3600" b="1" dirty="0">
              <a:solidFill>
                <a:srgbClr val="0C0C0C"/>
              </a:solidFill>
              <a:sym typeface="Arial" panose="020B0604020202020204" pitchFamily="34" charset="0"/>
            </a:endParaRPr>
          </a:p>
        </p:txBody>
      </p:sp>
      <p:sp>
        <p:nvSpPr>
          <p:cNvPr id="34" name="TextBox 10"/>
          <p:cNvSpPr txBox="1"/>
          <p:nvPr/>
        </p:nvSpPr>
        <p:spPr>
          <a:xfrm>
            <a:off x="1516397" y="1960641"/>
            <a:ext cx="15958956" cy="4313425"/>
          </a:xfrm>
          <a:prstGeom prst="rect">
            <a:avLst/>
          </a:prstGeom>
        </p:spPr>
        <p:txBody>
          <a:bodyPr wrap="square" lIns="0" tIns="0" rIns="0" bIns="0" rtlCol="0" anchor="t">
            <a:spAutoFit/>
          </a:bodyPr>
          <a:lstStyle/>
          <a:p>
            <a:pPr lvl="0" algn="just">
              <a:lnSpc>
                <a:spcPct val="130000"/>
              </a:lnSpc>
              <a:spcBef>
                <a:spcPct val="0"/>
              </a:spcBef>
            </a:pPr>
            <a:r>
              <a:rPr lang="en-US" sz="4400" dirty="0">
                <a:latin typeface="Times New Roman" panose="02020603050405020304" pitchFamily="18" charset="0"/>
                <a:cs typeface="Times New Roman" panose="02020603050405020304" pitchFamily="18" charset="0"/>
              </a:rPr>
              <a:t>a. </a:t>
            </a:r>
            <a:r>
              <a:rPr lang="en-US" sz="4400" dirty="0" smtClean="0">
                <a:latin typeface="Times New Roman" panose="02020603050405020304" pitchFamily="18" charset="0"/>
                <a:cs typeface="Times New Roman" panose="02020603050405020304" pitchFamily="18" charset="0"/>
              </a:rPr>
              <a:t>(1)</a:t>
            </a:r>
            <a:r>
              <a:rPr lang="vi-VN" sz="4400" dirty="0" smtClean="0">
                <a:latin typeface="Times New Roman" panose="02020603050405020304" pitchFamily="18" charset="0"/>
                <a:cs typeface="Times New Roman" panose="02020603050405020304" pitchFamily="18" charset="0"/>
              </a:rPr>
              <a:t>Dân </a:t>
            </a:r>
            <a:r>
              <a:rPr lang="vi-VN" sz="4400" dirty="0">
                <a:latin typeface="Times New Roman" panose="02020603050405020304" pitchFamily="18" charset="0"/>
                <a:cs typeface="Times New Roman" panose="02020603050405020304" pitchFamily="18" charset="0"/>
              </a:rPr>
              <a:t>ta có một lòng nồng nàn yêu nước. </a:t>
            </a:r>
            <a:r>
              <a:rPr lang="en-US" sz="4400" dirty="0" smtClean="0">
                <a:latin typeface="Times New Roman" panose="02020603050405020304" pitchFamily="18" charset="0"/>
                <a:cs typeface="Times New Roman" panose="02020603050405020304" pitchFamily="18" charset="0"/>
              </a:rPr>
              <a:t>(2)</a:t>
            </a:r>
            <a:r>
              <a:rPr lang="vi-VN" sz="4400" dirty="0" smtClean="0">
                <a:latin typeface="Times New Roman" panose="02020603050405020304" pitchFamily="18" charset="0"/>
                <a:cs typeface="Times New Roman" panose="02020603050405020304" pitchFamily="18" charset="0"/>
              </a:rPr>
              <a:t>Đó </a:t>
            </a:r>
            <a:r>
              <a:rPr lang="vi-VN" sz="4400" dirty="0">
                <a:latin typeface="Times New Roman" panose="02020603050405020304" pitchFamily="18" charset="0"/>
                <a:cs typeface="Times New Roman" panose="02020603050405020304" pitchFamily="18" charset="0"/>
              </a:rPr>
              <a:t>là một truyền thống quý báu của ta</a:t>
            </a:r>
            <a:r>
              <a:rPr lang="vi-VN" sz="4000" dirty="0" smtClean="0">
                <a:latin typeface="Times New Roman" panose="02020603050405020304" pitchFamily="18" charset="0"/>
                <a:cs typeface="Times New Roman" panose="02020603050405020304" pitchFamily="18" charset="0"/>
              </a:rPr>
              <a:t>.</a:t>
            </a:r>
            <a:r>
              <a:rPr lang="en-US" sz="40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(3)</a:t>
            </a:r>
            <a:r>
              <a:rPr lang="vi-VN" sz="4400"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400" dirty="0">
              <a:latin typeface="Times New Roman" panose="02020603050405020304" pitchFamily="18" charset="0"/>
              <a:cs typeface="Times New Roman" panose="02020603050405020304" pitchFamily="18" charset="0"/>
            </a:endParaRPr>
          </a:p>
        </p:txBody>
      </p:sp>
      <p:pic>
        <p:nvPicPr>
          <p:cNvPr id="2" name="btnInknoeActivity"/>
          <p:cNvPicPr>
            <a:picLocks noChangeAspect="1"/>
          </p:cNvPicPr>
          <p:nvPr>
            <p:custDataLst>
              <p:tags r:id="rId1"/>
            </p:custDataLst>
          </p:nvPr>
        </p:nvPicPr>
        <p:blipFill>
          <a:blip r:embed="rId14" r:link="rId15" cstate="print">
            <a:extLst>
              <a:ext uri="{28A0092B-C50C-407E-A947-70E740481C1C}">
                <a14:useLocalDpi xmlns:a14="http://schemas.microsoft.com/office/drawing/2010/main" val="0"/>
              </a:ext>
            </a:extLst>
          </a:blip>
          <a:stretch>
            <a:fillRect/>
          </a:stretch>
        </p:blipFill>
        <p:spPr>
          <a:xfrm>
            <a:off x="472158" y="8537960"/>
            <a:ext cx="2219546" cy="863377"/>
          </a:xfrm>
          <a:prstGeom prst="rect">
            <a:avLst/>
          </a:prstGeom>
        </p:spPr>
      </p:pic>
    </p:spTree>
    <p:extLst>
      <p:ext uri="{BB962C8B-B14F-4D97-AF65-F5344CB8AC3E}">
        <p14:creationId xmlns:p14="http://schemas.microsoft.com/office/powerpoint/2010/main" val="39666141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6" presetClass="entr" presetSubtype="16"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animEffect transition="in" filter="circle(in)">
                                      <p:cBhvr>
                                        <p:cTn id="9"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7003258" y="209491"/>
            <a:ext cx="1305524" cy="1462772"/>
          </a:xfrm>
          <a:prstGeom prst="rect">
            <a:avLst/>
          </a:prstGeom>
        </p:spPr>
      </p:pic>
      <p:sp>
        <p:nvSpPr>
          <p:cNvPr id="21" name="TextBox 10"/>
          <p:cNvSpPr txBox="1"/>
          <p:nvPr/>
        </p:nvSpPr>
        <p:spPr>
          <a:xfrm>
            <a:off x="1363997" y="1808241"/>
            <a:ext cx="15958956" cy="3433184"/>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(1)</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 bắt lấy thỏi thép hồng như bắt lấy một con cá sống.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Dưới những nhát búa hăm hở của anh, con cá lửa ấy vùng vẫy, quằn quại, giãy lên đành đạch.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Nó nghiến răng ken két, nó cưỡng lại anh, nó không chịu khuất phục.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TextBox 23"/>
          <p:cNvSpPr txBox="1"/>
          <p:nvPr/>
        </p:nvSpPr>
        <p:spPr>
          <a:xfrm>
            <a:off x="1937147" y="260078"/>
            <a:ext cx="14413701"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p:sp>
        <p:nvSpPr>
          <p:cNvPr id="29" name="Google Shape;382;p6"/>
          <p:cNvSpPr/>
          <p:nvPr/>
        </p:nvSpPr>
        <p:spPr>
          <a:xfrm>
            <a:off x="3181923" y="6497375"/>
            <a:ext cx="12502407" cy="3065725"/>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30" name="Google Shape;383;p6"/>
          <p:cNvSpPr>
            <a:spLocks noChangeArrowheads="1"/>
          </p:cNvSpPr>
          <p:nvPr/>
        </p:nvSpPr>
        <p:spPr bwMode="auto">
          <a:xfrm>
            <a:off x="10367955" y="6795143"/>
            <a:ext cx="4442518"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3</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Google Shape;384;p6"/>
          <p:cNvSpPr>
            <a:spLocks noChangeArrowheads="1"/>
          </p:cNvSpPr>
          <p:nvPr/>
        </p:nvSpPr>
        <p:spPr bwMode="auto">
          <a:xfrm>
            <a:off x="3724213" y="8123403"/>
            <a:ext cx="4126710"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C. </a:t>
            </a:r>
            <a:r>
              <a:rPr kumimoji="0" lang="en-US" altLang="en-US" sz="3600" b="1" i="0" u="none" strike="noStrike" kern="1200" cap="none" spc="0" normalizeH="0" baseline="0" noProof="0" dirty="0" err="1" smtClean="0">
                <a:ln>
                  <a:noFill/>
                </a:ln>
                <a:solidFill>
                  <a:srgbClr val="0C0C0C"/>
                </a:solidFill>
                <a:effectLst/>
                <a:uLnTx/>
                <a:uFillTx/>
                <a:latin typeface="Arial" panose="020B0604020202020204" pitchFamily="34" charset="0"/>
                <a:ea typeface="+mn-ea"/>
                <a:cs typeface="Arial" panose="020B0604020202020204" pitchFamily="34" charset="0"/>
              </a:rPr>
              <a:t>Câu</a:t>
            </a:r>
            <a:r>
              <a:rPr kumimoji="0" lang="en-US" altLang="en-US" sz="3600" b="1" i="0" u="none" strike="noStrike" kern="1200" cap="none" spc="0" normalizeH="0" baseline="0" noProof="0" dirty="0" smtClean="0">
                <a:ln>
                  <a:noFill/>
                </a:ln>
                <a:solidFill>
                  <a:srgbClr val="0C0C0C"/>
                </a:solidFill>
                <a:effectLst/>
                <a:uLnTx/>
                <a:uFillTx/>
                <a:latin typeface="Arial" panose="020B0604020202020204" pitchFamily="34" charset="0"/>
                <a:ea typeface="+mn-ea"/>
                <a:cs typeface="Arial" panose="020B0604020202020204" pitchFamily="34" charset="0"/>
              </a:rPr>
              <a:t> 2</a:t>
            </a:r>
            <a:endPar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Google Shape;385;p6"/>
          <p:cNvSpPr>
            <a:spLocks noChangeArrowheads="1"/>
          </p:cNvSpPr>
          <p:nvPr/>
        </p:nvSpPr>
        <p:spPr bwMode="auto">
          <a:xfrm>
            <a:off x="10367955" y="8246085"/>
            <a:ext cx="4406487"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D.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Cả</a:t>
            </a: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3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88;p6"/>
          <p:cNvSpPr>
            <a:spLocks noChangeArrowheads="1"/>
          </p:cNvSpPr>
          <p:nvPr/>
        </p:nvSpPr>
        <p:spPr bwMode="auto">
          <a:xfrm>
            <a:off x="3760244" y="6776386"/>
            <a:ext cx="4126710"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A. </a:t>
            </a:r>
            <a:r>
              <a:rPr kumimoji="0" lang="en-US" altLang="en-US" sz="3600" b="1" i="0" u="none" strike="noStrike" kern="1200" cap="none" spc="0" normalizeH="0" baseline="0" noProof="0" dirty="0" err="1" smtClean="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r>
              <a:rPr kumimoji="0" lang="en-US" altLang="en-US" sz="3600" b="1" i="0" u="none" strike="noStrike" kern="1200" cap="none" spc="0" normalizeH="0" baseline="0" noProof="0" dirty="0" smtClean="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 1</a:t>
            </a:r>
            <a:endPar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TextBox 10"/>
          <p:cNvSpPr txBox="1"/>
          <p:nvPr/>
        </p:nvSpPr>
        <p:spPr>
          <a:xfrm>
            <a:off x="1388198" y="2501648"/>
            <a:ext cx="15958956" cy="1672702"/>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Nó nghiến răng ken két, nó cưỡng lại anh, nó không chịu khuất phục.</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14" r:link="rId15">
            <a:extLst>
              <a:ext uri="{28A0092B-C50C-407E-A947-70E740481C1C}">
                <a14:useLocalDpi xmlns:a14="http://schemas.microsoft.com/office/drawing/2010/main" val="0"/>
              </a:ext>
            </a:extLst>
          </a:blip>
          <a:stretch>
            <a:fillRect/>
          </a:stretch>
        </p:blipFill>
        <p:spPr>
          <a:xfrm>
            <a:off x="381220" y="8662818"/>
            <a:ext cx="2219546" cy="1225438"/>
          </a:xfrm>
          <a:prstGeom prst="rect">
            <a:avLst/>
          </a:prstGeom>
        </p:spPr>
      </p:pic>
    </p:spTree>
    <p:extLst>
      <p:ext uri="{BB962C8B-B14F-4D97-AF65-F5344CB8AC3E}">
        <p14:creationId xmlns:p14="http://schemas.microsoft.com/office/powerpoint/2010/main" val="12077530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17003258" y="209491"/>
            <a:ext cx="1305524" cy="1462772"/>
          </a:xfrm>
          <a:prstGeom prst="rect">
            <a:avLst/>
          </a:prstGeom>
        </p:spPr>
      </p:pic>
      <p:sp>
        <p:nvSpPr>
          <p:cNvPr id="21" name="TextBox 10"/>
          <p:cNvSpPr txBox="1"/>
          <p:nvPr/>
        </p:nvSpPr>
        <p:spPr>
          <a:xfrm>
            <a:off x="1363997" y="1808241"/>
            <a:ext cx="15958956" cy="4313425"/>
          </a:xfrm>
          <a:prstGeom prst="rect">
            <a:avLst/>
          </a:prstGeom>
        </p:spPr>
        <p:txBody>
          <a:bodyPr wrap="square" lIns="0" tIns="0" rIns="0" bIns="0" rtlCol="0" anchor="t">
            <a:spAutoFit/>
          </a:bodyPr>
          <a:lstStyle/>
          <a:p>
            <a:pPr algn="just">
              <a:lnSpc>
                <a:spcPct val="130000"/>
              </a:lnSpc>
              <a:spcBef>
                <a:spcPct val="0"/>
              </a:spcBef>
            </a:pPr>
            <a:r>
              <a:rPr lang="en-US" sz="4400" dirty="0">
                <a:latin typeface="Times New Roman" panose="02020603050405020304" pitchFamily="18" charset="0"/>
                <a:cs typeface="Times New Roman" panose="02020603050405020304" pitchFamily="18" charset="0"/>
              </a:rPr>
              <a:t>c. </a:t>
            </a:r>
            <a:r>
              <a:rPr lang="en-US" sz="4400" dirty="0" smtClean="0">
                <a:latin typeface="Times New Roman" panose="02020603050405020304" pitchFamily="18" charset="0"/>
                <a:cs typeface="Times New Roman" panose="02020603050405020304" pitchFamily="18" charset="0"/>
              </a:rPr>
              <a:t>(1)</a:t>
            </a:r>
            <a:r>
              <a:rPr lang="vi-VN" sz="4400" dirty="0" smtClean="0">
                <a:latin typeface="Times New Roman" panose="02020603050405020304" pitchFamily="18" charset="0"/>
                <a:cs typeface="Times New Roman" panose="02020603050405020304" pitchFamily="18" charset="0"/>
              </a:rPr>
              <a:t>Tôi </a:t>
            </a:r>
            <a:r>
              <a:rPr lang="vi-VN" sz="4400" dirty="0">
                <a:latin typeface="Times New Roman" panose="02020603050405020304" pitchFamily="18" charset="0"/>
                <a:cs typeface="Times New Roman" panose="02020603050405020304" pitchFamily="18" charset="0"/>
              </a:rPr>
              <a:t>ngắt một chiếc lá sòi đỏ thẫm thả xuống dòng nước. </a:t>
            </a:r>
            <a:r>
              <a:rPr lang="en-US" sz="4400" dirty="0" smtClean="0">
                <a:latin typeface="Times New Roman" panose="02020603050405020304" pitchFamily="18" charset="0"/>
                <a:cs typeface="Times New Roman" panose="02020603050405020304" pitchFamily="18" charset="0"/>
              </a:rPr>
              <a:t>(2)</a:t>
            </a:r>
            <a:r>
              <a:rPr lang="vi-VN" sz="4400" dirty="0" smtClean="0">
                <a:latin typeface="Times New Roman" panose="02020603050405020304" pitchFamily="18" charset="0"/>
                <a:cs typeface="Times New Roman" panose="02020603050405020304" pitchFamily="18" charset="0"/>
              </a:rPr>
              <a:t>Một </a:t>
            </a:r>
            <a:r>
              <a:rPr lang="vi-VN" sz="4400" dirty="0">
                <a:latin typeface="Times New Roman" panose="02020603050405020304" pitchFamily="18" charset="0"/>
                <a:cs typeface="Times New Roman" panose="02020603050405020304" pitchFamily="18" charset="0"/>
              </a:rPr>
              <a:t>chú nhái bén tí xíu như đã phục sẵn từ bao giờ nhảy phóc lên ngồi chiễm chệ trên đó. </a:t>
            </a:r>
            <a:r>
              <a:rPr lang="en-US" sz="4400" dirty="0" smtClean="0">
                <a:latin typeface="Times New Roman" panose="02020603050405020304" pitchFamily="18" charset="0"/>
                <a:cs typeface="Times New Roman" panose="02020603050405020304" pitchFamily="18" charset="0"/>
              </a:rPr>
              <a:t>(3)</a:t>
            </a:r>
            <a:r>
              <a:rPr lang="vi-VN" sz="4400" dirty="0" smtClean="0">
                <a:latin typeface="Times New Roman" panose="02020603050405020304" pitchFamily="18" charset="0"/>
                <a:cs typeface="Times New Roman" panose="02020603050405020304" pitchFamily="18" charset="0"/>
              </a:rPr>
              <a:t>Chiếc </a:t>
            </a:r>
            <a:r>
              <a:rPr lang="vi-VN" sz="4400" dirty="0">
                <a:latin typeface="Times New Roman" panose="02020603050405020304" pitchFamily="18" charset="0"/>
                <a:cs typeface="Times New Roman" panose="02020603050405020304" pitchFamily="18" charset="0"/>
              </a:rPr>
              <a:t>lá thoáng tròng trành, chú nhái bén loay hoay cố giữ thăng bằng rồi chiếc thuyền đỏ thắm lặng lẽ xuôi dòng.</a:t>
            </a:r>
            <a:endParaRPr lang="en-US" sz="44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4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960263"/>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p:sp>
        <p:nvSpPr>
          <p:cNvPr id="29" name="Google Shape;382;p6"/>
          <p:cNvSpPr/>
          <p:nvPr/>
        </p:nvSpPr>
        <p:spPr>
          <a:xfrm>
            <a:off x="3181923" y="6497375"/>
            <a:ext cx="12502407" cy="3065725"/>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30" name="Google Shape;383;p6"/>
          <p:cNvSpPr>
            <a:spLocks noChangeArrowheads="1"/>
          </p:cNvSpPr>
          <p:nvPr/>
        </p:nvSpPr>
        <p:spPr bwMode="auto">
          <a:xfrm>
            <a:off x="10331924" y="6786514"/>
            <a:ext cx="4442518"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B.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2</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1" name="Google Shape;384;p6"/>
          <p:cNvSpPr>
            <a:spLocks noChangeArrowheads="1"/>
          </p:cNvSpPr>
          <p:nvPr/>
        </p:nvSpPr>
        <p:spPr bwMode="auto">
          <a:xfrm>
            <a:off x="3724213" y="8114774"/>
            <a:ext cx="4126710"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C. </a:t>
            </a:r>
            <a:r>
              <a:rPr kumimoji="0" lang="en-US" altLang="en-US" sz="3600" b="1" i="0" u="none" strike="noStrike" kern="1200" cap="none" spc="0" normalizeH="0" baseline="0" noProof="0" dirty="0" err="1" smtClean="0">
                <a:ln>
                  <a:noFill/>
                </a:ln>
                <a:solidFill>
                  <a:srgbClr val="0C0C0C"/>
                </a:solidFill>
                <a:effectLst/>
                <a:uLnTx/>
                <a:uFillTx/>
                <a:latin typeface="Arial" panose="020B0604020202020204" pitchFamily="34" charset="0"/>
                <a:ea typeface="+mn-ea"/>
                <a:cs typeface="Arial" panose="020B0604020202020204" pitchFamily="34" charset="0"/>
              </a:rPr>
              <a:t>Câu</a:t>
            </a:r>
            <a:r>
              <a:rPr kumimoji="0" lang="en-US" altLang="en-US" sz="3600" b="1" i="0" u="none" strike="noStrike" kern="1200" cap="none" spc="0" normalizeH="0" baseline="0" noProof="0" dirty="0" smtClean="0">
                <a:ln>
                  <a:noFill/>
                </a:ln>
                <a:solidFill>
                  <a:srgbClr val="0C0C0C"/>
                </a:solidFill>
                <a:effectLst/>
                <a:uLnTx/>
                <a:uFillTx/>
                <a:latin typeface="Arial" panose="020B0604020202020204" pitchFamily="34" charset="0"/>
                <a:ea typeface="+mn-ea"/>
                <a:cs typeface="Arial" panose="020B0604020202020204" pitchFamily="34" charset="0"/>
              </a:rPr>
              <a:t> 3</a:t>
            </a:r>
            <a:endPar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2" name="Google Shape;385;p6"/>
          <p:cNvSpPr>
            <a:spLocks noChangeArrowheads="1"/>
          </p:cNvSpPr>
          <p:nvPr/>
        </p:nvSpPr>
        <p:spPr bwMode="auto">
          <a:xfrm>
            <a:off x="10367955" y="8237456"/>
            <a:ext cx="4406487" cy="1155253"/>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D.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Cả</a:t>
            </a:r>
            <a:r>
              <a:rPr kumimoji="0" lang="en-US" altLang="en-US" sz="36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 3 </a:t>
            </a:r>
            <a:r>
              <a:rPr kumimoji="0" lang="en-US" altLang="en-US" sz="36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endPar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88;p6"/>
          <p:cNvSpPr>
            <a:spLocks noChangeArrowheads="1"/>
          </p:cNvSpPr>
          <p:nvPr/>
        </p:nvSpPr>
        <p:spPr bwMode="auto">
          <a:xfrm>
            <a:off x="3724213" y="6767757"/>
            <a:ext cx="4126710" cy="1153175"/>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A. </a:t>
            </a:r>
            <a:r>
              <a:rPr kumimoji="0" lang="en-US" altLang="en-US" sz="3600" b="1" i="0" u="none" strike="noStrike" kern="1200" cap="none" spc="0" normalizeH="0" baseline="0" noProof="0" dirty="0" err="1" smtClean="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Câu</a:t>
            </a:r>
            <a:r>
              <a:rPr kumimoji="0" lang="en-US" altLang="en-US" sz="3600" b="1" i="0" u="none" strike="noStrike" kern="1200" cap="none" spc="0" normalizeH="0" baseline="0" noProof="0" dirty="0" smtClean="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rPr>
              <a:t> 1</a:t>
            </a:r>
            <a:endParaRPr kumimoji="0" lang="en-US" altLang="en-US" sz="3600" b="1" i="0" u="none" strike="noStrike" kern="1200" cap="none" spc="0" normalizeH="0" baseline="0" noProof="0" dirty="0">
              <a:ln>
                <a:noFill/>
              </a:ln>
              <a:solidFill>
                <a:srgbClr val="0C0C0C"/>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TextBox 10"/>
          <p:cNvSpPr txBox="1"/>
          <p:nvPr/>
        </p:nvSpPr>
        <p:spPr>
          <a:xfrm>
            <a:off x="1500986" y="2501648"/>
            <a:ext cx="15958956" cy="2640723"/>
          </a:xfrm>
          <a:prstGeom prst="rect">
            <a:avLst/>
          </a:prstGeom>
        </p:spPr>
        <p:txBody>
          <a:bodyPr wrap="square" lIns="0" tIns="0" rIns="0" bIns="0" rtlCol="0" anchor="t">
            <a:spAutoFit/>
          </a:bodyPr>
          <a:lstStyle/>
          <a:p>
            <a:pPr algn="just">
              <a:lnSpc>
                <a:spcPct val="130000"/>
              </a:lnSpc>
              <a:spcBef>
                <a:spcPct val="0"/>
              </a:spcBef>
            </a:pPr>
            <a:r>
              <a:rPr lang="en-US" sz="4400" b="1" dirty="0" smtClean="0">
                <a:latin typeface="Times New Roman" panose="02020603050405020304" pitchFamily="18" charset="0"/>
                <a:cs typeface="Times New Roman" panose="02020603050405020304" pitchFamily="18" charset="0"/>
              </a:rPr>
              <a:t>(3)</a:t>
            </a:r>
            <a:r>
              <a:rPr lang="vi-VN" sz="4400" b="1" dirty="0" smtClean="0">
                <a:latin typeface="Times New Roman" panose="02020603050405020304" pitchFamily="18" charset="0"/>
                <a:cs typeface="Times New Roman" panose="02020603050405020304" pitchFamily="18" charset="0"/>
              </a:rPr>
              <a:t>Chiếc </a:t>
            </a:r>
            <a:r>
              <a:rPr lang="vi-VN" sz="4400" b="1" dirty="0">
                <a:latin typeface="Times New Roman" panose="02020603050405020304" pitchFamily="18" charset="0"/>
                <a:cs typeface="Times New Roman" panose="02020603050405020304" pitchFamily="18" charset="0"/>
              </a:rPr>
              <a:t>lá thoáng tròng trành, chú nhái bén loay hoay cố giữ thăng bằng rồi chiếc thuyền đỏ thắm lặng lẽ xuôi dòng.</a:t>
            </a:r>
            <a:endParaRPr lang="en-US" sz="44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400" dirty="0">
              <a:latin typeface="Times New Roman" panose="02020603050405020304" pitchFamily="18" charset="0"/>
              <a:cs typeface="Times New Roman" panose="02020603050405020304" pitchFamily="18" charset="0"/>
            </a:endParaRPr>
          </a:p>
        </p:txBody>
      </p:sp>
      <p:pic>
        <p:nvPicPr>
          <p:cNvPr id="3" name="btnInknoeActivity"/>
          <p:cNvPicPr>
            <a:picLocks noChangeAspect="1"/>
          </p:cNvPicPr>
          <p:nvPr>
            <p:custDataLst>
              <p:tags r:id="rId1"/>
            </p:custDataLst>
          </p:nvPr>
        </p:nvPicPr>
        <p:blipFill>
          <a:blip r:embed="rId14" r:link="rId15" cstate="print">
            <a:extLst>
              <a:ext uri="{28A0092B-C50C-407E-A947-70E740481C1C}">
                <a14:useLocalDpi xmlns:a14="http://schemas.microsoft.com/office/drawing/2010/main" val="0"/>
              </a:ext>
            </a:extLst>
          </a:blip>
          <a:stretch>
            <a:fillRect/>
          </a:stretch>
        </p:blipFill>
        <p:spPr>
          <a:xfrm>
            <a:off x="381220" y="8420100"/>
            <a:ext cx="2219546" cy="972609"/>
          </a:xfrm>
          <a:prstGeom prst="rect">
            <a:avLst/>
          </a:prstGeom>
        </p:spPr>
      </p:pic>
    </p:spTree>
    <p:extLst>
      <p:ext uri="{BB962C8B-B14F-4D97-AF65-F5344CB8AC3E}">
        <p14:creationId xmlns:p14="http://schemas.microsoft.com/office/powerpoint/2010/main" val="1864621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1880" y="10013173"/>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0403" y="2781300"/>
            <a:ext cx="1079393" cy="728100"/>
          </a:xfrm>
          <a:prstGeom prst="rect">
            <a:avLst/>
          </a:prstGeom>
        </p:spPr>
      </p:pic>
      <p:sp>
        <p:nvSpPr>
          <p:cNvPr id="22" name="TextBox 23"/>
          <p:cNvSpPr txBox="1"/>
          <p:nvPr/>
        </p:nvSpPr>
        <p:spPr>
          <a:xfrm>
            <a:off x="488218" y="181899"/>
            <a:ext cx="14413701" cy="720390"/>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0"/>
          <p:cNvSpPr txBox="1"/>
          <p:nvPr/>
        </p:nvSpPr>
        <p:spPr>
          <a:xfrm>
            <a:off x="509860" y="967960"/>
            <a:ext cx="16635140" cy="3693319"/>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xưa tới nay, mỗi khi Tổ quốc bị xâm lăng, thì tinh thần ấy lại sôi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nổi,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kết thành một làn sóng vô cùng mạnh mẽ, to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lướt qua mọi sự nguy hiểm, khó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nhấn chìm tất cả lũ bán nước và lũ cướp nước</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0"/>
          <p:cNvSpPr txBox="1"/>
          <p:nvPr/>
        </p:nvSpPr>
        <p:spPr>
          <a:xfrm>
            <a:off x="571244" y="5308036"/>
            <a:ext cx="16432014" cy="1600438"/>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Nó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nghiến răng ken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két,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cưỡng lại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anh,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không chịu khuất phục.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0"/>
          <p:cNvSpPr txBox="1"/>
          <p:nvPr/>
        </p:nvSpPr>
        <p:spPr>
          <a:xfrm>
            <a:off x="705786" y="6743700"/>
            <a:ext cx="16439213" cy="4062651"/>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Chiếc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lá thoáng tròng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trành,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chú nhái bén loay hoay cố giữ thăng bằng rồi chiếc thuyền đỏ thắm lặng lẽ xuôi dòng.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3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67843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2936" y="10089373"/>
            <a:ext cx="19019431" cy="2293127"/>
            <a:chOff x="14167" y="963422"/>
            <a:chExt cx="6321665" cy="6350000"/>
          </a:xfrm>
        </p:grpSpPr>
        <p:sp>
          <p:nvSpPr>
            <p:cNvPr id="3" name="Freeform 3"/>
            <p:cNvSpPr/>
            <p:nvPr/>
          </p:nvSpPr>
          <p:spPr>
            <a:xfrm>
              <a:off x="14167" y="963422"/>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60403" y="2781300"/>
            <a:ext cx="1079393" cy="728100"/>
          </a:xfrm>
          <a:prstGeom prst="rect">
            <a:avLst/>
          </a:prstGeom>
        </p:spPr>
      </p:pic>
      <p:sp>
        <p:nvSpPr>
          <p:cNvPr id="22" name="TextBox 23"/>
          <p:cNvSpPr txBox="1"/>
          <p:nvPr/>
        </p:nvSpPr>
        <p:spPr>
          <a:xfrm>
            <a:off x="488218" y="181899"/>
            <a:ext cx="14413701" cy="720390"/>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0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vế</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ghép</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nối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9" name="TextBox 10"/>
          <p:cNvSpPr txBox="1"/>
          <p:nvPr/>
        </p:nvSpPr>
        <p:spPr>
          <a:xfrm>
            <a:off x="509860" y="967960"/>
            <a:ext cx="16635140" cy="3693319"/>
          </a:xfrm>
          <a:prstGeom prst="rect">
            <a:avLst/>
          </a:prstGeom>
        </p:spPr>
        <p:txBody>
          <a:bodyPr wrap="square" lIns="0" tIns="0" rIns="0" bIns="0" rtlCol="0" anchor="t">
            <a:spAutoFit/>
          </a:bodyPr>
          <a:lstStyle/>
          <a:p>
            <a:pPr marL="0" marR="0" lvl="0" indent="0" algn="just" defTabSz="914400" rtl="0" eaLnBrk="1" fontAlgn="auto" latinLnBrk="0" hangingPunct="1">
              <a:lnSpc>
                <a:spcPct val="2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4000" b="1"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Từ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xưa tới nay, mỗi khi Tổ quốc bị xâm lăng, thì tinh thần ấy lại sôi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nổi</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kết thành một làn sóng vô cùng mạnh mẽ, to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lớn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lướt qua mọi sự nguy hiểm, khó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khăn</a:t>
            </a:r>
            <a:r>
              <a:rPr kumimoji="0" lang="en-US"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nó nhấn chìm tất cả lũ bán nước và lũ cướp nước</a:t>
            </a:r>
            <a:r>
              <a:rPr kumimoji="0" lang="vi-VN" sz="40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3" name="Straight Connector 22"/>
          <p:cNvCxnSpPr/>
          <p:nvPr/>
        </p:nvCxnSpPr>
        <p:spPr>
          <a:xfrm flipH="1">
            <a:off x="12108513" y="2420683"/>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993530" y="3684086"/>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6671003" y="1278336"/>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5" name="TextBox 10"/>
          <p:cNvSpPr txBox="1"/>
          <p:nvPr/>
        </p:nvSpPr>
        <p:spPr>
          <a:xfrm>
            <a:off x="571243" y="5308036"/>
            <a:ext cx="16736533" cy="1600438"/>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b) </a:t>
            </a:r>
            <a:r>
              <a:rPr lang="vi-VN" sz="4000" b="1" dirty="0" smtClean="0">
                <a:latin typeface="Times New Roman" panose="02020603050405020304" pitchFamily="18" charset="0"/>
                <a:cs typeface="Times New Roman" panose="02020603050405020304" pitchFamily="18" charset="0"/>
              </a:rPr>
              <a:t>Nó </a:t>
            </a:r>
            <a:r>
              <a:rPr lang="vi-VN" sz="4000" b="1" dirty="0">
                <a:latin typeface="Times New Roman" panose="02020603050405020304" pitchFamily="18" charset="0"/>
                <a:cs typeface="Times New Roman" panose="02020603050405020304" pitchFamily="18" charset="0"/>
              </a:rPr>
              <a:t>nghiến răng ken </a:t>
            </a:r>
            <a:r>
              <a:rPr lang="vi-VN" sz="4000" b="1" dirty="0" smtClean="0">
                <a:latin typeface="Times New Roman" panose="02020603050405020304" pitchFamily="18" charset="0"/>
                <a:cs typeface="Times New Roman" panose="02020603050405020304" pitchFamily="18" charset="0"/>
              </a:rPr>
              <a:t>két</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nó cưỡng lại </a:t>
            </a:r>
            <a:r>
              <a:rPr lang="vi-VN" sz="4000" b="1" dirty="0" smtClean="0">
                <a:latin typeface="Times New Roman" panose="02020603050405020304" pitchFamily="18" charset="0"/>
                <a:cs typeface="Times New Roman" panose="02020603050405020304" pitchFamily="18" charset="0"/>
              </a:rPr>
              <a:t>anh</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nó không chịu khuất phục.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16" name="Straight Connector 15"/>
          <p:cNvCxnSpPr/>
          <p:nvPr/>
        </p:nvCxnSpPr>
        <p:spPr>
          <a:xfrm flipH="1">
            <a:off x="6255849" y="5287294"/>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356781" y="5370374"/>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18" name="TextBox 10"/>
          <p:cNvSpPr txBox="1"/>
          <p:nvPr/>
        </p:nvSpPr>
        <p:spPr>
          <a:xfrm>
            <a:off x="705786" y="6743700"/>
            <a:ext cx="16601990" cy="4062651"/>
          </a:xfrm>
          <a:prstGeom prst="rect">
            <a:avLst/>
          </a:prstGeom>
        </p:spPr>
        <p:txBody>
          <a:bodyPr wrap="square" lIns="0" tIns="0" rIns="0" bIns="0" rtlCol="0" anchor="t">
            <a:spAutoFit/>
          </a:bodyPr>
          <a:lstStyle/>
          <a:p>
            <a:pPr algn="just">
              <a:lnSpc>
                <a:spcPct val="200000"/>
              </a:lnSpc>
              <a:spcBef>
                <a:spcPct val="0"/>
              </a:spcBef>
            </a:pPr>
            <a:r>
              <a:rPr lang="en-US" sz="4000" b="1" dirty="0" smtClean="0">
                <a:latin typeface="Times New Roman" panose="02020603050405020304" pitchFamily="18" charset="0"/>
                <a:cs typeface="Times New Roman" panose="02020603050405020304" pitchFamily="18" charset="0"/>
              </a:rPr>
              <a:t>c) </a:t>
            </a:r>
            <a:r>
              <a:rPr lang="vi-VN" sz="4000" b="1" dirty="0" smtClean="0">
                <a:latin typeface="Times New Roman" panose="02020603050405020304" pitchFamily="18" charset="0"/>
                <a:cs typeface="Times New Roman" panose="02020603050405020304" pitchFamily="18" charset="0"/>
              </a:rPr>
              <a:t>Chiếc </a:t>
            </a:r>
            <a:r>
              <a:rPr lang="vi-VN" sz="4000" b="1" dirty="0">
                <a:latin typeface="Times New Roman" panose="02020603050405020304" pitchFamily="18" charset="0"/>
                <a:cs typeface="Times New Roman" panose="02020603050405020304" pitchFamily="18" charset="0"/>
              </a:rPr>
              <a:t>lá thoáng tròng </a:t>
            </a:r>
            <a:r>
              <a:rPr lang="vi-VN" sz="4000" b="1" dirty="0" smtClean="0">
                <a:latin typeface="Times New Roman" panose="02020603050405020304" pitchFamily="18" charset="0"/>
                <a:cs typeface="Times New Roman" panose="02020603050405020304" pitchFamily="18" charset="0"/>
              </a:rPr>
              <a:t>trành</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chú nhái bén loay hoay cố giữ thăng bằng rồi chiếc thuyền đỏ thắm lặng lẽ xuôi dòng.</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flipH="1">
            <a:off x="7286800" y="6997362"/>
            <a:ext cx="311219" cy="96021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7297399" y="7048500"/>
            <a:ext cx="228601" cy="1054984"/>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55405" y="8295491"/>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Oval 29"/>
          <p:cNvSpPr/>
          <p:nvPr/>
        </p:nvSpPr>
        <p:spPr>
          <a:xfrm>
            <a:off x="5257800" y="3912394"/>
            <a:ext cx="304800" cy="621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1" name="Oval 30"/>
          <p:cNvSpPr/>
          <p:nvPr/>
        </p:nvSpPr>
        <p:spPr>
          <a:xfrm>
            <a:off x="12372263" y="2628900"/>
            <a:ext cx="353137" cy="75199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2" name="Oval 31"/>
          <p:cNvSpPr/>
          <p:nvPr/>
        </p:nvSpPr>
        <p:spPr>
          <a:xfrm>
            <a:off x="16982222" y="1485900"/>
            <a:ext cx="325555" cy="63869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3" name="Oval 32"/>
          <p:cNvSpPr/>
          <p:nvPr/>
        </p:nvSpPr>
        <p:spPr>
          <a:xfrm>
            <a:off x="7543800" y="7228577"/>
            <a:ext cx="304800" cy="621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4" name="Oval 33"/>
          <p:cNvSpPr/>
          <p:nvPr/>
        </p:nvSpPr>
        <p:spPr>
          <a:xfrm>
            <a:off x="10633023" y="5553201"/>
            <a:ext cx="304800" cy="621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5" name="Oval 34"/>
          <p:cNvSpPr/>
          <p:nvPr/>
        </p:nvSpPr>
        <p:spPr>
          <a:xfrm>
            <a:off x="6553200" y="5524500"/>
            <a:ext cx="304800" cy="6215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12108513" y="1956929"/>
            <a:ext cx="2293287"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4722321" y="1961941"/>
            <a:ext cx="2016828"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069997" y="7734300"/>
            <a:ext cx="2715426"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300115" y="7734300"/>
            <a:ext cx="386268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34465" y="7734300"/>
            <a:ext cx="189729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347585" y="7841730"/>
            <a:ext cx="386268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1037028" y="7778020"/>
            <a:ext cx="6107971" cy="11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084498" y="7885450"/>
            <a:ext cx="6107971" cy="118"/>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493605" y="8953500"/>
            <a:ext cx="452619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255849" y="8968490"/>
            <a:ext cx="386268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225869" y="9067788"/>
            <a:ext cx="3862685"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339796" y="5982470"/>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1037028" y="6007744"/>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923425" y="5988861"/>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592580" y="4413980"/>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2918552" y="3160340"/>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4722321" y="2065365"/>
            <a:ext cx="2016828"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14661" y="3154720"/>
            <a:ext cx="489004"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257785" y="3194503"/>
            <a:ext cx="10850728"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320245" y="3286943"/>
            <a:ext cx="10850728"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3583501" y="3179703"/>
            <a:ext cx="3561498" cy="148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3645961" y="3287133"/>
            <a:ext cx="3561498" cy="1480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571243" y="4413980"/>
            <a:ext cx="4422287"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88733" y="4502670"/>
            <a:ext cx="4422287"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94271" y="4441460"/>
            <a:ext cx="9936329"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386711" y="4563880"/>
            <a:ext cx="9936329"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160893" y="5975599"/>
            <a:ext cx="3950671" cy="6871"/>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93373" y="6083029"/>
            <a:ext cx="3950671" cy="6871"/>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1808313" y="5982470"/>
            <a:ext cx="4862690" cy="25274"/>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11930733" y="6074910"/>
            <a:ext cx="4862690" cy="25274"/>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695068" y="5982470"/>
            <a:ext cx="2715426"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695965" y="6084903"/>
            <a:ext cx="2715426" cy="0"/>
          </a:xfrm>
          <a:prstGeom prst="line">
            <a:avLst/>
          </a:prstGeom>
          <a:ln w="57150">
            <a:solidFill>
              <a:srgbClr val="008000"/>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13926826" y="1958853"/>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8" name="TextBox 67"/>
          <p:cNvSpPr txBox="1"/>
          <p:nvPr/>
        </p:nvSpPr>
        <p:spPr>
          <a:xfrm>
            <a:off x="6144044" y="4596909"/>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4</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1" name="TextBox 70"/>
          <p:cNvSpPr txBox="1"/>
          <p:nvPr/>
        </p:nvSpPr>
        <p:spPr>
          <a:xfrm>
            <a:off x="2714129" y="7749541"/>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4" name="TextBox 73"/>
          <p:cNvSpPr txBox="1"/>
          <p:nvPr/>
        </p:nvSpPr>
        <p:spPr>
          <a:xfrm>
            <a:off x="970828" y="3358537"/>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7" name="TextBox 76"/>
          <p:cNvSpPr txBox="1"/>
          <p:nvPr/>
        </p:nvSpPr>
        <p:spPr>
          <a:xfrm>
            <a:off x="2034680" y="6240582"/>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1</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8" name="TextBox 77"/>
          <p:cNvSpPr txBox="1"/>
          <p:nvPr/>
        </p:nvSpPr>
        <p:spPr>
          <a:xfrm>
            <a:off x="12903392" y="3330143"/>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lang="vi-VN" sz="4000" b="1" dirty="0">
                <a:solidFill>
                  <a:srgbClr val="FF0000"/>
                </a:solidFill>
                <a:latin typeface="Times New Roman" panose="02020603050405020304" pitchFamily="18" charset="0"/>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79" name="TextBox 78"/>
          <p:cNvSpPr txBox="1"/>
          <p:nvPr/>
        </p:nvSpPr>
        <p:spPr>
          <a:xfrm>
            <a:off x="10260597" y="7887932"/>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1" name="TextBox 80"/>
          <p:cNvSpPr txBox="1"/>
          <p:nvPr/>
        </p:nvSpPr>
        <p:spPr>
          <a:xfrm>
            <a:off x="6963123" y="6108255"/>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2</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2" name="TextBox 81"/>
          <p:cNvSpPr txBox="1"/>
          <p:nvPr/>
        </p:nvSpPr>
        <p:spPr>
          <a:xfrm>
            <a:off x="11787014" y="6211067"/>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lang="vi-VN" sz="4000" b="1" dirty="0">
                <a:solidFill>
                  <a:srgbClr val="FF0000"/>
                </a:solidFill>
                <a:latin typeface="Times New Roman" panose="02020603050405020304" pitchFamily="18" charset="0"/>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3" name="TextBox 82"/>
          <p:cNvSpPr txBox="1"/>
          <p:nvPr/>
        </p:nvSpPr>
        <p:spPr>
          <a:xfrm>
            <a:off x="5202845" y="9243074"/>
            <a:ext cx="12654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vế </a:t>
            </a:r>
            <a:r>
              <a:rPr lang="vi-VN" sz="4000" b="1" dirty="0">
                <a:solidFill>
                  <a:srgbClr val="FF0000"/>
                </a:solidFill>
                <a:latin typeface="Times New Roman" panose="02020603050405020304" pitchFamily="18" charset="0"/>
                <a:cs typeface="Times New Roman" panose="02020603050405020304" pitchFamily="18" charset="0"/>
              </a:rPr>
              <a:t>3</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9081551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5"/>
          <a:srcRect/>
          <a:stretch>
            <a:fillRect/>
          </a:stretch>
        </p:blipFill>
        <p:spPr>
          <a:xfrm>
            <a:off x="589056" y="178710"/>
            <a:ext cx="17109887" cy="893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7566913">
            <a:off x="318174" y="6218400"/>
            <a:ext cx="766808" cy="1022410"/>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671743" y="1028700"/>
            <a:ext cx="1018242" cy="581671"/>
          </a:xfrm>
          <a:prstGeom prst="rect">
            <a:avLst/>
          </a:prstGeom>
        </p:spPr>
      </p:pic>
      <p:sp>
        <p:nvSpPr>
          <p:cNvPr id="12" name="TextBox 23"/>
          <p:cNvSpPr txBox="1"/>
          <p:nvPr/>
        </p:nvSpPr>
        <p:spPr>
          <a:xfrm>
            <a:off x="3079977" y="2978848"/>
            <a:ext cx="11702823" cy="3841052"/>
          </a:xfrm>
          <a:prstGeom prst="rect">
            <a:avLst/>
          </a:prstGeom>
        </p:spPr>
        <p:txBody>
          <a:bodyPr wrap="square" lIns="0" tIns="0" rIns="0" bIns="0" rtlCol="0" anchor="t">
            <a:spAutoFit/>
          </a:bodyPr>
          <a:lstStyle/>
          <a:p>
            <a:pPr marL="0" marR="0" lvl="0" indent="0" algn="just" defTabSz="914400" rtl="0" eaLnBrk="1" fontAlgn="auto" latinLnBrk="0" hangingPunct="1">
              <a:lnSpc>
                <a:spcPct val="13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3" name="Straight Connector 12"/>
          <p:cNvCxnSpPr/>
          <p:nvPr/>
        </p:nvCxnSpPr>
        <p:spPr>
          <a:xfrm>
            <a:off x="8153400" y="3787068"/>
            <a:ext cx="3048000" cy="0"/>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11457863" y="3787068"/>
            <a:ext cx="3324937" cy="0"/>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flipV="1">
            <a:off x="3079977" y="4751931"/>
            <a:ext cx="5992127" cy="18155"/>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18" name="Straight Connector 17"/>
          <p:cNvCxnSpPr/>
          <p:nvPr/>
        </p:nvCxnSpPr>
        <p:spPr>
          <a:xfrm flipV="1">
            <a:off x="9439101" y="4751931"/>
            <a:ext cx="5343699" cy="18155"/>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4" name="Straight Connector 23"/>
          <p:cNvCxnSpPr/>
          <p:nvPr/>
        </p:nvCxnSpPr>
        <p:spPr>
          <a:xfrm>
            <a:off x="3079977" y="5676900"/>
            <a:ext cx="4766110" cy="0"/>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5" name="Straight Connector 24"/>
          <p:cNvCxnSpPr/>
          <p:nvPr/>
        </p:nvCxnSpPr>
        <p:spPr>
          <a:xfrm flipV="1">
            <a:off x="3239597" y="6693068"/>
            <a:ext cx="10247803" cy="1"/>
          </a:xfrm>
          <a:prstGeom prst="line">
            <a:avLst/>
          </a:prstGeom>
          <a:ln w="57150">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60045938"/>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6167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2" r="559" b="36052"/>
          <a:stretch>
            <a:fillRect/>
          </a:stretch>
        </p:blipFill>
        <p:spPr>
          <a:xfrm>
            <a:off x="0" y="8935342"/>
            <a:ext cx="18288000" cy="1351658"/>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571224" flipH="1">
            <a:off x="15403630" y="677901"/>
            <a:ext cx="3355240" cy="2382431"/>
          </a:xfrm>
          <a:prstGeom prst="rect">
            <a:avLst/>
          </a:prstGeom>
        </p:spPr>
      </p:pic>
      <p:sp>
        <p:nvSpPr>
          <p:cNvPr id="22" name="Google Shape;338;p4"/>
          <p:cNvSpPr/>
          <p:nvPr/>
        </p:nvSpPr>
        <p:spPr>
          <a:xfrm>
            <a:off x="2514600" y="1183724"/>
            <a:ext cx="12649200" cy="2795543"/>
          </a:xfrm>
          <a:prstGeom prst="rect">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algn="ctr">
              <a:spcBef>
                <a:spcPts val="0"/>
              </a:spcBef>
              <a:spcAft>
                <a:spcPts val="0"/>
              </a:spcAft>
              <a:defRPr/>
            </a:pPr>
            <a:endParaRPr sz="1350">
              <a:solidFill>
                <a:srgbClr val="0C0C0C"/>
              </a:solidFill>
              <a:latin typeface="Arial"/>
              <a:ea typeface="Arial"/>
              <a:cs typeface="Arial"/>
              <a:sym typeface="Arial"/>
            </a:endParaRPr>
          </a:p>
        </p:txBody>
      </p:sp>
      <p:sp>
        <p:nvSpPr>
          <p:cNvPr id="23" name="Google Shape;339;p4"/>
          <p:cNvSpPr>
            <a:spLocks noChangeArrowheads="1"/>
          </p:cNvSpPr>
          <p:nvPr/>
        </p:nvSpPr>
        <p:spPr bwMode="auto">
          <a:xfrm>
            <a:off x="3160680" y="1543694"/>
            <a:ext cx="11622120" cy="224577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buNone/>
            </a:pPr>
            <a:r>
              <a:rPr lang="en-US" sz="6000" b="1" u="sng" dirty="0" err="1" smtClean="0">
                <a:latin typeface="Times New Roman" pitchFamily="18" charset="0"/>
                <a:cs typeface="Times New Roman" pitchFamily="18" charset="0"/>
              </a:rPr>
              <a:t>Câu</a:t>
            </a:r>
            <a:r>
              <a:rPr lang="en-US" sz="6000" b="1" u="sng" dirty="0" smtClean="0">
                <a:latin typeface="Times New Roman" pitchFamily="18" charset="0"/>
                <a:cs typeface="Times New Roman" pitchFamily="18" charset="0"/>
              </a:rPr>
              <a:t> </a:t>
            </a:r>
            <a:r>
              <a:rPr lang="en-US" sz="6000" b="1" u="sng" dirty="0">
                <a:latin typeface="Times New Roman" pitchFamily="18" charset="0"/>
                <a:cs typeface="Times New Roman" pitchFamily="18" charset="0"/>
              </a:rPr>
              <a:t>1</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Có</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mấy</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cách</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nối</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các</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vế</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trong</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câu</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ghép</a:t>
            </a:r>
            <a:r>
              <a:rPr lang="en-US" sz="6000" b="1" dirty="0">
                <a:latin typeface="Times New Roman" pitchFamily="18" charset="0"/>
                <a:cs typeface="Times New Roman" pitchFamily="18" charset="0"/>
              </a:rPr>
              <a:t>?</a:t>
            </a:r>
          </a:p>
          <a:p>
            <a:pPr eaLnBrk="1" hangingPunct="1">
              <a:lnSpc>
                <a:spcPct val="90000"/>
              </a:lnSpc>
              <a:spcBef>
                <a:spcPct val="0"/>
              </a:spcBef>
              <a:buFontTx/>
              <a:buNone/>
            </a:pPr>
            <a:endParaRPr lang="en-US" altLang="en-US" sz="2800" b="1" dirty="0"/>
          </a:p>
        </p:txBody>
      </p:sp>
      <p:sp>
        <p:nvSpPr>
          <p:cNvPr id="24" name="Google Shape;340;p4"/>
          <p:cNvSpPr/>
          <p:nvPr/>
        </p:nvSpPr>
        <p:spPr>
          <a:xfrm>
            <a:off x="1828800" y="4837816"/>
            <a:ext cx="14859000" cy="3453623"/>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algn="ctr">
              <a:spcBef>
                <a:spcPts val="0"/>
              </a:spcBef>
              <a:spcAft>
                <a:spcPts val="0"/>
              </a:spcAft>
              <a:defRPr/>
            </a:pPr>
            <a:endParaRPr sz="1350">
              <a:solidFill>
                <a:srgbClr val="0C0C0C"/>
              </a:solidFill>
              <a:latin typeface="Arial"/>
              <a:ea typeface="Arial"/>
              <a:cs typeface="Arial"/>
              <a:sym typeface="Arial"/>
            </a:endParaRPr>
          </a:p>
        </p:txBody>
      </p:sp>
      <p:sp>
        <p:nvSpPr>
          <p:cNvPr id="27" name="Google Shape;343;p4"/>
          <p:cNvSpPr/>
          <p:nvPr/>
        </p:nvSpPr>
        <p:spPr>
          <a:xfrm rot="5400000">
            <a:off x="5022753"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algn="ctr">
              <a:spcBef>
                <a:spcPts val="0"/>
              </a:spcBef>
              <a:spcAft>
                <a:spcPts val="0"/>
              </a:spcAft>
              <a:defRPr/>
            </a:pPr>
            <a:endParaRPr sz="1350">
              <a:solidFill>
                <a:srgbClr val="0C0C0C"/>
              </a:solidFill>
              <a:latin typeface="Arial"/>
              <a:ea typeface="Arial"/>
              <a:cs typeface="Arial"/>
              <a:sym typeface="Arial"/>
            </a:endParaRPr>
          </a:p>
        </p:txBody>
      </p:sp>
      <p:sp>
        <p:nvSpPr>
          <p:cNvPr id="29" name="Google Shape;345;p4"/>
          <p:cNvSpPr>
            <a:spLocks noChangeArrowheads="1"/>
          </p:cNvSpPr>
          <p:nvPr/>
        </p:nvSpPr>
        <p:spPr bwMode="auto">
          <a:xfrm>
            <a:off x="2397220" y="5368786"/>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5400" b="1" dirty="0">
                <a:solidFill>
                  <a:srgbClr val="0C0C0C"/>
                </a:solidFill>
                <a:latin typeface="Times New Roman" panose="02020603050405020304" pitchFamily="18" charset="0"/>
                <a:cs typeface="Times New Roman" panose="02020603050405020304" pitchFamily="18" charset="0"/>
                <a:sym typeface="Arial" panose="020B0604020202020204" pitchFamily="34" charset="0"/>
              </a:rPr>
              <a:t>A.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một</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cách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endParaRPr lang="en-US" altLang="en-US" sz="4000" b="1" dirty="0">
              <a:latin typeface="Times New Roman" panose="02020603050405020304" pitchFamily="18" charset="0"/>
              <a:cs typeface="Times New Roman" panose="02020603050405020304" pitchFamily="18" charset="0"/>
            </a:endParaRPr>
          </a:p>
        </p:txBody>
      </p:sp>
      <p:sp>
        <p:nvSpPr>
          <p:cNvPr id="30" name="Google Shape;343;p4"/>
          <p:cNvSpPr/>
          <p:nvPr/>
        </p:nvSpPr>
        <p:spPr>
          <a:xfrm rot="5400000">
            <a:off x="11900131"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algn="ctr">
              <a:spcBef>
                <a:spcPts val="0"/>
              </a:spcBef>
              <a:spcAft>
                <a:spcPts val="0"/>
              </a:spcAft>
              <a:defRPr/>
            </a:pPr>
            <a:endParaRPr sz="1350">
              <a:solidFill>
                <a:srgbClr val="0C0C0C"/>
              </a:solidFill>
              <a:latin typeface="Arial"/>
              <a:ea typeface="Arial"/>
              <a:cs typeface="Arial"/>
              <a:sym typeface="Arial"/>
            </a:endParaRPr>
          </a:p>
        </p:txBody>
      </p:sp>
      <p:sp>
        <p:nvSpPr>
          <p:cNvPr id="32" name="Google Shape;345;p4"/>
          <p:cNvSpPr>
            <a:spLocks noChangeArrowheads="1"/>
          </p:cNvSpPr>
          <p:nvPr/>
        </p:nvSpPr>
        <p:spPr bwMode="auto">
          <a:xfrm>
            <a:off x="10164689" y="5437018"/>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5400" b="1" dirty="0" smtClean="0">
                <a:solidFill>
                  <a:srgbClr val="0C0C0C"/>
                </a:solidFill>
                <a:latin typeface="Times New Roman" panose="02020603050405020304" pitchFamily="18" charset="0"/>
                <a:cs typeface="Times New Roman" panose="02020603050405020304" pitchFamily="18" charset="0"/>
                <a:sym typeface="Arial" panose="020B0604020202020204" pitchFamily="34" charset="0"/>
              </a:rPr>
              <a:t>B.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hai</a:t>
            </a:r>
            <a:r>
              <a:rPr lang="en-US" sz="5400" b="1" dirty="0" smtClean="0">
                <a:latin typeface="Times New Roman" pitchFamily="18" charset="0"/>
                <a:cs typeface="Times New Roman" pitchFamily="18" charset="0"/>
              </a:rPr>
              <a:t> </a:t>
            </a:r>
            <a:r>
              <a:rPr lang="en-US" sz="5400" b="1" dirty="0" err="1">
                <a:latin typeface="Times New Roman" pitchFamily="18" charset="0"/>
                <a:cs typeface="Times New Roman" pitchFamily="18" charset="0"/>
              </a:rPr>
              <a:t>cách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endParaRPr lang="en-US" altLang="en-US" sz="4000" b="1" dirty="0">
              <a:latin typeface="Times New Roman" panose="02020603050405020304" pitchFamily="18" charset="0"/>
              <a:cs typeface="Times New Roman" panose="02020603050405020304" pitchFamily="18" charset="0"/>
            </a:endParaRPr>
          </a:p>
        </p:txBody>
      </p:sp>
      <p:sp>
        <p:nvSpPr>
          <p:cNvPr id="33" name="Google Shape;345;p4"/>
          <p:cNvSpPr>
            <a:spLocks noChangeArrowheads="1"/>
          </p:cNvSpPr>
          <p:nvPr/>
        </p:nvSpPr>
        <p:spPr bwMode="auto">
          <a:xfrm>
            <a:off x="6705600" y="6958118"/>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5400" b="1" dirty="0" smtClean="0">
                <a:solidFill>
                  <a:srgbClr val="0C0C0C"/>
                </a:solidFill>
                <a:latin typeface="Times New Roman" panose="02020603050405020304" pitchFamily="18" charset="0"/>
                <a:cs typeface="Times New Roman" panose="02020603050405020304" pitchFamily="18" charset="0"/>
                <a:sym typeface="Arial" panose="020B0604020202020204" pitchFamily="34" charset="0"/>
              </a:rPr>
              <a:t>C. </a:t>
            </a:r>
            <a:r>
              <a:rPr lang="en-US" sz="5400" b="1" dirty="0" err="1">
                <a:latin typeface="Times New Roman" pitchFamily="18" charset="0"/>
                <a:cs typeface="Times New Roman" pitchFamily="18" charset="0"/>
              </a:rPr>
              <a:t>Có</a:t>
            </a:r>
            <a:r>
              <a:rPr lang="en-US" sz="5400" b="1" dirty="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ba</a:t>
            </a:r>
            <a:r>
              <a:rPr lang="en-US" sz="5400" b="1" dirty="0" smtClean="0">
                <a:latin typeface="Times New Roman" pitchFamily="18" charset="0"/>
                <a:cs typeface="Times New Roman" pitchFamily="18" charset="0"/>
              </a:rPr>
              <a:t> </a:t>
            </a:r>
            <a:r>
              <a:rPr lang="en-US" sz="5400" b="1" dirty="0" err="1">
                <a:latin typeface="Times New Roman" pitchFamily="18" charset="0"/>
                <a:cs typeface="Times New Roman" pitchFamily="18" charset="0"/>
              </a:rPr>
              <a:t>cách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endParaRPr lang="en-US" altLang="en-US" sz="4000" b="1" dirty="0">
              <a:latin typeface="Times New Roman" panose="02020603050405020304" pitchFamily="18" charset="0"/>
              <a:cs typeface="Times New Roman" panose="02020603050405020304" pitchFamily="18" charset="0"/>
            </a:endParaRPr>
          </a:p>
        </p:txBody>
      </p:sp>
      <p:pic>
        <p:nvPicPr>
          <p:cNvPr id="5" name="btnInknoeActivity"/>
          <p:cNvPicPr>
            <a:picLocks noChangeAspect="1"/>
          </p:cNvPicPr>
          <p:nvPr>
            <p:custDataLst>
              <p:tags r:id="rId1"/>
            </p:custDataLst>
          </p:nvPr>
        </p:nvPicPr>
        <p:blipFill>
          <a:blip r:embed="rId15" r:link="rId16" cstate="print">
            <a:extLst>
              <a:ext uri="{28A0092B-C50C-407E-A947-70E740481C1C}">
                <a14:useLocalDpi xmlns:a14="http://schemas.microsoft.com/office/drawing/2010/main" val="0"/>
              </a:ext>
            </a:extLst>
          </a:blip>
          <a:stretch>
            <a:fillRect/>
          </a:stretch>
        </p:blipFill>
        <p:spPr>
          <a:xfrm>
            <a:off x="8034225" y="8864238"/>
            <a:ext cx="4489821" cy="1156062"/>
          </a:xfrm>
          <a:prstGeom prst="rect">
            <a:avLst/>
          </a:prstGeom>
        </p:spPr>
      </p:pic>
    </p:spTree>
    <p:extLst>
      <p:ext uri="{BB962C8B-B14F-4D97-AF65-F5344CB8AC3E}">
        <p14:creationId xmlns:p14="http://schemas.microsoft.com/office/powerpoint/2010/main" val="2415081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2" r="559" b="36052"/>
          <a:stretch>
            <a:fillRect/>
          </a:stretch>
        </p:blipFill>
        <p:spPr>
          <a:xfrm>
            <a:off x="0" y="8935342"/>
            <a:ext cx="18288000" cy="1351658"/>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571224" flipH="1">
            <a:off x="15403630" y="677901"/>
            <a:ext cx="3355240" cy="2382431"/>
          </a:xfrm>
          <a:prstGeom prst="rect">
            <a:avLst/>
          </a:prstGeom>
        </p:spPr>
      </p:pic>
      <p:sp>
        <p:nvSpPr>
          <p:cNvPr id="22" name="Google Shape;338;p4"/>
          <p:cNvSpPr/>
          <p:nvPr/>
        </p:nvSpPr>
        <p:spPr>
          <a:xfrm>
            <a:off x="2514599" y="1183724"/>
            <a:ext cx="13523649" cy="2795543"/>
          </a:xfrm>
          <a:prstGeom prst="rect">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3" name="Google Shape;339;p4"/>
          <p:cNvSpPr>
            <a:spLocks noChangeArrowheads="1"/>
          </p:cNvSpPr>
          <p:nvPr/>
        </p:nvSpPr>
        <p:spPr bwMode="auto">
          <a:xfrm>
            <a:off x="3160680" y="1543694"/>
            <a:ext cx="12460320" cy="224577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spcBef>
                <a:spcPct val="50000"/>
              </a:spcBef>
              <a:buNone/>
              <a:defRPr/>
            </a:pPr>
            <a:r>
              <a:rPr kumimoji="0" lang="en-US" sz="5400" b="1" u="sng" strike="noStrike" kern="1200" cap="none" spc="0" normalizeH="0" baseline="0" noProof="0" dirty="0" err="1" smtClean="0">
                <a:ln>
                  <a:noFill/>
                </a:ln>
                <a:effectLst/>
                <a:uLnTx/>
                <a:uFillTx/>
                <a:latin typeface="Times New Roman" pitchFamily="18" charset="0"/>
                <a:cs typeface="Times New Roman" pitchFamily="18" charset="0"/>
              </a:rPr>
              <a:t>Câu</a:t>
            </a:r>
            <a:r>
              <a:rPr kumimoji="0" lang="en-US" sz="5400" b="1" u="sng" strike="noStrike" kern="1200" cap="none" spc="0" normalizeH="0" baseline="0" noProof="0" dirty="0" smtClean="0">
                <a:ln>
                  <a:noFill/>
                </a:ln>
                <a:effectLst/>
                <a:uLnTx/>
                <a:uFillTx/>
                <a:latin typeface="Times New Roman" pitchFamily="18" charset="0"/>
                <a:cs typeface="Times New Roman" pitchFamily="18" charset="0"/>
              </a:rPr>
              <a:t> 2</a:t>
            </a:r>
            <a:r>
              <a:rPr kumimoji="0" lang="en-US" sz="5400" b="1" u="none" strike="noStrike" kern="1200" cap="none" spc="0" normalizeH="0" baseline="0" noProof="0" dirty="0" smtClean="0">
                <a:ln>
                  <a:noFill/>
                </a:ln>
                <a:effectLst/>
                <a:uLnTx/>
                <a:uFillTx/>
                <a:latin typeface="Times New Roman" pitchFamily="18" charset="0"/>
                <a:cs typeface="Times New Roman" pitchFamily="18" charset="0"/>
              </a:rPr>
              <a:t>:</a:t>
            </a:r>
            <a:r>
              <a:rPr lang="en-US" sz="5400" b="1" dirty="0" err="1" smtClean="0">
                <a:latin typeface="Times New Roman" pitchFamily="18" charset="0"/>
                <a:cs typeface="Times New Roman" pitchFamily="18" charset="0"/>
              </a:rPr>
              <a:t>Cách</a:t>
            </a:r>
            <a:r>
              <a:rPr lang="en-US" sz="5400" b="1" dirty="0" smtClean="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trực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tiếp</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trong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ghép</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giữa</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các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vế</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có</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thể</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sử</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dụng</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các</a:t>
            </a:r>
            <a:r>
              <a:rPr lang="en-US" sz="5400" b="1" dirty="0" smtClean="0">
                <a:latin typeface="Times New Roman" pitchFamily="18" charset="0"/>
                <a:cs typeface="Times New Roman" pitchFamily="18" charset="0"/>
              </a:rPr>
              <a:t> </a:t>
            </a:r>
            <a:r>
              <a:rPr lang="en-US" sz="5400" b="1" dirty="0" err="1" smtClean="0">
                <a:latin typeface="Times New Roman" pitchFamily="18" charset="0"/>
                <a:cs typeface="Times New Roman" pitchFamily="18" charset="0"/>
              </a:rPr>
              <a:t>dấu</a:t>
            </a:r>
            <a:r>
              <a:rPr lang="en-US" sz="5400" b="1" dirty="0" smtClean="0">
                <a:latin typeface="Times New Roman" pitchFamily="18" charset="0"/>
                <a:cs typeface="Times New Roman" pitchFamily="18" charset="0"/>
              </a:rPr>
              <a:t>? </a:t>
            </a:r>
            <a:endParaRPr lang="en-US" sz="5400" b="1" dirty="0">
              <a:latin typeface="Times New Roman" pitchFamily="18" charset="0"/>
              <a:cs typeface="Times New Roman" pitchFamily="18"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Google Shape;340;p4"/>
          <p:cNvSpPr/>
          <p:nvPr/>
        </p:nvSpPr>
        <p:spPr>
          <a:xfrm>
            <a:off x="609600" y="4837816"/>
            <a:ext cx="17373600" cy="4496684"/>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7" name="Google Shape;343;p4"/>
          <p:cNvSpPr/>
          <p:nvPr/>
        </p:nvSpPr>
        <p:spPr>
          <a:xfrm rot="5400000">
            <a:off x="5022753"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9" name="Google Shape;345;p4"/>
          <p:cNvSpPr>
            <a:spLocks noChangeArrowheads="1"/>
          </p:cNvSpPr>
          <p:nvPr/>
        </p:nvSpPr>
        <p:spPr bwMode="auto">
          <a:xfrm>
            <a:off x="1224990" y="5229229"/>
            <a:ext cx="875721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kumimoji="0" lang="en-US" sz="5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Dấu</a:t>
            </a:r>
            <a:r>
              <a:rPr kumimoji="0" lang="en-US" sz="54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chấm</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Google Shape;343;p4"/>
          <p:cNvSpPr/>
          <p:nvPr/>
        </p:nvSpPr>
        <p:spPr>
          <a:xfrm rot="5400000">
            <a:off x="11900131"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32" name="Google Shape;345;p4"/>
          <p:cNvSpPr>
            <a:spLocks noChangeArrowheads="1"/>
          </p:cNvSpPr>
          <p:nvPr/>
        </p:nvSpPr>
        <p:spPr bwMode="auto">
          <a:xfrm>
            <a:off x="10966640" y="5225816"/>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 </a:t>
            </a:r>
            <a:r>
              <a:rPr kumimoji="0" lang="en-US" sz="5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Dấu</a:t>
            </a:r>
            <a:r>
              <a:rPr kumimoji="0" lang="en-US" sz="54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chấm</a:t>
            </a:r>
            <a:r>
              <a:rPr kumimoji="0" lang="en-US" sz="54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hỏi</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Google Shape;345;p4"/>
          <p:cNvSpPr>
            <a:spLocks noChangeArrowheads="1"/>
          </p:cNvSpPr>
          <p:nvPr/>
        </p:nvSpPr>
        <p:spPr bwMode="auto">
          <a:xfrm>
            <a:off x="1066800" y="6871102"/>
            <a:ext cx="8915400" cy="1996007"/>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kumimoji="0" lang="en-US" altLang="en-US" sz="5400" b="1" u="none" strike="noStrike" kern="1200" cap="none" spc="0" normalizeH="0" baseline="0" noProof="0" dirty="0" smtClean="0">
                <a:ln>
                  <a:noFill/>
                </a:ln>
                <a:solidFill>
                  <a:srgbClr val="0C0C0C"/>
                </a:solidFill>
                <a:effectLst/>
                <a:uLnTx/>
                <a:uFillTx/>
                <a:latin typeface="Times New Roman" panose="02020603050405020304" pitchFamily="18" charset="0"/>
                <a:cs typeface="Times New Roman" panose="02020603050405020304" pitchFamily="18" charset="0"/>
                <a:sym typeface="Arial" panose="020B0604020202020204" pitchFamily="34" charset="0"/>
              </a:rPr>
              <a:t>C. </a:t>
            </a:r>
            <a:r>
              <a:rPr lang="en-US" sz="5400" b="1" dirty="0" err="1">
                <a:latin typeface="Times New Roman" pitchFamily="18" charset="0"/>
                <a:cs typeface="Times New Roman" pitchFamily="18" charset="0"/>
              </a:rPr>
              <a:t>Dấu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phẩy</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dấu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hai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chấm</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hoặc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dấu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chấm</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phẩy</a:t>
            </a:r>
            <a:r>
              <a:rPr lang="en-US" sz="5400" b="1" dirty="0" smtClean="0">
                <a:latin typeface="Times New Roman" pitchFamily="18" charset="0"/>
                <a:cs typeface="Times New Roman" pitchFamily="18" charset="0"/>
              </a:rPr>
              <a:t>.</a:t>
            </a:r>
            <a:endParaRPr lang="en-US" sz="5400" b="1" dirty="0">
              <a:latin typeface="VNI-Times" pitchFamily="2" charset="0"/>
              <a:cs typeface="Arial" charset="0"/>
            </a:endParaRPr>
          </a:p>
        </p:txBody>
      </p:sp>
      <p:sp>
        <p:nvSpPr>
          <p:cNvPr id="21" name="Google Shape;345;p4"/>
          <p:cNvSpPr>
            <a:spLocks noChangeArrowheads="1"/>
          </p:cNvSpPr>
          <p:nvPr/>
        </p:nvSpPr>
        <p:spPr bwMode="auto">
          <a:xfrm>
            <a:off x="10966640" y="6864228"/>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smtClean="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D. </a:t>
            </a:r>
            <a:r>
              <a:rPr kumimoji="0" lang="en-US" sz="5400" b="1"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Cả</a:t>
            </a:r>
            <a:r>
              <a:rPr kumimoji="0" lang="en-US" sz="54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3 </a:t>
            </a:r>
            <a:r>
              <a:rPr kumimoji="0" lang="en-US" sz="54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đáp</a:t>
            </a:r>
            <a:r>
              <a:rPr kumimoji="0" lang="en-US" sz="5400" b="1"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sz="5400" b="1"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án</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btnInknoeActivity"/>
          <p:cNvPicPr>
            <a:picLocks noChangeAspect="1"/>
          </p:cNvPicPr>
          <p:nvPr>
            <p:custDataLst>
              <p:tags r:id="rId1"/>
            </p:custDataLst>
          </p:nvPr>
        </p:nvPicPr>
        <p:blipFill>
          <a:blip r:embed="rId15" r:link="rId16" cstate="print">
            <a:extLst>
              <a:ext uri="{28A0092B-C50C-407E-A947-70E740481C1C}">
                <a14:useLocalDpi xmlns:a14="http://schemas.microsoft.com/office/drawing/2010/main" val="0"/>
              </a:ext>
            </a:extLst>
          </a:blip>
          <a:stretch>
            <a:fillRect/>
          </a:stretch>
        </p:blipFill>
        <p:spPr>
          <a:xfrm>
            <a:off x="9263742" y="9029756"/>
            <a:ext cx="5026357" cy="1294212"/>
          </a:xfrm>
          <a:prstGeom prst="rect">
            <a:avLst/>
          </a:prstGeom>
        </p:spPr>
      </p:pic>
    </p:spTree>
    <p:extLst>
      <p:ext uri="{BB962C8B-B14F-4D97-AF65-F5344CB8AC3E}">
        <p14:creationId xmlns:p14="http://schemas.microsoft.com/office/powerpoint/2010/main" val="10701532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2" r="559" b="36052"/>
          <a:stretch>
            <a:fillRect/>
          </a:stretch>
        </p:blipFill>
        <p:spPr>
          <a:xfrm>
            <a:off x="0" y="8935342"/>
            <a:ext cx="18288000" cy="1351658"/>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571224" flipH="1">
            <a:off x="15403630" y="677901"/>
            <a:ext cx="3355240" cy="2382431"/>
          </a:xfrm>
          <a:prstGeom prst="rect">
            <a:avLst/>
          </a:prstGeom>
        </p:spPr>
      </p:pic>
      <p:sp>
        <p:nvSpPr>
          <p:cNvPr id="22" name="Google Shape;338;p4"/>
          <p:cNvSpPr/>
          <p:nvPr/>
        </p:nvSpPr>
        <p:spPr>
          <a:xfrm>
            <a:off x="2514600" y="1183724"/>
            <a:ext cx="12649200" cy="2795543"/>
          </a:xfrm>
          <a:prstGeom prst="rect">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3" name="Google Shape;339;p4"/>
          <p:cNvSpPr>
            <a:spLocks noChangeArrowheads="1"/>
          </p:cNvSpPr>
          <p:nvPr/>
        </p:nvSpPr>
        <p:spPr bwMode="auto">
          <a:xfrm>
            <a:off x="3160680" y="1543694"/>
            <a:ext cx="11622120" cy="224577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defRPr/>
            </a:pPr>
            <a:r>
              <a:rPr kumimoji="0" lang="en-US" sz="5400" b="1" u="sng" strike="noStrike" kern="1200" cap="none" spc="0" normalizeH="0" baseline="0" noProof="0" dirty="0" err="1" smtClean="0">
                <a:ln>
                  <a:noFill/>
                </a:ln>
                <a:effectLst/>
                <a:uLnTx/>
                <a:uFillTx/>
                <a:latin typeface="Times New Roman" pitchFamily="18" charset="0"/>
                <a:cs typeface="Times New Roman" pitchFamily="18" charset="0"/>
              </a:rPr>
              <a:t>Câu</a:t>
            </a:r>
            <a:r>
              <a:rPr kumimoji="0" lang="en-US" sz="5400" b="1" u="sng" strike="noStrike" kern="1200" cap="none" spc="0" normalizeH="0" baseline="0" noProof="0" dirty="0" smtClean="0">
                <a:ln>
                  <a:noFill/>
                </a:ln>
                <a:effectLst/>
                <a:uLnTx/>
                <a:uFillTx/>
                <a:latin typeface="Times New Roman" pitchFamily="18" charset="0"/>
                <a:cs typeface="Times New Roman" pitchFamily="18" charset="0"/>
              </a:rPr>
              <a:t> 3</a:t>
            </a:r>
            <a:r>
              <a:rPr kumimoji="0" lang="en-US" sz="5400" b="1" u="none" strike="noStrike" kern="1200" cap="none" spc="0" normalizeH="0" baseline="0" noProof="0" dirty="0" smtClean="0">
                <a:ln>
                  <a:noFill/>
                </a:ln>
                <a:effectLst/>
                <a:uLnTx/>
                <a:uFillTx/>
                <a:latin typeface="Times New Roman" pitchFamily="18" charset="0"/>
                <a:cs typeface="Times New Roman" pitchFamily="18" charset="0"/>
              </a:rPr>
              <a:t>: </a:t>
            </a:r>
            <a:r>
              <a:rPr lang="en-US" sz="5400" b="1" dirty="0" err="1">
                <a:latin typeface="Times New Roman" pitchFamily="18" charset="0"/>
                <a:cs typeface="Times New Roman" pitchFamily="18" charset="0"/>
              </a:rPr>
              <a:t>Cách</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các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vế</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trong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câu</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ghép</a:t>
            </a:r>
            <a:r>
              <a:rPr lang="en-US" sz="5400" b="1" dirty="0">
                <a:latin typeface="Times New Roman" pitchFamily="18" charset="0"/>
                <a:cs typeface="Times New Roman" pitchFamily="18" charset="0"/>
              </a:rPr>
              <a:t>, </a:t>
            </a:r>
            <a:r>
              <a:rPr lang="vi-VN" sz="5400" b="1" dirty="0">
                <a:latin typeface="Times New Roman" pitchFamily="18" charset="0"/>
                <a:cs typeface="Times New Roman" pitchFamily="18" charset="0"/>
              </a:rPr>
              <a:t>được</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nối</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bằng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nh</a:t>
            </a:r>
            <a:r>
              <a:rPr lang="vi-VN" sz="5400" b="1" dirty="0">
                <a:latin typeface="Times New Roman" pitchFamily="18" charset="0"/>
                <a:cs typeface="Times New Roman" pitchFamily="18" charset="0"/>
              </a:rPr>
              <a:t>ững</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từ</a:t>
            </a:r>
            <a:r>
              <a:rPr lang="en-US" sz="5400" b="1" dirty="0">
                <a:latin typeface="Times New Roman" pitchFamily="18" charset="0"/>
                <a:cs typeface="Times New Roman" pitchFamily="18" charset="0"/>
              </a:rPr>
              <a:t> </a:t>
            </a:r>
            <a:r>
              <a:rPr lang="en-US" sz="5400" b="1" dirty="0" err="1">
                <a:latin typeface="Times New Roman" pitchFamily="18" charset="0"/>
                <a:cs typeface="Times New Roman" pitchFamily="18" charset="0"/>
              </a:rPr>
              <a:t>nào</a:t>
            </a:r>
            <a:r>
              <a:rPr lang="en-US" sz="5400" b="1" dirty="0">
                <a:latin typeface="Times New Roman" pitchFamily="18" charset="0"/>
                <a:cs typeface="Times New Roman" pitchFamily="18" charset="0"/>
              </a:rPr>
              <a:t>? </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Google Shape;340;p4"/>
          <p:cNvSpPr/>
          <p:nvPr/>
        </p:nvSpPr>
        <p:spPr>
          <a:xfrm>
            <a:off x="2520863" y="4808772"/>
            <a:ext cx="12725400" cy="4344284"/>
          </a:xfrm>
          <a:prstGeom prst="roundRect">
            <a:avLst>
              <a:gd name="adj" fmla="val 16667"/>
            </a:avLst>
          </a:prstGeom>
          <a:solidFill>
            <a:schemeClr val="lt1"/>
          </a:solidFill>
          <a:ln w="57150" cap="flat" cmpd="sng">
            <a:solidFill>
              <a:srgbClr val="42719B"/>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7" name="Google Shape;343;p4"/>
          <p:cNvSpPr/>
          <p:nvPr/>
        </p:nvSpPr>
        <p:spPr>
          <a:xfrm rot="5400000">
            <a:off x="5022753"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29" name="Google Shape;345;p4"/>
          <p:cNvSpPr>
            <a:spLocks noChangeArrowheads="1"/>
          </p:cNvSpPr>
          <p:nvPr/>
        </p:nvSpPr>
        <p:spPr bwMode="auto">
          <a:xfrm>
            <a:off x="3429000" y="4991100"/>
            <a:ext cx="1135380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spcBef>
                <a:spcPct val="0"/>
              </a:spcBef>
              <a:buNone/>
            </a:pPr>
            <a:r>
              <a:rPr kumimoji="0" lang="en-US" altLang="en-US" sz="5400" b="1" i="0" u="none" strike="noStrike" kern="1200" cap="none" spc="0" normalizeH="0" baseline="0" noProof="0" dirty="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 </a:t>
            </a:r>
            <a:r>
              <a:rPr lang="en-US" sz="5400" dirty="0" err="1">
                <a:latin typeface="Times New Roman" pitchFamily="18" charset="0"/>
                <a:cs typeface="Times New Roman" pitchFamily="18" charset="0"/>
              </a:rPr>
              <a:t>Những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từ</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dụng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nối</a:t>
            </a:r>
            <a:endParaRPr kumimoji="0" lang="en-US" altLang="en-US"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0" name="Google Shape;343;p4"/>
          <p:cNvSpPr/>
          <p:nvPr/>
        </p:nvSpPr>
        <p:spPr>
          <a:xfrm rot="5400000">
            <a:off x="11900131" y="4308939"/>
            <a:ext cx="774894" cy="152400"/>
          </a:xfrm>
          <a:prstGeom prst="flowChartTerminator">
            <a:avLst/>
          </a:prstGeom>
          <a:solidFill>
            <a:schemeClr val="lt1"/>
          </a:solidFill>
          <a:ln w="76200" cap="flat" cmpd="sng">
            <a:solidFill>
              <a:srgbClr val="FFC000"/>
            </a:solidFill>
            <a:prstDash val="solid"/>
            <a:miter lim="800000"/>
            <a:headEnd type="none" w="sm" len="sm"/>
            <a:tailEnd type="none" w="sm" len="sm"/>
          </a:ln>
        </p:spPr>
        <p:txBody>
          <a:bodyPr spcFirstLastPara="1" lIns="68569" tIns="34275" rIns="68569" bIns="34275"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0C0C0C"/>
              </a:solidFill>
              <a:effectLst/>
              <a:uLnTx/>
              <a:uFillTx/>
              <a:latin typeface="Arial"/>
              <a:ea typeface="Arial"/>
              <a:cs typeface="Arial"/>
              <a:sym typeface="Arial"/>
            </a:endParaRPr>
          </a:p>
        </p:txBody>
      </p:sp>
      <p:sp>
        <p:nvSpPr>
          <p:cNvPr id="32" name="Google Shape;345;p4"/>
          <p:cNvSpPr>
            <a:spLocks noChangeArrowheads="1"/>
          </p:cNvSpPr>
          <p:nvPr/>
        </p:nvSpPr>
        <p:spPr bwMode="auto">
          <a:xfrm>
            <a:off x="3422840" y="6336462"/>
            <a:ext cx="587356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spcBef>
                <a:spcPct val="0"/>
              </a:spcBef>
              <a:buNone/>
            </a:pPr>
            <a:r>
              <a:rPr kumimoji="0" lang="en-US" altLang="en-US" sz="5400" b="1" i="0" u="none" strike="noStrike" kern="1200" cap="none" spc="0" normalizeH="0" baseline="0" noProof="0" dirty="0" smtClean="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 </a:t>
            </a:r>
            <a:r>
              <a:rPr lang="en-US" sz="5400" i="1" dirty="0" err="1">
                <a:latin typeface="Times New Roman" pitchFamily="18" charset="0"/>
                <a:cs typeface="Times New Roman" pitchFamily="18" charset="0"/>
              </a:rPr>
              <a:t>Những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từ</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láy</a:t>
            </a:r>
            <a:r>
              <a:rPr lang="en-US" sz="5400" i="1" dirty="0">
                <a:latin typeface="Times New Roman" pitchFamily="18" charset="0"/>
                <a:cs typeface="Times New Roman" pitchFamily="18" charset="0"/>
              </a:rPr>
              <a:t> </a:t>
            </a:r>
            <a:endParaRPr kumimoji="0" lang="en-US" alt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3" name="Google Shape;345;p4"/>
          <p:cNvSpPr>
            <a:spLocks noChangeArrowheads="1"/>
          </p:cNvSpPr>
          <p:nvPr/>
        </p:nvSpPr>
        <p:spPr bwMode="auto">
          <a:xfrm>
            <a:off x="3422840" y="7715463"/>
            <a:ext cx="10636050" cy="1104900"/>
          </a:xfrm>
          <a:prstGeom prst="roundRect">
            <a:avLst>
              <a:gd name="adj" fmla="val 16667"/>
            </a:avLst>
          </a:prstGeom>
          <a:solidFill>
            <a:schemeClr val="bg1"/>
          </a:solidFill>
          <a:ln w="12700">
            <a:solidFill>
              <a:srgbClr val="42719B"/>
            </a:solidFill>
            <a:miter lim="800000"/>
            <a:headEnd type="none" w="sm" len="sm"/>
            <a:tailEnd type="none" w="sm" len="sm"/>
          </a:ln>
        </p:spPr>
        <p:txBody>
          <a:bodyPr lIns="68569" tIns="34275" rIns="68569" bIns="34275"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spcBef>
                <a:spcPct val="0"/>
              </a:spcBef>
              <a:buNone/>
            </a:pPr>
            <a:r>
              <a:rPr kumimoji="0" lang="en-US" altLang="en-US" sz="5400" b="1" i="0" u="none" strike="noStrike" kern="1200" cap="none" spc="0" normalizeH="0" baseline="0" noProof="0" dirty="0" smtClean="0">
                <a:ln>
                  <a:noFill/>
                </a:ln>
                <a:solidFill>
                  <a:srgbClr val="0C0C0C"/>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 </a:t>
            </a:r>
            <a:r>
              <a:rPr lang="en-US" sz="5400" i="1" dirty="0" err="1">
                <a:latin typeface="Times New Roman" pitchFamily="18" charset="0"/>
                <a:cs typeface="Times New Roman" pitchFamily="18" charset="0"/>
              </a:rPr>
              <a:t>Những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danh</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từ</a:t>
            </a:r>
            <a:r>
              <a:rPr lang="en-US" sz="5400" i="1" dirty="0">
                <a:latin typeface="Times New Roman" pitchFamily="18" charset="0"/>
                <a:cs typeface="Times New Roman" pitchFamily="18" charset="0"/>
              </a:rPr>
              <a:t>,</a:t>
            </a:r>
            <a:r>
              <a:rPr lang="vi-VN" sz="5400" i="1" dirty="0">
                <a:latin typeface="Times New Roman" pitchFamily="18" charset="0"/>
                <a:cs typeface="Times New Roman" pitchFamily="18" charset="0"/>
              </a:rPr>
              <a:t> động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từ</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và</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tính</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từ</a:t>
            </a:r>
            <a:endParaRPr kumimoji="0" lang="en-US" altLang="en-US" sz="40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pic>
        <p:nvPicPr>
          <p:cNvPr id="2" name="btnInknoeActivity"/>
          <p:cNvPicPr>
            <a:picLocks noChangeAspect="1"/>
          </p:cNvPicPr>
          <p:nvPr>
            <p:custDataLst>
              <p:tags r:id="rId1"/>
            </p:custDataLst>
          </p:nvPr>
        </p:nvPicPr>
        <p:blipFill>
          <a:blip r:embed="rId15" r:link="rId16" cstate="print">
            <a:extLst>
              <a:ext uri="{28A0092B-C50C-407E-A947-70E740481C1C}">
                <a14:useLocalDpi xmlns:a14="http://schemas.microsoft.com/office/drawing/2010/main" val="0"/>
              </a:ext>
            </a:extLst>
          </a:blip>
          <a:stretch>
            <a:fillRect/>
          </a:stretch>
        </p:blipFill>
        <p:spPr>
          <a:xfrm>
            <a:off x="14058890" y="6287731"/>
            <a:ext cx="4015471" cy="1428750"/>
          </a:xfrm>
          <a:prstGeom prst="rect">
            <a:avLst/>
          </a:prstGeom>
        </p:spPr>
      </p:pic>
    </p:spTree>
    <p:extLst>
      <p:ext uri="{BB962C8B-B14F-4D97-AF65-F5344CB8AC3E}">
        <p14:creationId xmlns:p14="http://schemas.microsoft.com/office/powerpoint/2010/main" val="915259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D1581F"/>
                </a:solidFill>
                <a:effectLst/>
                <a:uLnTx/>
                <a:uFillTx/>
                <a:latin typeface="Times New Roman" panose="02020603050405020304" pitchFamily="18" charset="0"/>
                <a:ea typeface="+mn-ea"/>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Phân</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tích</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được</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cấu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tạo</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ghép</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Đặt</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được</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ghép</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theo</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marR="0" lvl="0" indent="0" algn="l" defTabSz="914400" rtl="0" eaLnBrk="1" fontAlgn="auto" latinLnBrk="0" hangingPunct="1">
              <a:lnSpc>
                <a:spcPts val="4800"/>
              </a:lnSpc>
              <a:spcBef>
                <a:spcPct val="0"/>
              </a:spcBef>
              <a:spcAft>
                <a:spcPts val="0"/>
              </a:spcAft>
              <a:buClrTx/>
              <a:buSzTx/>
              <a:buFontTx/>
              <a:buNone/>
              <a:tabLst/>
              <a:defRPr/>
            </a:pP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Biết</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cách</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nối</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các</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về</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câu</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65928"/>
                </a:solidFill>
                <a:effectLst/>
                <a:uLnTx/>
                <a:uFillTx/>
                <a:latin typeface="Times New Roman" panose="02020603050405020304" pitchFamily="18" charset="0"/>
                <a:ea typeface="+mn-ea"/>
                <a:cs typeface="Times New Roman" panose="02020603050405020304" pitchFamily="18" charset="0"/>
              </a:rPr>
              <a:t>ghép</a:t>
            </a:r>
            <a:r>
              <a:rPr kumimoji="0" lang="en-US" sz="4800" b="0" i="0" u="none" strike="noStrike" kern="1200" cap="none" spc="0" normalizeH="0" baseline="0" noProof="0" dirty="0">
                <a:ln>
                  <a:noFill/>
                </a:ln>
                <a:solidFill>
                  <a:srgbClr val="065928"/>
                </a:solidFill>
                <a:effectLst/>
                <a:uLnTx/>
                <a:uFillTx/>
                <a:latin typeface="Times New Roman" panose="02020603050405020304" pitchFamily="18" charset="0"/>
                <a:ea typeface="+mn-ea"/>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1456961745"/>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62325" y="2226424"/>
            <a:ext cx="14963350"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Baloo" panose="020B0604020202020204" charset="0"/>
                <a:cs typeface="Baloo" panose="020B0604020202020204"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Tự</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đặt</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thêm</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các</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câu</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ghép</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với</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các</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cách</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nối</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trực</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tiếp</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và</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nối</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bằng</a:t>
            </a:r>
            <a:r>
              <a:rPr lang="en-US" sz="3600" dirty="0">
                <a:solidFill>
                  <a:srgbClr val="065928"/>
                </a:solidFill>
                <a:latin typeface="Baloo" panose="020B0604020202020204" charset="0"/>
                <a:cs typeface="Baloo" panose="020B0604020202020204" charset="0"/>
              </a:rPr>
              <a:t> </a:t>
            </a:r>
            <a:r>
              <a:rPr lang="en-US" sz="3600" dirty="0" err="1">
                <a:solidFill>
                  <a:srgbClr val="065928"/>
                </a:solidFill>
                <a:latin typeface="Baloo" panose="020B0604020202020204" charset="0"/>
                <a:cs typeface="Baloo" panose="020B0604020202020204" charset="0"/>
              </a:rPr>
              <a:t>từ</a:t>
            </a:r>
            <a:r>
              <a:rPr lang="en-US" sz="3600" dirty="0">
                <a:solidFill>
                  <a:srgbClr val="065928"/>
                </a:solidFill>
                <a:latin typeface="Baloo" panose="020B0604020202020204" charset="0"/>
                <a:cs typeface="Baloo" panose="020B0604020202020204" charset="0"/>
              </a:rPr>
              <a:t>.</a:t>
            </a:r>
            <a:endParaRPr lang="en-US" sz="3600" u="none" dirty="0">
              <a:solidFill>
                <a:srgbClr val="065928"/>
              </a:solidFill>
              <a:latin typeface="Baloo" panose="020B0604020202020204" charset="0"/>
              <a:cs typeface="Baloo" panose="020B060402020202020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Về</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nhà</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viết</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lại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bài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văn</a:t>
            </a:r>
            <a:r>
              <a:rPr lang="en-US" sz="3600" u="none" dirty="0">
                <a:solidFill>
                  <a:srgbClr val="065928"/>
                </a:solidFill>
                <a:latin typeface="Baloo" panose="020B0604020202020204" charset="0"/>
                <a:cs typeface="Baloo" panose="020B0604020202020204" charset="0"/>
              </a:rPr>
              <a:t> ở </a:t>
            </a:r>
            <a:r>
              <a:rPr lang="en-US" sz="3600" u="none" dirty="0" err="1">
                <a:solidFill>
                  <a:srgbClr val="065928"/>
                </a:solidFill>
                <a:latin typeface="Baloo" panose="020B0604020202020204" charset="0"/>
                <a:cs typeface="Baloo" panose="020B0604020202020204" charset="0"/>
              </a:rPr>
              <a:t>bài</a:t>
            </a:r>
            <a:r>
              <a:rPr lang="en-US" sz="3600" u="none" dirty="0">
                <a:solidFill>
                  <a:srgbClr val="065928"/>
                </a:solidFill>
                <a:latin typeface="Baloo" panose="020B0604020202020204" charset="0"/>
                <a:cs typeface="Baloo" panose="020B0604020202020204" charset="0"/>
              </a:rPr>
              <a:t> </a:t>
            </a:r>
            <a:r>
              <a:rPr lang="en-US" sz="3600" u="none" dirty="0" err="1">
                <a:solidFill>
                  <a:srgbClr val="065928"/>
                </a:solidFill>
                <a:latin typeface="Baloo" panose="020B0604020202020204" charset="0"/>
                <a:cs typeface="Baloo" panose="020B0604020202020204" charset="0"/>
              </a:rPr>
              <a:t>tập</a:t>
            </a:r>
            <a:r>
              <a:rPr lang="en-US" sz="3600" u="none" dirty="0">
                <a:solidFill>
                  <a:srgbClr val="065928"/>
                </a:solidFill>
                <a:latin typeface="Baloo" panose="020B0604020202020204" charset="0"/>
                <a:cs typeface="Baloo" panose="020B0604020202020204" charset="0"/>
              </a:rPr>
              <a:t>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extLst>
      <p:ext uri="{BB962C8B-B14F-4D97-AF65-F5344CB8AC3E}">
        <p14:creationId xmlns:p14="http://schemas.microsoft.com/office/powerpoint/2010/main" val="22267772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sp>
        <p:nvSpPr>
          <p:cNvPr id="8" name="Rectangle 7">
            <a:extLst>
              <a:ext uri="{FF2B5EF4-FFF2-40B4-BE49-F238E27FC236}">
                <a16:creationId xmlns:a16="http://schemas.microsoft.com/office/drawing/2014/main" id="{DFE24B5A-86C6-4A28-86F1-B2F22548750A}"/>
              </a:ext>
            </a:extLst>
          </p:cNvPr>
          <p:cNvSpPr/>
          <p:nvPr/>
        </p:nvSpPr>
        <p:spPr>
          <a:xfrm>
            <a:off x="1828800" y="375177"/>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effectLst>
                  <a:outerShdw blurRad="38100" dist="19050" dir="2700000" algn="tl" rotWithShape="0">
                    <a:schemeClr val="dk1">
                      <a:alpha val="40000"/>
                    </a:schemeClr>
                  </a:outerShdw>
                </a:effectLst>
                <a:latin typeface="#9Slide07 SVNZiclets" panose="02000603000000000000" pitchFamily="2" charset="0"/>
              </a:rPr>
              <a:t>CORONA</a:t>
            </a:r>
          </a:p>
        </p:txBody>
      </p:sp>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1761893" y="205433"/>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ĐEO KHẨU </a:t>
            </a: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TRANG </a:t>
            </a:r>
          </a:p>
          <a:p>
            <a:pPr algn="ctr"/>
            <a:r>
              <a:rPr lang="en-US" sz="880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CHỐNG </a:t>
            </a: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9Slide07 SVNZiclets" panose="02000603000000000000" pitchFamily="2" charset="0"/>
              </a:rPr>
              <a:t>CORONA</a:t>
            </a:r>
          </a:p>
        </p:txBody>
      </p:sp>
    </p:spTree>
    <p:extLst>
      <p:ext uri="{BB962C8B-B14F-4D97-AF65-F5344CB8AC3E}">
        <p14:creationId xmlns:p14="http://schemas.microsoft.com/office/powerpoint/2010/main" val="34223010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a:solidFill>
                  <a:srgbClr val="BB332A"/>
                </a:solidFill>
                <a:latin typeface="#9Slide03 SFU Futura_05" panose="00000800000000000000" pitchFamily="2" charset="0"/>
              </a:rPr>
              <a:t>Tạm biệt</a:t>
            </a:r>
          </a:p>
          <a:p>
            <a:pPr marL="0" lvl="0" indent="0" algn="ctr">
              <a:lnSpc>
                <a:spcPts val="12000"/>
              </a:lnSpc>
              <a:spcBef>
                <a:spcPct val="0"/>
              </a:spcBef>
            </a:pPr>
            <a:r>
              <a:rPr lang="en-US" sz="10000" u="none">
                <a:solidFill>
                  <a:srgbClr val="BB332A"/>
                </a:solidFill>
                <a:latin typeface="#9Slide03 SFU Futura_05" panose="00000800000000000000" pitchFamily="2" charset="0"/>
              </a:rPr>
              <a:t>H</a:t>
            </a:r>
            <a:r>
              <a:rPr lang="en-US" sz="10000">
                <a:solidFill>
                  <a:srgbClr val="BB332A"/>
                </a:solidFill>
                <a:latin typeface="#9Slide03 SFU Futura_05" panose="00000800000000000000" pitchFamily="2" charset="0"/>
              </a:rPr>
              <a:t>ẹn gặp lại!</a:t>
            </a:r>
            <a:endParaRPr lang="en-US" sz="10000" u="none">
              <a:solidFill>
                <a:srgbClr val="BB332A"/>
              </a:solidFill>
              <a:latin typeface="#9Slide03 SFU Futura_05" panose="00000800000000000000" pitchFamily="2"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205740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extLst>
      <p:ext uri="{BB962C8B-B14F-4D97-AF65-F5344CB8AC3E}">
        <p14:creationId xmlns:p14="http://schemas.microsoft.com/office/powerpoint/2010/main" val="2933419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Baloo" panose="020B0604020202020204" charset="0"/>
                <a:cs typeface="Baloo" panose="020B0604020202020204"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830997"/>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Câu</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ghép</a:t>
            </a:r>
            <a:r>
              <a:rPr lang="en-US" sz="3600" u="none" dirty="0">
                <a:solidFill>
                  <a:srgbClr val="C0000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Làn</a:t>
            </a:r>
            <a:r>
              <a:rPr lang="en-US" sz="3600" u="none" dirty="0">
                <a:solidFill>
                  <a:srgbClr val="002060"/>
                </a:solidFill>
                <a:latin typeface="Baloo" panose="020B0604020202020204" charset="0"/>
                <a:cs typeface="Baloo" panose="020B0604020202020204" charset="0"/>
              </a:rPr>
              <a:t> da </a:t>
            </a:r>
            <a:r>
              <a:rPr lang="en-US" sz="3600" u="none" dirty="0" err="1">
                <a:solidFill>
                  <a:srgbClr val="002060"/>
                </a:solidFill>
                <a:latin typeface="Baloo" panose="020B0604020202020204" charset="0"/>
                <a:cs typeface="Baloo" panose="020B0604020202020204" charset="0"/>
              </a:rPr>
              <a:t>bạn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trắng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hồng</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mắt</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tinh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anh</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và</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đôi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môi</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luôn</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nở</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nụ</a:t>
            </a:r>
            <a:r>
              <a:rPr lang="en-US" sz="3600" u="none" dirty="0">
                <a:solidFill>
                  <a:srgbClr val="002060"/>
                </a:solidFill>
                <a:latin typeface="Baloo" panose="020B0604020202020204" charset="0"/>
                <a:cs typeface="Baloo" panose="020B0604020202020204" charset="0"/>
              </a:rPr>
              <a:t> </a:t>
            </a:r>
            <a:r>
              <a:rPr lang="en-US" sz="3600" u="none" dirty="0" err="1">
                <a:solidFill>
                  <a:srgbClr val="002060"/>
                </a:solidFill>
                <a:latin typeface="Baloo" panose="020B0604020202020204" charset="0"/>
                <a:cs typeface="Baloo" panose="020B0604020202020204" charset="0"/>
              </a:rPr>
              <a:t>cười</a:t>
            </a:r>
            <a:r>
              <a:rPr lang="en-US" sz="3600" u="none" dirty="0">
                <a:solidFill>
                  <a:srgbClr val="002060"/>
                </a:solidFill>
                <a:latin typeface="Baloo" panose="020B0604020202020204" charset="0"/>
                <a:cs typeface="Baloo" panose="020B0604020202020204" charset="0"/>
              </a:rPr>
              <a:t>.</a:t>
            </a:r>
          </a:p>
        </p:txBody>
      </p:sp>
      <p:sp>
        <p:nvSpPr>
          <p:cNvPr id="19" name="TextBox 3"/>
          <p:cNvSpPr txBox="1"/>
          <p:nvPr/>
        </p:nvSpPr>
        <p:spPr>
          <a:xfrm>
            <a:off x="1538423" y="5295900"/>
            <a:ext cx="16193694"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1 </a:t>
            </a:r>
            <a:r>
              <a:rPr lang="en-US" sz="3600" dirty="0" err="1">
                <a:solidFill>
                  <a:srgbClr val="C00000"/>
                </a:solidFill>
                <a:latin typeface="Baloo" panose="020B0604020202020204" charset="0"/>
                <a:cs typeface="Baloo" panose="020B0604020202020204" charset="0"/>
              </a:rPr>
              <a:t>được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nối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trực</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tiếp</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với</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vế</a:t>
            </a:r>
            <a:r>
              <a:rPr lang="en-US" sz="3600" dirty="0">
                <a:solidFill>
                  <a:srgbClr val="C00000"/>
                </a:solidFill>
                <a:latin typeface="Baloo" panose="020B0604020202020204" charset="0"/>
                <a:cs typeface="Baloo" panose="020B0604020202020204" charset="0"/>
              </a:rPr>
              <a:t> 2 </a:t>
            </a:r>
            <a:r>
              <a:rPr lang="en-US" sz="3600" dirty="0" err="1">
                <a:solidFill>
                  <a:srgbClr val="C00000"/>
                </a:solidFill>
                <a:latin typeface="Baloo" panose="020B0604020202020204" charset="0"/>
                <a:cs typeface="Baloo" panose="020B0604020202020204" charset="0"/>
              </a:rPr>
              <a:t>bằng</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dấu</a:t>
            </a:r>
            <a:r>
              <a:rPr lang="en-US" sz="3600" dirty="0">
                <a:solidFill>
                  <a:srgbClr val="C00000"/>
                </a:solidFill>
                <a:latin typeface="Baloo" panose="020B0604020202020204" charset="0"/>
                <a:cs typeface="Baloo" panose="020B0604020202020204" charset="0"/>
              </a:rPr>
              <a:t> </a:t>
            </a:r>
            <a:r>
              <a:rPr lang="en-US" sz="3600" dirty="0" err="1">
                <a:solidFill>
                  <a:srgbClr val="C00000"/>
                </a:solidFill>
                <a:latin typeface="Baloo" panose="020B0604020202020204" charset="0"/>
                <a:cs typeface="Baloo" panose="020B0604020202020204" charset="0"/>
              </a:rPr>
              <a:t>phẩy</a:t>
            </a:r>
            <a:r>
              <a:rPr lang="en-US" sz="3600" dirty="0">
                <a:solidFill>
                  <a:srgbClr val="C00000"/>
                </a:solidFill>
                <a:latin typeface="Baloo" panose="020B0604020202020204" charset="0"/>
                <a:cs typeface="Baloo" panose="020B0604020202020204" charset="0"/>
              </a:rPr>
              <a:t>. </a:t>
            </a:r>
          </a:p>
          <a:p>
            <a:pPr marL="0" lvl="0" indent="0" algn="just">
              <a:lnSpc>
                <a:spcPct val="150000"/>
              </a:lnSpc>
              <a:spcBef>
                <a:spcPct val="0"/>
              </a:spcBef>
            </a:pP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2 </a:t>
            </a:r>
            <a:r>
              <a:rPr lang="en-US" sz="3600" u="none" dirty="0" err="1">
                <a:solidFill>
                  <a:srgbClr val="C00000"/>
                </a:solidFill>
                <a:latin typeface="Baloo" panose="020B0604020202020204" charset="0"/>
                <a:cs typeface="Baloo" panose="020B0604020202020204" charset="0"/>
              </a:rPr>
              <a:t>được</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nối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với</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vế</a:t>
            </a:r>
            <a:r>
              <a:rPr lang="en-US" sz="3600" u="none" dirty="0">
                <a:solidFill>
                  <a:srgbClr val="C00000"/>
                </a:solidFill>
                <a:latin typeface="Baloo" panose="020B0604020202020204" charset="0"/>
                <a:cs typeface="Baloo" panose="020B0604020202020204" charset="0"/>
              </a:rPr>
              <a:t> 3 </a:t>
            </a:r>
            <a:r>
              <a:rPr lang="en-US" sz="3600" u="none" dirty="0" err="1">
                <a:solidFill>
                  <a:srgbClr val="C00000"/>
                </a:solidFill>
                <a:latin typeface="Baloo" panose="020B0604020202020204" charset="0"/>
                <a:cs typeface="Baloo" panose="020B0604020202020204" charset="0"/>
              </a:rPr>
              <a:t>bằng</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từ</a:t>
            </a:r>
            <a:r>
              <a:rPr lang="en-US" sz="3600" u="none" dirty="0">
                <a:solidFill>
                  <a:srgbClr val="C00000"/>
                </a:solidFill>
                <a:latin typeface="Baloo" panose="020B0604020202020204" charset="0"/>
                <a:cs typeface="Baloo" panose="020B0604020202020204" charset="0"/>
              </a:rPr>
              <a:t> “</a:t>
            </a:r>
            <a:r>
              <a:rPr lang="en-US" sz="3600" u="none" dirty="0" err="1">
                <a:solidFill>
                  <a:srgbClr val="C00000"/>
                </a:solidFill>
                <a:latin typeface="Baloo" panose="020B0604020202020204" charset="0"/>
                <a:cs typeface="Baloo" panose="020B0604020202020204" charset="0"/>
              </a:rPr>
              <a:t>và</a:t>
            </a:r>
            <a:r>
              <a:rPr lang="en-US" sz="3600" u="none" dirty="0">
                <a:solidFill>
                  <a:srgbClr val="C00000"/>
                </a:solidFill>
                <a:latin typeface="Baloo" panose="020B0604020202020204" charset="0"/>
                <a:cs typeface="Baloo" panose="020B0604020202020204" charset="0"/>
              </a:rPr>
              <a:t>”.</a:t>
            </a:r>
            <a:endParaRPr lang="en-US" sz="3600" u="none" dirty="0">
              <a:solidFill>
                <a:srgbClr val="002060"/>
              </a:solidFill>
              <a:latin typeface="Baloo" panose="020B0604020202020204" charset="0"/>
              <a:cs typeface="Baloo" panose="020B0604020202020204" charset="0"/>
            </a:endParaRPr>
          </a:p>
        </p:txBody>
      </p:sp>
    </p:spTree>
    <p:extLst>
      <p:ext uri="{BB962C8B-B14F-4D97-AF65-F5344CB8AC3E}">
        <p14:creationId xmlns:p14="http://schemas.microsoft.com/office/powerpoint/2010/main" val="12766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8.64198E-7 L -0.01771 -0.40401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5" y="3397059"/>
            <a:ext cx="464678" cy="6138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Đám mây 3">
            <a:hlinkClick r:id="rId20" action="ppaction://hlinksldjump"/>
            <a:extLst>
              <a:ext uri="{FF2B5EF4-FFF2-40B4-BE49-F238E27FC236}">
                <a16:creationId xmlns:a16="http://schemas.microsoft.com/office/drawing/2014/main" id="{CB538CE0-2449-4D10-BAEE-C75BCE01CA10}"/>
              </a:ext>
            </a:extLst>
          </p:cNvPr>
          <p:cNvSpPr/>
          <p:nvPr/>
        </p:nvSpPr>
        <p:spPr>
          <a:xfrm>
            <a:off x="381000" y="616382"/>
            <a:ext cx="1466282" cy="64091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err="1">
                <a:solidFill>
                  <a:srgbClr val="FFFF00"/>
                </a:solidFill>
                <a:latin typeface="Times New Roman" panose="02020603050405020304" pitchFamily="18" charset="0"/>
                <a:cs typeface="Times New Roman" panose="02020603050405020304" pitchFamily="18" charset="0"/>
              </a:rPr>
              <a:t>Câu</a:t>
            </a:r>
            <a:r>
              <a:rPr lang="en-US" sz="4000" b="1">
                <a:solidFill>
                  <a:srgbClr val="FFFF00"/>
                </a:solidFill>
                <a:latin typeface="Times New Roman" panose="02020603050405020304" pitchFamily="18" charset="0"/>
                <a:cs typeface="Times New Roman" panose="02020603050405020304" pitchFamily="18" charset="0"/>
              </a:rPr>
              <a:t> 4: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NHẬN XÉT</a:t>
            </a:r>
          </a:p>
        </p:txBody>
      </p:sp>
      <p:sp>
        <p:nvSpPr>
          <p:cNvPr id="27" name="TextBox 10"/>
          <p:cNvSpPr txBox="1"/>
          <p:nvPr/>
        </p:nvSpPr>
        <p:spPr>
          <a:xfrm>
            <a:off x="7793454" y="4728210"/>
            <a:ext cx="4247148" cy="969496"/>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Baloo"/>
              </a:rPr>
              <a:t>GHI NHỚ</a:t>
            </a:r>
          </a:p>
        </p:txBody>
      </p:sp>
      <p:sp>
        <p:nvSpPr>
          <p:cNvPr id="28" name="TextBox 11"/>
          <p:cNvSpPr txBox="1"/>
          <p:nvPr/>
        </p:nvSpPr>
        <p:spPr>
          <a:xfrm>
            <a:off x="6164678" y="6481528"/>
            <a:ext cx="4655721" cy="923330"/>
          </a:xfrm>
          <a:prstGeom prst="rect">
            <a:avLst/>
          </a:prstGeom>
        </p:spPr>
        <p:txBody>
          <a:bodyPr wrap="square" lIns="0" tIns="0" rIns="0" bIns="0" rtlCol="0" anchor="t">
            <a:spAutoFit/>
          </a:bodyPr>
          <a:lstStyle/>
          <a:p>
            <a:pPr marL="0" lvl="0" indent="0" algn="ctr">
              <a:lnSpc>
                <a:spcPts val="7200"/>
              </a:lnSpc>
              <a:spcBef>
                <a:spcPct val="0"/>
              </a:spcBef>
            </a:pPr>
            <a:r>
              <a:rPr lang="en-US" sz="7200">
                <a:solidFill>
                  <a:srgbClr val="FFFFFF"/>
                </a:solidFill>
                <a:latin typeface="Baloo"/>
              </a:rPr>
              <a:t>LUYỆN TẬP</a:t>
            </a:r>
            <a:endParaRPr lang="en-US" sz="7200" u="none">
              <a:solidFill>
                <a:srgbClr val="FFFFFF"/>
              </a:solidFill>
              <a:latin typeface="Baloo"/>
            </a:endParaRPr>
          </a:p>
        </p:txBody>
      </p:sp>
      <p:sp>
        <p:nvSpPr>
          <p:cNvPr id="35" name="TextBox 7"/>
          <p:cNvSpPr txBox="1"/>
          <p:nvPr/>
        </p:nvSpPr>
        <p:spPr>
          <a:xfrm>
            <a:off x="2943225" y="840543"/>
            <a:ext cx="12401550" cy="969496"/>
          </a:xfrm>
          <a:prstGeom prst="rect">
            <a:avLst/>
          </a:prstGeom>
        </p:spPr>
        <p:txBody>
          <a:bodyPr lIns="0" tIns="0" rIns="0" bIns="0" rtlCol="0" anchor="t">
            <a:spAutoFit/>
          </a:bodyPr>
          <a:lstStyle/>
          <a:p>
            <a:pPr marL="0" lvl="0" indent="0" algn="ctr">
              <a:lnSpc>
                <a:spcPts val="7200"/>
              </a:lnSpc>
              <a:spcBef>
                <a:spcPct val="0"/>
              </a:spcBef>
            </a:pPr>
            <a:r>
              <a:rPr lang="en-US" sz="7200">
                <a:solidFill>
                  <a:srgbClr val="D1581F"/>
                </a:solidFill>
                <a:latin typeface="Baloo" panose="020B0604020202020204" charset="0"/>
                <a:cs typeface="Baloo" panose="020B0604020202020204" charset="0"/>
              </a:rPr>
              <a:t>NỘI DUNG</a:t>
            </a:r>
            <a:endParaRPr lang="en-US" sz="7200" u="none">
              <a:solidFill>
                <a:srgbClr val="D1581F"/>
              </a:solidFill>
              <a:latin typeface="Baloo" panose="020B0604020202020204" charset="0"/>
              <a:cs typeface="Baloo" panose="020B0604020202020204"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29121895"/>
</p:tagLst>
</file>

<file path=ppt/tags/tag2.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3.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false,&quot;TimerValue&quot;:&quot;01:00&quot;,&quot;HasAutoStart&quot;:false,&quot;HasCorrectAnswers&quot;:true,&quot;McqAnswers&quot;:[&quot;B&quot;],&quot;ActivityId&quot;:&quot;&quot;,&quot;IaMcqCompetition&quot;:false,&quot;IsAnonymous&quot;:false,&quot;AutoAdvance&quot;:false,&quot;IsCompetitionMode&quot;:false}"/>
</p:tagLst>
</file>

<file path=ppt/tags/tag4.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false,&quot;TimerValue&quot;:&quot;01:00&quot;,&quot;HasAutoStart&quot;:false,&quot;HasCorrectAnswers&quot;:true,&quot;McqAnswers&quot;:[&quot;C&quot;],&quot;ActivityId&quot;:&quot;mcq20220118160402156514&quot;,&quot;IaMcqCompetition&quot;:false,&quot;IsAnonymous&quot;:false,&quot;AutoAdvance&quot;:false,&quot;IsCompetitionMode&quot;:false}"/>
</p:tagLst>
</file>

<file path=ppt/tags/tag5.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1:00&quot;,&quot;HasAutoStart&quot;:false,&quot;HasCorrectAnswers&quot;:true,&quot;McqAnswers&quot;:[&quot;B&quot;],&quot;ActivityId&quot;:&quot;&quot;,&quot;IaMcqCompetition&quot;:false,&quot;IsAnonymous&quot;:false,&quot;AutoAdvance&quot;:false,&quot;IsCompetitionMode&quot;:false}"/>
</p:tagLst>
</file>

<file path=ppt/tags/tag6.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4,&quot;WcOptionCount&quot;:10,&quot;HasMultipleSubmission&quot;:false,&quot;HasAutoStop&quot;:true,&quot;HasMinimizeMode&quot;:false,&quot;TimerValue&quot;:&quot;01:00&quot;,&quot;HasAutoStart&quot;:false,&quot;HasCorrectAnswers&quot;:true,&quot;McqAnswers&quot;:[&quot;C&quot;],&quot;ActivityId&quot;:&quot;&quot;,&quot;IaMcqCompetition&quot;:false,&quot;IsAnonymous&quot;:false,&quot;AutoAdvance&quot;:false,&quot;IsCompetitionMode&quot;:false}"/>
</p:tagLst>
</file>

<file path=ppt/tags/tag7.xml><?xml version="1.0" encoding="utf-8"?>
<p:tagLst xmlns:a="http://schemas.openxmlformats.org/drawingml/2006/main" xmlns:r="http://schemas.openxmlformats.org/officeDocument/2006/relationships" xmlns:p="http://schemas.openxmlformats.org/presentationml/2006/main">
  <p:tag name="ANSWERS" val="false"/>
  <p:tag name="INKNOEBUTTONMODEL" val="{&quot;ActivityType&quot;:1,&quot;OptionCount&quot;:3,&quot;WcOptionCount&quot;:10,&quot;HasMultipleSubmission&quot;:false,&quot;HasAutoStop&quot;:true,&quot;HasMinimizeMode&quot;:false,&quot;TimerValue&quot;:&quot;01:00&quot;,&quot;HasAutoStart&quot;:false,&quot;HasCorrectAnswers&quot;:true,&quot;McqAnswers&quot;:[&quot;A&quot;],&quot;ActivityId&quot;:&quot;&quot;,&quot;IaMcqCompetition&quot;:false,&quot;IsAnonymous&quot;:false,&quot;AutoAdvance&quot;:false,&quot;IsCompetitionMode&quot;: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538</TotalTime>
  <Words>2186</Words>
  <Application>Microsoft Office PowerPoint</Application>
  <PresentationFormat>Custom</PresentationFormat>
  <Paragraphs>182</Paragraphs>
  <Slides>32</Slides>
  <Notes>4</Notes>
  <HiddenSlides>2</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Baloo</vt:lpstr>
      <vt:lpstr>VNI-Times</vt:lpstr>
      <vt:lpstr>Calibri</vt:lpstr>
      <vt:lpstr>#9Slide03 SFU Futura_05</vt:lpstr>
      <vt:lpstr>Times New Roman</vt:lpstr>
      <vt:lpstr>Arial</vt:lpstr>
      <vt:lpstr>#9Slide07 SVNZiclets</vt:lpstr>
      <vt:lpstr>Calibri Light</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Hp</cp:lastModifiedBy>
  <cp:revision>56</cp:revision>
  <dcterms:created xsi:type="dcterms:W3CDTF">2006-08-16T00:00:00Z</dcterms:created>
  <dcterms:modified xsi:type="dcterms:W3CDTF">2022-01-19T00:22:23Z</dcterms:modified>
  <dc:identifier>DAEziqVvpHs</dc:identifier>
</cp:coreProperties>
</file>