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3" r:id="rId4"/>
    <p:sldId id="272" r:id="rId5"/>
    <p:sldId id="273" r:id="rId6"/>
    <p:sldId id="274" r:id="rId7"/>
    <p:sldId id="284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024"/>
    <a:srgbClr val="ADDC7A"/>
    <a:srgbClr val="9CD45E"/>
    <a:srgbClr val="259725"/>
    <a:srgbClr val="30C230"/>
    <a:srgbClr val="269A2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2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8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2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5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3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6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8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0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9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8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2C4D-71A7-41CA-A3AB-87D2260E5DDF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6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11" Type="http://schemas.microsoft.com/office/2007/relationships/hdphoto" Target="../media/hdphoto1.wdp"/><Relationship Id="rId5" Type="http://schemas.openxmlformats.org/officeDocument/2006/relationships/tags" Target="../tags/tag6.xml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tags" Target="../tags/tag5.xml"/><Relationship Id="rId9" Type="http://schemas.openxmlformats.org/officeDocument/2006/relationships/image" Target="../media/image6.pn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790950"/>
            <a:ext cx="3110704" cy="2827655"/>
          </a:xfrm>
          <a:prstGeom prst="rect">
            <a:avLst/>
          </a:prstGeom>
        </p:spPr>
      </p:pic>
      <p:pic>
        <p:nvPicPr>
          <p:cNvPr id="6" name="图片 9" descr="7025f93bab81e29a45dfc8ebfbf481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497" y="2457449"/>
            <a:ext cx="3575118" cy="5052695"/>
          </a:xfrm>
          <a:prstGeom prst="rect">
            <a:avLst/>
          </a:prstGeom>
        </p:spPr>
      </p:pic>
      <p:sp>
        <p:nvSpPr>
          <p:cNvPr id="7" name="矩形 8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1" name="Rounded Rectangle 10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 TRỪ (CÓ NHỚ) SỐ CÓ HAI CHỮ SỐ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CHO SỐ CÓ MỘT CHỮ SỐ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329425" y="3413051"/>
            <a:ext cx="519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68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/>
        </p:nvGrpSpPr>
        <p:grpSpPr>
          <a:xfrm>
            <a:off x="106478" y="2017687"/>
            <a:ext cx="11972108" cy="3451546"/>
            <a:chOff x="-390" y="1359"/>
            <a:chExt cx="19542" cy="6228"/>
          </a:xfrm>
        </p:grpSpPr>
        <p:pic>
          <p:nvPicPr>
            <p:cNvPr id="5" name="图片 2" descr="999ba5066198f2db59d550c4dbd2090b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90" y="1359"/>
              <a:ext cx="19542" cy="6228"/>
            </a:xfrm>
            <a:prstGeom prst="rect">
              <a:avLst/>
            </a:prstGeom>
          </p:spPr>
        </p:pic>
        <p:sp>
          <p:nvSpPr>
            <p:cNvPr id="6" name="文本框 10"/>
            <p:cNvSpPr txBox="1"/>
            <p:nvPr/>
          </p:nvSpPr>
          <p:spPr>
            <a:xfrm>
              <a:off x="930" y="3083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DC5D3D"/>
                  </a:solidFill>
                  <a:latin typeface="+mj-lt"/>
                  <a:ea typeface="幼圆" panose="02010509060101010101" charset="-122"/>
                </a:rPr>
                <a:t>Text</a:t>
              </a:r>
              <a:endParaRPr lang="zh-CN" altLang="en-US" sz="3200" b="1" dirty="0">
                <a:solidFill>
                  <a:srgbClr val="DC5D3D"/>
                </a:solidFill>
                <a:latin typeface="+mj-lt"/>
                <a:ea typeface="幼圆" panose="02010509060101010101" charset="-122"/>
              </a:endParaRPr>
            </a:p>
          </p:txBody>
        </p:sp>
        <p:sp>
          <p:nvSpPr>
            <p:cNvPr id="7" name="文本框 3"/>
            <p:cNvSpPr txBox="1"/>
            <p:nvPr/>
          </p:nvSpPr>
          <p:spPr>
            <a:xfrm>
              <a:off x="7705" y="3002"/>
              <a:ext cx="3888" cy="1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DC5D3D"/>
                  </a:solidFill>
                  <a:latin typeface="+mj-lt"/>
                  <a:ea typeface="幼圆" panose="02010509060101010101" charset="-122"/>
                  <a:sym typeface="+mn-ea"/>
                </a:rPr>
                <a:t>Text</a:t>
              </a:r>
              <a:endParaRPr lang="zh-CN" altLang="en-US" sz="3200" b="1" dirty="0">
                <a:solidFill>
                  <a:srgbClr val="DC5D3D"/>
                </a:solidFill>
                <a:latin typeface="+mj-lt"/>
                <a:ea typeface="幼圆" panose="02010509060101010101" charset="-122"/>
                <a:sym typeface="+mn-ea"/>
              </a:endParaRPr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13915" y="3083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DC5D3D"/>
                  </a:solidFill>
                  <a:latin typeface="+mj-lt"/>
                  <a:ea typeface="幼圆" panose="02010509060101010101" charset="-122"/>
                  <a:sym typeface="+mn-ea"/>
                </a:rPr>
                <a:t>Text</a:t>
              </a:r>
              <a:endParaRPr lang="zh-CN" altLang="en-US" sz="3200" b="1" dirty="0">
                <a:solidFill>
                  <a:srgbClr val="DC5D3D"/>
                </a:solidFill>
                <a:latin typeface="+mj-lt"/>
                <a:ea typeface="幼圆" panose="02010509060101010101" charset="-122"/>
                <a:sym typeface="+mn-ea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395496" y="0"/>
            <a:ext cx="7320003" cy="2272801"/>
          </a:xfrm>
          <a:prstGeom prst="rect">
            <a:avLst/>
          </a:prstGeom>
        </p:spPr>
      </p:pic>
      <p:pic>
        <p:nvPicPr>
          <p:cNvPr id="12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pic>
        <p:nvPicPr>
          <p:cNvPr id="13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ECA4089F-2F46-47C1-9AAB-47B1476723DD}"/>
              </a:ext>
            </a:extLst>
          </p:cNvPr>
          <p:cNvSpPr txBox="1"/>
          <p:nvPr/>
        </p:nvSpPr>
        <p:spPr>
          <a:xfrm>
            <a:off x="4802642" y="238210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102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60C72F5-D529-4C86-B73E-0EB9FDAC0140}"/>
              </a:ext>
            </a:extLst>
          </p:cNvPr>
          <p:cNvGrpSpPr/>
          <p:nvPr/>
        </p:nvGrpSpPr>
        <p:grpSpPr>
          <a:xfrm>
            <a:off x="331822" y="370441"/>
            <a:ext cx="3734853" cy="705990"/>
            <a:chOff x="30507" y="1382937"/>
            <a:chExt cx="3734853" cy="705990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id="{2338A7CF-C6D4-4B73-8D18-59046E55258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76CE75-451B-4E09-93C9-AC4BA1A597BA}"/>
                </a:ext>
              </a:extLst>
            </p:cNvPr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EE6E3C-BC93-4AB2-A14F-752EE83D99B0}"/>
              </a:ext>
            </a:extLst>
          </p:cNvPr>
          <p:cNvGrpSpPr/>
          <p:nvPr/>
        </p:nvGrpSpPr>
        <p:grpSpPr>
          <a:xfrm>
            <a:off x="561091" y="1464513"/>
            <a:ext cx="2470807" cy="1019107"/>
            <a:chOff x="426465" y="1925389"/>
            <a:chExt cx="2470807" cy="1019107"/>
          </a:xfrm>
        </p:grpSpPr>
        <p:pic>
          <p:nvPicPr>
            <p:cNvPr id="18" name="图片 31755" descr="1-22">
              <a:extLst>
                <a:ext uri="{FF2B5EF4-FFF2-40B4-BE49-F238E27FC236}">
                  <a16:creationId xmlns:a16="http://schemas.microsoft.com/office/drawing/2014/main" id="{E6B26AE8-A532-4A94-8035-D9A25BB631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99CA47-F7CE-4019-A9FE-CC3DB849FB66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42 - 5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C51DF0-A88E-46AC-A4BC-D33521CA912B}"/>
              </a:ext>
            </a:extLst>
          </p:cNvPr>
          <p:cNvGrpSpPr/>
          <p:nvPr/>
        </p:nvGrpSpPr>
        <p:grpSpPr>
          <a:xfrm>
            <a:off x="3423776" y="1464513"/>
            <a:ext cx="2470807" cy="1019107"/>
            <a:chOff x="426465" y="1925389"/>
            <a:chExt cx="2470807" cy="1019107"/>
          </a:xfrm>
        </p:grpSpPr>
        <p:pic>
          <p:nvPicPr>
            <p:cNvPr id="24" name="图片 31755" descr="1-22">
              <a:extLst>
                <a:ext uri="{FF2B5EF4-FFF2-40B4-BE49-F238E27FC236}">
                  <a16:creationId xmlns:a16="http://schemas.microsoft.com/office/drawing/2014/main" id="{B569E386-D8DC-4999-A122-FCD4090BC5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CD1FAA-C052-4F4D-B1B8-9F9ECB0EB8AF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51 - 9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9EF351-E7FD-4ADF-8848-DE376D0B945E}"/>
              </a:ext>
            </a:extLst>
          </p:cNvPr>
          <p:cNvGrpSpPr/>
          <p:nvPr/>
        </p:nvGrpSpPr>
        <p:grpSpPr>
          <a:xfrm>
            <a:off x="6210519" y="1464513"/>
            <a:ext cx="2470807" cy="1019107"/>
            <a:chOff x="426465" y="1925389"/>
            <a:chExt cx="2470807" cy="1019107"/>
          </a:xfrm>
        </p:grpSpPr>
        <p:pic>
          <p:nvPicPr>
            <p:cNvPr id="27" name="图片 31755" descr="1-22">
              <a:extLst>
                <a:ext uri="{FF2B5EF4-FFF2-40B4-BE49-F238E27FC236}">
                  <a16:creationId xmlns:a16="http://schemas.microsoft.com/office/drawing/2014/main" id="{94CFB7E6-025B-4B3C-89FF-D1B443304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C0979C-51DB-4E16-BA03-490D5F60CA44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63 - 7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B06CA9-F366-4DA2-AD66-8D3F42A0B5FF}"/>
              </a:ext>
            </a:extLst>
          </p:cNvPr>
          <p:cNvGrpSpPr/>
          <p:nvPr/>
        </p:nvGrpSpPr>
        <p:grpSpPr>
          <a:xfrm>
            <a:off x="8997257" y="1449999"/>
            <a:ext cx="2470807" cy="1019107"/>
            <a:chOff x="426465" y="1925389"/>
            <a:chExt cx="2470807" cy="1019107"/>
          </a:xfrm>
        </p:grpSpPr>
        <p:pic>
          <p:nvPicPr>
            <p:cNvPr id="30" name="图片 31755" descr="1-22">
              <a:extLst>
                <a:ext uri="{FF2B5EF4-FFF2-40B4-BE49-F238E27FC236}">
                  <a16:creationId xmlns:a16="http://schemas.microsoft.com/office/drawing/2014/main" id="{B72DE159-83BD-468A-9FDF-846CBADD1F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1C2B07-CBAD-4610-8E87-7ADE4120C3C6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86 - 8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AF74A76-DF80-4BEC-AF91-9057B98BA8FA}"/>
              </a:ext>
            </a:extLst>
          </p:cNvPr>
          <p:cNvGrpSpPr/>
          <p:nvPr/>
        </p:nvGrpSpPr>
        <p:grpSpPr>
          <a:xfrm>
            <a:off x="211994" y="2624660"/>
            <a:ext cx="3010393" cy="2901557"/>
            <a:chOff x="694811" y="2614106"/>
            <a:chExt cx="3010393" cy="290155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8038F85-C7B3-456D-994B-E166B4931ABB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AC8C06-2E2D-4B18-A6CF-4288B1B42CA2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E05E12A-C1B2-4122-9D80-7F6E42366847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0159D45-6574-47D8-874D-4509A86FEBCA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3ECC7F-CF20-4BDC-B09B-53CBDB301172}"/>
                </a:ext>
              </a:extLst>
            </p:cNvPr>
            <p:cNvSpPr txBox="1"/>
            <p:nvPr/>
          </p:nvSpPr>
          <p:spPr>
            <a:xfrm>
              <a:off x="2124917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37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F8FBA45-1071-4D72-A25A-DF95B67C205D}"/>
              </a:ext>
            </a:extLst>
          </p:cNvPr>
          <p:cNvGrpSpPr/>
          <p:nvPr/>
        </p:nvGrpSpPr>
        <p:grpSpPr>
          <a:xfrm>
            <a:off x="2978652" y="2639174"/>
            <a:ext cx="3010393" cy="2922881"/>
            <a:chOff x="3167649" y="2628620"/>
            <a:chExt cx="3010393" cy="292288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F224DD3-0ADD-4EDE-B2C5-827DC71D76A4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272A894-B795-4428-8E1B-B58D3546E014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87A4835-CA21-40FF-8A10-6C762527D977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74D3CA1-C8FE-4D9D-A653-119611EBA451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C12D903-8D2D-4F3E-B293-9AD1A55273F8}"/>
                </a:ext>
              </a:extLst>
            </p:cNvPr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42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09D4B19-36DF-40D6-885E-6E2DD5796C38}"/>
              </a:ext>
            </a:extLst>
          </p:cNvPr>
          <p:cNvGrpSpPr/>
          <p:nvPr/>
        </p:nvGrpSpPr>
        <p:grpSpPr>
          <a:xfrm>
            <a:off x="5827266" y="2602509"/>
            <a:ext cx="2799454" cy="2903878"/>
            <a:chOff x="5782977" y="2591955"/>
            <a:chExt cx="2799454" cy="290387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8298D7A-9951-4A69-8BEB-E7113FFA2D4D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B408693-E6C3-4F93-906C-C9E5509247AD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E53F438-65B5-49AC-890E-CCF504C5CC9B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DF886E7-502D-41E7-9543-B224D63C1485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9165146-BF09-4CD3-8338-5ADC5CADF7E0}"/>
                </a:ext>
              </a:extLst>
            </p:cNvPr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56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AF89AAD-E599-43AB-B30F-C935AE9E1548}"/>
              </a:ext>
            </a:extLst>
          </p:cNvPr>
          <p:cNvGrpSpPr/>
          <p:nvPr/>
        </p:nvGrpSpPr>
        <p:grpSpPr>
          <a:xfrm>
            <a:off x="8680174" y="2610846"/>
            <a:ext cx="2664961" cy="2951209"/>
            <a:chOff x="8205067" y="2600292"/>
            <a:chExt cx="2664961" cy="295120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DBB88B6-B463-484E-9A7B-96A3B5B7674F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AF5BE5-D213-4B0F-8ECA-32F0CF0D0E19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16367B-46D8-48EF-8BF7-A0611350D4E2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C867709-4429-4BE3-9EEC-6A020AEAAE73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F39F511-422A-450F-9763-8FF7DB889A76}"/>
                </a:ext>
              </a:extLst>
            </p:cNvPr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78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4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BA1FEEF-A87D-4DAA-9850-95C185CCDE9C}"/>
              </a:ext>
            </a:extLst>
          </p:cNvPr>
          <p:cNvGrpSpPr/>
          <p:nvPr/>
        </p:nvGrpSpPr>
        <p:grpSpPr>
          <a:xfrm>
            <a:off x="331822" y="370441"/>
            <a:ext cx="6205081" cy="705990"/>
            <a:chOff x="30507" y="1382937"/>
            <a:chExt cx="6205081" cy="705990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id="{09BD2334-73C1-46E2-8265-443ED0BE7BE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652583-1653-4EC1-9BA6-830F9B4F75CB}"/>
                </a:ext>
              </a:extLst>
            </p:cNvPr>
            <p:cNvSpPr txBox="1"/>
            <p:nvPr/>
          </p:nvSpPr>
          <p:spPr>
            <a:xfrm>
              <a:off x="926121" y="1498478"/>
              <a:ext cx="53094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lọ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C18A1E9-D70A-41CC-B761-62D616FA527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556" b="85556" l="37396" r="85729">
                        <a14:foregroundMark x1="79271" y1="44074" x2="82604" y2="56111"/>
                        <a14:foregroundMark x1="53646" y1="58333" x2="54219" y2="61111"/>
                        <a14:foregroundMark x1="47552" y1="58426" x2="47865" y2="60185"/>
                        <a14:foregroundMark x1="75885" y1="50093" x2="78490" y2="48333"/>
                      </a14:backgroundRemoval>
                    </a14:imgEffect>
                  </a14:imgLayer>
                </a14:imgProps>
              </a:ext>
            </a:extLst>
          </a:blip>
          <a:srcRect l="37762" t="30990" r="14659" b="14912"/>
          <a:stretch/>
        </p:blipFill>
        <p:spPr>
          <a:xfrm>
            <a:off x="2208839" y="1316595"/>
            <a:ext cx="7822786" cy="50032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8A66AF-B8FA-41BD-A75E-83735126524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41618"/>
          <a:stretch/>
        </p:blipFill>
        <p:spPr>
          <a:xfrm>
            <a:off x="4553892" y="2465574"/>
            <a:ext cx="768163" cy="797238"/>
          </a:xfrm>
          <a:prstGeom prst="rect">
            <a:avLst/>
          </a:prstGeom>
        </p:spPr>
      </p:pic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C17AB745-7175-4CFD-B81B-B726345FA001}"/>
              </a:ext>
            </a:extLst>
          </p:cNvPr>
          <p:cNvSpPr/>
          <p:nvPr/>
        </p:nvSpPr>
        <p:spPr>
          <a:xfrm rot="21463603">
            <a:off x="4507103" y="1854951"/>
            <a:ext cx="755863" cy="1402065"/>
          </a:xfrm>
          <a:custGeom>
            <a:avLst/>
            <a:gdLst>
              <a:gd name="connsiteX0" fmla="*/ 0 w 106325"/>
              <a:gd name="connsiteY0" fmla="*/ 10664 h 1456692"/>
              <a:gd name="connsiteX1" fmla="*/ 74428 w 106325"/>
              <a:gd name="connsiteY1" fmla="*/ 212683 h 1456692"/>
              <a:gd name="connsiteX2" fmla="*/ 106325 w 106325"/>
              <a:gd name="connsiteY2" fmla="*/ 1456692 h 14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5" h="1456692">
                <a:moveTo>
                  <a:pt x="0" y="10664"/>
                </a:moveTo>
                <a:cubicBezTo>
                  <a:pt x="28353" y="-8829"/>
                  <a:pt x="56707" y="-28322"/>
                  <a:pt x="74428" y="212683"/>
                </a:cubicBezTo>
                <a:cubicBezTo>
                  <a:pt x="92149" y="453688"/>
                  <a:pt x="99237" y="955190"/>
                  <a:pt x="106325" y="1456692"/>
                </a:cubicBezTo>
              </a:path>
            </a:pathLst>
          </a:custGeom>
          <a:noFill/>
          <a:ln w="57150">
            <a:solidFill>
              <a:srgbClr val="249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A18EDB6-C0BD-486F-B183-A7D2651C0B5A}"/>
              </a:ext>
            </a:extLst>
          </p:cNvPr>
          <p:cNvGrpSpPr/>
          <p:nvPr/>
        </p:nvGrpSpPr>
        <p:grpSpPr>
          <a:xfrm rot="21240571">
            <a:off x="4120937" y="1147912"/>
            <a:ext cx="1423128" cy="1018214"/>
            <a:chOff x="1356841" y="3161971"/>
            <a:chExt cx="1423128" cy="1018214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A1BA423-A3FF-46C3-86AD-E388394EE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160" b="9367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3094">
              <a:off x="1356841" y="3161971"/>
              <a:ext cx="1423128" cy="1018214"/>
            </a:xfrm>
            <a:prstGeom prst="rect">
              <a:avLst/>
            </a:prstGeom>
          </p:spPr>
        </p:pic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382D476-722A-4576-B00C-FBC5541BD3B4}"/>
                </a:ext>
              </a:extLst>
            </p:cNvPr>
            <p:cNvGrpSpPr/>
            <p:nvPr/>
          </p:nvGrpSpPr>
          <p:grpSpPr>
            <a:xfrm rot="1723370">
              <a:off x="1716289" y="3393250"/>
              <a:ext cx="639919" cy="584775"/>
              <a:chOff x="7527620" y="3382781"/>
              <a:chExt cx="639919" cy="584775"/>
            </a:xfrm>
          </p:grpSpPr>
          <p:sp>
            <p:nvSpPr>
              <p:cNvPr id="73" name="MH_Other_2">
                <a:extLst>
                  <a:ext uri="{FF2B5EF4-FFF2-40B4-BE49-F238E27FC236}">
                    <a16:creationId xmlns:a16="http://schemas.microsoft.com/office/drawing/2014/main" id="{5EFF4084-8DB6-49AA-9F82-CDD8A285B47B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7591583" y="3453194"/>
                <a:ext cx="484000" cy="4439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defRPr/>
                </a:pPr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F84C7AC-40A5-49B4-B5BA-DA5B0780986D}"/>
                  </a:ext>
                </a:extLst>
              </p:cNvPr>
              <p:cNvSpPr txBox="1"/>
              <p:nvPr/>
            </p:nvSpPr>
            <p:spPr>
              <a:xfrm rot="19207317">
                <a:off x="7527620" y="3382781"/>
                <a:ext cx="639919" cy="584775"/>
              </a:xfrm>
              <a:prstGeom prst="rect">
                <a:avLst/>
              </a:prstGeom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FDE5FB75-A106-4C0C-B956-A06627CE140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45180"/>
          <a:stretch/>
        </p:blipFill>
        <p:spPr>
          <a:xfrm>
            <a:off x="3368570" y="2665825"/>
            <a:ext cx="262151" cy="818817"/>
          </a:xfrm>
          <a:prstGeom prst="rect">
            <a:avLst/>
          </a:prstGeom>
        </p:spPr>
      </p:pic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6F4DA275-48EC-41C1-BEBD-DC44992B6DB5}"/>
              </a:ext>
            </a:extLst>
          </p:cNvPr>
          <p:cNvSpPr/>
          <p:nvPr/>
        </p:nvSpPr>
        <p:spPr>
          <a:xfrm flipH="1">
            <a:off x="3403930" y="2042262"/>
            <a:ext cx="226791" cy="1456692"/>
          </a:xfrm>
          <a:custGeom>
            <a:avLst/>
            <a:gdLst>
              <a:gd name="connsiteX0" fmla="*/ 0 w 106325"/>
              <a:gd name="connsiteY0" fmla="*/ 10664 h 1456692"/>
              <a:gd name="connsiteX1" fmla="*/ 74428 w 106325"/>
              <a:gd name="connsiteY1" fmla="*/ 212683 h 1456692"/>
              <a:gd name="connsiteX2" fmla="*/ 106325 w 106325"/>
              <a:gd name="connsiteY2" fmla="*/ 1456692 h 14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5" h="1456692">
                <a:moveTo>
                  <a:pt x="0" y="10664"/>
                </a:moveTo>
                <a:cubicBezTo>
                  <a:pt x="28353" y="-8829"/>
                  <a:pt x="56707" y="-28322"/>
                  <a:pt x="74428" y="212683"/>
                </a:cubicBezTo>
                <a:cubicBezTo>
                  <a:pt x="92149" y="453688"/>
                  <a:pt x="99237" y="955190"/>
                  <a:pt x="106325" y="1456692"/>
                </a:cubicBezTo>
              </a:path>
            </a:pathLst>
          </a:custGeom>
          <a:noFill/>
          <a:ln w="57150">
            <a:solidFill>
              <a:srgbClr val="249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3CD5F42-B77E-4DA3-B307-17D5641A6A5A}"/>
              </a:ext>
            </a:extLst>
          </p:cNvPr>
          <p:cNvGrpSpPr/>
          <p:nvPr/>
        </p:nvGrpSpPr>
        <p:grpSpPr>
          <a:xfrm rot="979831">
            <a:off x="2897855" y="1425421"/>
            <a:ext cx="1423128" cy="1018214"/>
            <a:chOff x="-201356" y="2679395"/>
            <a:chExt cx="1423128" cy="1018214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76C4D2-BC5F-4EA1-8D5E-16D80857E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160" b="9367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6782">
              <a:off x="-201356" y="2679395"/>
              <a:ext cx="1423128" cy="1018214"/>
            </a:xfrm>
            <a:prstGeom prst="rect">
              <a:avLst/>
            </a:prstGeom>
          </p:spPr>
        </p:pic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F1D8169-694D-4CEC-8AEB-3B323E87A161}"/>
                </a:ext>
              </a:extLst>
            </p:cNvPr>
            <p:cNvGrpSpPr/>
            <p:nvPr/>
          </p:nvGrpSpPr>
          <p:grpSpPr>
            <a:xfrm rot="1723370">
              <a:off x="158093" y="2910673"/>
              <a:ext cx="639919" cy="584775"/>
              <a:chOff x="7527620" y="3382781"/>
              <a:chExt cx="639919" cy="584775"/>
            </a:xfrm>
          </p:grpSpPr>
          <p:sp>
            <p:nvSpPr>
              <p:cNvPr id="80" name="MH_Other_2">
                <a:extLst>
                  <a:ext uri="{FF2B5EF4-FFF2-40B4-BE49-F238E27FC236}">
                    <a16:creationId xmlns:a16="http://schemas.microsoft.com/office/drawing/2014/main" id="{2BB56FFB-13CC-439A-8278-7AA4A33DADFE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7591583" y="3453194"/>
                <a:ext cx="484000" cy="4439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defRPr/>
                </a:pPr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FA9E7A1-C486-41E7-A05E-E9DE0A3FAD83}"/>
                  </a:ext>
                </a:extLst>
              </p:cNvPr>
              <p:cNvSpPr txBox="1"/>
              <p:nvPr/>
            </p:nvSpPr>
            <p:spPr>
              <a:xfrm rot="19207317">
                <a:off x="7527620" y="3382781"/>
                <a:ext cx="639919" cy="584775"/>
              </a:xfrm>
              <a:prstGeom prst="rect">
                <a:avLst/>
              </a:prstGeom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39</a:t>
                </a:r>
              </a:p>
            </p:txBody>
          </p:sp>
        </p:grp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A707E989-96E7-48C7-924D-73B7E52BEA8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60" b="9367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26613">
            <a:off x="7827221" y="2878428"/>
            <a:ext cx="1423128" cy="101821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2184BCB-AE33-4A59-A6D3-59DA9E52216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60" b="9367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017">
            <a:off x="7147945" y="3103547"/>
            <a:ext cx="1423128" cy="1018214"/>
          </a:xfrm>
          <a:prstGeom prst="rect">
            <a:avLst/>
          </a:prstGeom>
        </p:spPr>
      </p:pic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6E6B6EFA-A117-4442-BF94-E51A44EFCCE9}"/>
              </a:ext>
            </a:extLst>
          </p:cNvPr>
          <p:cNvSpPr/>
          <p:nvPr/>
        </p:nvSpPr>
        <p:spPr>
          <a:xfrm flipH="1">
            <a:off x="8442004" y="3436249"/>
            <a:ext cx="226791" cy="1456692"/>
          </a:xfrm>
          <a:custGeom>
            <a:avLst/>
            <a:gdLst>
              <a:gd name="connsiteX0" fmla="*/ 0 w 106325"/>
              <a:gd name="connsiteY0" fmla="*/ 10664 h 1456692"/>
              <a:gd name="connsiteX1" fmla="*/ 74428 w 106325"/>
              <a:gd name="connsiteY1" fmla="*/ 212683 h 1456692"/>
              <a:gd name="connsiteX2" fmla="*/ 106325 w 106325"/>
              <a:gd name="connsiteY2" fmla="*/ 1456692 h 14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5" h="1456692">
                <a:moveTo>
                  <a:pt x="0" y="10664"/>
                </a:moveTo>
                <a:cubicBezTo>
                  <a:pt x="28353" y="-8829"/>
                  <a:pt x="56707" y="-28322"/>
                  <a:pt x="74428" y="212683"/>
                </a:cubicBezTo>
                <a:cubicBezTo>
                  <a:pt x="92149" y="453688"/>
                  <a:pt x="99237" y="955190"/>
                  <a:pt x="106325" y="1456692"/>
                </a:cubicBezTo>
              </a:path>
            </a:pathLst>
          </a:custGeom>
          <a:noFill/>
          <a:ln w="57150">
            <a:solidFill>
              <a:srgbClr val="249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8C41033-16A2-4714-9BA6-AD85E6FB5F4C}"/>
              </a:ext>
            </a:extLst>
          </p:cNvPr>
          <p:cNvGrpSpPr/>
          <p:nvPr/>
        </p:nvGrpSpPr>
        <p:grpSpPr>
          <a:xfrm rot="979831">
            <a:off x="7911882" y="2757419"/>
            <a:ext cx="1423128" cy="1018214"/>
            <a:chOff x="-201356" y="2679395"/>
            <a:chExt cx="1423128" cy="1018214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129C5E73-FF7B-4834-BC00-CED1495C5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160" b="9367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6782">
              <a:off x="-201356" y="2679395"/>
              <a:ext cx="1423128" cy="1018214"/>
            </a:xfrm>
            <a:prstGeom prst="rect">
              <a:avLst/>
            </a:prstGeom>
          </p:spPr>
        </p:pic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92861E4F-11F9-464C-BB2A-33963ECAE9F0}"/>
                </a:ext>
              </a:extLst>
            </p:cNvPr>
            <p:cNvGrpSpPr/>
            <p:nvPr/>
          </p:nvGrpSpPr>
          <p:grpSpPr>
            <a:xfrm rot="1723370">
              <a:off x="158093" y="2910673"/>
              <a:ext cx="639919" cy="584775"/>
              <a:chOff x="7527620" y="3382781"/>
              <a:chExt cx="639919" cy="584775"/>
            </a:xfrm>
          </p:grpSpPr>
          <p:sp>
            <p:nvSpPr>
              <p:cNvPr id="105" name="MH_Other_2">
                <a:extLst>
                  <a:ext uri="{FF2B5EF4-FFF2-40B4-BE49-F238E27FC236}">
                    <a16:creationId xmlns:a16="http://schemas.microsoft.com/office/drawing/2014/main" id="{6F130EDA-B9CE-41EA-81DB-2158762ED639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7591583" y="3453194"/>
                <a:ext cx="484000" cy="4439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defRPr/>
                </a:pPr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3270A9A-4B62-431D-92BD-9F531527BE06}"/>
                  </a:ext>
                </a:extLst>
              </p:cNvPr>
              <p:cNvSpPr txBox="1"/>
              <p:nvPr/>
            </p:nvSpPr>
            <p:spPr>
              <a:xfrm rot="19207317">
                <a:off x="7527620" y="3382781"/>
                <a:ext cx="639919" cy="584775"/>
              </a:xfrm>
              <a:prstGeom prst="rect">
                <a:avLst/>
              </a:prstGeom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39</a:t>
                </a: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7D66D14-B2B8-4455-A055-F540CC7D91A1}"/>
              </a:ext>
            </a:extLst>
          </p:cNvPr>
          <p:cNvGrpSpPr/>
          <p:nvPr/>
        </p:nvGrpSpPr>
        <p:grpSpPr>
          <a:xfrm rot="342103">
            <a:off x="7164033" y="3039468"/>
            <a:ext cx="1426720" cy="2055977"/>
            <a:chOff x="7285706" y="3158924"/>
            <a:chExt cx="1426720" cy="2055977"/>
          </a:xfrm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1C8FB67-E68F-4A17-9086-A9847C1870B4}"/>
                </a:ext>
              </a:extLst>
            </p:cNvPr>
            <p:cNvSpPr/>
            <p:nvPr/>
          </p:nvSpPr>
          <p:spPr>
            <a:xfrm rot="21121500">
              <a:off x="7954556" y="3826296"/>
              <a:ext cx="757870" cy="1388605"/>
            </a:xfrm>
            <a:custGeom>
              <a:avLst/>
              <a:gdLst>
                <a:gd name="connsiteX0" fmla="*/ 0 w 106325"/>
                <a:gd name="connsiteY0" fmla="*/ 10664 h 1456692"/>
                <a:gd name="connsiteX1" fmla="*/ 74428 w 106325"/>
                <a:gd name="connsiteY1" fmla="*/ 212683 h 1456692"/>
                <a:gd name="connsiteX2" fmla="*/ 106325 w 106325"/>
                <a:gd name="connsiteY2" fmla="*/ 1456692 h 145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25" h="1456692">
                  <a:moveTo>
                    <a:pt x="0" y="10664"/>
                  </a:moveTo>
                  <a:cubicBezTo>
                    <a:pt x="28353" y="-8829"/>
                    <a:pt x="56707" y="-28322"/>
                    <a:pt x="74428" y="212683"/>
                  </a:cubicBezTo>
                  <a:cubicBezTo>
                    <a:pt x="92149" y="453688"/>
                    <a:pt x="99237" y="955190"/>
                    <a:pt x="106325" y="1456692"/>
                  </a:cubicBezTo>
                </a:path>
              </a:pathLst>
            </a:custGeom>
            <a:noFill/>
            <a:ln w="57150">
              <a:solidFill>
                <a:srgbClr val="249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F97AC6F-4CE4-4C9A-8E77-052D646DED7D}"/>
                </a:ext>
              </a:extLst>
            </p:cNvPr>
            <p:cNvGrpSpPr/>
            <p:nvPr/>
          </p:nvGrpSpPr>
          <p:grpSpPr>
            <a:xfrm rot="20898468">
              <a:off x="7285706" y="3158924"/>
              <a:ext cx="1423128" cy="1018214"/>
              <a:chOff x="1356841" y="3161972"/>
              <a:chExt cx="1423128" cy="1018214"/>
            </a:xfrm>
          </p:grpSpPr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F741408E-E33F-4E11-929F-10B340293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4160" b="93677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03094">
                <a:off x="1356841" y="3161972"/>
                <a:ext cx="1423128" cy="1018214"/>
              </a:xfrm>
              <a:prstGeom prst="rect">
                <a:avLst/>
              </a:prstGeom>
            </p:spPr>
          </p:pic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2DCD2FFF-A445-4749-8095-147DC90F1E7A}"/>
                  </a:ext>
                </a:extLst>
              </p:cNvPr>
              <p:cNvGrpSpPr/>
              <p:nvPr/>
            </p:nvGrpSpPr>
            <p:grpSpPr>
              <a:xfrm rot="1723370">
                <a:off x="1716289" y="3393250"/>
                <a:ext cx="639919" cy="584775"/>
                <a:chOff x="7527620" y="3382781"/>
                <a:chExt cx="639919" cy="584775"/>
              </a:xfrm>
            </p:grpSpPr>
            <p:sp>
              <p:nvSpPr>
                <p:cNvPr id="112" name="MH_Other_2">
                  <a:extLst>
                    <a:ext uri="{FF2B5EF4-FFF2-40B4-BE49-F238E27FC236}">
                      <a16:creationId xmlns:a16="http://schemas.microsoft.com/office/drawing/2014/main" id="{921C5CB3-FD96-499B-A795-C0251319A5E2}"/>
                    </a:ext>
                  </a:extLst>
                </p:cNvPr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7591583" y="3453194"/>
                  <a:ext cx="484000" cy="4439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defRPr/>
                  </a:pPr>
                  <a:endParaRPr lang="zh-CN" alt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6CF0DDE8-014A-4257-AA8D-7F948ACE69CD}"/>
                    </a:ext>
                  </a:extLst>
                </p:cNvPr>
                <p:cNvSpPr txBox="1"/>
                <p:nvPr/>
              </p:nvSpPr>
              <p:spPr>
                <a:xfrm rot="19207317">
                  <a:off x="7527620" y="3382781"/>
                  <a:ext cx="639919" cy="584775"/>
                </a:xfrm>
                <a:prstGeom prst="rect">
                  <a:avLst/>
                </a:prstGeom>
                <a:noFill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48</a:t>
                  </a:r>
                </a:p>
              </p:txBody>
            </p: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DCC5360-D48D-4499-9808-1896ADA6D59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556" b="85556" l="37396" r="85729">
                        <a14:foregroundMark x1="79271" y1="44074" x2="82604" y2="56111"/>
                        <a14:foregroundMark x1="53646" y1="58333" x2="54219" y2="61111"/>
                        <a14:foregroundMark x1="47552" y1="58426" x2="47865" y2="60185"/>
                        <a14:foregroundMark x1="75885" y1="50093" x2="78490" y2="48333"/>
                      </a14:backgroundRemoval>
                    </a14:imgEffect>
                  </a14:imgLayer>
                </a14:imgProps>
              </a:ext>
            </a:extLst>
          </a:blip>
          <a:srcRect l="73910" t="57874" r="16733" b="36148"/>
          <a:stretch/>
        </p:blipFill>
        <p:spPr>
          <a:xfrm>
            <a:off x="8170586" y="3791016"/>
            <a:ext cx="1538510" cy="5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417 L -0.26875 -0.2650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03803 0.1416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708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2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41653 -0.191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958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0.41549 -0.205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01679 0.133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669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6" grpId="1" animBg="1"/>
      <p:bldP spid="76" grpId="2" animBg="1"/>
      <p:bldP spid="101" grpId="0" animBg="1"/>
      <p:bldP spid="10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1F9B4A-4068-4AA7-A9C0-BFD8CF1AB9EE}"/>
              </a:ext>
            </a:extLst>
          </p:cNvPr>
          <p:cNvGrpSpPr/>
          <p:nvPr/>
        </p:nvGrpSpPr>
        <p:grpSpPr>
          <a:xfrm>
            <a:off x="1334604" y="1253203"/>
            <a:ext cx="9860937" cy="5372281"/>
            <a:chOff x="1334604" y="1253203"/>
            <a:chExt cx="9860937" cy="53722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9BF459-2143-41EB-992A-6E577271A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546" t="37984" r="26588" b="12094"/>
            <a:stretch/>
          </p:blipFill>
          <p:spPr>
            <a:xfrm>
              <a:off x="1506021" y="1253203"/>
              <a:ext cx="9689520" cy="5372281"/>
            </a:xfrm>
            <a:prstGeom prst="round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6900F05-F39C-4D26-8AAB-894281307D6F}"/>
                </a:ext>
              </a:extLst>
            </p:cNvPr>
            <p:cNvSpPr/>
            <p:nvPr/>
          </p:nvSpPr>
          <p:spPr>
            <a:xfrm>
              <a:off x="1334604" y="3411468"/>
              <a:ext cx="1282287" cy="1198756"/>
            </a:xfrm>
            <a:prstGeom prst="ellipse">
              <a:avLst/>
            </a:prstGeom>
            <a:solidFill>
              <a:srgbClr val="ADDC7A"/>
            </a:solidFill>
            <a:ln>
              <a:solidFill>
                <a:srgbClr val="ADDC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6B47B3A-5A50-4990-91C9-E62F1E3F6395}"/>
              </a:ext>
            </a:extLst>
          </p:cNvPr>
          <p:cNvGrpSpPr/>
          <p:nvPr/>
        </p:nvGrpSpPr>
        <p:grpSpPr>
          <a:xfrm>
            <a:off x="331822" y="211163"/>
            <a:ext cx="11721277" cy="954107"/>
            <a:chOff x="30507" y="1223659"/>
            <a:chExt cx="11721277" cy="954107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id="{53478DC0-3DB1-4F82-AF08-42ACDC886C9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22365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71417E-B24F-4B74-B666-AECA2FD061BA}"/>
                </a:ext>
              </a:extLst>
            </p:cNvPr>
            <p:cNvSpPr txBox="1"/>
            <p:nvPr/>
          </p:nvSpPr>
          <p:spPr>
            <a:xfrm>
              <a:off x="921691" y="1223659"/>
              <a:ext cx="108300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364DB0-7536-4697-AC7A-523AB1F25193}"/>
              </a:ext>
            </a:extLst>
          </p:cNvPr>
          <p:cNvSpPr txBox="1"/>
          <p:nvPr/>
        </p:nvSpPr>
        <p:spPr>
          <a:xfrm>
            <a:off x="3189768" y="3354568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BDD6CC-B642-4E74-B12B-8476C559C89E}"/>
              </a:ext>
            </a:extLst>
          </p:cNvPr>
          <p:cNvSpPr txBox="1"/>
          <p:nvPr/>
        </p:nvSpPr>
        <p:spPr>
          <a:xfrm>
            <a:off x="7541356" y="2769793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343C90-EB0E-44C1-8136-436196378E56}"/>
              </a:ext>
            </a:extLst>
          </p:cNvPr>
          <p:cNvSpPr txBox="1"/>
          <p:nvPr/>
        </p:nvSpPr>
        <p:spPr>
          <a:xfrm>
            <a:off x="5533433" y="3646955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3194195-8A9B-406D-ACD3-5F0AB07CB6AA}"/>
              </a:ext>
            </a:extLst>
          </p:cNvPr>
          <p:cNvSpPr/>
          <p:nvPr/>
        </p:nvSpPr>
        <p:spPr>
          <a:xfrm>
            <a:off x="3885106" y="3955308"/>
            <a:ext cx="1133461" cy="277741"/>
          </a:xfrm>
          <a:custGeom>
            <a:avLst/>
            <a:gdLst>
              <a:gd name="connsiteX0" fmla="*/ 0 w 1137684"/>
              <a:gd name="connsiteY0" fmla="*/ 340241 h 357534"/>
              <a:gd name="connsiteX1" fmla="*/ 563526 w 1137684"/>
              <a:gd name="connsiteY1" fmla="*/ 318976 h 357534"/>
              <a:gd name="connsiteX2" fmla="*/ 1137684 w 1137684"/>
              <a:gd name="connsiteY2" fmla="*/ 0 h 35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7684" h="357534">
                <a:moveTo>
                  <a:pt x="0" y="340241"/>
                </a:moveTo>
                <a:cubicBezTo>
                  <a:pt x="186956" y="357962"/>
                  <a:pt x="373912" y="375683"/>
                  <a:pt x="563526" y="318976"/>
                </a:cubicBezTo>
                <a:cubicBezTo>
                  <a:pt x="753140" y="262269"/>
                  <a:pt x="945412" y="131134"/>
                  <a:pt x="1137684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C225B36-4098-4F9D-909B-893B19D6E9C4}"/>
              </a:ext>
            </a:extLst>
          </p:cNvPr>
          <p:cNvSpPr/>
          <p:nvPr/>
        </p:nvSpPr>
        <p:spPr>
          <a:xfrm>
            <a:off x="5911702" y="2902688"/>
            <a:ext cx="1180214" cy="329610"/>
          </a:xfrm>
          <a:custGeom>
            <a:avLst/>
            <a:gdLst>
              <a:gd name="connsiteX0" fmla="*/ 0 w 1180214"/>
              <a:gd name="connsiteY0" fmla="*/ 382784 h 393417"/>
              <a:gd name="connsiteX1" fmla="*/ 701749 w 1180214"/>
              <a:gd name="connsiteY1" fmla="*/ 12 h 393417"/>
              <a:gd name="connsiteX2" fmla="*/ 1180214 w 1180214"/>
              <a:gd name="connsiteY2" fmla="*/ 393417 h 39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214" h="393417">
                <a:moveTo>
                  <a:pt x="0" y="382784"/>
                </a:moveTo>
                <a:cubicBezTo>
                  <a:pt x="252523" y="190512"/>
                  <a:pt x="505047" y="-1760"/>
                  <a:pt x="701749" y="12"/>
                </a:cubicBezTo>
                <a:cubicBezTo>
                  <a:pt x="898451" y="1784"/>
                  <a:pt x="1039332" y="197600"/>
                  <a:pt x="1180214" y="39341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411131-592A-40B3-8FF5-3B0937E2B2C6}"/>
              </a:ext>
            </a:extLst>
          </p:cNvPr>
          <p:cNvSpPr/>
          <p:nvPr/>
        </p:nvSpPr>
        <p:spPr>
          <a:xfrm>
            <a:off x="8112642" y="3606800"/>
            <a:ext cx="1477925" cy="126577"/>
          </a:xfrm>
          <a:custGeom>
            <a:avLst/>
            <a:gdLst>
              <a:gd name="connsiteX0" fmla="*/ 0 w 1477925"/>
              <a:gd name="connsiteY0" fmla="*/ 18902 h 126577"/>
              <a:gd name="connsiteX1" fmla="*/ 510363 w 1477925"/>
              <a:gd name="connsiteY1" fmla="*/ 8270 h 126577"/>
              <a:gd name="connsiteX2" fmla="*/ 935665 w 1477925"/>
              <a:gd name="connsiteY2" fmla="*/ 125228 h 126577"/>
              <a:gd name="connsiteX3" fmla="*/ 1477925 w 1477925"/>
              <a:gd name="connsiteY3" fmla="*/ 61433 h 12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925" h="126577">
                <a:moveTo>
                  <a:pt x="0" y="18902"/>
                </a:moveTo>
                <a:cubicBezTo>
                  <a:pt x="177209" y="4725"/>
                  <a:pt x="354419" y="-9451"/>
                  <a:pt x="510363" y="8270"/>
                </a:cubicBezTo>
                <a:cubicBezTo>
                  <a:pt x="666307" y="25991"/>
                  <a:pt x="774405" y="116367"/>
                  <a:pt x="935665" y="125228"/>
                </a:cubicBezTo>
                <a:cubicBezTo>
                  <a:pt x="1096925" y="134089"/>
                  <a:pt x="1287425" y="97761"/>
                  <a:pt x="1477925" y="614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983F58-4677-48EB-BD3F-4495286DA3FA}"/>
              </a:ext>
            </a:extLst>
          </p:cNvPr>
          <p:cNvSpPr txBox="1"/>
          <p:nvPr/>
        </p:nvSpPr>
        <p:spPr>
          <a:xfrm>
            <a:off x="7206430" y="4333690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35575C-CDA9-4FF5-B3F0-6FBDBB12A965}"/>
              </a:ext>
            </a:extLst>
          </p:cNvPr>
          <p:cNvSpPr txBox="1"/>
          <p:nvPr/>
        </p:nvSpPr>
        <p:spPr>
          <a:xfrm>
            <a:off x="7091916" y="1750088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B88CAB-D17E-4521-A316-A39F76BDD813}"/>
              </a:ext>
            </a:extLst>
          </p:cNvPr>
          <p:cNvSpPr txBox="1"/>
          <p:nvPr/>
        </p:nvSpPr>
        <p:spPr>
          <a:xfrm>
            <a:off x="4683641" y="5198282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73CEBB-A022-431B-9312-B647871E46BD}"/>
              </a:ext>
            </a:extLst>
          </p:cNvPr>
          <p:cNvSpPr txBox="1"/>
          <p:nvPr/>
        </p:nvSpPr>
        <p:spPr>
          <a:xfrm>
            <a:off x="7229171" y="6070599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731E511-169F-4236-AEAB-18B79CDE2B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1534" y1="15265" x2="18051" y2="33506"/>
                        <a14:foregroundMark x1="16773" y1="12031" x2="10383" y2="26003"/>
                        <a14:foregroundMark x1="33706" y1="13066" x2="26518" y2="27296"/>
                        <a14:foregroundMark x1="33706" y1="10091" x2="31310" y2="14489"/>
                        <a14:foregroundMark x1="17252" y1="12031" x2="10703" y2="15912"/>
                        <a14:foregroundMark x1="14058" y1="28719" x2="13738" y2="34929"/>
                        <a14:foregroundMark x1="29233" y1="34670" x2="21406" y2="41138"/>
                        <a14:foregroundMark x1="18211" y1="33635" x2="14856" y2="38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0410" y="2972119"/>
            <a:ext cx="1180213" cy="14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1111 L 0.08216 0.00139 L 0.14231 0.00857 L 0.17669 0.00857 L 0.22239 -0.01967 L 0.28476 -0.11088 L 0.34843 -0.18958 L 0.36731 -0.20069 L 0.4138 -0.11643 L 0.49843 -0.08287 L 0.54778 -0.07014 L 0.60286 -0.08148 " pathEditMode="relative" rAng="0" ptsTypes="AAAAAAAAAAAA">
                                      <p:cBhvr>
                                        <p:cTn id="2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43" y="-84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6" grpId="0" animBg="1"/>
      <p:bldP spid="7" grpId="0" animBg="1"/>
      <p:bldP spid="9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57E649F-D3C7-4874-A1F3-84FABA645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67" t="42592" r="27292" b="14815"/>
          <a:stretch/>
        </p:blipFill>
        <p:spPr>
          <a:xfrm>
            <a:off x="137241" y="3881435"/>
            <a:ext cx="4851509" cy="2832101"/>
          </a:xfrm>
          <a:prstGeom prst="round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2975F84-38EA-4980-AC4C-EEAA205884BF}"/>
              </a:ext>
            </a:extLst>
          </p:cNvPr>
          <p:cNvGrpSpPr/>
          <p:nvPr/>
        </p:nvGrpSpPr>
        <p:grpSpPr>
          <a:xfrm>
            <a:off x="353396" y="159290"/>
            <a:ext cx="11611776" cy="954107"/>
            <a:chOff x="52079" y="1498478"/>
            <a:chExt cx="11611776" cy="954107"/>
          </a:xfrm>
        </p:grpSpPr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EC1B6EBE-7D26-43E4-819C-B2B86890710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2079" y="161660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7AF8E9-91CB-45C3-A41C-38A9DC4778DD}"/>
                </a:ext>
              </a:extLst>
            </p:cNvPr>
            <p:cNvSpPr txBox="1"/>
            <p:nvPr/>
          </p:nvSpPr>
          <p:spPr>
            <a:xfrm>
              <a:off x="926121" y="1498478"/>
              <a:ext cx="107377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vườn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30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cúc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Mi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cúc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vườn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3C35F04-B99E-49D4-AC5C-1BE41BE0AE24}"/>
              </a:ext>
            </a:extLst>
          </p:cNvPr>
          <p:cNvCxnSpPr/>
          <p:nvPr/>
        </p:nvCxnSpPr>
        <p:spPr>
          <a:xfrm>
            <a:off x="4681734" y="2344979"/>
            <a:ext cx="0" cy="3148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6E8C828-DF4E-4F7D-B67A-C0939707F55F}"/>
              </a:ext>
            </a:extLst>
          </p:cNvPr>
          <p:cNvGrpSpPr/>
          <p:nvPr/>
        </p:nvGrpSpPr>
        <p:grpSpPr>
          <a:xfrm>
            <a:off x="2088027" y="1375244"/>
            <a:ext cx="8192092" cy="1284617"/>
            <a:chOff x="2088027" y="1375244"/>
            <a:chExt cx="8192092" cy="128461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A433758-D41F-486C-8964-D75A77EAAD1E}"/>
                </a:ext>
              </a:extLst>
            </p:cNvPr>
            <p:cNvCxnSpPr>
              <a:cxnSpLocks/>
            </p:cNvCxnSpPr>
            <p:nvPr/>
          </p:nvCxnSpPr>
          <p:spPr>
            <a:xfrm>
              <a:off x="2088027" y="2513811"/>
              <a:ext cx="819209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8C78159-EDD6-4914-93DF-445FC339F7C9}"/>
                </a:ext>
              </a:extLst>
            </p:cNvPr>
            <p:cNvCxnSpPr/>
            <p:nvPr/>
          </p:nvCxnSpPr>
          <p:spPr>
            <a:xfrm>
              <a:off x="2094377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0F896AB-E03E-4829-8AB3-54DAFB391D1F}"/>
                </a:ext>
              </a:extLst>
            </p:cNvPr>
            <p:cNvCxnSpPr/>
            <p:nvPr/>
          </p:nvCxnSpPr>
          <p:spPr>
            <a:xfrm>
              <a:off x="10280118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665F3D7A-DF89-4D5E-B39D-5B33EBAE92F9}"/>
                </a:ext>
              </a:extLst>
            </p:cNvPr>
            <p:cNvSpPr/>
            <p:nvPr/>
          </p:nvSpPr>
          <p:spPr>
            <a:xfrm rot="5400000">
              <a:off x="6026632" y="-1934073"/>
              <a:ext cx="348048" cy="8158927"/>
            </a:xfrm>
            <a:prstGeom prst="leftBrace">
              <a:avLst>
                <a:gd name="adj1" fmla="val 122364"/>
                <a:gd name="adj2" fmla="val 4865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3A76B2F-F24C-4D89-991C-B83FC5ABF5FC}"/>
                </a:ext>
              </a:extLst>
            </p:cNvPr>
            <p:cNvSpPr txBox="1"/>
            <p:nvPr/>
          </p:nvSpPr>
          <p:spPr>
            <a:xfrm>
              <a:off x="3992016" y="1375244"/>
              <a:ext cx="5040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hồng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cúc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1199425-1084-4AF4-BEF0-F1E032B55CF4}"/>
              </a:ext>
            </a:extLst>
          </p:cNvPr>
          <p:cNvGrpSpPr/>
          <p:nvPr/>
        </p:nvGrpSpPr>
        <p:grpSpPr>
          <a:xfrm>
            <a:off x="2121192" y="2629484"/>
            <a:ext cx="2803451" cy="779133"/>
            <a:chOff x="7751955" y="2659861"/>
            <a:chExt cx="2803451" cy="779133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6B0A4DB-7B87-4B58-B19C-4DF64A016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" b="11195"/>
            <a:stretch/>
          </p:blipFill>
          <p:spPr>
            <a:xfrm>
              <a:off x="7751955" y="2659861"/>
              <a:ext cx="2560542" cy="276112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1B4FEE-68F7-4B03-81FC-C711F473C0A4}"/>
                </a:ext>
              </a:extLst>
            </p:cNvPr>
            <p:cNvSpPr txBox="1"/>
            <p:nvPr/>
          </p:nvSpPr>
          <p:spPr>
            <a:xfrm>
              <a:off x="7915906" y="2915774"/>
              <a:ext cx="2639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cúc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D944380-56AE-4B10-A3B3-1C80984A866E}"/>
              </a:ext>
            </a:extLst>
          </p:cNvPr>
          <p:cNvGrpSpPr/>
          <p:nvPr/>
        </p:nvGrpSpPr>
        <p:grpSpPr>
          <a:xfrm>
            <a:off x="4708548" y="2690495"/>
            <a:ext cx="5571567" cy="831260"/>
            <a:chOff x="7915906" y="1215291"/>
            <a:chExt cx="5657578" cy="83126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59EC205-8336-4C79-BCBB-82ED1F75D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3545"/>
            <a:stretch/>
          </p:blipFill>
          <p:spPr>
            <a:xfrm>
              <a:off x="7915906" y="1215291"/>
              <a:ext cx="5657578" cy="34259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3295347-373A-448D-AA29-DEC2B70B2A35}"/>
                </a:ext>
              </a:extLst>
            </p:cNvPr>
            <p:cNvSpPr txBox="1"/>
            <p:nvPr/>
          </p:nvSpPr>
          <p:spPr>
            <a:xfrm>
              <a:off x="9337158" y="1523331"/>
              <a:ext cx="3018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hồng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Rounded Rectangle 8">
            <a:extLst>
              <a:ext uri="{FF2B5EF4-FFF2-40B4-BE49-F238E27FC236}">
                <a16:creationId xmlns:a16="http://schemas.microsoft.com/office/drawing/2014/main" id="{B77769BE-BB20-4865-B76B-38FE793C0897}"/>
              </a:ext>
            </a:extLst>
          </p:cNvPr>
          <p:cNvSpPr/>
          <p:nvPr/>
        </p:nvSpPr>
        <p:spPr>
          <a:xfrm>
            <a:off x="7731518" y="3922028"/>
            <a:ext cx="2380398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249024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24902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49024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24902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9">
            <a:extLst>
              <a:ext uri="{FF2B5EF4-FFF2-40B4-BE49-F238E27FC236}">
                <a16:creationId xmlns:a16="http://schemas.microsoft.com/office/drawing/2014/main" id="{7FB173D6-458E-49B4-856B-EA9267256298}"/>
              </a:ext>
            </a:extLst>
          </p:cNvPr>
          <p:cNvSpPr/>
          <p:nvPr/>
        </p:nvSpPr>
        <p:spPr>
          <a:xfrm>
            <a:off x="4711702" y="4434654"/>
            <a:ext cx="7480298" cy="2112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30 - 9 = 21 (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21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hồng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6">
            <a:extLst>
              <a:ext uri="{FF2B5EF4-FFF2-40B4-BE49-F238E27FC236}">
                <a16:creationId xmlns:a16="http://schemas.microsoft.com/office/drawing/2014/main" id="{E2B78E64-506C-44F3-A0E4-B9356A9C35C9}"/>
              </a:ext>
            </a:extLst>
          </p:cNvPr>
          <p:cNvSpPr/>
          <p:nvPr/>
        </p:nvSpPr>
        <p:spPr>
          <a:xfrm>
            <a:off x="1142936" y="1319104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7">
            <a:extLst>
              <a:ext uri="{FF2B5EF4-FFF2-40B4-BE49-F238E27FC236}">
                <a16:creationId xmlns:a16="http://schemas.microsoft.com/office/drawing/2014/main" id="{ECFE7F32-E210-4144-98C2-568F47AE1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395496" y="0"/>
            <a:ext cx="7320003" cy="2272801"/>
          </a:xfrm>
          <a:prstGeom prst="rect">
            <a:avLst/>
          </a:prstGeom>
        </p:spPr>
      </p:pic>
      <p:pic>
        <p:nvPicPr>
          <p:cNvPr id="21" name="图片 1">
            <a:extLst>
              <a:ext uri="{FF2B5EF4-FFF2-40B4-BE49-F238E27FC236}">
                <a16:creationId xmlns:a16="http://schemas.microsoft.com/office/drawing/2014/main" id="{BF226982-2770-43FE-90FA-182DD5A5C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30839" y="2938716"/>
            <a:ext cx="3110704" cy="2827655"/>
          </a:xfrm>
          <a:prstGeom prst="rect">
            <a:avLst/>
          </a:prstGeom>
        </p:spPr>
      </p:pic>
      <p:pic>
        <p:nvPicPr>
          <p:cNvPr id="24" name="图片 9" descr="7025f93bab81e29a45dfc8ebfbf481b9">
            <a:extLst>
              <a:ext uri="{FF2B5EF4-FFF2-40B4-BE49-F238E27FC236}">
                <a16:creationId xmlns:a16="http://schemas.microsoft.com/office/drawing/2014/main" id="{F9816A47-7C1D-4A75-BD97-6845353D4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48" y="1652793"/>
            <a:ext cx="3575118" cy="5052695"/>
          </a:xfrm>
          <a:prstGeom prst="rect">
            <a:avLst/>
          </a:prstGeom>
        </p:spPr>
      </p:pic>
      <p:grpSp>
        <p:nvGrpSpPr>
          <p:cNvPr id="25" name="组合 1">
            <a:extLst>
              <a:ext uri="{FF2B5EF4-FFF2-40B4-BE49-F238E27FC236}">
                <a16:creationId xmlns:a16="http://schemas.microsoft.com/office/drawing/2014/main" id="{777A2750-8F01-4975-98DA-CCD450760203}"/>
              </a:ext>
            </a:extLst>
          </p:cNvPr>
          <p:cNvGrpSpPr/>
          <p:nvPr/>
        </p:nvGrpSpPr>
        <p:grpSpPr>
          <a:xfrm>
            <a:off x="0" y="4352544"/>
            <a:ext cx="12283440" cy="2505456"/>
            <a:chOff x="-91440" y="4352544"/>
            <a:chExt cx="12283440" cy="2505456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32E4D0CC-E5EA-4868-A120-A59624F6D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27" name="图片 7">
              <a:extLst>
                <a:ext uri="{FF2B5EF4-FFF2-40B4-BE49-F238E27FC236}">
                  <a16:creationId xmlns:a16="http://schemas.microsoft.com/office/drawing/2014/main" id="{B628D599-3C83-4745-B496-81D783B77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3A88B45-7BC6-430D-8C66-2798ACB26A2B}"/>
              </a:ext>
            </a:extLst>
          </p:cNvPr>
          <p:cNvSpPr txBox="1"/>
          <p:nvPr/>
        </p:nvSpPr>
        <p:spPr>
          <a:xfrm>
            <a:off x="2395496" y="1813252"/>
            <a:ext cx="7942717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“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86”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764EE5-9F14-465F-9540-B37912FB13D5}"/>
              </a:ext>
            </a:extLst>
          </p:cNvPr>
          <p:cNvSpPr txBox="1"/>
          <p:nvPr/>
        </p:nvSpPr>
        <p:spPr>
          <a:xfrm>
            <a:off x="3338014" y="1000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3413" y="2938716"/>
            <a:ext cx="3110704" cy="2827655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348" y="1366434"/>
            <a:ext cx="3575118" cy="5052695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4352544"/>
            <a:ext cx="12283440" cy="2505456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01898" y="471815"/>
            <a:ext cx="2032463" cy="7240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399782" y="1922306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71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244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79</cp:revision>
  <dcterms:created xsi:type="dcterms:W3CDTF">2021-06-02T14:16:16Z</dcterms:created>
  <dcterms:modified xsi:type="dcterms:W3CDTF">2021-06-30T07:16:12Z</dcterms:modified>
</cp:coreProperties>
</file>