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9" d="100"/>
          <a:sy n="79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03/20/2022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291</Words>
  <Application>Microsoft Office PowerPoint</Application>
  <PresentationFormat>Widescreen</PresentationFormat>
  <Paragraphs>90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303</cp:revision>
  <dcterms:created xsi:type="dcterms:W3CDTF">2021-06-02T01:34:28Z</dcterms:created>
  <dcterms:modified xsi:type="dcterms:W3CDTF">2022-03-20T10:20:52Z</dcterms:modified>
</cp:coreProperties>
</file>