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57" r:id="rId2"/>
    <p:sldId id="256" r:id="rId3"/>
    <p:sldId id="311" r:id="rId4"/>
    <p:sldId id="271" r:id="rId5"/>
    <p:sldId id="258" r:id="rId6"/>
    <p:sldId id="269" r:id="rId7"/>
    <p:sldId id="260" r:id="rId8"/>
    <p:sldId id="261" r:id="rId9"/>
    <p:sldId id="313" r:id="rId10"/>
    <p:sldId id="314" r:id="rId11"/>
    <p:sldId id="315" r:id="rId12"/>
    <p:sldId id="316" r:id="rId13"/>
    <p:sldId id="317" r:id="rId14"/>
    <p:sldId id="262" r:id="rId15"/>
  </p:sldIdLst>
  <p:sldSz cx="9144000" cy="5143500" type="screen16x9"/>
  <p:notesSz cx="6858000" cy="9144000"/>
  <p:embeddedFontLst>
    <p:embeddedFont>
      <p:font typeface=".VnTime" panose="020B7200000000000000"/>
      <p:regular r:id="rId17"/>
      <p:bold r:id="rId18"/>
      <p:italic r:id="rId19"/>
      <p:boldItalic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Gaegu" panose="020B0604020202020204" charset="0"/>
      <p:regular r:id="rId25"/>
      <p:bold r:id="rId26"/>
    </p:embeddedFont>
    <p:embeddedFont>
      <p:font typeface="Nunito Light" panose="020B0604020202020204" pitchFamily="2" charset="0"/>
      <p:regular r:id="rId27"/>
      <p:italic r:id="rId28"/>
    </p:embeddedFont>
    <p:embeddedFont>
      <p:font typeface="Questrial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737"/>
    <a:srgbClr val="EED836"/>
    <a:srgbClr val="FF8361"/>
    <a:srgbClr val="FBAF42"/>
    <a:srgbClr val="25A0A6"/>
    <a:srgbClr val="BBDCDC"/>
    <a:srgbClr val="E6E6E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FB1B8-A8B1-433A-86D3-122A4EB7B323}">
  <a:tblStyle styleId="{AC4FB1B8-A8B1-433A-86D3-122A4EB7B3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589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662e0629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662e0629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48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3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62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096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3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184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ae31c0142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ae31c0142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31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VÀO ĐÁP 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2C47E-E292-44FB-A277-EF6502E3F1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0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ae31c0142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ae31c0142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35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7028957">
            <a:off x="8705824" y="4609783"/>
            <a:ext cx="313968" cy="363367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"/>
          <p:cNvSpPr txBox="1">
            <a:spLocks noGrp="1"/>
          </p:cNvSpPr>
          <p:nvPr>
            <p:ph type="body" idx="1"/>
          </p:nvPr>
        </p:nvSpPr>
        <p:spPr>
          <a:xfrm>
            <a:off x="616500" y="1197300"/>
            <a:ext cx="795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/>
          <p:nvPr/>
        </p:nvSpPr>
        <p:spPr>
          <a:xfrm rot="-5400000">
            <a:off x="7207952" y="59925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7055419" y="360481"/>
            <a:ext cx="734917" cy="808846"/>
            <a:chOff x="5571650" y="2059975"/>
            <a:chExt cx="445350" cy="490150"/>
          </a:xfrm>
        </p:grpSpPr>
        <p:sp>
          <p:nvSpPr>
            <p:cNvPr id="99" name="Google Shape;99;p4"/>
            <p:cNvSpPr/>
            <p:nvPr/>
          </p:nvSpPr>
          <p:spPr>
            <a:xfrm>
              <a:off x="5571650" y="2059975"/>
              <a:ext cx="445350" cy="490150"/>
            </a:xfrm>
            <a:custGeom>
              <a:avLst/>
              <a:gdLst/>
              <a:ahLst/>
              <a:cxnLst/>
              <a:rect l="l" t="t" r="r" b="b"/>
              <a:pathLst>
                <a:path w="17814" h="19606" extrusionOk="0">
                  <a:moveTo>
                    <a:pt x="11439" y="1"/>
                  </a:moveTo>
                  <a:cubicBezTo>
                    <a:pt x="9178" y="1"/>
                    <a:pt x="1533" y="1745"/>
                    <a:pt x="734" y="3214"/>
                  </a:cubicBezTo>
                  <a:cubicBezTo>
                    <a:pt x="201" y="4181"/>
                    <a:pt x="0" y="7884"/>
                    <a:pt x="701" y="8951"/>
                  </a:cubicBezTo>
                  <a:cubicBezTo>
                    <a:pt x="701" y="8951"/>
                    <a:pt x="990" y="8896"/>
                    <a:pt x="1415" y="8896"/>
                  </a:cubicBezTo>
                  <a:cubicBezTo>
                    <a:pt x="2352" y="8896"/>
                    <a:pt x="3951" y="9165"/>
                    <a:pt x="4570" y="10886"/>
                  </a:cubicBezTo>
                  <a:cubicBezTo>
                    <a:pt x="5871" y="14522"/>
                    <a:pt x="2836" y="15990"/>
                    <a:pt x="2836" y="15990"/>
                  </a:cubicBezTo>
                  <a:cubicBezTo>
                    <a:pt x="2669" y="17190"/>
                    <a:pt x="3403" y="19259"/>
                    <a:pt x="4404" y="19559"/>
                  </a:cubicBezTo>
                  <a:cubicBezTo>
                    <a:pt x="4525" y="19591"/>
                    <a:pt x="4688" y="19605"/>
                    <a:pt x="4881" y="19605"/>
                  </a:cubicBezTo>
                  <a:cubicBezTo>
                    <a:pt x="6278" y="19605"/>
                    <a:pt x="9240" y="18858"/>
                    <a:pt x="9240" y="18858"/>
                  </a:cubicBezTo>
                  <a:cubicBezTo>
                    <a:pt x="9240" y="18858"/>
                    <a:pt x="7839" y="10619"/>
                    <a:pt x="7072" y="7550"/>
                  </a:cubicBezTo>
                  <a:cubicBezTo>
                    <a:pt x="6443" y="4793"/>
                    <a:pt x="6217" y="2628"/>
                    <a:pt x="7412" y="2628"/>
                  </a:cubicBezTo>
                  <a:cubicBezTo>
                    <a:pt x="7547" y="2628"/>
                    <a:pt x="7700" y="2656"/>
                    <a:pt x="7873" y="2713"/>
                  </a:cubicBezTo>
                  <a:cubicBezTo>
                    <a:pt x="10141" y="3481"/>
                    <a:pt x="11375" y="10953"/>
                    <a:pt x="13010" y="17691"/>
                  </a:cubicBezTo>
                  <a:cubicBezTo>
                    <a:pt x="13051" y="17703"/>
                    <a:pt x="13110" y="17708"/>
                    <a:pt x="13185" y="17708"/>
                  </a:cubicBezTo>
                  <a:cubicBezTo>
                    <a:pt x="13964" y="17708"/>
                    <a:pt x="16410" y="17082"/>
                    <a:pt x="17079" y="15956"/>
                  </a:cubicBezTo>
                  <a:cubicBezTo>
                    <a:pt x="17813" y="14689"/>
                    <a:pt x="16846" y="11920"/>
                    <a:pt x="16179" y="11220"/>
                  </a:cubicBezTo>
                  <a:cubicBezTo>
                    <a:pt x="16179" y="11220"/>
                    <a:pt x="15802" y="11322"/>
                    <a:pt x="15286" y="11322"/>
                  </a:cubicBezTo>
                  <a:cubicBezTo>
                    <a:pt x="14362" y="11322"/>
                    <a:pt x="12992" y="10993"/>
                    <a:pt x="12543" y="9151"/>
                  </a:cubicBezTo>
                  <a:cubicBezTo>
                    <a:pt x="11842" y="6383"/>
                    <a:pt x="14711" y="4848"/>
                    <a:pt x="14711" y="4848"/>
                  </a:cubicBezTo>
                  <a:cubicBezTo>
                    <a:pt x="14578" y="3881"/>
                    <a:pt x="13377" y="145"/>
                    <a:pt x="11709" y="12"/>
                  </a:cubicBezTo>
                  <a:cubicBezTo>
                    <a:pt x="11630" y="4"/>
                    <a:pt x="11540" y="1"/>
                    <a:pt x="1143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866850" y="2180325"/>
              <a:ext cx="109275" cy="162675"/>
            </a:xfrm>
            <a:custGeom>
              <a:avLst/>
              <a:gdLst/>
              <a:ahLst/>
              <a:cxnLst/>
              <a:rect l="l" t="t" r="r" b="b"/>
              <a:pathLst>
                <a:path w="4371" h="6507" extrusionOk="0">
                  <a:moveTo>
                    <a:pt x="2870" y="1"/>
                  </a:moveTo>
                  <a:lnTo>
                    <a:pt x="2870" y="1"/>
                  </a:lnTo>
                  <a:cubicBezTo>
                    <a:pt x="2869" y="1"/>
                    <a:pt x="1" y="1536"/>
                    <a:pt x="701" y="4304"/>
                  </a:cubicBezTo>
                  <a:cubicBezTo>
                    <a:pt x="1174" y="6174"/>
                    <a:pt x="2562" y="6507"/>
                    <a:pt x="3488" y="6507"/>
                  </a:cubicBezTo>
                  <a:cubicBezTo>
                    <a:pt x="4000" y="6507"/>
                    <a:pt x="4371" y="6406"/>
                    <a:pt x="4371" y="6406"/>
                  </a:cubicBezTo>
                  <a:cubicBezTo>
                    <a:pt x="3704" y="5738"/>
                    <a:pt x="2269" y="6172"/>
                    <a:pt x="2002" y="3704"/>
                  </a:cubicBezTo>
                  <a:cubicBezTo>
                    <a:pt x="1769" y="2069"/>
                    <a:pt x="2903" y="435"/>
                    <a:pt x="2870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726050" y="2125875"/>
              <a:ext cx="170025" cy="405575"/>
            </a:xfrm>
            <a:custGeom>
              <a:avLst/>
              <a:gdLst/>
              <a:ahLst/>
              <a:cxnLst/>
              <a:rect l="l" t="t" r="r" b="b"/>
              <a:pathLst>
                <a:path w="6801" h="16223" extrusionOk="0">
                  <a:moveTo>
                    <a:pt x="1218" y="0"/>
                  </a:moveTo>
                  <a:cubicBezTo>
                    <a:pt x="0" y="0"/>
                    <a:pt x="201" y="2145"/>
                    <a:pt x="863" y="4914"/>
                  </a:cubicBezTo>
                  <a:cubicBezTo>
                    <a:pt x="1563" y="7950"/>
                    <a:pt x="3031" y="16222"/>
                    <a:pt x="3031" y="16222"/>
                  </a:cubicBezTo>
                  <a:cubicBezTo>
                    <a:pt x="3031" y="16222"/>
                    <a:pt x="3365" y="15388"/>
                    <a:pt x="4132" y="15122"/>
                  </a:cubicBezTo>
                  <a:cubicBezTo>
                    <a:pt x="4397" y="15055"/>
                    <a:pt x="4939" y="14887"/>
                    <a:pt x="5634" y="14887"/>
                  </a:cubicBezTo>
                  <a:cubicBezTo>
                    <a:pt x="5989" y="14887"/>
                    <a:pt x="6383" y="14931"/>
                    <a:pt x="6800" y="15055"/>
                  </a:cubicBezTo>
                  <a:cubicBezTo>
                    <a:pt x="5166" y="8317"/>
                    <a:pt x="3965" y="845"/>
                    <a:pt x="1663" y="77"/>
                  </a:cubicBezTo>
                  <a:cubicBezTo>
                    <a:pt x="1497" y="25"/>
                    <a:pt x="1349" y="0"/>
                    <a:pt x="121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587500" y="2280575"/>
              <a:ext cx="130950" cy="178325"/>
            </a:xfrm>
            <a:custGeom>
              <a:avLst/>
              <a:gdLst/>
              <a:ahLst/>
              <a:cxnLst/>
              <a:rect l="l" t="t" r="r" b="b"/>
              <a:pathLst>
                <a:path w="5238" h="7133" extrusionOk="0">
                  <a:moveTo>
                    <a:pt x="617" y="1"/>
                  </a:moveTo>
                  <a:cubicBezTo>
                    <a:pt x="295" y="1"/>
                    <a:pt x="68" y="29"/>
                    <a:pt x="13" y="29"/>
                  </a:cubicBezTo>
                  <a:cubicBezTo>
                    <a:pt x="6" y="29"/>
                    <a:pt x="1" y="28"/>
                    <a:pt x="0" y="27"/>
                  </a:cubicBezTo>
                  <a:lnTo>
                    <a:pt x="0" y="27"/>
                  </a:lnTo>
                  <a:cubicBezTo>
                    <a:pt x="67" y="161"/>
                    <a:pt x="167" y="227"/>
                    <a:pt x="234" y="294"/>
                  </a:cubicBezTo>
                  <a:cubicBezTo>
                    <a:pt x="1234" y="794"/>
                    <a:pt x="1668" y="995"/>
                    <a:pt x="2402" y="2963"/>
                  </a:cubicBezTo>
                  <a:cubicBezTo>
                    <a:pt x="2936" y="4397"/>
                    <a:pt x="2335" y="5865"/>
                    <a:pt x="2168" y="7132"/>
                  </a:cubicBezTo>
                  <a:cubicBezTo>
                    <a:pt x="2168" y="7132"/>
                    <a:pt x="5237" y="5665"/>
                    <a:pt x="3903" y="2029"/>
                  </a:cubicBezTo>
                  <a:cubicBezTo>
                    <a:pt x="3256" y="232"/>
                    <a:pt x="1543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808475" y="2290425"/>
              <a:ext cx="33400" cy="33375"/>
            </a:xfrm>
            <a:custGeom>
              <a:avLst/>
              <a:gdLst/>
              <a:ahLst/>
              <a:cxnLst/>
              <a:rect l="l" t="t" r="r" b="b"/>
              <a:pathLst>
                <a:path w="1336" h="1335" extrusionOk="0">
                  <a:moveTo>
                    <a:pt x="701" y="0"/>
                  </a:moveTo>
                  <a:cubicBezTo>
                    <a:pt x="601" y="0"/>
                    <a:pt x="535" y="0"/>
                    <a:pt x="435" y="33"/>
                  </a:cubicBezTo>
                  <a:cubicBezTo>
                    <a:pt x="368" y="100"/>
                    <a:pt x="268" y="134"/>
                    <a:pt x="234" y="167"/>
                  </a:cubicBezTo>
                  <a:cubicBezTo>
                    <a:pt x="168" y="200"/>
                    <a:pt x="101" y="300"/>
                    <a:pt x="68" y="400"/>
                  </a:cubicBezTo>
                  <a:cubicBezTo>
                    <a:pt x="34" y="467"/>
                    <a:pt x="1" y="567"/>
                    <a:pt x="1" y="634"/>
                  </a:cubicBezTo>
                  <a:lnTo>
                    <a:pt x="1" y="801"/>
                  </a:lnTo>
                  <a:cubicBezTo>
                    <a:pt x="34" y="934"/>
                    <a:pt x="68" y="1001"/>
                    <a:pt x="168" y="1101"/>
                  </a:cubicBezTo>
                  <a:lnTo>
                    <a:pt x="268" y="1234"/>
                  </a:lnTo>
                  <a:cubicBezTo>
                    <a:pt x="368" y="1301"/>
                    <a:pt x="501" y="1334"/>
                    <a:pt x="601" y="1334"/>
                  </a:cubicBezTo>
                  <a:cubicBezTo>
                    <a:pt x="701" y="1334"/>
                    <a:pt x="768" y="1334"/>
                    <a:pt x="868" y="1301"/>
                  </a:cubicBezTo>
                  <a:cubicBezTo>
                    <a:pt x="935" y="1268"/>
                    <a:pt x="1035" y="1234"/>
                    <a:pt x="1068" y="1168"/>
                  </a:cubicBezTo>
                  <a:cubicBezTo>
                    <a:pt x="1168" y="1134"/>
                    <a:pt x="1202" y="1034"/>
                    <a:pt x="1235" y="967"/>
                  </a:cubicBezTo>
                  <a:cubicBezTo>
                    <a:pt x="1268" y="901"/>
                    <a:pt x="1335" y="801"/>
                    <a:pt x="1335" y="734"/>
                  </a:cubicBezTo>
                  <a:lnTo>
                    <a:pt x="1335" y="567"/>
                  </a:lnTo>
                  <a:cubicBezTo>
                    <a:pt x="1268" y="434"/>
                    <a:pt x="1235" y="334"/>
                    <a:pt x="1168" y="267"/>
                  </a:cubicBezTo>
                  <a:lnTo>
                    <a:pt x="1035" y="134"/>
                  </a:lnTo>
                  <a:cubicBezTo>
                    <a:pt x="935" y="67"/>
                    <a:pt x="835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604180" y="2176896"/>
              <a:ext cx="20961" cy="22000"/>
            </a:xfrm>
            <a:custGeom>
              <a:avLst/>
              <a:gdLst/>
              <a:ahLst/>
              <a:cxnLst/>
              <a:rect l="l" t="t" r="r" b="b"/>
              <a:pathLst>
                <a:path w="768" h="806" extrusionOk="0">
                  <a:moveTo>
                    <a:pt x="350" y="0"/>
                  </a:moveTo>
                  <a:cubicBezTo>
                    <a:pt x="173" y="0"/>
                    <a:pt x="31" y="158"/>
                    <a:pt x="0" y="371"/>
                  </a:cubicBezTo>
                  <a:cubicBezTo>
                    <a:pt x="0" y="605"/>
                    <a:pt x="134" y="805"/>
                    <a:pt x="367" y="805"/>
                  </a:cubicBezTo>
                  <a:cubicBezTo>
                    <a:pt x="567" y="805"/>
                    <a:pt x="768" y="638"/>
                    <a:pt x="768" y="438"/>
                  </a:cubicBezTo>
                  <a:cubicBezTo>
                    <a:pt x="768" y="205"/>
                    <a:pt x="601" y="5"/>
                    <a:pt x="401" y="5"/>
                  </a:cubicBezTo>
                  <a:cubicBezTo>
                    <a:pt x="384" y="2"/>
                    <a:pt x="367" y="0"/>
                    <a:pt x="3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691567" y="2181564"/>
              <a:ext cx="21889" cy="21863"/>
            </a:xfrm>
            <a:custGeom>
              <a:avLst/>
              <a:gdLst/>
              <a:ahLst/>
              <a:cxnLst/>
              <a:rect l="l" t="t" r="r" b="b"/>
              <a:pathLst>
                <a:path w="802" h="801" extrusionOk="0">
                  <a:moveTo>
                    <a:pt x="401" y="0"/>
                  </a:moveTo>
                  <a:cubicBezTo>
                    <a:pt x="201" y="0"/>
                    <a:pt x="34" y="167"/>
                    <a:pt x="1" y="367"/>
                  </a:cubicBezTo>
                  <a:cubicBezTo>
                    <a:pt x="1" y="601"/>
                    <a:pt x="167" y="801"/>
                    <a:pt x="368" y="801"/>
                  </a:cubicBezTo>
                  <a:cubicBezTo>
                    <a:pt x="568" y="801"/>
                    <a:pt x="801" y="634"/>
                    <a:pt x="801" y="434"/>
                  </a:cubicBezTo>
                  <a:cubicBezTo>
                    <a:pt x="801" y="200"/>
                    <a:pt x="634" y="0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633300" y="2210140"/>
              <a:ext cx="49208" cy="23337"/>
            </a:xfrm>
            <a:custGeom>
              <a:avLst/>
              <a:gdLst/>
              <a:ahLst/>
              <a:cxnLst/>
              <a:rect l="l" t="t" r="r" b="b"/>
              <a:pathLst>
                <a:path w="1803" h="855" extrusionOk="0">
                  <a:moveTo>
                    <a:pt x="187" y="1"/>
                  </a:moveTo>
                  <a:cubicBezTo>
                    <a:pt x="174" y="1"/>
                    <a:pt x="159" y="9"/>
                    <a:pt x="134" y="21"/>
                  </a:cubicBezTo>
                  <a:cubicBezTo>
                    <a:pt x="101" y="21"/>
                    <a:pt x="34" y="87"/>
                    <a:pt x="34" y="121"/>
                  </a:cubicBezTo>
                  <a:cubicBezTo>
                    <a:pt x="1" y="321"/>
                    <a:pt x="134" y="521"/>
                    <a:pt x="301" y="655"/>
                  </a:cubicBezTo>
                  <a:cubicBezTo>
                    <a:pt x="501" y="788"/>
                    <a:pt x="668" y="855"/>
                    <a:pt x="868" y="855"/>
                  </a:cubicBezTo>
                  <a:cubicBezTo>
                    <a:pt x="1035" y="855"/>
                    <a:pt x="1302" y="821"/>
                    <a:pt x="1469" y="688"/>
                  </a:cubicBezTo>
                  <a:cubicBezTo>
                    <a:pt x="1635" y="588"/>
                    <a:pt x="1769" y="421"/>
                    <a:pt x="1802" y="188"/>
                  </a:cubicBezTo>
                  <a:cubicBezTo>
                    <a:pt x="1802" y="154"/>
                    <a:pt x="1802" y="154"/>
                    <a:pt x="1769" y="121"/>
                  </a:cubicBezTo>
                  <a:cubicBezTo>
                    <a:pt x="1735" y="104"/>
                    <a:pt x="1710" y="96"/>
                    <a:pt x="1690" y="96"/>
                  </a:cubicBezTo>
                  <a:cubicBezTo>
                    <a:pt x="1669" y="96"/>
                    <a:pt x="1652" y="104"/>
                    <a:pt x="1635" y="121"/>
                  </a:cubicBezTo>
                  <a:cubicBezTo>
                    <a:pt x="1535" y="254"/>
                    <a:pt x="1435" y="321"/>
                    <a:pt x="1302" y="388"/>
                  </a:cubicBezTo>
                  <a:cubicBezTo>
                    <a:pt x="1168" y="421"/>
                    <a:pt x="1035" y="421"/>
                    <a:pt x="935" y="421"/>
                  </a:cubicBezTo>
                  <a:cubicBezTo>
                    <a:pt x="801" y="421"/>
                    <a:pt x="668" y="388"/>
                    <a:pt x="535" y="321"/>
                  </a:cubicBezTo>
                  <a:cubicBezTo>
                    <a:pt x="434" y="288"/>
                    <a:pt x="334" y="221"/>
                    <a:pt x="268" y="87"/>
                  </a:cubicBezTo>
                  <a:cubicBezTo>
                    <a:pt x="225" y="24"/>
                    <a:pt x="210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4"/>
          <p:cNvSpPr/>
          <p:nvPr/>
        </p:nvSpPr>
        <p:spPr>
          <a:xfrm>
            <a:off x="8629500" y="2089950"/>
            <a:ext cx="291900" cy="282050"/>
          </a:xfrm>
          <a:custGeom>
            <a:avLst/>
            <a:gdLst/>
            <a:ahLst/>
            <a:cxnLst/>
            <a:rect l="l" t="t" r="r" b="b"/>
            <a:pathLst>
              <a:path w="11676" h="11282" extrusionOk="0">
                <a:moveTo>
                  <a:pt x="6805" y="2948"/>
                </a:moveTo>
                <a:cubicBezTo>
                  <a:pt x="6738" y="3081"/>
                  <a:pt x="6571" y="3148"/>
                  <a:pt x="6438" y="3248"/>
                </a:cubicBezTo>
                <a:cubicBezTo>
                  <a:pt x="6038" y="3548"/>
                  <a:pt x="5637" y="3715"/>
                  <a:pt x="5204" y="3882"/>
                </a:cubicBezTo>
                <a:cubicBezTo>
                  <a:pt x="4770" y="4048"/>
                  <a:pt x="4270" y="4149"/>
                  <a:pt x="3803" y="4249"/>
                </a:cubicBezTo>
                <a:cubicBezTo>
                  <a:pt x="4103" y="4082"/>
                  <a:pt x="4370" y="3882"/>
                  <a:pt x="4670" y="3748"/>
                </a:cubicBezTo>
                <a:cubicBezTo>
                  <a:pt x="5271" y="3415"/>
                  <a:pt x="5904" y="3081"/>
                  <a:pt x="6538" y="2948"/>
                </a:cubicBezTo>
                <a:close/>
                <a:moveTo>
                  <a:pt x="10737" y="4369"/>
                </a:moveTo>
                <a:cubicBezTo>
                  <a:pt x="10768" y="4369"/>
                  <a:pt x="10760" y="4389"/>
                  <a:pt x="10741" y="4482"/>
                </a:cubicBezTo>
                <a:cubicBezTo>
                  <a:pt x="10641" y="4782"/>
                  <a:pt x="10141" y="5149"/>
                  <a:pt x="9907" y="5383"/>
                </a:cubicBezTo>
                <a:cubicBezTo>
                  <a:pt x="9273" y="5916"/>
                  <a:pt x="8606" y="6383"/>
                  <a:pt x="7839" y="6784"/>
                </a:cubicBezTo>
                <a:cubicBezTo>
                  <a:pt x="7139" y="7151"/>
                  <a:pt x="6405" y="7484"/>
                  <a:pt x="5637" y="7751"/>
                </a:cubicBezTo>
                <a:cubicBezTo>
                  <a:pt x="5838" y="7451"/>
                  <a:pt x="6138" y="7217"/>
                  <a:pt x="6305" y="7051"/>
                </a:cubicBezTo>
                <a:cubicBezTo>
                  <a:pt x="7339" y="5950"/>
                  <a:pt x="8606" y="5083"/>
                  <a:pt x="9974" y="4582"/>
                </a:cubicBezTo>
                <a:cubicBezTo>
                  <a:pt x="10141" y="4549"/>
                  <a:pt x="10408" y="4415"/>
                  <a:pt x="10574" y="4382"/>
                </a:cubicBezTo>
                <a:cubicBezTo>
                  <a:pt x="10663" y="4382"/>
                  <a:pt x="10713" y="4369"/>
                  <a:pt x="10737" y="4369"/>
                </a:cubicBezTo>
                <a:close/>
                <a:moveTo>
                  <a:pt x="5436" y="1"/>
                </a:moveTo>
                <a:cubicBezTo>
                  <a:pt x="5405" y="1"/>
                  <a:pt x="5372" y="4"/>
                  <a:pt x="5337" y="12"/>
                </a:cubicBezTo>
                <a:cubicBezTo>
                  <a:pt x="3469" y="513"/>
                  <a:pt x="1168" y="1780"/>
                  <a:pt x="367" y="3648"/>
                </a:cubicBezTo>
                <a:cubicBezTo>
                  <a:pt x="33" y="4415"/>
                  <a:pt x="334" y="5149"/>
                  <a:pt x="1101" y="5416"/>
                </a:cubicBezTo>
                <a:cubicBezTo>
                  <a:pt x="601" y="5983"/>
                  <a:pt x="167" y="6650"/>
                  <a:pt x="100" y="7418"/>
                </a:cubicBezTo>
                <a:cubicBezTo>
                  <a:pt x="0" y="8285"/>
                  <a:pt x="467" y="8985"/>
                  <a:pt x="1301" y="9319"/>
                </a:cubicBezTo>
                <a:cubicBezTo>
                  <a:pt x="1659" y="9457"/>
                  <a:pt x="2040" y="9509"/>
                  <a:pt x="2425" y="9509"/>
                </a:cubicBezTo>
                <a:cubicBezTo>
                  <a:pt x="2972" y="9509"/>
                  <a:pt x="3527" y="9403"/>
                  <a:pt x="4036" y="9286"/>
                </a:cubicBezTo>
                <a:cubicBezTo>
                  <a:pt x="4103" y="9286"/>
                  <a:pt x="4136" y="9252"/>
                  <a:pt x="4203" y="9252"/>
                </a:cubicBezTo>
                <a:cubicBezTo>
                  <a:pt x="4303" y="9652"/>
                  <a:pt x="4537" y="10086"/>
                  <a:pt x="5070" y="10453"/>
                </a:cubicBezTo>
                <a:cubicBezTo>
                  <a:pt x="5857" y="11019"/>
                  <a:pt x="6836" y="11281"/>
                  <a:pt x="7823" y="11281"/>
                </a:cubicBezTo>
                <a:cubicBezTo>
                  <a:pt x="8929" y="11281"/>
                  <a:pt x="10044" y="10952"/>
                  <a:pt x="10908" y="10353"/>
                </a:cubicBezTo>
                <a:cubicBezTo>
                  <a:pt x="11288" y="10002"/>
                  <a:pt x="10950" y="9522"/>
                  <a:pt x="10614" y="9522"/>
                </a:cubicBezTo>
                <a:cubicBezTo>
                  <a:pt x="10566" y="9522"/>
                  <a:pt x="10519" y="9532"/>
                  <a:pt x="10474" y="9552"/>
                </a:cubicBezTo>
                <a:cubicBezTo>
                  <a:pt x="9697" y="9876"/>
                  <a:pt x="8864" y="10074"/>
                  <a:pt x="8020" y="10074"/>
                </a:cubicBezTo>
                <a:cubicBezTo>
                  <a:pt x="7560" y="10074"/>
                  <a:pt x="7097" y="10015"/>
                  <a:pt x="6638" y="9886"/>
                </a:cubicBezTo>
                <a:cubicBezTo>
                  <a:pt x="6138" y="9719"/>
                  <a:pt x="5337" y="9452"/>
                  <a:pt x="5204" y="8885"/>
                </a:cubicBezTo>
                <a:lnTo>
                  <a:pt x="5204" y="8819"/>
                </a:lnTo>
                <a:cubicBezTo>
                  <a:pt x="5871" y="8618"/>
                  <a:pt x="6505" y="8385"/>
                  <a:pt x="7172" y="8118"/>
                </a:cubicBezTo>
                <a:cubicBezTo>
                  <a:pt x="8173" y="7718"/>
                  <a:pt x="9173" y="7151"/>
                  <a:pt x="10007" y="6450"/>
                </a:cubicBezTo>
                <a:cubicBezTo>
                  <a:pt x="10408" y="6117"/>
                  <a:pt x="10708" y="5783"/>
                  <a:pt x="11041" y="5383"/>
                </a:cubicBezTo>
                <a:cubicBezTo>
                  <a:pt x="11308" y="5049"/>
                  <a:pt x="11675" y="4616"/>
                  <a:pt x="11608" y="4215"/>
                </a:cubicBezTo>
                <a:cubicBezTo>
                  <a:pt x="11531" y="3765"/>
                  <a:pt x="11215" y="3594"/>
                  <a:pt x="10779" y="3594"/>
                </a:cubicBezTo>
                <a:cubicBezTo>
                  <a:pt x="9534" y="3594"/>
                  <a:pt x="7308" y="4995"/>
                  <a:pt x="6838" y="5316"/>
                </a:cubicBezTo>
                <a:cubicBezTo>
                  <a:pt x="5971" y="5950"/>
                  <a:pt x="4770" y="7084"/>
                  <a:pt x="4370" y="8218"/>
                </a:cubicBezTo>
                <a:cubicBezTo>
                  <a:pt x="4170" y="8251"/>
                  <a:pt x="3970" y="8318"/>
                  <a:pt x="3703" y="8352"/>
                </a:cubicBezTo>
                <a:cubicBezTo>
                  <a:pt x="3339" y="8453"/>
                  <a:pt x="2925" y="8529"/>
                  <a:pt x="2508" y="8529"/>
                </a:cubicBezTo>
                <a:cubicBezTo>
                  <a:pt x="2237" y="8529"/>
                  <a:pt x="1964" y="8497"/>
                  <a:pt x="1701" y="8418"/>
                </a:cubicBezTo>
                <a:cubicBezTo>
                  <a:pt x="934" y="8118"/>
                  <a:pt x="934" y="7418"/>
                  <a:pt x="1268" y="6750"/>
                </a:cubicBezTo>
                <a:cubicBezTo>
                  <a:pt x="1501" y="6250"/>
                  <a:pt x="1835" y="5816"/>
                  <a:pt x="2268" y="5449"/>
                </a:cubicBezTo>
                <a:cubicBezTo>
                  <a:pt x="2969" y="5449"/>
                  <a:pt x="3703" y="5283"/>
                  <a:pt x="4370" y="5149"/>
                </a:cubicBezTo>
                <a:cubicBezTo>
                  <a:pt x="5437" y="4916"/>
                  <a:pt x="6505" y="4515"/>
                  <a:pt x="7305" y="3748"/>
                </a:cubicBezTo>
                <a:cubicBezTo>
                  <a:pt x="7539" y="3481"/>
                  <a:pt x="7872" y="3148"/>
                  <a:pt x="7839" y="2748"/>
                </a:cubicBezTo>
                <a:cubicBezTo>
                  <a:pt x="7806" y="2281"/>
                  <a:pt x="7339" y="2114"/>
                  <a:pt x="6938" y="2114"/>
                </a:cubicBezTo>
                <a:cubicBezTo>
                  <a:pt x="5971" y="2114"/>
                  <a:pt x="5037" y="2581"/>
                  <a:pt x="4203" y="3048"/>
                </a:cubicBezTo>
                <a:cubicBezTo>
                  <a:pt x="3469" y="3448"/>
                  <a:pt x="2702" y="3948"/>
                  <a:pt x="2002" y="4482"/>
                </a:cubicBezTo>
                <a:lnTo>
                  <a:pt x="1668" y="4482"/>
                </a:lnTo>
                <a:cubicBezTo>
                  <a:pt x="1168" y="4449"/>
                  <a:pt x="1201" y="4215"/>
                  <a:pt x="1434" y="3815"/>
                </a:cubicBezTo>
                <a:cubicBezTo>
                  <a:pt x="2335" y="2281"/>
                  <a:pt x="4103" y="1480"/>
                  <a:pt x="5604" y="713"/>
                </a:cubicBezTo>
                <a:cubicBezTo>
                  <a:pt x="5942" y="498"/>
                  <a:pt x="5799" y="1"/>
                  <a:pt x="5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387300" y="202075"/>
            <a:ext cx="611475" cy="337925"/>
          </a:xfrm>
          <a:custGeom>
            <a:avLst/>
            <a:gdLst/>
            <a:ahLst/>
            <a:cxnLst/>
            <a:rect l="l" t="t" r="r" b="b"/>
            <a:pathLst>
              <a:path w="24459" h="13517" extrusionOk="0">
                <a:moveTo>
                  <a:pt x="16769" y="5044"/>
                </a:moveTo>
                <a:lnTo>
                  <a:pt x="16769" y="5044"/>
                </a:lnTo>
                <a:cubicBezTo>
                  <a:pt x="16803" y="5077"/>
                  <a:pt x="16836" y="5077"/>
                  <a:pt x="16903" y="5144"/>
                </a:cubicBezTo>
                <a:cubicBezTo>
                  <a:pt x="17770" y="5678"/>
                  <a:pt x="18470" y="6412"/>
                  <a:pt x="19104" y="7212"/>
                </a:cubicBezTo>
                <a:cubicBezTo>
                  <a:pt x="19738" y="8013"/>
                  <a:pt x="20405" y="8847"/>
                  <a:pt x="20739" y="9814"/>
                </a:cubicBezTo>
                <a:cubicBezTo>
                  <a:pt x="20916" y="10316"/>
                  <a:pt x="21067" y="11444"/>
                  <a:pt x="20337" y="11444"/>
                </a:cubicBezTo>
                <a:cubicBezTo>
                  <a:pt x="20242" y="11444"/>
                  <a:pt x="20132" y="11424"/>
                  <a:pt x="20005" y="11382"/>
                </a:cubicBezTo>
                <a:cubicBezTo>
                  <a:pt x="19571" y="11215"/>
                  <a:pt x="19271" y="10848"/>
                  <a:pt x="18971" y="10481"/>
                </a:cubicBezTo>
                <a:cubicBezTo>
                  <a:pt x="18637" y="10048"/>
                  <a:pt x="18304" y="9581"/>
                  <a:pt x="18070" y="9080"/>
                </a:cubicBezTo>
                <a:cubicBezTo>
                  <a:pt x="17403" y="7879"/>
                  <a:pt x="16903" y="6478"/>
                  <a:pt x="16769" y="5044"/>
                </a:cubicBezTo>
                <a:close/>
                <a:moveTo>
                  <a:pt x="12766" y="8647"/>
                </a:moveTo>
                <a:cubicBezTo>
                  <a:pt x="13500" y="9180"/>
                  <a:pt x="14301" y="9881"/>
                  <a:pt x="14834" y="10715"/>
                </a:cubicBezTo>
                <a:cubicBezTo>
                  <a:pt x="15101" y="11082"/>
                  <a:pt x="15301" y="11549"/>
                  <a:pt x="15268" y="12049"/>
                </a:cubicBezTo>
                <a:cubicBezTo>
                  <a:pt x="15223" y="12307"/>
                  <a:pt x="15122" y="12406"/>
                  <a:pt x="14997" y="12406"/>
                </a:cubicBezTo>
                <a:cubicBezTo>
                  <a:pt x="14848" y="12406"/>
                  <a:pt x="14664" y="12264"/>
                  <a:pt x="14501" y="12082"/>
                </a:cubicBezTo>
                <a:cubicBezTo>
                  <a:pt x="14167" y="11716"/>
                  <a:pt x="13967" y="11249"/>
                  <a:pt x="13734" y="10848"/>
                </a:cubicBezTo>
                <a:cubicBezTo>
                  <a:pt x="13467" y="10381"/>
                  <a:pt x="13233" y="9881"/>
                  <a:pt x="13000" y="9381"/>
                </a:cubicBezTo>
                <a:lnTo>
                  <a:pt x="12766" y="8647"/>
                </a:lnTo>
                <a:close/>
                <a:moveTo>
                  <a:pt x="6962" y="8580"/>
                </a:moveTo>
                <a:lnTo>
                  <a:pt x="6962" y="8580"/>
                </a:lnTo>
                <a:cubicBezTo>
                  <a:pt x="7262" y="8980"/>
                  <a:pt x="7463" y="9347"/>
                  <a:pt x="7629" y="9681"/>
                </a:cubicBezTo>
                <a:cubicBezTo>
                  <a:pt x="7996" y="10415"/>
                  <a:pt x="8497" y="11649"/>
                  <a:pt x="7996" y="12416"/>
                </a:cubicBezTo>
                <a:cubicBezTo>
                  <a:pt x="6895" y="11515"/>
                  <a:pt x="6328" y="9914"/>
                  <a:pt x="6962" y="8580"/>
                </a:cubicBezTo>
                <a:close/>
                <a:moveTo>
                  <a:pt x="18762" y="1"/>
                </a:moveTo>
                <a:cubicBezTo>
                  <a:pt x="18542" y="1"/>
                  <a:pt x="18322" y="24"/>
                  <a:pt x="18103" y="74"/>
                </a:cubicBezTo>
                <a:cubicBezTo>
                  <a:pt x="16969" y="374"/>
                  <a:pt x="16302" y="1341"/>
                  <a:pt x="16002" y="2376"/>
                </a:cubicBezTo>
                <a:cubicBezTo>
                  <a:pt x="15902" y="2809"/>
                  <a:pt x="15835" y="3243"/>
                  <a:pt x="15802" y="3710"/>
                </a:cubicBezTo>
                <a:cubicBezTo>
                  <a:pt x="15552" y="3643"/>
                  <a:pt x="15310" y="3610"/>
                  <a:pt x="15068" y="3610"/>
                </a:cubicBezTo>
                <a:cubicBezTo>
                  <a:pt x="14826" y="3610"/>
                  <a:pt x="14584" y="3643"/>
                  <a:pt x="14334" y="3710"/>
                </a:cubicBezTo>
                <a:cubicBezTo>
                  <a:pt x="13267" y="3977"/>
                  <a:pt x="12466" y="4744"/>
                  <a:pt x="12066" y="5745"/>
                </a:cubicBezTo>
                <a:cubicBezTo>
                  <a:pt x="11899" y="6078"/>
                  <a:pt x="11799" y="6478"/>
                  <a:pt x="11766" y="6845"/>
                </a:cubicBezTo>
                <a:cubicBezTo>
                  <a:pt x="11033" y="6448"/>
                  <a:pt x="10248" y="6208"/>
                  <a:pt x="9435" y="6208"/>
                </a:cubicBezTo>
                <a:cubicBezTo>
                  <a:pt x="8952" y="6208"/>
                  <a:pt x="8460" y="6292"/>
                  <a:pt x="7963" y="6478"/>
                </a:cubicBezTo>
                <a:cubicBezTo>
                  <a:pt x="7563" y="6645"/>
                  <a:pt x="7162" y="6879"/>
                  <a:pt x="6829" y="7179"/>
                </a:cubicBezTo>
                <a:cubicBezTo>
                  <a:pt x="6192" y="6670"/>
                  <a:pt x="5465" y="6343"/>
                  <a:pt x="4588" y="6343"/>
                </a:cubicBezTo>
                <a:cubicBezTo>
                  <a:pt x="4546" y="6343"/>
                  <a:pt x="4503" y="6344"/>
                  <a:pt x="4460" y="6345"/>
                </a:cubicBezTo>
                <a:cubicBezTo>
                  <a:pt x="3460" y="6378"/>
                  <a:pt x="2626" y="6912"/>
                  <a:pt x="1959" y="7646"/>
                </a:cubicBezTo>
                <a:cubicBezTo>
                  <a:pt x="1125" y="8480"/>
                  <a:pt x="558" y="9547"/>
                  <a:pt x="124" y="10648"/>
                </a:cubicBezTo>
                <a:cubicBezTo>
                  <a:pt x="1" y="10977"/>
                  <a:pt x="231" y="11191"/>
                  <a:pt x="489" y="11191"/>
                </a:cubicBezTo>
                <a:cubicBezTo>
                  <a:pt x="650" y="11191"/>
                  <a:pt x="822" y="11107"/>
                  <a:pt x="925" y="10915"/>
                </a:cubicBezTo>
                <a:cubicBezTo>
                  <a:pt x="1672" y="9540"/>
                  <a:pt x="2793" y="7283"/>
                  <a:pt x="4602" y="7283"/>
                </a:cubicBezTo>
                <a:cubicBezTo>
                  <a:pt x="4812" y="7283"/>
                  <a:pt x="5032" y="7313"/>
                  <a:pt x="5261" y="7379"/>
                </a:cubicBezTo>
                <a:cubicBezTo>
                  <a:pt x="5628" y="7479"/>
                  <a:pt x="5961" y="7679"/>
                  <a:pt x="6262" y="7913"/>
                </a:cubicBezTo>
                <a:cubicBezTo>
                  <a:pt x="6062" y="8246"/>
                  <a:pt x="5895" y="8580"/>
                  <a:pt x="5795" y="8980"/>
                </a:cubicBezTo>
                <a:cubicBezTo>
                  <a:pt x="5494" y="10148"/>
                  <a:pt x="5795" y="11315"/>
                  <a:pt x="6462" y="12249"/>
                </a:cubicBezTo>
                <a:cubicBezTo>
                  <a:pt x="6795" y="12716"/>
                  <a:pt x="7262" y="13150"/>
                  <a:pt x="7729" y="13417"/>
                </a:cubicBezTo>
                <a:cubicBezTo>
                  <a:pt x="7796" y="13483"/>
                  <a:pt x="7896" y="13517"/>
                  <a:pt x="8000" y="13517"/>
                </a:cubicBezTo>
                <a:cubicBezTo>
                  <a:pt x="8105" y="13517"/>
                  <a:pt x="8213" y="13483"/>
                  <a:pt x="8296" y="13417"/>
                </a:cubicBezTo>
                <a:cubicBezTo>
                  <a:pt x="9898" y="11982"/>
                  <a:pt x="8663" y="9214"/>
                  <a:pt x="7463" y="7813"/>
                </a:cubicBezTo>
                <a:cubicBezTo>
                  <a:pt x="7991" y="7299"/>
                  <a:pt x="8630" y="7093"/>
                  <a:pt x="9294" y="7093"/>
                </a:cubicBezTo>
                <a:cubicBezTo>
                  <a:pt x="10096" y="7093"/>
                  <a:pt x="10936" y="7393"/>
                  <a:pt x="11666" y="7813"/>
                </a:cubicBezTo>
                <a:cubicBezTo>
                  <a:pt x="11732" y="8213"/>
                  <a:pt x="11799" y="8680"/>
                  <a:pt x="11932" y="9080"/>
                </a:cubicBezTo>
                <a:cubicBezTo>
                  <a:pt x="12133" y="9714"/>
                  <a:pt x="12399" y="10348"/>
                  <a:pt x="12733" y="10915"/>
                </a:cubicBezTo>
                <a:cubicBezTo>
                  <a:pt x="13000" y="11482"/>
                  <a:pt x="13300" y="12082"/>
                  <a:pt x="13734" y="12583"/>
                </a:cubicBezTo>
                <a:cubicBezTo>
                  <a:pt x="14038" y="12949"/>
                  <a:pt x="14427" y="13259"/>
                  <a:pt x="14873" y="13259"/>
                </a:cubicBezTo>
                <a:cubicBezTo>
                  <a:pt x="14915" y="13259"/>
                  <a:pt x="14958" y="13256"/>
                  <a:pt x="15001" y="13250"/>
                </a:cubicBezTo>
                <a:cubicBezTo>
                  <a:pt x="15568" y="13217"/>
                  <a:pt x="15902" y="12750"/>
                  <a:pt x="15969" y="12249"/>
                </a:cubicBezTo>
                <a:cubicBezTo>
                  <a:pt x="16169" y="11048"/>
                  <a:pt x="15402" y="9981"/>
                  <a:pt x="14601" y="9147"/>
                </a:cubicBezTo>
                <a:cubicBezTo>
                  <a:pt x="14001" y="8513"/>
                  <a:pt x="13300" y="7846"/>
                  <a:pt x="12566" y="7346"/>
                </a:cubicBezTo>
                <a:cubicBezTo>
                  <a:pt x="12566" y="7046"/>
                  <a:pt x="12600" y="6812"/>
                  <a:pt x="12666" y="6512"/>
                </a:cubicBezTo>
                <a:cubicBezTo>
                  <a:pt x="12900" y="5745"/>
                  <a:pt x="13333" y="5011"/>
                  <a:pt x="14101" y="4677"/>
                </a:cubicBezTo>
                <a:cubicBezTo>
                  <a:pt x="14380" y="4573"/>
                  <a:pt x="14659" y="4523"/>
                  <a:pt x="14942" y="4523"/>
                </a:cubicBezTo>
                <a:cubicBezTo>
                  <a:pt x="15201" y="4523"/>
                  <a:pt x="15465" y="4564"/>
                  <a:pt x="15735" y="4644"/>
                </a:cubicBezTo>
                <a:cubicBezTo>
                  <a:pt x="15802" y="6378"/>
                  <a:pt x="16402" y="8146"/>
                  <a:pt x="17236" y="9547"/>
                </a:cubicBezTo>
                <a:cubicBezTo>
                  <a:pt x="17803" y="10515"/>
                  <a:pt x="18604" y="11849"/>
                  <a:pt x="19738" y="12183"/>
                </a:cubicBezTo>
                <a:cubicBezTo>
                  <a:pt x="19901" y="12233"/>
                  <a:pt x="20058" y="12257"/>
                  <a:pt x="20208" y="12257"/>
                </a:cubicBezTo>
                <a:cubicBezTo>
                  <a:pt x="21040" y="12257"/>
                  <a:pt x="21639" y="11524"/>
                  <a:pt x="21639" y="10648"/>
                </a:cubicBezTo>
                <a:cubicBezTo>
                  <a:pt x="21639" y="9481"/>
                  <a:pt x="20905" y="8413"/>
                  <a:pt x="20272" y="7479"/>
                </a:cubicBezTo>
                <a:cubicBezTo>
                  <a:pt x="19504" y="6378"/>
                  <a:pt x="18637" y="5344"/>
                  <a:pt x="17570" y="4544"/>
                </a:cubicBezTo>
                <a:cubicBezTo>
                  <a:pt x="17270" y="4344"/>
                  <a:pt x="16936" y="4143"/>
                  <a:pt x="16569" y="3977"/>
                </a:cubicBezTo>
                <a:cubicBezTo>
                  <a:pt x="16569" y="3743"/>
                  <a:pt x="16569" y="3543"/>
                  <a:pt x="16602" y="3343"/>
                </a:cubicBezTo>
                <a:cubicBezTo>
                  <a:pt x="16669" y="2409"/>
                  <a:pt x="17003" y="1341"/>
                  <a:pt x="17937" y="908"/>
                </a:cubicBezTo>
                <a:cubicBezTo>
                  <a:pt x="18205" y="795"/>
                  <a:pt x="18483" y="745"/>
                  <a:pt x="18762" y="745"/>
                </a:cubicBezTo>
                <a:cubicBezTo>
                  <a:pt x="19555" y="745"/>
                  <a:pt x="20355" y="1148"/>
                  <a:pt x="20972" y="1642"/>
                </a:cubicBezTo>
                <a:cubicBezTo>
                  <a:pt x="22607" y="2909"/>
                  <a:pt x="23341" y="5077"/>
                  <a:pt x="23808" y="7012"/>
                </a:cubicBezTo>
                <a:cubicBezTo>
                  <a:pt x="23903" y="7203"/>
                  <a:pt x="24059" y="7288"/>
                  <a:pt x="24193" y="7288"/>
                </a:cubicBezTo>
                <a:cubicBezTo>
                  <a:pt x="24340" y="7288"/>
                  <a:pt x="24459" y="7186"/>
                  <a:pt x="24441" y="7012"/>
                </a:cubicBezTo>
                <a:cubicBezTo>
                  <a:pt x="24008" y="4811"/>
                  <a:pt x="23307" y="2476"/>
                  <a:pt x="21439" y="1008"/>
                </a:cubicBezTo>
                <a:cubicBezTo>
                  <a:pt x="20680" y="438"/>
                  <a:pt x="19722" y="1"/>
                  <a:pt x="1876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>
            <a:off x="351097" y="478459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09450" y="463219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/>
          <p:nvPr/>
        </p:nvSpPr>
        <p:spPr>
          <a:xfrm rot="-5400000">
            <a:off x="7544880" y="3295904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4299650" y="1089150"/>
            <a:ext cx="2849100" cy="13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4299650" y="2415550"/>
            <a:ext cx="3819600" cy="18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400" b="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7"/>
          <p:cNvSpPr/>
          <p:nvPr/>
        </p:nvSpPr>
        <p:spPr>
          <a:xfrm rot="-9941259" flipH="1">
            <a:off x="5172984" y="141003"/>
            <a:ext cx="3884492" cy="1187809"/>
          </a:xfrm>
          <a:custGeom>
            <a:avLst/>
            <a:gdLst/>
            <a:ahLst/>
            <a:cxnLst/>
            <a:rect l="l" t="t" r="r" b="b"/>
            <a:pathLst>
              <a:path w="156716" h="69913" extrusionOk="0">
                <a:moveTo>
                  <a:pt x="0" y="0"/>
                </a:moveTo>
                <a:cubicBezTo>
                  <a:pt x="10649" y="9041"/>
                  <a:pt x="44805" y="50297"/>
                  <a:pt x="63892" y="54248"/>
                </a:cubicBezTo>
                <a:cubicBezTo>
                  <a:pt x="82979" y="58200"/>
                  <a:pt x="117135" y="31813"/>
                  <a:pt x="114523" y="23709"/>
                </a:cubicBezTo>
                <a:cubicBezTo>
                  <a:pt x="111911" y="15605"/>
                  <a:pt x="54248" y="-1607"/>
                  <a:pt x="48220" y="5626"/>
                </a:cubicBezTo>
                <a:cubicBezTo>
                  <a:pt x="42193" y="12859"/>
                  <a:pt x="60275" y="58200"/>
                  <a:pt x="78358" y="67107"/>
                </a:cubicBezTo>
                <a:cubicBezTo>
                  <a:pt x="96441" y="76014"/>
                  <a:pt x="143656" y="60410"/>
                  <a:pt x="156716" y="5907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8" name="Google Shape;158;p7"/>
          <p:cNvSpPr/>
          <p:nvPr/>
        </p:nvSpPr>
        <p:spPr>
          <a:xfrm>
            <a:off x="8551272" y="960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/>
          <p:nvPr/>
        </p:nvSpPr>
        <p:spPr>
          <a:xfrm>
            <a:off x="537472" y="38684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360987" y="6148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"/>
          <p:cNvSpPr/>
          <p:nvPr/>
        </p:nvSpPr>
        <p:spPr>
          <a:xfrm rot="-5400000">
            <a:off x="-899307" y="3558757"/>
            <a:ext cx="3132136" cy="1333506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4" r:id="rId8"/>
    <p:sldLayoutId id="2147483665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12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image" Target="../media/image6.jpeg"/><Relationship Id="rId9" Type="http://schemas.openxmlformats.org/officeDocument/2006/relationships/image" Target="../media/image19.pn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waterfall chart&#10;&#10;Description automatically generated">
            <a:extLst>
              <a:ext uri="{FF2B5EF4-FFF2-40B4-BE49-F238E27FC236}">
                <a16:creationId xmlns:a16="http://schemas.microsoft.com/office/drawing/2014/main" id="{575754BD-8076-4BA2-811C-D17A347A4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B549C-DCCC-46B2-A8D4-C7851595730A}"/>
              </a:ext>
            </a:extLst>
          </p:cNvPr>
          <p:cNvSpPr/>
          <p:nvPr/>
        </p:nvSpPr>
        <p:spPr>
          <a:xfrm>
            <a:off x="3408376" y="89947"/>
            <a:ext cx="2373033" cy="646331"/>
          </a:xfrm>
          <a:prstGeom prst="roundRect">
            <a:avLst/>
          </a:prstGeom>
          <a:solidFill>
            <a:schemeClr val="accent5">
              <a:lumMod val="50000"/>
              <a:alpha val="6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E6ADF-34D8-4BBF-8B0F-D9AE8E520F17}"/>
              </a:ext>
            </a:extLst>
          </p:cNvPr>
          <p:cNvSpPr txBox="1"/>
          <p:nvPr/>
        </p:nvSpPr>
        <p:spPr>
          <a:xfrm>
            <a:off x="1523029" y="544282"/>
            <a:ext cx="600986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19,4                    140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120,41                    27,67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23C4-44C1-4C3B-BB44-8CF081F59CF5}"/>
              </a:ext>
            </a:extLst>
          </p:cNvPr>
          <p:cNvSpPr txBox="1"/>
          <p:nvPr/>
        </p:nvSpPr>
        <p:spPr>
          <a:xfrm>
            <a:off x="1838164" y="2715943"/>
            <a:ext cx="6171517" cy="167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-Nêu cách cộng 2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</a:t>
            </a:r>
            <a:r>
              <a:rPr lang="en-US" sz="3200" dirty="0" err="1">
                <a:solidFill>
                  <a:srgbClr val="CC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endParaRPr lang="en-US" sz="3200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Khi cộng 1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với 1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thập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</a:t>
            </a:r>
            <a:r>
              <a:rPr lang="pl-PL" sz="32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cần lưu ý điều gì?</a:t>
            </a:r>
            <a:endParaRPr lang="en-US" sz="3200" dirty="0">
              <a:solidFill>
                <a:srgbClr val="CC3300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43F0B-0741-4214-9021-718BDBAA07F2}"/>
              </a:ext>
            </a:extLst>
          </p:cNvPr>
          <p:cNvSpPr txBox="1"/>
          <p:nvPr/>
        </p:nvSpPr>
        <p:spPr>
          <a:xfrm>
            <a:off x="3542960" y="89947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3600" i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3029" y="2216535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27959" y="2216535"/>
            <a:ext cx="1253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3029" y="2216535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139,81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68229" y="2191923"/>
            <a:ext cx="1313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167,67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2160" y="3095035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5,8 + .... = 5,8        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9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67,7 + .... = 67,72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9,95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413" y="3257550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5,91 + 4 = ....         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17,354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0,371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528" y="3138973"/>
            <a:ext cx="3211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+ 0,354 = ........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art, waterfall chart&#10;&#10;Description automatically generated">
            <a:extLst>
              <a:ext uri="{FF2B5EF4-FFF2-40B4-BE49-F238E27FC236}">
                <a16:creationId xmlns:a16="http://schemas.microsoft.com/office/drawing/2014/main" id="{B3E6F903-C4C9-4310-B871-69AA2D3B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grpSp>
        <p:nvGrpSpPr>
          <p:cNvPr id="847" name="Google Shape;847;p41"/>
          <p:cNvGrpSpPr/>
          <p:nvPr/>
        </p:nvGrpSpPr>
        <p:grpSpPr>
          <a:xfrm>
            <a:off x="511425" y="707300"/>
            <a:ext cx="3298425" cy="3682225"/>
            <a:chOff x="511425" y="859700"/>
            <a:chExt cx="3298425" cy="3682225"/>
          </a:xfrm>
        </p:grpSpPr>
        <p:sp>
          <p:nvSpPr>
            <p:cNvPr id="848" name="Google Shape;848;p41"/>
            <p:cNvSpPr/>
            <p:nvPr/>
          </p:nvSpPr>
          <p:spPr>
            <a:xfrm>
              <a:off x="511425" y="859700"/>
              <a:ext cx="3249712" cy="206050"/>
            </a:xfrm>
            <a:custGeom>
              <a:avLst/>
              <a:gdLst/>
              <a:ahLst/>
              <a:cxnLst/>
              <a:rect l="l" t="t" r="r" b="b"/>
              <a:pathLst>
                <a:path w="139353" h="8242" extrusionOk="0">
                  <a:moveTo>
                    <a:pt x="55733" y="1"/>
                  </a:moveTo>
                  <a:cubicBezTo>
                    <a:pt x="53503" y="1"/>
                    <a:pt x="51073" y="14"/>
                    <a:pt x="48534" y="50"/>
                  </a:cubicBezTo>
                  <a:cubicBezTo>
                    <a:pt x="40800" y="116"/>
                    <a:pt x="33893" y="303"/>
                    <a:pt x="31086" y="303"/>
                  </a:cubicBezTo>
                  <a:cubicBezTo>
                    <a:pt x="30279" y="303"/>
                    <a:pt x="29811" y="288"/>
                    <a:pt x="29760" y="249"/>
                  </a:cubicBezTo>
                  <a:cubicBezTo>
                    <a:pt x="29736" y="226"/>
                    <a:pt x="29699" y="216"/>
                    <a:pt x="29652" y="216"/>
                  </a:cubicBezTo>
                  <a:cubicBezTo>
                    <a:pt x="29402" y="216"/>
                    <a:pt x="28870" y="502"/>
                    <a:pt x="28571" y="502"/>
                  </a:cubicBezTo>
                  <a:cubicBezTo>
                    <a:pt x="28523" y="502"/>
                    <a:pt x="28481" y="495"/>
                    <a:pt x="28447" y="478"/>
                  </a:cubicBezTo>
                  <a:cubicBezTo>
                    <a:pt x="13968" y="1240"/>
                    <a:pt x="6551" y="1794"/>
                    <a:pt x="4907" y="1794"/>
                  </a:cubicBezTo>
                  <a:cubicBezTo>
                    <a:pt x="4827" y="1794"/>
                    <a:pt x="4761" y="1793"/>
                    <a:pt x="4709" y="1790"/>
                  </a:cubicBezTo>
                  <a:cubicBezTo>
                    <a:pt x="4548" y="1786"/>
                    <a:pt x="4401" y="1784"/>
                    <a:pt x="4266" y="1784"/>
                  </a:cubicBezTo>
                  <a:cubicBezTo>
                    <a:pt x="3490" y="1784"/>
                    <a:pt x="3109" y="1861"/>
                    <a:pt x="2768" y="2104"/>
                  </a:cubicBezTo>
                  <a:cubicBezTo>
                    <a:pt x="1656" y="2931"/>
                    <a:pt x="1" y="8039"/>
                    <a:pt x="1228" y="8238"/>
                  </a:cubicBezTo>
                  <a:cubicBezTo>
                    <a:pt x="1253" y="8240"/>
                    <a:pt x="1289" y="8241"/>
                    <a:pt x="1333" y="8241"/>
                  </a:cubicBezTo>
                  <a:cubicBezTo>
                    <a:pt x="2996" y="8241"/>
                    <a:pt x="17482" y="6949"/>
                    <a:pt x="23837" y="6949"/>
                  </a:cubicBezTo>
                  <a:cubicBezTo>
                    <a:pt x="25010" y="6949"/>
                    <a:pt x="25906" y="6993"/>
                    <a:pt x="26393" y="7097"/>
                  </a:cubicBezTo>
                  <a:cubicBezTo>
                    <a:pt x="30021" y="6844"/>
                    <a:pt x="39419" y="6170"/>
                    <a:pt x="46125" y="6170"/>
                  </a:cubicBezTo>
                  <a:cubicBezTo>
                    <a:pt x="48490" y="6170"/>
                    <a:pt x="50520" y="6254"/>
                    <a:pt x="51844" y="6469"/>
                  </a:cubicBezTo>
                  <a:cubicBezTo>
                    <a:pt x="52567" y="6265"/>
                    <a:pt x="54440" y="6187"/>
                    <a:pt x="56874" y="6187"/>
                  </a:cubicBezTo>
                  <a:cubicBezTo>
                    <a:pt x="64404" y="6187"/>
                    <a:pt x="77312" y="6928"/>
                    <a:pt x="78244" y="6928"/>
                  </a:cubicBezTo>
                  <a:cubicBezTo>
                    <a:pt x="78269" y="6928"/>
                    <a:pt x="78286" y="6927"/>
                    <a:pt x="78293" y="6926"/>
                  </a:cubicBezTo>
                  <a:cubicBezTo>
                    <a:pt x="78514" y="6890"/>
                    <a:pt x="78887" y="6874"/>
                    <a:pt x="79344" y="6874"/>
                  </a:cubicBezTo>
                  <a:cubicBezTo>
                    <a:pt x="81068" y="6874"/>
                    <a:pt x="83994" y="7100"/>
                    <a:pt x="84513" y="7325"/>
                  </a:cubicBezTo>
                  <a:cubicBezTo>
                    <a:pt x="85064" y="7569"/>
                    <a:pt x="85773" y="7632"/>
                    <a:pt x="86478" y="7632"/>
                  </a:cubicBezTo>
                  <a:cubicBezTo>
                    <a:pt x="87224" y="7632"/>
                    <a:pt x="87966" y="7562"/>
                    <a:pt x="88514" y="7562"/>
                  </a:cubicBezTo>
                  <a:cubicBezTo>
                    <a:pt x="88843" y="7562"/>
                    <a:pt x="89102" y="7587"/>
                    <a:pt x="89249" y="7668"/>
                  </a:cubicBezTo>
                  <a:cubicBezTo>
                    <a:pt x="92689" y="7609"/>
                    <a:pt x="94471" y="7592"/>
                    <a:pt x="95538" y="7592"/>
                  </a:cubicBezTo>
                  <a:cubicBezTo>
                    <a:pt x="96975" y="7592"/>
                    <a:pt x="97113" y="7623"/>
                    <a:pt x="98257" y="7623"/>
                  </a:cubicBezTo>
                  <a:cubicBezTo>
                    <a:pt x="99969" y="7623"/>
                    <a:pt x="103932" y="7554"/>
                    <a:pt x="117867" y="7211"/>
                  </a:cubicBezTo>
                  <a:cubicBezTo>
                    <a:pt x="120007" y="7183"/>
                    <a:pt x="120235" y="7183"/>
                    <a:pt x="122004" y="7126"/>
                  </a:cubicBezTo>
                  <a:cubicBezTo>
                    <a:pt x="123053" y="6999"/>
                    <a:pt x="124139" y="6949"/>
                    <a:pt x="125211" y="6949"/>
                  </a:cubicBezTo>
                  <a:cubicBezTo>
                    <a:pt x="127990" y="6949"/>
                    <a:pt x="130673" y="7283"/>
                    <a:pt x="132362" y="7468"/>
                  </a:cubicBezTo>
                  <a:cubicBezTo>
                    <a:pt x="133038" y="7543"/>
                    <a:pt x="133810" y="7618"/>
                    <a:pt x="134472" y="7618"/>
                  </a:cubicBezTo>
                  <a:cubicBezTo>
                    <a:pt x="135067" y="7618"/>
                    <a:pt x="135573" y="7558"/>
                    <a:pt x="135843" y="7382"/>
                  </a:cubicBezTo>
                  <a:cubicBezTo>
                    <a:pt x="137069" y="6641"/>
                    <a:pt x="139352" y="2960"/>
                    <a:pt x="138981" y="1961"/>
                  </a:cubicBezTo>
                  <a:cubicBezTo>
                    <a:pt x="138896" y="1704"/>
                    <a:pt x="135472" y="1362"/>
                    <a:pt x="135215" y="1334"/>
                  </a:cubicBezTo>
                  <a:cubicBezTo>
                    <a:pt x="133931" y="1191"/>
                    <a:pt x="134416" y="1248"/>
                    <a:pt x="133075" y="1134"/>
                  </a:cubicBezTo>
                  <a:cubicBezTo>
                    <a:pt x="131638" y="1034"/>
                    <a:pt x="129897" y="992"/>
                    <a:pt x="128627" y="992"/>
                  </a:cubicBezTo>
                  <a:cubicBezTo>
                    <a:pt x="127728" y="992"/>
                    <a:pt x="127066" y="1013"/>
                    <a:pt x="126912" y="1048"/>
                  </a:cubicBezTo>
                  <a:cubicBezTo>
                    <a:pt x="126828" y="1064"/>
                    <a:pt x="126744" y="1071"/>
                    <a:pt x="126664" y="1071"/>
                  </a:cubicBezTo>
                  <a:cubicBezTo>
                    <a:pt x="126446" y="1071"/>
                    <a:pt x="126261" y="1018"/>
                    <a:pt x="126199" y="934"/>
                  </a:cubicBezTo>
                  <a:cubicBezTo>
                    <a:pt x="126199" y="906"/>
                    <a:pt x="124572" y="820"/>
                    <a:pt x="124515" y="820"/>
                  </a:cubicBezTo>
                  <a:cubicBezTo>
                    <a:pt x="122938" y="768"/>
                    <a:pt x="122052" y="752"/>
                    <a:pt x="121218" y="752"/>
                  </a:cubicBezTo>
                  <a:cubicBezTo>
                    <a:pt x="120211" y="752"/>
                    <a:pt x="119278" y="776"/>
                    <a:pt x="117297" y="791"/>
                  </a:cubicBezTo>
                  <a:lnTo>
                    <a:pt x="115642" y="791"/>
                  </a:lnTo>
                  <a:cubicBezTo>
                    <a:pt x="115642" y="727"/>
                    <a:pt x="115552" y="690"/>
                    <a:pt x="115397" y="690"/>
                  </a:cubicBezTo>
                  <a:cubicBezTo>
                    <a:pt x="115276" y="690"/>
                    <a:pt x="115116" y="713"/>
                    <a:pt x="114928" y="763"/>
                  </a:cubicBezTo>
                  <a:cubicBezTo>
                    <a:pt x="114072" y="963"/>
                    <a:pt x="110021" y="1248"/>
                    <a:pt x="105827" y="1419"/>
                  </a:cubicBezTo>
                  <a:cubicBezTo>
                    <a:pt x="103914" y="1511"/>
                    <a:pt x="101983" y="1548"/>
                    <a:pt x="100324" y="1548"/>
                  </a:cubicBezTo>
                  <a:cubicBezTo>
                    <a:pt x="98370" y="1548"/>
                    <a:pt x="96794" y="1496"/>
                    <a:pt x="96069" y="1419"/>
                  </a:cubicBezTo>
                  <a:cubicBezTo>
                    <a:pt x="94354" y="1235"/>
                    <a:pt x="93497" y="1170"/>
                    <a:pt x="92359" y="1170"/>
                  </a:cubicBezTo>
                  <a:cubicBezTo>
                    <a:pt x="91736" y="1170"/>
                    <a:pt x="91028" y="1189"/>
                    <a:pt x="90048" y="1219"/>
                  </a:cubicBezTo>
                  <a:cubicBezTo>
                    <a:pt x="89919" y="1222"/>
                    <a:pt x="89780" y="1223"/>
                    <a:pt x="89634" y="1223"/>
                  </a:cubicBezTo>
                  <a:cubicBezTo>
                    <a:pt x="87785" y="1223"/>
                    <a:pt x="84653" y="1060"/>
                    <a:pt x="81375" y="849"/>
                  </a:cubicBezTo>
                  <a:cubicBezTo>
                    <a:pt x="79577" y="763"/>
                    <a:pt x="77808" y="649"/>
                    <a:pt x="76125" y="563"/>
                  </a:cubicBezTo>
                  <a:cubicBezTo>
                    <a:pt x="74441" y="506"/>
                    <a:pt x="72958" y="478"/>
                    <a:pt x="71788" y="478"/>
                  </a:cubicBezTo>
                  <a:cubicBezTo>
                    <a:pt x="69562" y="478"/>
                    <a:pt x="71074" y="221"/>
                    <a:pt x="69220" y="192"/>
                  </a:cubicBezTo>
                  <a:cubicBezTo>
                    <a:pt x="68820" y="192"/>
                    <a:pt x="67936" y="135"/>
                    <a:pt x="66652" y="107"/>
                  </a:cubicBezTo>
                  <a:cubicBezTo>
                    <a:pt x="64664" y="67"/>
                    <a:pt x="60693" y="1"/>
                    <a:pt x="557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596325" y="4295175"/>
              <a:ext cx="3195325" cy="228750"/>
            </a:xfrm>
            <a:custGeom>
              <a:avLst/>
              <a:gdLst/>
              <a:ahLst/>
              <a:cxnLst/>
              <a:rect l="l" t="t" r="r" b="b"/>
              <a:pathLst>
                <a:path w="119351" h="9150" extrusionOk="0">
                  <a:moveTo>
                    <a:pt x="113952" y="0"/>
                  </a:moveTo>
                  <a:cubicBezTo>
                    <a:pt x="111096" y="0"/>
                    <a:pt x="108469" y="479"/>
                    <a:pt x="108223" y="561"/>
                  </a:cubicBezTo>
                  <a:cubicBezTo>
                    <a:pt x="108120" y="607"/>
                    <a:pt x="108013" y="625"/>
                    <a:pt x="107916" y="625"/>
                  </a:cubicBezTo>
                  <a:cubicBezTo>
                    <a:pt x="107770" y="625"/>
                    <a:pt x="107647" y="584"/>
                    <a:pt x="107595" y="533"/>
                  </a:cubicBezTo>
                  <a:lnTo>
                    <a:pt x="107225" y="533"/>
                  </a:lnTo>
                  <a:cubicBezTo>
                    <a:pt x="102574" y="818"/>
                    <a:pt x="106711" y="618"/>
                    <a:pt x="98979" y="1046"/>
                  </a:cubicBezTo>
                  <a:cubicBezTo>
                    <a:pt x="98979" y="1003"/>
                    <a:pt x="98915" y="982"/>
                    <a:pt x="98808" y="982"/>
                  </a:cubicBezTo>
                  <a:cubicBezTo>
                    <a:pt x="98701" y="982"/>
                    <a:pt x="98551" y="1003"/>
                    <a:pt x="98380" y="1046"/>
                  </a:cubicBezTo>
                  <a:cubicBezTo>
                    <a:pt x="97467" y="1389"/>
                    <a:pt x="90847" y="2245"/>
                    <a:pt x="85882" y="2330"/>
                  </a:cubicBezTo>
                  <a:cubicBezTo>
                    <a:pt x="84427" y="2330"/>
                    <a:pt x="83257" y="2330"/>
                    <a:pt x="82687" y="2302"/>
                  </a:cubicBezTo>
                  <a:cubicBezTo>
                    <a:pt x="81509" y="2227"/>
                    <a:pt x="80806" y="2184"/>
                    <a:pt x="80074" y="2184"/>
                  </a:cubicBezTo>
                  <a:cubicBezTo>
                    <a:pt x="79405" y="2184"/>
                    <a:pt x="78711" y="2220"/>
                    <a:pt x="77608" y="2302"/>
                  </a:cubicBezTo>
                  <a:cubicBezTo>
                    <a:pt x="77106" y="2341"/>
                    <a:pt x="76440" y="2357"/>
                    <a:pt x="75661" y="2357"/>
                  </a:cubicBezTo>
                  <a:cubicBezTo>
                    <a:pt x="74185" y="2357"/>
                    <a:pt x="72304" y="2301"/>
                    <a:pt x="70361" y="2245"/>
                  </a:cubicBezTo>
                  <a:cubicBezTo>
                    <a:pt x="62682" y="1974"/>
                    <a:pt x="57925" y="1877"/>
                    <a:pt x="54645" y="1877"/>
                  </a:cubicBezTo>
                  <a:cubicBezTo>
                    <a:pt x="46433" y="1877"/>
                    <a:pt x="47479" y="2483"/>
                    <a:pt x="35116" y="2483"/>
                  </a:cubicBezTo>
                  <a:cubicBezTo>
                    <a:pt x="34197" y="2483"/>
                    <a:pt x="33204" y="2480"/>
                    <a:pt x="32128" y="2473"/>
                  </a:cubicBezTo>
                  <a:cubicBezTo>
                    <a:pt x="29189" y="2444"/>
                    <a:pt x="27192" y="2444"/>
                    <a:pt x="27078" y="2330"/>
                  </a:cubicBezTo>
                  <a:cubicBezTo>
                    <a:pt x="27058" y="2306"/>
                    <a:pt x="27026" y="2296"/>
                    <a:pt x="26986" y="2296"/>
                  </a:cubicBezTo>
                  <a:cubicBezTo>
                    <a:pt x="26772" y="2296"/>
                    <a:pt x="26311" y="2583"/>
                    <a:pt x="26046" y="2583"/>
                  </a:cubicBezTo>
                  <a:cubicBezTo>
                    <a:pt x="26004" y="2583"/>
                    <a:pt x="25967" y="2575"/>
                    <a:pt x="25936" y="2558"/>
                  </a:cubicBezTo>
                  <a:cubicBezTo>
                    <a:pt x="23323" y="2665"/>
                    <a:pt x="22405" y="2846"/>
                    <a:pt x="20619" y="2846"/>
                  </a:cubicBezTo>
                  <a:cubicBezTo>
                    <a:pt x="20494" y="2846"/>
                    <a:pt x="20364" y="2846"/>
                    <a:pt x="20230" y="2844"/>
                  </a:cubicBezTo>
                  <a:cubicBezTo>
                    <a:pt x="17828" y="2767"/>
                    <a:pt x="14716" y="2370"/>
                    <a:pt x="12145" y="2370"/>
                  </a:cubicBezTo>
                  <a:cubicBezTo>
                    <a:pt x="11845" y="2370"/>
                    <a:pt x="11553" y="2375"/>
                    <a:pt x="11271" y="2387"/>
                  </a:cubicBezTo>
                  <a:cubicBezTo>
                    <a:pt x="10075" y="2434"/>
                    <a:pt x="7762" y="2616"/>
                    <a:pt x="6627" y="2616"/>
                  </a:cubicBezTo>
                  <a:cubicBezTo>
                    <a:pt x="6381" y="2616"/>
                    <a:pt x="6190" y="2607"/>
                    <a:pt x="6078" y="2587"/>
                  </a:cubicBezTo>
                  <a:cubicBezTo>
                    <a:pt x="5818" y="2553"/>
                    <a:pt x="5604" y="2535"/>
                    <a:pt x="5426" y="2535"/>
                  </a:cubicBezTo>
                  <a:cubicBezTo>
                    <a:pt x="4235" y="2535"/>
                    <a:pt x="4594" y="3336"/>
                    <a:pt x="2882" y="5668"/>
                  </a:cubicBezTo>
                  <a:cubicBezTo>
                    <a:pt x="1798" y="7152"/>
                    <a:pt x="1" y="8293"/>
                    <a:pt x="3710" y="8750"/>
                  </a:cubicBezTo>
                  <a:cubicBezTo>
                    <a:pt x="4223" y="8815"/>
                    <a:pt x="4783" y="8841"/>
                    <a:pt x="5365" y="8841"/>
                  </a:cubicBezTo>
                  <a:cubicBezTo>
                    <a:pt x="6819" y="8841"/>
                    <a:pt x="8405" y="8681"/>
                    <a:pt x="9730" y="8579"/>
                  </a:cubicBezTo>
                  <a:cubicBezTo>
                    <a:pt x="10814" y="8487"/>
                    <a:pt x="11760" y="8451"/>
                    <a:pt x="12625" y="8451"/>
                  </a:cubicBezTo>
                  <a:cubicBezTo>
                    <a:pt x="16084" y="8451"/>
                    <a:pt x="18238" y="9035"/>
                    <a:pt x="22712" y="9035"/>
                  </a:cubicBezTo>
                  <a:cubicBezTo>
                    <a:pt x="23112" y="9035"/>
                    <a:pt x="23853" y="9035"/>
                    <a:pt x="24253" y="9149"/>
                  </a:cubicBezTo>
                  <a:cubicBezTo>
                    <a:pt x="30292" y="8634"/>
                    <a:pt x="38221" y="8446"/>
                    <a:pt x="42621" y="8446"/>
                  </a:cubicBezTo>
                  <a:cubicBezTo>
                    <a:pt x="44313" y="8446"/>
                    <a:pt x="45483" y="8474"/>
                    <a:pt x="45823" y="8522"/>
                  </a:cubicBezTo>
                  <a:cubicBezTo>
                    <a:pt x="46957" y="8105"/>
                    <a:pt x="50155" y="7978"/>
                    <a:pt x="53777" y="7978"/>
                  </a:cubicBezTo>
                  <a:cubicBezTo>
                    <a:pt x="59549" y="7978"/>
                    <a:pt x="66401" y="8302"/>
                    <a:pt x="67695" y="8302"/>
                  </a:cubicBezTo>
                  <a:cubicBezTo>
                    <a:pt x="67816" y="8302"/>
                    <a:pt x="67889" y="8300"/>
                    <a:pt x="67907" y="8293"/>
                  </a:cubicBezTo>
                  <a:cubicBezTo>
                    <a:pt x="68168" y="8232"/>
                    <a:pt x="68708" y="8206"/>
                    <a:pt x="69348" y="8206"/>
                  </a:cubicBezTo>
                  <a:cubicBezTo>
                    <a:pt x="70805" y="8206"/>
                    <a:pt x="72780" y="8343"/>
                    <a:pt x="73157" y="8522"/>
                  </a:cubicBezTo>
                  <a:cubicBezTo>
                    <a:pt x="73557" y="8717"/>
                    <a:pt x="74044" y="8777"/>
                    <a:pt x="74540" y="8777"/>
                  </a:cubicBezTo>
                  <a:cubicBezTo>
                    <a:pt x="75320" y="8777"/>
                    <a:pt x="76124" y="8629"/>
                    <a:pt x="76657" y="8629"/>
                  </a:cubicBezTo>
                  <a:cubicBezTo>
                    <a:pt x="76873" y="8629"/>
                    <a:pt x="77044" y="8653"/>
                    <a:pt x="77152" y="8721"/>
                  </a:cubicBezTo>
                  <a:cubicBezTo>
                    <a:pt x="81645" y="8450"/>
                    <a:pt x="81859" y="8415"/>
                    <a:pt x="82116" y="8415"/>
                  </a:cubicBezTo>
                  <a:cubicBezTo>
                    <a:pt x="82208" y="8415"/>
                    <a:pt x="82305" y="8419"/>
                    <a:pt x="82605" y="8419"/>
                  </a:cubicBezTo>
                  <a:cubicBezTo>
                    <a:pt x="83144" y="8419"/>
                    <a:pt x="84339" y="8404"/>
                    <a:pt x="87338" y="8322"/>
                  </a:cubicBezTo>
                  <a:cubicBezTo>
                    <a:pt x="87965" y="8322"/>
                    <a:pt x="88622" y="8293"/>
                    <a:pt x="89306" y="8265"/>
                  </a:cubicBezTo>
                  <a:cubicBezTo>
                    <a:pt x="90676" y="8179"/>
                    <a:pt x="92102" y="8094"/>
                    <a:pt x="93529" y="7979"/>
                  </a:cubicBezTo>
                  <a:cubicBezTo>
                    <a:pt x="98294" y="7580"/>
                    <a:pt x="97524" y="7609"/>
                    <a:pt x="103801" y="7123"/>
                  </a:cubicBezTo>
                  <a:cubicBezTo>
                    <a:pt x="105826" y="6952"/>
                    <a:pt x="107595" y="6296"/>
                    <a:pt x="111961" y="6296"/>
                  </a:cubicBezTo>
                  <a:cubicBezTo>
                    <a:pt x="112931" y="6296"/>
                    <a:pt x="113825" y="6347"/>
                    <a:pt x="114533" y="6347"/>
                  </a:cubicBezTo>
                  <a:cubicBezTo>
                    <a:pt x="114887" y="6347"/>
                    <a:pt x="115195" y="6334"/>
                    <a:pt x="115442" y="6296"/>
                  </a:cubicBezTo>
                  <a:cubicBezTo>
                    <a:pt x="115870" y="6239"/>
                    <a:pt x="116127" y="6125"/>
                    <a:pt x="116868" y="5041"/>
                  </a:cubicBezTo>
                  <a:cubicBezTo>
                    <a:pt x="117724" y="3842"/>
                    <a:pt x="119351" y="1588"/>
                    <a:pt x="119151" y="846"/>
                  </a:cubicBezTo>
                  <a:cubicBezTo>
                    <a:pt x="119094" y="675"/>
                    <a:pt x="117496" y="304"/>
                    <a:pt x="117296" y="276"/>
                  </a:cubicBezTo>
                  <a:cubicBezTo>
                    <a:pt x="116233" y="74"/>
                    <a:pt x="115075" y="0"/>
                    <a:pt x="1139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 rot="5400000">
              <a:off x="1924073" y="2555727"/>
              <a:ext cx="3581804" cy="189750"/>
            </a:xfrm>
            <a:custGeom>
              <a:avLst/>
              <a:gdLst/>
              <a:ahLst/>
              <a:cxnLst/>
              <a:rect l="l" t="t" r="r" b="b"/>
              <a:pathLst>
                <a:path w="130878" h="7590" extrusionOk="0">
                  <a:moveTo>
                    <a:pt x="108635" y="0"/>
                  </a:moveTo>
                  <a:cubicBezTo>
                    <a:pt x="108534" y="0"/>
                    <a:pt x="108413" y="10"/>
                    <a:pt x="108280" y="29"/>
                  </a:cubicBezTo>
                  <a:cubicBezTo>
                    <a:pt x="107244" y="244"/>
                    <a:pt x="100302" y="365"/>
                    <a:pt x="95289" y="365"/>
                  </a:cubicBezTo>
                  <a:cubicBezTo>
                    <a:pt x="92985" y="365"/>
                    <a:pt x="91089" y="340"/>
                    <a:pt x="90362" y="286"/>
                  </a:cubicBezTo>
                  <a:cubicBezTo>
                    <a:pt x="89141" y="203"/>
                    <a:pt x="88375" y="161"/>
                    <a:pt x="87614" y="161"/>
                  </a:cubicBezTo>
                  <a:cubicBezTo>
                    <a:pt x="86792" y="161"/>
                    <a:pt x="85976" y="210"/>
                    <a:pt x="84598" y="314"/>
                  </a:cubicBezTo>
                  <a:cubicBezTo>
                    <a:pt x="81288" y="571"/>
                    <a:pt x="71816" y="343"/>
                    <a:pt x="67450" y="685"/>
                  </a:cubicBezTo>
                  <a:cubicBezTo>
                    <a:pt x="67091" y="710"/>
                    <a:pt x="66836" y="720"/>
                    <a:pt x="66651" y="720"/>
                  </a:cubicBezTo>
                  <a:cubicBezTo>
                    <a:pt x="65863" y="720"/>
                    <a:pt x="66346" y="536"/>
                    <a:pt x="65380" y="536"/>
                  </a:cubicBezTo>
                  <a:cubicBezTo>
                    <a:pt x="65278" y="536"/>
                    <a:pt x="65161" y="538"/>
                    <a:pt x="65025" y="542"/>
                  </a:cubicBezTo>
                  <a:cubicBezTo>
                    <a:pt x="56845" y="802"/>
                    <a:pt x="50748" y="1334"/>
                    <a:pt x="40749" y="1334"/>
                  </a:cubicBezTo>
                  <a:cubicBezTo>
                    <a:pt x="38646" y="1334"/>
                    <a:pt x="36371" y="1310"/>
                    <a:pt x="33868" y="1256"/>
                  </a:cubicBezTo>
                  <a:cubicBezTo>
                    <a:pt x="30615" y="1170"/>
                    <a:pt x="28447" y="1056"/>
                    <a:pt x="28333" y="970"/>
                  </a:cubicBezTo>
                  <a:cubicBezTo>
                    <a:pt x="28307" y="930"/>
                    <a:pt x="28260" y="913"/>
                    <a:pt x="28197" y="913"/>
                  </a:cubicBezTo>
                  <a:cubicBezTo>
                    <a:pt x="27960" y="913"/>
                    <a:pt x="27508" y="1147"/>
                    <a:pt x="27226" y="1147"/>
                  </a:cubicBezTo>
                  <a:cubicBezTo>
                    <a:pt x="27168" y="1147"/>
                    <a:pt x="27117" y="1137"/>
                    <a:pt x="27077" y="1113"/>
                  </a:cubicBezTo>
                  <a:lnTo>
                    <a:pt x="8902" y="1113"/>
                  </a:lnTo>
                  <a:cubicBezTo>
                    <a:pt x="6677" y="1113"/>
                    <a:pt x="5079" y="1113"/>
                    <a:pt x="4680" y="1056"/>
                  </a:cubicBezTo>
                  <a:cubicBezTo>
                    <a:pt x="4352" y="1011"/>
                    <a:pt x="4085" y="988"/>
                    <a:pt x="3861" y="988"/>
                  </a:cubicBezTo>
                  <a:cubicBezTo>
                    <a:pt x="3382" y="988"/>
                    <a:pt x="3097" y="1090"/>
                    <a:pt x="2825" y="1284"/>
                  </a:cubicBezTo>
                  <a:cubicBezTo>
                    <a:pt x="1769" y="2026"/>
                    <a:pt x="0" y="7105"/>
                    <a:pt x="1199" y="7333"/>
                  </a:cubicBezTo>
                  <a:cubicBezTo>
                    <a:pt x="1299" y="7350"/>
                    <a:pt x="1495" y="7357"/>
                    <a:pt x="1774" y="7357"/>
                  </a:cubicBezTo>
                  <a:cubicBezTo>
                    <a:pt x="2447" y="7357"/>
                    <a:pt x="3606" y="7316"/>
                    <a:pt x="5079" y="7276"/>
                  </a:cubicBezTo>
                  <a:cubicBezTo>
                    <a:pt x="6472" y="7232"/>
                    <a:pt x="10875" y="7123"/>
                    <a:pt x="15204" y="7123"/>
                  </a:cubicBezTo>
                  <a:cubicBezTo>
                    <a:pt x="19388" y="7123"/>
                    <a:pt x="23504" y="7225"/>
                    <a:pt x="24766" y="7590"/>
                  </a:cubicBezTo>
                  <a:cubicBezTo>
                    <a:pt x="32973" y="7454"/>
                    <a:pt x="39012" y="7339"/>
                    <a:pt x="43134" y="7339"/>
                  </a:cubicBezTo>
                  <a:cubicBezTo>
                    <a:pt x="45962" y="7339"/>
                    <a:pt x="47887" y="7393"/>
                    <a:pt x="48990" y="7533"/>
                  </a:cubicBezTo>
                  <a:cubicBezTo>
                    <a:pt x="50074" y="7190"/>
                    <a:pt x="59747" y="6819"/>
                    <a:pt x="62029" y="6762"/>
                  </a:cubicBezTo>
                  <a:cubicBezTo>
                    <a:pt x="67850" y="6677"/>
                    <a:pt x="73556" y="6734"/>
                    <a:pt x="73956" y="6620"/>
                  </a:cubicBezTo>
                  <a:cubicBezTo>
                    <a:pt x="74412" y="6506"/>
                    <a:pt x="75710" y="6449"/>
                    <a:pt x="76969" y="6449"/>
                  </a:cubicBezTo>
                  <a:cubicBezTo>
                    <a:pt x="78228" y="6449"/>
                    <a:pt x="79448" y="6506"/>
                    <a:pt x="79748" y="6620"/>
                  </a:cubicBezTo>
                  <a:cubicBezTo>
                    <a:pt x="80145" y="6779"/>
                    <a:pt x="80618" y="6831"/>
                    <a:pt x="81107" y="6831"/>
                  </a:cubicBezTo>
                  <a:cubicBezTo>
                    <a:pt x="82064" y="6831"/>
                    <a:pt x="83080" y="6630"/>
                    <a:pt x="83704" y="6630"/>
                  </a:cubicBezTo>
                  <a:cubicBezTo>
                    <a:pt x="83905" y="6630"/>
                    <a:pt x="84065" y="6650"/>
                    <a:pt x="84170" y="6705"/>
                  </a:cubicBezTo>
                  <a:cubicBezTo>
                    <a:pt x="88108" y="6423"/>
                    <a:pt x="88450" y="6314"/>
                    <a:pt x="92343" y="6314"/>
                  </a:cubicBezTo>
                  <a:cubicBezTo>
                    <a:pt x="94346" y="6314"/>
                    <a:pt x="97289" y="6343"/>
                    <a:pt x="102146" y="6391"/>
                  </a:cubicBezTo>
                  <a:cubicBezTo>
                    <a:pt x="105284" y="6420"/>
                    <a:pt x="114700" y="6563"/>
                    <a:pt x="114700" y="6563"/>
                  </a:cubicBezTo>
                  <a:cubicBezTo>
                    <a:pt x="115611" y="6476"/>
                    <a:pt x="116557" y="6443"/>
                    <a:pt x="117507" y="6443"/>
                  </a:cubicBezTo>
                  <a:cubicBezTo>
                    <a:pt x="120650" y="6443"/>
                    <a:pt x="123834" y="6806"/>
                    <a:pt x="125913" y="6806"/>
                  </a:cubicBezTo>
                  <a:cubicBezTo>
                    <a:pt x="126946" y="6806"/>
                    <a:pt x="127706" y="6716"/>
                    <a:pt x="128053" y="6449"/>
                  </a:cubicBezTo>
                  <a:cubicBezTo>
                    <a:pt x="129251" y="5536"/>
                    <a:pt x="130877" y="1655"/>
                    <a:pt x="130392" y="714"/>
                  </a:cubicBezTo>
                  <a:cubicBezTo>
                    <a:pt x="130317" y="518"/>
                    <a:pt x="127406" y="449"/>
                    <a:pt x="124592" y="449"/>
                  </a:cubicBezTo>
                  <a:cubicBezTo>
                    <a:pt x="122081" y="449"/>
                    <a:pt x="119648" y="504"/>
                    <a:pt x="119379" y="571"/>
                  </a:cubicBezTo>
                  <a:cubicBezTo>
                    <a:pt x="119303" y="586"/>
                    <a:pt x="119226" y="593"/>
                    <a:pt x="119154" y="593"/>
                  </a:cubicBezTo>
                  <a:cubicBezTo>
                    <a:pt x="118957" y="593"/>
                    <a:pt x="118793" y="540"/>
                    <a:pt x="118751" y="457"/>
                  </a:cubicBezTo>
                  <a:cubicBezTo>
                    <a:pt x="118694" y="428"/>
                    <a:pt x="113929" y="229"/>
                    <a:pt x="113844" y="229"/>
                  </a:cubicBezTo>
                  <a:cubicBezTo>
                    <a:pt x="109963" y="114"/>
                    <a:pt x="110791" y="143"/>
                    <a:pt x="109393" y="114"/>
                  </a:cubicBezTo>
                  <a:lnTo>
                    <a:pt x="108965" y="114"/>
                  </a:lnTo>
                  <a:cubicBezTo>
                    <a:pt x="108965" y="38"/>
                    <a:pt x="108838" y="0"/>
                    <a:pt x="1086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 rot="-5400000">
              <a:off x="-1221171" y="2607829"/>
              <a:ext cx="3666692" cy="201500"/>
            </a:xfrm>
            <a:custGeom>
              <a:avLst/>
              <a:gdLst/>
              <a:ahLst/>
              <a:cxnLst/>
              <a:rect l="l" t="t" r="r" b="b"/>
              <a:pathLst>
                <a:path w="135728" h="8060" extrusionOk="0">
                  <a:moveTo>
                    <a:pt x="90622" y="0"/>
                  </a:moveTo>
                  <a:cubicBezTo>
                    <a:pt x="89853" y="0"/>
                    <a:pt x="89036" y="43"/>
                    <a:pt x="87765" y="122"/>
                  </a:cubicBezTo>
                  <a:cubicBezTo>
                    <a:pt x="86877" y="181"/>
                    <a:pt x="85558" y="200"/>
                    <a:pt x="84011" y="200"/>
                  </a:cubicBezTo>
                  <a:cubicBezTo>
                    <a:pt x="81280" y="200"/>
                    <a:pt x="77841" y="141"/>
                    <a:pt x="74824" y="141"/>
                  </a:cubicBezTo>
                  <a:cubicBezTo>
                    <a:pt x="72963" y="141"/>
                    <a:pt x="71263" y="164"/>
                    <a:pt x="69990" y="236"/>
                  </a:cubicBezTo>
                  <a:cubicBezTo>
                    <a:pt x="69680" y="253"/>
                    <a:pt x="69446" y="260"/>
                    <a:pt x="69266" y="260"/>
                  </a:cubicBezTo>
                  <a:cubicBezTo>
                    <a:pt x="68299" y="260"/>
                    <a:pt x="68904" y="59"/>
                    <a:pt x="67849" y="59"/>
                  </a:cubicBezTo>
                  <a:cubicBezTo>
                    <a:pt x="67743" y="59"/>
                    <a:pt x="67621" y="61"/>
                    <a:pt x="67479" y="65"/>
                  </a:cubicBezTo>
                  <a:cubicBezTo>
                    <a:pt x="55923" y="179"/>
                    <a:pt x="35123" y="636"/>
                    <a:pt x="34952" y="636"/>
                  </a:cubicBezTo>
                  <a:cubicBezTo>
                    <a:pt x="33546" y="659"/>
                    <a:pt x="32340" y="673"/>
                    <a:pt x="31400" y="673"/>
                  </a:cubicBezTo>
                  <a:cubicBezTo>
                    <a:pt x="30070" y="673"/>
                    <a:pt x="29272" y="645"/>
                    <a:pt x="29189" y="579"/>
                  </a:cubicBezTo>
                  <a:cubicBezTo>
                    <a:pt x="29169" y="555"/>
                    <a:pt x="29135" y="545"/>
                    <a:pt x="29091" y="545"/>
                  </a:cubicBezTo>
                  <a:cubicBezTo>
                    <a:pt x="28857" y="545"/>
                    <a:pt x="28327" y="831"/>
                    <a:pt x="28028" y="831"/>
                  </a:cubicBezTo>
                  <a:cubicBezTo>
                    <a:pt x="27980" y="831"/>
                    <a:pt x="27938" y="824"/>
                    <a:pt x="27905" y="807"/>
                  </a:cubicBezTo>
                  <a:cubicBezTo>
                    <a:pt x="11841" y="1492"/>
                    <a:pt x="12155" y="1492"/>
                    <a:pt x="9073" y="1606"/>
                  </a:cubicBezTo>
                  <a:cubicBezTo>
                    <a:pt x="7383" y="1670"/>
                    <a:pt x="6029" y="1702"/>
                    <a:pt x="5278" y="1702"/>
                  </a:cubicBezTo>
                  <a:cubicBezTo>
                    <a:pt x="5027" y="1702"/>
                    <a:pt x="4843" y="1699"/>
                    <a:pt x="4736" y="1691"/>
                  </a:cubicBezTo>
                  <a:cubicBezTo>
                    <a:pt x="4452" y="1668"/>
                    <a:pt x="4211" y="1655"/>
                    <a:pt x="4003" y="1655"/>
                  </a:cubicBezTo>
                  <a:cubicBezTo>
                    <a:pt x="3461" y="1655"/>
                    <a:pt x="3142" y="1742"/>
                    <a:pt x="2853" y="1948"/>
                  </a:cubicBezTo>
                  <a:cubicBezTo>
                    <a:pt x="1741" y="2747"/>
                    <a:pt x="0" y="7797"/>
                    <a:pt x="1227" y="8054"/>
                  </a:cubicBezTo>
                  <a:cubicBezTo>
                    <a:pt x="1273" y="8058"/>
                    <a:pt x="1341" y="8060"/>
                    <a:pt x="1429" y="8060"/>
                  </a:cubicBezTo>
                  <a:cubicBezTo>
                    <a:pt x="2000" y="8060"/>
                    <a:pt x="3425" y="7985"/>
                    <a:pt x="5279" y="7911"/>
                  </a:cubicBezTo>
                  <a:cubicBezTo>
                    <a:pt x="6363" y="7883"/>
                    <a:pt x="7561" y="7797"/>
                    <a:pt x="8874" y="7712"/>
                  </a:cubicBezTo>
                  <a:cubicBezTo>
                    <a:pt x="10569" y="7648"/>
                    <a:pt x="17896" y="7254"/>
                    <a:pt x="22421" y="7254"/>
                  </a:cubicBezTo>
                  <a:cubicBezTo>
                    <a:pt x="23989" y="7254"/>
                    <a:pt x="25221" y="7301"/>
                    <a:pt x="25765" y="7426"/>
                  </a:cubicBezTo>
                  <a:cubicBezTo>
                    <a:pt x="27318" y="7357"/>
                    <a:pt x="39590" y="6534"/>
                    <a:pt x="46723" y="6534"/>
                  </a:cubicBezTo>
                  <a:cubicBezTo>
                    <a:pt x="48369" y="6534"/>
                    <a:pt x="49741" y="6578"/>
                    <a:pt x="50645" y="6684"/>
                  </a:cubicBezTo>
                  <a:cubicBezTo>
                    <a:pt x="51700" y="6401"/>
                    <a:pt x="56886" y="6281"/>
                    <a:pt x="62373" y="6281"/>
                  </a:cubicBezTo>
                  <a:cubicBezTo>
                    <a:pt x="62970" y="6281"/>
                    <a:pt x="63570" y="6282"/>
                    <a:pt x="64169" y="6285"/>
                  </a:cubicBezTo>
                  <a:cubicBezTo>
                    <a:pt x="68420" y="6325"/>
                    <a:pt x="72560" y="6378"/>
                    <a:pt x="74827" y="6378"/>
                  </a:cubicBezTo>
                  <a:cubicBezTo>
                    <a:pt x="75817" y="6378"/>
                    <a:pt x="76450" y="6368"/>
                    <a:pt x="76581" y="6342"/>
                  </a:cubicBezTo>
                  <a:cubicBezTo>
                    <a:pt x="77025" y="6228"/>
                    <a:pt x="78154" y="6176"/>
                    <a:pt x="79322" y="6176"/>
                  </a:cubicBezTo>
                  <a:cubicBezTo>
                    <a:pt x="80778" y="6176"/>
                    <a:pt x="82297" y="6257"/>
                    <a:pt x="82629" y="6399"/>
                  </a:cubicBezTo>
                  <a:cubicBezTo>
                    <a:pt x="83067" y="6564"/>
                    <a:pt x="83583" y="6617"/>
                    <a:pt x="84112" y="6617"/>
                  </a:cubicBezTo>
                  <a:cubicBezTo>
                    <a:pt x="85052" y="6617"/>
                    <a:pt x="86032" y="6450"/>
                    <a:pt x="86678" y="6450"/>
                  </a:cubicBezTo>
                  <a:cubicBezTo>
                    <a:pt x="86925" y="6450"/>
                    <a:pt x="87123" y="6475"/>
                    <a:pt x="87252" y="6542"/>
                  </a:cubicBezTo>
                  <a:cubicBezTo>
                    <a:pt x="89752" y="6409"/>
                    <a:pt x="90607" y="6285"/>
                    <a:pt x="94149" y="6285"/>
                  </a:cubicBezTo>
                  <a:cubicBezTo>
                    <a:pt x="97480" y="6285"/>
                    <a:pt x="103187" y="6395"/>
                    <a:pt x="114871" y="6713"/>
                  </a:cubicBezTo>
                  <a:cubicBezTo>
                    <a:pt x="116816" y="6767"/>
                    <a:pt x="118094" y="6783"/>
                    <a:pt x="119020" y="6783"/>
                  </a:cubicBezTo>
                  <a:cubicBezTo>
                    <a:pt x="120298" y="6783"/>
                    <a:pt x="120904" y="6753"/>
                    <a:pt x="121664" y="6753"/>
                  </a:cubicBezTo>
                  <a:cubicBezTo>
                    <a:pt x="122680" y="6753"/>
                    <a:pt x="123972" y="6806"/>
                    <a:pt x="127511" y="7055"/>
                  </a:cubicBezTo>
                  <a:cubicBezTo>
                    <a:pt x="128749" y="7137"/>
                    <a:pt x="129857" y="7206"/>
                    <a:pt x="130752" y="7206"/>
                  </a:cubicBezTo>
                  <a:cubicBezTo>
                    <a:pt x="131734" y="7206"/>
                    <a:pt x="132459" y="7123"/>
                    <a:pt x="132817" y="6884"/>
                  </a:cubicBezTo>
                  <a:cubicBezTo>
                    <a:pt x="134101" y="5943"/>
                    <a:pt x="135728" y="2091"/>
                    <a:pt x="135271" y="1121"/>
                  </a:cubicBezTo>
                  <a:cubicBezTo>
                    <a:pt x="135177" y="914"/>
                    <a:pt x="130495" y="831"/>
                    <a:pt x="127152" y="831"/>
                  </a:cubicBezTo>
                  <a:cubicBezTo>
                    <a:pt x="125418" y="831"/>
                    <a:pt x="124044" y="853"/>
                    <a:pt x="123858" y="892"/>
                  </a:cubicBezTo>
                  <a:cubicBezTo>
                    <a:pt x="123782" y="908"/>
                    <a:pt x="123703" y="915"/>
                    <a:pt x="123628" y="915"/>
                  </a:cubicBezTo>
                  <a:cubicBezTo>
                    <a:pt x="123421" y="915"/>
                    <a:pt x="123236" y="862"/>
                    <a:pt x="123174" y="778"/>
                  </a:cubicBezTo>
                  <a:cubicBezTo>
                    <a:pt x="123145" y="778"/>
                    <a:pt x="123002" y="778"/>
                    <a:pt x="122717" y="750"/>
                  </a:cubicBezTo>
                  <a:cubicBezTo>
                    <a:pt x="120748" y="607"/>
                    <a:pt x="113787" y="322"/>
                    <a:pt x="113473" y="265"/>
                  </a:cubicBezTo>
                  <a:cubicBezTo>
                    <a:pt x="113187" y="236"/>
                    <a:pt x="113073" y="236"/>
                    <a:pt x="113073" y="236"/>
                  </a:cubicBezTo>
                  <a:cubicBezTo>
                    <a:pt x="113073" y="167"/>
                    <a:pt x="112948" y="129"/>
                    <a:pt x="112766" y="129"/>
                  </a:cubicBezTo>
                  <a:cubicBezTo>
                    <a:pt x="112648" y="129"/>
                    <a:pt x="112506" y="145"/>
                    <a:pt x="112360" y="179"/>
                  </a:cubicBezTo>
                  <a:cubicBezTo>
                    <a:pt x="111532" y="350"/>
                    <a:pt x="107538" y="350"/>
                    <a:pt x="103429" y="350"/>
                  </a:cubicBezTo>
                  <a:cubicBezTo>
                    <a:pt x="99321" y="350"/>
                    <a:pt x="95098" y="265"/>
                    <a:pt x="93728" y="179"/>
                  </a:cubicBezTo>
                  <a:cubicBezTo>
                    <a:pt x="92337" y="57"/>
                    <a:pt x="91511" y="0"/>
                    <a:pt x="906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" name="Google Shape;852;p41"/>
          <p:cNvGrpSpPr/>
          <p:nvPr/>
        </p:nvGrpSpPr>
        <p:grpSpPr>
          <a:xfrm rot="3599956">
            <a:off x="2972528" y="1163478"/>
            <a:ext cx="419925" cy="222725"/>
            <a:chOff x="2951412" y="1320981"/>
            <a:chExt cx="419934" cy="222729"/>
          </a:xfrm>
        </p:grpSpPr>
        <p:sp>
          <p:nvSpPr>
            <p:cNvPr id="853" name="Google Shape;853;p41"/>
            <p:cNvSpPr/>
            <p:nvPr/>
          </p:nvSpPr>
          <p:spPr>
            <a:xfrm rot="-1677089">
              <a:off x="2986451" y="1372774"/>
              <a:ext cx="64322" cy="165517"/>
            </a:xfrm>
            <a:custGeom>
              <a:avLst/>
              <a:gdLst/>
              <a:ahLst/>
              <a:cxnLst/>
              <a:rect l="l" t="t" r="r" b="b"/>
              <a:pathLst>
                <a:path w="2573" h="6621" extrusionOk="0">
                  <a:moveTo>
                    <a:pt x="1078" y="0"/>
                  </a:moveTo>
                  <a:cubicBezTo>
                    <a:pt x="591" y="0"/>
                    <a:pt x="90" y="310"/>
                    <a:pt x="60" y="930"/>
                  </a:cubicBezTo>
                  <a:cubicBezTo>
                    <a:pt x="1" y="2618"/>
                    <a:pt x="150" y="4276"/>
                    <a:pt x="523" y="5919"/>
                  </a:cubicBezTo>
                  <a:cubicBezTo>
                    <a:pt x="637" y="6408"/>
                    <a:pt x="1003" y="6621"/>
                    <a:pt x="1385" y="6621"/>
                  </a:cubicBezTo>
                  <a:cubicBezTo>
                    <a:pt x="1960" y="6621"/>
                    <a:pt x="2573" y="6140"/>
                    <a:pt x="2420" y="5396"/>
                  </a:cubicBezTo>
                  <a:cubicBezTo>
                    <a:pt x="2077" y="3917"/>
                    <a:pt x="1972" y="2454"/>
                    <a:pt x="2017" y="930"/>
                  </a:cubicBezTo>
                  <a:cubicBezTo>
                    <a:pt x="2039" y="310"/>
                    <a:pt x="1565" y="0"/>
                    <a:pt x="10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3128925" y="1320981"/>
              <a:ext cx="49325" cy="202772"/>
            </a:xfrm>
            <a:custGeom>
              <a:avLst/>
              <a:gdLst/>
              <a:ahLst/>
              <a:cxnLst/>
              <a:rect l="l" t="t" r="r" b="b"/>
              <a:pathLst>
                <a:path w="1973" h="5456" extrusionOk="0">
                  <a:moveTo>
                    <a:pt x="987" y="0"/>
                  </a:moveTo>
                  <a:cubicBezTo>
                    <a:pt x="494" y="0"/>
                    <a:pt x="1" y="314"/>
                    <a:pt x="1" y="941"/>
                  </a:cubicBezTo>
                  <a:lnTo>
                    <a:pt x="1" y="4526"/>
                  </a:lnTo>
                  <a:cubicBezTo>
                    <a:pt x="1" y="5146"/>
                    <a:pt x="494" y="5456"/>
                    <a:pt x="987" y="5456"/>
                  </a:cubicBezTo>
                  <a:cubicBezTo>
                    <a:pt x="1479" y="5456"/>
                    <a:pt x="1972" y="5146"/>
                    <a:pt x="1972" y="4526"/>
                  </a:cubicBezTo>
                  <a:lnTo>
                    <a:pt x="1972" y="941"/>
                  </a:lnTo>
                  <a:cubicBezTo>
                    <a:pt x="1972" y="314"/>
                    <a:pt x="1479" y="0"/>
                    <a:pt x="9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 rot="2324420">
              <a:off x="3263449" y="1376738"/>
              <a:ext cx="65826" cy="157602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" name="Google Shape;856;p41"/>
          <p:cNvGrpSpPr/>
          <p:nvPr/>
        </p:nvGrpSpPr>
        <p:grpSpPr>
          <a:xfrm>
            <a:off x="2688800" y="1888251"/>
            <a:ext cx="130588" cy="194506"/>
            <a:chOff x="2540775" y="2709726"/>
            <a:chExt cx="130588" cy="194506"/>
          </a:xfrm>
        </p:grpSpPr>
        <p:sp>
          <p:nvSpPr>
            <p:cNvPr id="857" name="Google Shape;857;p41"/>
            <p:cNvSpPr/>
            <p:nvPr/>
          </p:nvSpPr>
          <p:spPr>
            <a:xfrm rot="5538887">
              <a:off x="2550831" y="2785777"/>
              <a:ext cx="167583" cy="66768"/>
            </a:xfrm>
            <a:custGeom>
              <a:avLst/>
              <a:gdLst/>
              <a:ahLst/>
              <a:cxnLst/>
              <a:rect l="l" t="t" r="r" b="b"/>
              <a:pathLst>
                <a:path w="4237" h="1688" extrusionOk="0">
                  <a:moveTo>
                    <a:pt x="1373" y="0"/>
                  </a:moveTo>
                  <a:cubicBezTo>
                    <a:pt x="1108" y="0"/>
                    <a:pt x="840" y="20"/>
                    <a:pt x="568" y="59"/>
                  </a:cubicBezTo>
                  <a:cubicBezTo>
                    <a:pt x="195" y="118"/>
                    <a:pt x="1" y="567"/>
                    <a:pt x="90" y="865"/>
                  </a:cubicBezTo>
                  <a:cubicBezTo>
                    <a:pt x="179" y="1182"/>
                    <a:pt x="462" y="1327"/>
                    <a:pt x="764" y="1327"/>
                  </a:cubicBezTo>
                  <a:cubicBezTo>
                    <a:pt x="818" y="1327"/>
                    <a:pt x="873" y="1322"/>
                    <a:pt x="927" y="1313"/>
                  </a:cubicBezTo>
                  <a:cubicBezTo>
                    <a:pt x="1080" y="1292"/>
                    <a:pt x="1235" y="1282"/>
                    <a:pt x="1389" y="1282"/>
                  </a:cubicBezTo>
                  <a:cubicBezTo>
                    <a:pt x="1899" y="1282"/>
                    <a:pt x="2410" y="1394"/>
                    <a:pt x="2868" y="1612"/>
                  </a:cubicBezTo>
                  <a:cubicBezTo>
                    <a:pt x="2979" y="1664"/>
                    <a:pt x="3088" y="1687"/>
                    <a:pt x="3190" y="1687"/>
                  </a:cubicBezTo>
                  <a:cubicBezTo>
                    <a:pt x="3823" y="1687"/>
                    <a:pt x="4237" y="813"/>
                    <a:pt x="3556" y="492"/>
                  </a:cubicBezTo>
                  <a:cubicBezTo>
                    <a:pt x="2859" y="160"/>
                    <a:pt x="2129" y="0"/>
                    <a:pt x="1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 rot="5538887">
              <a:off x="2497436" y="2756926"/>
              <a:ext cx="143778" cy="51334"/>
            </a:xfrm>
            <a:custGeom>
              <a:avLst/>
              <a:gdLst/>
              <a:ahLst/>
              <a:cxnLst/>
              <a:rect l="l" t="t" r="r" b="b"/>
              <a:pathLst>
                <a:path w="4931" h="1680" extrusionOk="0">
                  <a:moveTo>
                    <a:pt x="1953" y="0"/>
                  </a:moveTo>
                  <a:cubicBezTo>
                    <a:pt x="1579" y="0"/>
                    <a:pt x="1200" y="38"/>
                    <a:pt x="812" y="116"/>
                  </a:cubicBezTo>
                  <a:cubicBezTo>
                    <a:pt x="0" y="298"/>
                    <a:pt x="278" y="1386"/>
                    <a:pt x="1017" y="1386"/>
                  </a:cubicBezTo>
                  <a:cubicBezTo>
                    <a:pt x="1066" y="1386"/>
                    <a:pt x="1118" y="1381"/>
                    <a:pt x="1171" y="1371"/>
                  </a:cubicBezTo>
                  <a:cubicBezTo>
                    <a:pt x="1437" y="1321"/>
                    <a:pt x="1704" y="1296"/>
                    <a:pt x="1970" y="1296"/>
                  </a:cubicBezTo>
                  <a:cubicBezTo>
                    <a:pt x="2511" y="1296"/>
                    <a:pt x="3045" y="1399"/>
                    <a:pt x="3546" y="1610"/>
                  </a:cubicBezTo>
                  <a:cubicBezTo>
                    <a:pt x="3651" y="1658"/>
                    <a:pt x="3754" y="1679"/>
                    <a:pt x="3853" y="1679"/>
                  </a:cubicBezTo>
                  <a:cubicBezTo>
                    <a:pt x="4488" y="1679"/>
                    <a:pt x="4930" y="799"/>
                    <a:pt x="4233" y="489"/>
                  </a:cubicBezTo>
                  <a:cubicBezTo>
                    <a:pt x="3486" y="166"/>
                    <a:pt x="2732" y="0"/>
                    <a:pt x="1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20859" y="1944921"/>
            <a:ext cx="30941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algn="ctr"/>
            <a:r>
              <a:rPr lang="en-US" sz="32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-TRẢI NGHIỆM</a:t>
            </a:r>
          </a:p>
        </p:txBody>
      </p:sp>
      <p:grpSp>
        <p:nvGrpSpPr>
          <p:cNvPr id="839" name="Google Shape;839;p41"/>
          <p:cNvGrpSpPr/>
          <p:nvPr/>
        </p:nvGrpSpPr>
        <p:grpSpPr>
          <a:xfrm rot="-512821">
            <a:off x="3335360" y="770855"/>
            <a:ext cx="1298629" cy="1289079"/>
            <a:chOff x="5030925" y="3821825"/>
            <a:chExt cx="1128675" cy="1120375"/>
          </a:xfrm>
        </p:grpSpPr>
        <p:sp>
          <p:nvSpPr>
            <p:cNvPr id="840" name="Google Shape;840;p41"/>
            <p:cNvSpPr/>
            <p:nvPr/>
          </p:nvSpPr>
          <p:spPr>
            <a:xfrm>
              <a:off x="5030925" y="4281850"/>
              <a:ext cx="700875" cy="660350"/>
            </a:xfrm>
            <a:custGeom>
              <a:avLst/>
              <a:gdLst/>
              <a:ahLst/>
              <a:cxnLst/>
              <a:rect l="l" t="t" r="r" b="b"/>
              <a:pathLst>
                <a:path w="28035" h="26414" extrusionOk="0">
                  <a:moveTo>
                    <a:pt x="24999" y="0"/>
                  </a:moveTo>
                  <a:cubicBezTo>
                    <a:pt x="24999" y="0"/>
                    <a:pt x="1182" y="23350"/>
                    <a:pt x="414" y="24584"/>
                  </a:cubicBezTo>
                  <a:cubicBezTo>
                    <a:pt x="1" y="25264"/>
                    <a:pt x="581" y="26414"/>
                    <a:pt x="1646" y="26414"/>
                  </a:cubicBezTo>
                  <a:cubicBezTo>
                    <a:pt x="1783" y="26414"/>
                    <a:pt x="1929" y="26394"/>
                    <a:pt x="2082" y="26352"/>
                  </a:cubicBezTo>
                  <a:cubicBezTo>
                    <a:pt x="2849" y="26085"/>
                    <a:pt x="28034" y="3269"/>
                    <a:pt x="28034" y="3269"/>
                  </a:cubicBezTo>
                  <a:cubicBezTo>
                    <a:pt x="26133" y="2502"/>
                    <a:pt x="24999" y="0"/>
                    <a:pt x="24999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5655875" y="4131725"/>
              <a:ext cx="238525" cy="232700"/>
            </a:xfrm>
            <a:custGeom>
              <a:avLst/>
              <a:gdLst/>
              <a:ahLst/>
              <a:cxnLst/>
              <a:rect l="l" t="t" r="r" b="b"/>
              <a:pathLst>
                <a:path w="9541" h="9308" extrusionOk="0">
                  <a:moveTo>
                    <a:pt x="4837" y="1"/>
                  </a:moveTo>
                  <a:lnTo>
                    <a:pt x="1" y="6005"/>
                  </a:lnTo>
                  <a:cubicBezTo>
                    <a:pt x="1" y="6005"/>
                    <a:pt x="1135" y="8507"/>
                    <a:pt x="3036" y="9307"/>
                  </a:cubicBezTo>
                  <a:lnTo>
                    <a:pt x="9541" y="4504"/>
                  </a:lnTo>
                  <a:cubicBezTo>
                    <a:pt x="8874" y="4371"/>
                    <a:pt x="8307" y="4137"/>
                    <a:pt x="7839" y="3837"/>
                  </a:cubicBezTo>
                  <a:cubicBezTo>
                    <a:pt x="6472" y="2970"/>
                    <a:pt x="5171" y="1669"/>
                    <a:pt x="483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5770950" y="3920750"/>
              <a:ext cx="371975" cy="326075"/>
            </a:xfrm>
            <a:custGeom>
              <a:avLst/>
              <a:gdLst/>
              <a:ahLst/>
              <a:cxnLst/>
              <a:rect l="l" t="t" r="r" b="b"/>
              <a:pathLst>
                <a:path w="14879" h="13043" extrusionOk="0">
                  <a:moveTo>
                    <a:pt x="8207" y="0"/>
                  </a:moveTo>
                  <a:lnTo>
                    <a:pt x="8207" y="0"/>
                  </a:lnTo>
                  <a:cubicBezTo>
                    <a:pt x="5838" y="801"/>
                    <a:pt x="2903" y="1969"/>
                    <a:pt x="1335" y="4237"/>
                  </a:cubicBezTo>
                  <a:cubicBezTo>
                    <a:pt x="234" y="5805"/>
                    <a:pt x="1" y="7239"/>
                    <a:pt x="234" y="8473"/>
                  </a:cubicBezTo>
                  <a:cubicBezTo>
                    <a:pt x="568" y="10108"/>
                    <a:pt x="1869" y="11442"/>
                    <a:pt x="3236" y="12309"/>
                  </a:cubicBezTo>
                  <a:cubicBezTo>
                    <a:pt x="3704" y="12609"/>
                    <a:pt x="4271" y="12810"/>
                    <a:pt x="4904" y="12943"/>
                  </a:cubicBezTo>
                  <a:cubicBezTo>
                    <a:pt x="5253" y="13008"/>
                    <a:pt x="5622" y="13042"/>
                    <a:pt x="6006" y="13042"/>
                  </a:cubicBezTo>
                  <a:cubicBezTo>
                    <a:pt x="8596" y="13042"/>
                    <a:pt x="11848" y="11467"/>
                    <a:pt x="13911" y="6905"/>
                  </a:cubicBezTo>
                  <a:cubicBezTo>
                    <a:pt x="14411" y="5838"/>
                    <a:pt x="14711" y="4771"/>
                    <a:pt x="14878" y="3736"/>
                  </a:cubicBezTo>
                  <a:cubicBezTo>
                    <a:pt x="14816" y="3715"/>
                    <a:pt x="14759" y="3705"/>
                    <a:pt x="14704" y="3705"/>
                  </a:cubicBezTo>
                  <a:cubicBezTo>
                    <a:pt x="14292" y="3705"/>
                    <a:pt x="14066" y="4261"/>
                    <a:pt x="13412" y="4261"/>
                  </a:cubicBezTo>
                  <a:cubicBezTo>
                    <a:pt x="13228" y="4261"/>
                    <a:pt x="13009" y="4216"/>
                    <a:pt x="12743" y="4103"/>
                  </a:cubicBezTo>
                  <a:cubicBezTo>
                    <a:pt x="11409" y="3503"/>
                    <a:pt x="11676" y="2302"/>
                    <a:pt x="11009" y="1802"/>
                  </a:cubicBezTo>
                  <a:cubicBezTo>
                    <a:pt x="10837" y="1664"/>
                    <a:pt x="10661" y="1620"/>
                    <a:pt x="10476" y="1620"/>
                  </a:cubicBezTo>
                  <a:cubicBezTo>
                    <a:pt x="10138" y="1620"/>
                    <a:pt x="9774" y="1770"/>
                    <a:pt x="9362" y="1770"/>
                  </a:cubicBezTo>
                  <a:cubicBezTo>
                    <a:pt x="9127" y="1770"/>
                    <a:pt x="8877" y="1721"/>
                    <a:pt x="8607" y="1568"/>
                  </a:cubicBezTo>
                  <a:cubicBezTo>
                    <a:pt x="7706" y="968"/>
                    <a:pt x="8173" y="101"/>
                    <a:pt x="820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5964425" y="3821825"/>
              <a:ext cx="195175" cy="205450"/>
            </a:xfrm>
            <a:custGeom>
              <a:avLst/>
              <a:gdLst/>
              <a:ahLst/>
              <a:cxnLst/>
              <a:rect l="l" t="t" r="r" b="b"/>
              <a:pathLst>
                <a:path w="7807" h="8218" extrusionOk="0">
                  <a:moveTo>
                    <a:pt x="6027" y="1"/>
                  </a:moveTo>
                  <a:cubicBezTo>
                    <a:pt x="5300" y="1"/>
                    <a:pt x="4980" y="1649"/>
                    <a:pt x="4070" y="2590"/>
                  </a:cubicBezTo>
                  <a:cubicBezTo>
                    <a:pt x="3670" y="2990"/>
                    <a:pt x="2269" y="3324"/>
                    <a:pt x="534" y="3924"/>
                  </a:cubicBezTo>
                  <a:cubicBezTo>
                    <a:pt x="501" y="3991"/>
                    <a:pt x="1" y="4925"/>
                    <a:pt x="968" y="5459"/>
                  </a:cubicBezTo>
                  <a:cubicBezTo>
                    <a:pt x="1243" y="5623"/>
                    <a:pt x="1497" y="5675"/>
                    <a:pt x="1735" y="5675"/>
                  </a:cubicBezTo>
                  <a:cubicBezTo>
                    <a:pt x="2136" y="5675"/>
                    <a:pt x="2489" y="5529"/>
                    <a:pt x="2812" y="5529"/>
                  </a:cubicBezTo>
                  <a:cubicBezTo>
                    <a:pt x="2996" y="5529"/>
                    <a:pt x="3170" y="5576"/>
                    <a:pt x="3336" y="5725"/>
                  </a:cubicBezTo>
                  <a:cubicBezTo>
                    <a:pt x="3970" y="6259"/>
                    <a:pt x="3703" y="7460"/>
                    <a:pt x="5038" y="8060"/>
                  </a:cubicBezTo>
                  <a:cubicBezTo>
                    <a:pt x="5304" y="8173"/>
                    <a:pt x="5521" y="8218"/>
                    <a:pt x="5703" y="8218"/>
                  </a:cubicBezTo>
                  <a:cubicBezTo>
                    <a:pt x="6351" y="8218"/>
                    <a:pt x="6563" y="7662"/>
                    <a:pt x="6991" y="7662"/>
                  </a:cubicBezTo>
                  <a:cubicBezTo>
                    <a:pt x="7047" y="7662"/>
                    <a:pt x="7107" y="7672"/>
                    <a:pt x="7173" y="7693"/>
                  </a:cubicBezTo>
                  <a:cubicBezTo>
                    <a:pt x="7806" y="3724"/>
                    <a:pt x="6672" y="121"/>
                    <a:pt x="6172" y="21"/>
                  </a:cubicBezTo>
                  <a:cubicBezTo>
                    <a:pt x="6122" y="7"/>
                    <a:pt x="6074" y="1"/>
                    <a:pt x="6027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3940008" y="1489648"/>
            <a:ext cx="45831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/>
              <a:latin typeface=".VnTime" panose="020B720000000000000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890DE5EC-7574-4386-BA15-12BE55C7A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00623" y="1266606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 tập</a:t>
            </a:r>
            <a:endParaRPr sz="5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EF69C-22C5-4958-BD42-BAF7E24F17A8}"/>
              </a:ext>
            </a:extLst>
          </p:cNvPr>
          <p:cNvSpPr txBox="1"/>
          <p:nvPr/>
        </p:nvSpPr>
        <p:spPr>
          <a:xfrm>
            <a:off x="3897196" y="1125726"/>
            <a:ext cx="249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endParaRPr lang="en-US" sz="4400" b="1" i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5E9511-4E76-4ECE-AC36-35AD4B9D20EA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5EAADE-5BAB-4001-8356-4BEE8F0697B1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4562A66D-F1CF-4885-8C75-6F2BC785B8C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BB322063-3E8D-434B-BC63-ED78A3C7FB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ADB34EDC-BB19-4270-B924-CE0A4DA633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00B27B74-E176-4C61-B474-EC232C11B8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DF413A11-8FBB-4924-BD25-FA0F79CB0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137548" y="665850"/>
            <a:ext cx="46410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đạt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68F07B36-3BA2-40D8-B9B9-5ECB3AE0FCAF}"/>
              </a:ext>
            </a:extLst>
          </p:cNvPr>
          <p:cNvSpPr/>
          <p:nvPr/>
        </p:nvSpPr>
        <p:spPr bwMode="auto">
          <a:xfrm>
            <a:off x="923720" y="187869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2">
              <a:lumMod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923720" y="3652705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0477" y="1872638"/>
            <a:ext cx="7184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chemeClr val="accent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923720" y="276569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0477" y="2762671"/>
            <a:ext cx="6784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i="1" dirty="0">
              <a:solidFill>
                <a:srgbClr val="EED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i="1" dirty="0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EED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b="1" i="1" dirty="0">
              <a:solidFill>
                <a:srgbClr val="EED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0477" y="3646653"/>
            <a:ext cx="79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3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 descr="Chart, waterfall chart&#10;&#10;Description automatically generated">
            <a:extLst>
              <a:ext uri="{FF2B5EF4-FFF2-40B4-BE49-F238E27FC236}">
                <a16:creationId xmlns:a16="http://schemas.microsoft.com/office/drawing/2014/main" id="{567572AC-1996-48E5-B99F-E43B7925F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53" y="0"/>
            <a:ext cx="9191653" cy="5170306"/>
          </a:xfrm>
          <a:prstGeom prst="rect">
            <a:avLst/>
          </a:prstGeom>
        </p:spPr>
      </p:pic>
      <p:sp>
        <p:nvSpPr>
          <p:cNvPr id="2048" name="Google Shape;2048;p50"/>
          <p:cNvSpPr txBox="1">
            <a:spLocks noGrp="1"/>
          </p:cNvSpPr>
          <p:nvPr>
            <p:ph type="title"/>
          </p:nvPr>
        </p:nvSpPr>
        <p:spPr>
          <a:xfrm>
            <a:off x="2227249" y="1677112"/>
            <a:ext cx="4453243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  <a:endParaRPr sz="4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51" name="Google Shape;2051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2" name="Google Shape;2052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2" name="Google Shape;2062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0" name="Google Shape;2090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1" name="Google Shape;2091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784F015-A737-4FE7-81D2-ED4DB341B29B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819913-D74F-4EF2-9D1E-66AC9B2E0BD0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" name="Group 4">
              <a:extLst>
                <a:ext uri="{FF2B5EF4-FFF2-40B4-BE49-F238E27FC236}">
                  <a16:creationId xmlns:a16="http://schemas.microsoft.com/office/drawing/2014/main" id="{0E7D6697-6B42-4CB2-BEC1-A9C7B4C6295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4DB1564E-7796-447B-8BDD-0A1C89E55B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169586BF-2E9D-4728-81A1-74FADD8AF9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5745AC12-537A-4CE0-A1FA-B54835316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Freeform 8">
                <a:extLst>
                  <a:ext uri="{FF2B5EF4-FFF2-40B4-BE49-F238E27FC236}">
                    <a16:creationId xmlns:a16="http://schemas.microsoft.com/office/drawing/2014/main" id="{B9FE8479-B439-4521-8625-D983A80301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2789B4E-47E5-411A-8496-7E77EA72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59189"/>
              </p:ext>
            </p:extLst>
          </p:nvPr>
        </p:nvGraphicFramePr>
        <p:xfrm>
          <a:off x="657351" y="1118249"/>
          <a:ext cx="7697056" cy="2602720"/>
        </p:xfrm>
        <a:graphic>
          <a:graphicData uri="http://schemas.openxmlformats.org/drawingml/2006/table">
            <a:tbl>
              <a:tblPr/>
              <a:tblGrid>
                <a:gridCol w="749662">
                  <a:extLst>
                    <a:ext uri="{9D8B030D-6E8A-4147-A177-3AD203B41FA5}">
                      <a16:colId xmlns:a16="http://schemas.microsoft.com/office/drawing/2014/main" val="2334917870"/>
                    </a:ext>
                  </a:extLst>
                </a:gridCol>
                <a:gridCol w="2452100">
                  <a:extLst>
                    <a:ext uri="{9D8B030D-6E8A-4147-A177-3AD203B41FA5}">
                      <a16:colId xmlns:a16="http://schemas.microsoft.com/office/drawing/2014/main" val="1894108278"/>
                    </a:ext>
                  </a:extLst>
                </a:gridCol>
                <a:gridCol w="2383949">
                  <a:extLst>
                    <a:ext uri="{9D8B030D-6E8A-4147-A177-3AD203B41FA5}">
                      <a16:colId xmlns:a16="http://schemas.microsoft.com/office/drawing/2014/main" val="3683629598"/>
                    </a:ext>
                  </a:extLst>
                </a:gridCol>
                <a:gridCol w="2111345">
                  <a:extLst>
                    <a:ext uri="{9D8B030D-6E8A-4147-A177-3AD203B41FA5}">
                      <a16:colId xmlns:a16="http://schemas.microsoft.com/office/drawing/2014/main" val="2403747509"/>
                    </a:ext>
                  </a:extLst>
                </a:gridCol>
              </a:tblGrid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673389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531067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18055"/>
                  </a:ext>
                </a:extLst>
              </a:tr>
              <a:tr h="6506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971" marR="76971" marT="38485" marB="384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88387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D3D7EE8E-7D2A-4724-B481-91C831BF4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016" y="429404"/>
            <a:ext cx="8762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602466B-ABD4-4F1D-B2E6-0E12FFAE1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196" y="3102930"/>
            <a:ext cx="2788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6,24 + 5,7 = 11,94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2B80B4-26D7-4381-9367-ACD367EB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193473"/>
            <a:ext cx="320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5E5051-E012-4F05-A401-9AE5ED85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731" y="3114220"/>
            <a:ext cx="10441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0AB8A8-9185-4A33-89B2-C80959878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81540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6AB4F4C-BCD2-4E0E-8F2D-BC4074EB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93" y="3102931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en-US"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877568-1969-4214-B287-AAF6DF74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51" y="2442632"/>
            <a:ext cx="705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CF0D61-667F-4009-8E4C-6D4C0A29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01" y="1804057"/>
            <a:ext cx="3848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E12534-4095-4DFF-B6F5-5137999BE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621" y="2525318"/>
            <a:ext cx="27182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 + 6,24 = 11,94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C1A5CBF-109D-4DA3-ACAA-D3F72CDC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742" y="1831235"/>
            <a:ext cx="833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FF1B12-24CC-41A7-9AD0-4168ACD26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929" y="1202100"/>
            <a:ext cx="577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E7899A7-64F0-4E3B-8338-8AA8D10B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93" y="1125253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0C28AE-254F-47F9-BC6F-6645ECD5B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063" y="2508939"/>
            <a:ext cx="1988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14,9 + 4,36 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1116200-2A65-4102-AA93-625FE1772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282" y="3097265"/>
            <a:ext cx="18606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4,36 +14,9 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AFF2D7-A232-41CC-BD7E-750ACB2F5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823" y="2521384"/>
            <a:ext cx="9108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2EBD395-172A-46CD-B656-3CA7B798A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310" y="3121176"/>
            <a:ext cx="9095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577ACA-2708-4089-8800-0B43A3B27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831235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8F6AB0-DF9A-4228-AD65-324B98794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941" y="1193472"/>
            <a:ext cx="7697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40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BCFBA35-C48C-4FFB-87AE-B43B0317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847" y="2533829"/>
            <a:ext cx="20978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0,53 +3,09 =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ECCE0A9-19C0-4C4D-BF51-73EE5B2E4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594" y="3121176"/>
            <a:ext cx="1819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3,09 +0,53 =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ECD78C-2D28-4B31-B6BB-1D1C7E21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306" y="2521384"/>
            <a:ext cx="6910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CA82CD8A-0820-4352-98F8-13F2552B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16" y="3687432"/>
            <a:ext cx="82163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eaLnBrk="1" hangingPunct="1"/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926E86-F1B3-44CC-AFA7-3D4458A22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345" y="3830077"/>
            <a:ext cx="67990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r>
              <a:rPr lang="en-US" alt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824769-43A8-4DBE-BA50-A96262C53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170" y="4435614"/>
            <a:ext cx="30774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 = b + 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4ECDA177-19FF-4536-8243-6B97F45397BE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205077C-D123-4BEC-ABBD-D5A1CABDD4F7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oup 4">
              <a:extLst>
                <a:ext uri="{FF2B5EF4-FFF2-40B4-BE49-F238E27FC236}">
                  <a16:creationId xmlns:a16="http://schemas.microsoft.com/office/drawing/2014/main" id="{EA1C503D-64D8-48EA-BD0C-E6DF54EF30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86" name="Freeform 5">
                <a:extLst>
                  <a:ext uri="{FF2B5EF4-FFF2-40B4-BE49-F238E27FC236}">
                    <a16:creationId xmlns:a16="http://schemas.microsoft.com/office/drawing/2014/main" id="{50D3CD6C-2960-425E-9973-1E0C2E53B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6">
                <a:extLst>
                  <a:ext uri="{FF2B5EF4-FFF2-40B4-BE49-F238E27FC236}">
                    <a16:creationId xmlns:a16="http://schemas.microsoft.com/office/drawing/2014/main" id="{840B7064-75C5-4EFE-9A4F-CB9669A22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7">
                <a:extLst>
                  <a:ext uri="{FF2B5EF4-FFF2-40B4-BE49-F238E27FC236}">
                    <a16:creationId xmlns:a16="http://schemas.microsoft.com/office/drawing/2014/main" id="{3070C11E-6E3D-41B4-8F85-2529F0A768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8">
                <a:extLst>
                  <a:ext uri="{FF2B5EF4-FFF2-40B4-BE49-F238E27FC236}">
                    <a16:creationId xmlns:a16="http://schemas.microsoft.com/office/drawing/2014/main" id="{85BF3253-08AB-4EB7-A71D-C26F5640AF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79" name="Google Shape;1979;p48"/>
          <p:cNvGrpSpPr/>
          <p:nvPr/>
        </p:nvGrpSpPr>
        <p:grpSpPr>
          <a:xfrm rot="1535242">
            <a:off x="7692026" y="657577"/>
            <a:ext cx="802122" cy="572705"/>
            <a:chOff x="3301275" y="1275300"/>
            <a:chExt cx="552425" cy="394425"/>
          </a:xfrm>
        </p:grpSpPr>
        <p:sp>
          <p:nvSpPr>
            <p:cNvPr id="1980" name="Google Shape;1980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05" name="Google Shape;2005;p48"/>
          <p:cNvSpPr/>
          <p:nvPr/>
        </p:nvSpPr>
        <p:spPr>
          <a:xfrm>
            <a:off x="7925175" y="1194056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3988FEC7-98B6-47A5-B93A-94C09E5E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71" y="509703"/>
            <a:ext cx="81024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14">
            <a:extLst>
              <a:ext uri="{FF2B5EF4-FFF2-40B4-BE49-F238E27FC236}">
                <a16:creationId xmlns:a16="http://schemas.microsoft.com/office/drawing/2014/main" id="{F618994C-E8DA-48E5-977C-445A9F98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4" y="1339869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9,46 + 3,8;</a:t>
            </a:r>
          </a:p>
        </p:txBody>
      </p:sp>
      <p:sp>
        <p:nvSpPr>
          <p:cNvPr id="54" name="TextBox 15">
            <a:extLst>
              <a:ext uri="{FF2B5EF4-FFF2-40B4-BE49-F238E27FC236}">
                <a16:creationId xmlns:a16="http://schemas.microsoft.com/office/drawing/2014/main" id="{6E8A3882-1C16-4C9B-B61F-EC339B603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016" y="127848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0,07 + 0,09.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80DDD38A-A414-4276-89EB-DB55E312F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820" y="1789705"/>
            <a:ext cx="83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9,46 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D0511B30-A96D-4A79-9033-88D075B49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582" y="3614105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9,46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1749E80-A8A6-429F-A312-5ADF2F5FE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2255" y="1904150"/>
            <a:ext cx="9402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</p:txBody>
      </p:sp>
      <p:sp>
        <p:nvSpPr>
          <p:cNvPr id="58" name="TextBox 22">
            <a:extLst>
              <a:ext uri="{FF2B5EF4-FFF2-40B4-BE49-F238E27FC236}">
                <a16:creationId xmlns:a16="http://schemas.microsoft.com/office/drawing/2014/main" id="{A492E0B9-799A-4925-9914-231DF5C4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9517" y="3531661"/>
            <a:ext cx="1025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0,07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42C04F0-D51D-4FD5-A7B1-CEC4A0CE29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33267" y="281855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6A0EFE-9E21-4CA7-AF20-62D2721C58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67594" y="4528505"/>
            <a:ext cx="762000" cy="1588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1496ABF-A02D-4979-B1EE-A4802EAA1D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95167" y="4485768"/>
            <a:ext cx="762000" cy="1587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ECF5934-F2DD-4685-98A4-FBC1C0A43BB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6491" y="2743812"/>
            <a:ext cx="808375" cy="2381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F68CB8B-F337-4A52-89CC-0196334D7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85" y="3262580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2CFB38-D11D-42B6-A4C6-4EFB020F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368" y="3242328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ED432AD-9823-409B-95B8-F791587C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591" y="2070838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01C631B-344F-470C-89B0-FD291E0CF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020" y="368932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A47D94-A427-4806-9A1F-5A63A07BB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656" y="3766505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3784E78-0857-4B70-B7E9-88BCBB3B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821" y="2715766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B31E251-2F7A-4512-877E-38404CB69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7242" y="4395076"/>
            <a:ext cx="91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B1043F1-F785-42EA-B124-5BC3A4222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81" y="444416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13,26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9620A81-501D-4E2C-B06A-CE2B7968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787" y="2774131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</a:p>
        </p:txBody>
      </p:sp>
      <p:sp>
        <p:nvSpPr>
          <p:cNvPr id="72" name="TextBox 15">
            <a:extLst>
              <a:ext uri="{FF2B5EF4-FFF2-40B4-BE49-F238E27FC236}">
                <a16:creationId xmlns:a16="http://schemas.microsoft.com/office/drawing/2014/main" id="{20407FE0-7E2F-468C-954D-09D9AE216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574" y="1319912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45,08 + 24,97;</a:t>
            </a:r>
          </a:p>
        </p:txBody>
      </p:sp>
      <p:sp>
        <p:nvSpPr>
          <p:cNvPr id="73" name="TextBox 21">
            <a:extLst>
              <a:ext uri="{FF2B5EF4-FFF2-40B4-BE49-F238E27FC236}">
                <a16:creationId xmlns:a16="http://schemas.microsoft.com/office/drawing/2014/main" id="{0F8FED6A-E8C0-4775-B3C3-6CA22435F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475" y="1902730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45,08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24,97</a:t>
            </a:r>
          </a:p>
        </p:txBody>
      </p:sp>
      <p:sp>
        <p:nvSpPr>
          <p:cNvPr id="74" name="TextBox 28">
            <a:extLst>
              <a:ext uri="{FF2B5EF4-FFF2-40B4-BE49-F238E27FC236}">
                <a16:creationId xmlns:a16="http://schemas.microsoft.com/office/drawing/2014/main" id="{B51B8477-CDE0-47C0-88CE-38F8B8E7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69" y="1908891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75" name="Straight Connector 19">
            <a:extLst>
              <a:ext uri="{FF2B5EF4-FFF2-40B4-BE49-F238E27FC236}">
                <a16:creationId xmlns:a16="http://schemas.microsoft.com/office/drawing/2014/main" id="{0FA183B2-4269-43F1-8B1E-31A61F9481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2817130"/>
            <a:ext cx="808375" cy="2382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76" name="TextBox 27">
            <a:extLst>
              <a:ext uri="{FF2B5EF4-FFF2-40B4-BE49-F238E27FC236}">
                <a16:creationId xmlns:a16="http://schemas.microsoft.com/office/drawing/2014/main" id="{9294F7E6-95D9-4E61-9AC8-90255573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094" y="3329067"/>
            <a:ext cx="1709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39">
            <a:extLst>
              <a:ext uri="{FF2B5EF4-FFF2-40B4-BE49-F238E27FC236}">
                <a16:creationId xmlns:a16="http://schemas.microsoft.com/office/drawing/2014/main" id="{D5D7CF64-7E5C-494F-BE11-89F2AB773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301" y="2787969"/>
            <a:ext cx="1624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70,05</a:t>
            </a:r>
          </a:p>
        </p:txBody>
      </p:sp>
      <p:sp>
        <p:nvSpPr>
          <p:cNvPr id="78" name="TextBox 21">
            <a:extLst>
              <a:ext uri="{FF2B5EF4-FFF2-40B4-BE49-F238E27FC236}">
                <a16:creationId xmlns:a16="http://schemas.microsoft.com/office/drawing/2014/main" id="{072C2E3E-99A6-47C0-B443-D13F4073D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50" y="3585686"/>
            <a:ext cx="1196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24,97</a:t>
            </a:r>
          </a:p>
          <a:p>
            <a:pPr algn="l"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45,08</a:t>
            </a:r>
          </a:p>
        </p:txBody>
      </p:sp>
      <p:sp>
        <p:nvSpPr>
          <p:cNvPr id="79" name="TextBox 39">
            <a:extLst>
              <a:ext uri="{FF2B5EF4-FFF2-40B4-BE49-F238E27FC236}">
                <a16:creationId xmlns:a16="http://schemas.microsoft.com/office/drawing/2014/main" id="{FA6E034B-749A-44B0-A387-D1B4B25C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130" y="4459601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70,05</a:t>
            </a:r>
          </a:p>
        </p:txBody>
      </p:sp>
      <p:cxnSp>
        <p:nvCxnSpPr>
          <p:cNvPr id="80" name="Straight Connector 22">
            <a:extLst>
              <a:ext uri="{FF2B5EF4-FFF2-40B4-BE49-F238E27FC236}">
                <a16:creationId xmlns:a16="http://schemas.microsoft.com/office/drawing/2014/main" id="{EA01F2D6-F576-4AE6-A936-719C6B529D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8700" y="4533424"/>
            <a:ext cx="948075" cy="0"/>
          </a:xfrm>
          <a:prstGeom prst="line">
            <a:avLst/>
          </a:prstGeom>
          <a:noFill/>
          <a:ln w="9525" algn="ctr">
            <a:solidFill>
              <a:schemeClr val="bg2">
                <a:lumMod val="85000"/>
              </a:schemeClr>
            </a:solidFill>
            <a:round/>
            <a:headEnd/>
            <a:tailEnd/>
          </a:ln>
        </p:spPr>
      </p:cxnSp>
      <p:sp>
        <p:nvSpPr>
          <p:cNvPr id="81" name="TextBox 31">
            <a:extLst>
              <a:ext uri="{FF2B5EF4-FFF2-40B4-BE49-F238E27FC236}">
                <a16:creationId xmlns:a16="http://schemas.microsoft.com/office/drawing/2014/main" id="{8D48C10C-E75B-4A9D-B4FF-03B0AEDA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049" y="3769836"/>
            <a:ext cx="43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2CFBCE-8E05-4A80-BA67-0B00054B01E1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D96474-556E-4CA6-B117-4B9208CA9888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BACA8EFD-E578-4269-950F-AB1457A3EE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3285D756-F1EA-40A8-BC6A-ACED9195F5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27A1163-B851-4E69-B1D4-27B66A909E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702A9B66-9532-42AF-AD30-25DAE205AC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D5B7E53D-428D-474E-803E-56174F1B59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F861370-F13E-45D8-8A18-CFEFCFE5B925}"/>
              </a:ext>
            </a:extLst>
          </p:cNvPr>
          <p:cNvSpPr txBox="1"/>
          <p:nvPr/>
        </p:nvSpPr>
        <p:spPr>
          <a:xfrm>
            <a:off x="535928" y="548298"/>
            <a:ext cx="81788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vi-VN" sz="2800" b="1" i="0" dirty="0">
                <a:solidFill>
                  <a:srgbClr val="C00000"/>
                </a:solidFill>
                <a:effectLst/>
                <a:latin typeface="+mj-lt"/>
              </a:rPr>
              <a:t>Bài 3. Một hình chữ nhật có chiều rộng 16,34m, chiều dài hơn chiều rộng 8,32m. Tính chu vi hình chữ nhật đó.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CB4FF3-EA88-4C8F-966C-F50FD5F2522B}"/>
              </a:ext>
            </a:extLst>
          </p:cNvPr>
          <p:cNvSpPr txBox="1"/>
          <p:nvPr/>
        </p:nvSpPr>
        <p:spPr>
          <a:xfrm>
            <a:off x="2060293" y="2357631"/>
            <a:ext cx="48960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b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503BE2-F3A4-453A-BB18-C955BE189E30}"/>
              </a:ext>
            </a:extLst>
          </p:cNvPr>
          <p:cNvSpPr txBox="1"/>
          <p:nvPr/>
        </p:nvSpPr>
        <p:spPr>
          <a:xfrm>
            <a:off x="2407533" y="2767093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16,34 + 8,32 = 24,66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2FA796-B0B4-4453-9A5C-F4EE6DC1F71B}"/>
              </a:ext>
            </a:extLst>
          </p:cNvPr>
          <p:cNvSpPr txBox="1"/>
          <p:nvPr/>
        </p:nvSpPr>
        <p:spPr>
          <a:xfrm>
            <a:off x="5170989" y="4199544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82 m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17CFEF-1707-49D6-BDAB-01A57E74776A}"/>
              </a:ext>
            </a:extLst>
          </p:cNvPr>
          <p:cNvSpPr txBox="1"/>
          <p:nvPr/>
        </p:nvSpPr>
        <p:spPr>
          <a:xfrm>
            <a:off x="2320723" y="3760999"/>
            <a:ext cx="4896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(24,66 + 16,34 ) x 2 = 82 (m)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5113C4-B361-4EA6-9BE2-4C951E4914F5}"/>
              </a:ext>
            </a:extLst>
          </p:cNvPr>
          <p:cNvSpPr txBox="1"/>
          <p:nvPr/>
        </p:nvSpPr>
        <p:spPr>
          <a:xfrm>
            <a:off x="2060293" y="3290313"/>
            <a:ext cx="60477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A53C01-C1AD-46C0-A93E-90B124FB4442}"/>
              </a:ext>
            </a:extLst>
          </p:cNvPr>
          <p:cNvSpPr txBox="1"/>
          <p:nvPr/>
        </p:nvSpPr>
        <p:spPr>
          <a:xfrm>
            <a:off x="4022201" y="1857862"/>
            <a:ext cx="1493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accent4">
                  <a:lumMod val="1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22EF01D6-ABB5-40C6-A296-FA2947218C04}"/>
              </a:ext>
            </a:extLst>
          </p:cNvPr>
          <p:cNvGrpSpPr/>
          <p:nvPr/>
        </p:nvGrpSpPr>
        <p:grpSpPr>
          <a:xfrm>
            <a:off x="0" y="-33410"/>
            <a:ext cx="9250680" cy="5245098"/>
            <a:chOff x="0" y="-33410"/>
            <a:chExt cx="9250680" cy="524509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9EAB513-82FA-43E5-A040-CA7C9386ED69}"/>
                </a:ext>
              </a:extLst>
            </p:cNvPr>
            <p:cNvSpPr/>
            <p:nvPr/>
          </p:nvSpPr>
          <p:spPr>
            <a:xfrm>
              <a:off x="15240" y="-33410"/>
              <a:ext cx="9128760" cy="5156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D0344FAE-C9CA-4095-8136-A2E2D34318A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0" y="-1"/>
              <a:ext cx="9250680" cy="5211689"/>
              <a:chOff x="1650" y="-11"/>
              <a:chExt cx="4420" cy="4368"/>
            </a:xfrm>
          </p:grpSpPr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id="{BE66534C-B287-4FF7-8241-91B6AA4421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50" y="-11"/>
                <a:ext cx="4420" cy="4368"/>
              </a:xfrm>
              <a:custGeom>
                <a:avLst/>
                <a:gdLst>
                  <a:gd name="T0" fmla="*/ 1991 w 2032"/>
                  <a:gd name="T1" fmla="*/ 1430 h 2008"/>
                  <a:gd name="T2" fmla="*/ 1996 w 2032"/>
                  <a:gd name="T3" fmla="*/ 1102 h 2008"/>
                  <a:gd name="T4" fmla="*/ 1984 w 2032"/>
                  <a:gd name="T5" fmla="*/ 776 h 2008"/>
                  <a:gd name="T6" fmla="*/ 1987 w 2032"/>
                  <a:gd name="T7" fmla="*/ 491 h 2008"/>
                  <a:gd name="T8" fmla="*/ 2004 w 2032"/>
                  <a:gd name="T9" fmla="*/ 256 h 2008"/>
                  <a:gd name="T10" fmla="*/ 1961 w 2032"/>
                  <a:gd name="T11" fmla="*/ 63 h 2008"/>
                  <a:gd name="T12" fmla="*/ 1696 w 2032"/>
                  <a:gd name="T13" fmla="*/ 24 h 2008"/>
                  <a:gd name="T14" fmla="*/ 757 w 2032"/>
                  <a:gd name="T15" fmla="*/ 6 h 2008"/>
                  <a:gd name="T16" fmla="*/ 375 w 2032"/>
                  <a:gd name="T17" fmla="*/ 19 h 2008"/>
                  <a:gd name="T18" fmla="*/ 120 w 2032"/>
                  <a:gd name="T19" fmla="*/ 19 h 2008"/>
                  <a:gd name="T20" fmla="*/ 25 w 2032"/>
                  <a:gd name="T21" fmla="*/ 198 h 2008"/>
                  <a:gd name="T22" fmla="*/ 12 w 2032"/>
                  <a:gd name="T23" fmla="*/ 431 h 2008"/>
                  <a:gd name="T24" fmla="*/ 21 w 2032"/>
                  <a:gd name="T25" fmla="*/ 788 h 2008"/>
                  <a:gd name="T26" fmla="*/ 22 w 2032"/>
                  <a:gd name="T27" fmla="*/ 1449 h 2008"/>
                  <a:gd name="T28" fmla="*/ 34 w 2032"/>
                  <a:gd name="T29" fmla="*/ 1720 h 2008"/>
                  <a:gd name="T30" fmla="*/ 39 w 2032"/>
                  <a:gd name="T31" fmla="*/ 1901 h 2008"/>
                  <a:gd name="T32" fmla="*/ 292 w 2032"/>
                  <a:gd name="T33" fmla="*/ 1976 h 2008"/>
                  <a:gd name="T34" fmla="*/ 646 w 2032"/>
                  <a:gd name="T35" fmla="*/ 1976 h 2008"/>
                  <a:gd name="T36" fmla="*/ 1423 w 2032"/>
                  <a:gd name="T37" fmla="*/ 1963 h 2008"/>
                  <a:gd name="T38" fmla="*/ 1819 w 2032"/>
                  <a:gd name="T39" fmla="*/ 1976 h 2008"/>
                  <a:gd name="T40" fmla="*/ 1977 w 2032"/>
                  <a:gd name="T41" fmla="*/ 1896 h 2008"/>
                  <a:gd name="T42" fmla="*/ 1991 w 2032"/>
                  <a:gd name="T43" fmla="*/ 1430 h 2008"/>
                  <a:gd name="T44" fmla="*/ 1956 w 2032"/>
                  <a:gd name="T45" fmla="*/ 1535 h 2008"/>
                  <a:gd name="T46" fmla="*/ 1943 w 2032"/>
                  <a:gd name="T47" fmla="*/ 1756 h 2008"/>
                  <a:gd name="T48" fmla="*/ 1854 w 2032"/>
                  <a:gd name="T49" fmla="*/ 1925 h 2008"/>
                  <a:gd name="T50" fmla="*/ 1612 w 2032"/>
                  <a:gd name="T51" fmla="*/ 1925 h 2008"/>
                  <a:gd name="T52" fmla="*/ 1249 w 2032"/>
                  <a:gd name="T53" fmla="*/ 1938 h 2008"/>
                  <a:gd name="T54" fmla="*/ 363 w 2032"/>
                  <a:gd name="T55" fmla="*/ 1926 h 2008"/>
                  <a:gd name="T56" fmla="*/ 108 w 2032"/>
                  <a:gd name="T57" fmla="*/ 1884 h 2008"/>
                  <a:gd name="T58" fmla="*/ 67 w 2032"/>
                  <a:gd name="T59" fmla="*/ 1701 h 2008"/>
                  <a:gd name="T60" fmla="*/ 83 w 2032"/>
                  <a:gd name="T61" fmla="*/ 1478 h 2008"/>
                  <a:gd name="T62" fmla="*/ 86 w 2032"/>
                  <a:gd name="T63" fmla="*/ 1208 h 2008"/>
                  <a:gd name="T64" fmla="*/ 74 w 2032"/>
                  <a:gd name="T65" fmla="*/ 899 h 2008"/>
                  <a:gd name="T66" fmla="*/ 75 w 2032"/>
                  <a:gd name="T67" fmla="*/ 588 h 2008"/>
                  <a:gd name="T68" fmla="*/ 88 w 2032"/>
                  <a:gd name="T69" fmla="*/ 146 h 2008"/>
                  <a:gd name="T70" fmla="*/ 243 w 2032"/>
                  <a:gd name="T71" fmla="*/ 66 h 2008"/>
                  <a:gd name="T72" fmla="*/ 618 w 2032"/>
                  <a:gd name="T73" fmla="*/ 82 h 2008"/>
                  <a:gd name="T74" fmla="*/ 1355 w 2032"/>
                  <a:gd name="T75" fmla="*/ 70 h 2008"/>
                  <a:gd name="T76" fmla="*/ 1691 w 2032"/>
                  <a:gd name="T77" fmla="*/ 70 h 2008"/>
                  <a:gd name="T78" fmla="*/ 1934 w 2032"/>
                  <a:gd name="T79" fmla="*/ 141 h 2008"/>
                  <a:gd name="T80" fmla="*/ 1935 w 2032"/>
                  <a:gd name="T81" fmla="*/ 313 h 2008"/>
                  <a:gd name="T82" fmla="*/ 1946 w 2032"/>
                  <a:gd name="T83" fmla="*/ 570 h 2008"/>
                  <a:gd name="T84" fmla="*/ 1948 w 2032"/>
                  <a:gd name="T85" fmla="*/ 1196 h 2008"/>
                  <a:gd name="T86" fmla="*/ 1956 w 2032"/>
                  <a:gd name="T87" fmla="*/ 1535 h 2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32" h="2008">
                    <a:moveTo>
                      <a:pt x="1991" y="1430"/>
                    </a:moveTo>
                    <a:cubicBezTo>
                      <a:pt x="1991" y="1319"/>
                      <a:pt x="2007" y="1212"/>
                      <a:pt x="1996" y="1102"/>
                    </a:cubicBezTo>
                    <a:cubicBezTo>
                      <a:pt x="1985" y="990"/>
                      <a:pt x="1970" y="888"/>
                      <a:pt x="1984" y="776"/>
                    </a:cubicBezTo>
                    <a:cubicBezTo>
                      <a:pt x="1996" y="683"/>
                      <a:pt x="1987" y="585"/>
                      <a:pt x="1987" y="491"/>
                    </a:cubicBezTo>
                    <a:cubicBezTo>
                      <a:pt x="1987" y="411"/>
                      <a:pt x="2004" y="335"/>
                      <a:pt x="2004" y="256"/>
                    </a:cubicBezTo>
                    <a:cubicBezTo>
                      <a:pt x="2004" y="194"/>
                      <a:pt x="2000" y="105"/>
                      <a:pt x="1961" y="63"/>
                    </a:cubicBezTo>
                    <a:cubicBezTo>
                      <a:pt x="1902" y="0"/>
                      <a:pt x="1771" y="20"/>
                      <a:pt x="1696" y="24"/>
                    </a:cubicBezTo>
                    <a:cubicBezTo>
                      <a:pt x="1387" y="41"/>
                      <a:pt x="1085" y="8"/>
                      <a:pt x="757" y="6"/>
                    </a:cubicBezTo>
                    <a:cubicBezTo>
                      <a:pt x="616" y="5"/>
                      <a:pt x="516" y="6"/>
                      <a:pt x="375" y="19"/>
                    </a:cubicBezTo>
                    <a:cubicBezTo>
                      <a:pt x="336" y="23"/>
                      <a:pt x="157" y="12"/>
                      <a:pt x="120" y="19"/>
                    </a:cubicBezTo>
                    <a:cubicBezTo>
                      <a:pt x="120" y="19"/>
                      <a:pt x="0" y="33"/>
                      <a:pt x="25" y="198"/>
                    </a:cubicBezTo>
                    <a:cubicBezTo>
                      <a:pt x="37" y="279"/>
                      <a:pt x="15" y="349"/>
                      <a:pt x="12" y="431"/>
                    </a:cubicBezTo>
                    <a:cubicBezTo>
                      <a:pt x="8" y="551"/>
                      <a:pt x="8" y="669"/>
                      <a:pt x="21" y="788"/>
                    </a:cubicBezTo>
                    <a:cubicBezTo>
                      <a:pt x="44" y="1006"/>
                      <a:pt x="50" y="1197"/>
                      <a:pt x="22" y="1449"/>
                    </a:cubicBezTo>
                    <a:cubicBezTo>
                      <a:pt x="12" y="1544"/>
                      <a:pt x="38" y="1624"/>
                      <a:pt x="34" y="1720"/>
                    </a:cubicBezTo>
                    <a:cubicBezTo>
                      <a:pt x="32" y="1760"/>
                      <a:pt x="18" y="1864"/>
                      <a:pt x="39" y="1901"/>
                    </a:cubicBezTo>
                    <a:cubicBezTo>
                      <a:pt x="85" y="1980"/>
                      <a:pt x="216" y="1973"/>
                      <a:pt x="292" y="1976"/>
                    </a:cubicBezTo>
                    <a:cubicBezTo>
                      <a:pt x="410" y="1981"/>
                      <a:pt x="488" y="1958"/>
                      <a:pt x="646" y="1976"/>
                    </a:cubicBezTo>
                    <a:cubicBezTo>
                      <a:pt x="911" y="2008"/>
                      <a:pt x="1156" y="1976"/>
                      <a:pt x="1423" y="1963"/>
                    </a:cubicBezTo>
                    <a:cubicBezTo>
                      <a:pt x="1540" y="1958"/>
                      <a:pt x="1701" y="1984"/>
                      <a:pt x="1819" y="1976"/>
                    </a:cubicBezTo>
                    <a:cubicBezTo>
                      <a:pt x="1888" y="1971"/>
                      <a:pt x="1949" y="1958"/>
                      <a:pt x="1977" y="1896"/>
                    </a:cubicBezTo>
                    <a:cubicBezTo>
                      <a:pt x="2032" y="1776"/>
                      <a:pt x="1991" y="1561"/>
                      <a:pt x="1991" y="1430"/>
                    </a:cubicBezTo>
                    <a:close/>
                    <a:moveTo>
                      <a:pt x="1956" y="1535"/>
                    </a:moveTo>
                    <a:cubicBezTo>
                      <a:pt x="1953" y="1613"/>
                      <a:pt x="1932" y="1679"/>
                      <a:pt x="1943" y="1756"/>
                    </a:cubicBezTo>
                    <a:cubicBezTo>
                      <a:pt x="1967" y="1912"/>
                      <a:pt x="1854" y="1925"/>
                      <a:pt x="1854" y="1925"/>
                    </a:cubicBezTo>
                    <a:cubicBezTo>
                      <a:pt x="1818" y="1932"/>
                      <a:pt x="1648" y="1922"/>
                      <a:pt x="1612" y="1925"/>
                    </a:cubicBezTo>
                    <a:cubicBezTo>
                      <a:pt x="1478" y="1938"/>
                      <a:pt x="1383" y="1939"/>
                      <a:pt x="1249" y="1938"/>
                    </a:cubicBezTo>
                    <a:cubicBezTo>
                      <a:pt x="939" y="1936"/>
                      <a:pt x="684" y="1907"/>
                      <a:pt x="363" y="1926"/>
                    </a:cubicBezTo>
                    <a:cubicBezTo>
                      <a:pt x="291" y="1930"/>
                      <a:pt x="163" y="1943"/>
                      <a:pt x="108" y="1884"/>
                    </a:cubicBezTo>
                    <a:cubicBezTo>
                      <a:pt x="71" y="1844"/>
                      <a:pt x="67" y="1760"/>
                      <a:pt x="67" y="1701"/>
                    </a:cubicBezTo>
                    <a:cubicBezTo>
                      <a:pt x="67" y="1626"/>
                      <a:pt x="83" y="1554"/>
                      <a:pt x="83" y="1478"/>
                    </a:cubicBezTo>
                    <a:cubicBezTo>
                      <a:pt x="83" y="1389"/>
                      <a:pt x="75" y="1296"/>
                      <a:pt x="86" y="1208"/>
                    </a:cubicBezTo>
                    <a:cubicBezTo>
                      <a:pt x="100" y="1102"/>
                      <a:pt x="85" y="1004"/>
                      <a:pt x="74" y="899"/>
                    </a:cubicBezTo>
                    <a:cubicBezTo>
                      <a:pt x="64" y="794"/>
                      <a:pt x="75" y="692"/>
                      <a:pt x="75" y="588"/>
                    </a:cubicBezTo>
                    <a:cubicBezTo>
                      <a:pt x="75" y="464"/>
                      <a:pt x="37" y="260"/>
                      <a:pt x="88" y="146"/>
                    </a:cubicBezTo>
                    <a:cubicBezTo>
                      <a:pt x="115" y="87"/>
                      <a:pt x="177" y="71"/>
                      <a:pt x="243" y="66"/>
                    </a:cubicBezTo>
                    <a:cubicBezTo>
                      <a:pt x="354" y="58"/>
                      <a:pt x="507" y="87"/>
                      <a:pt x="618" y="82"/>
                    </a:cubicBezTo>
                    <a:cubicBezTo>
                      <a:pt x="871" y="70"/>
                      <a:pt x="1104" y="40"/>
                      <a:pt x="1355" y="70"/>
                    </a:cubicBezTo>
                    <a:cubicBezTo>
                      <a:pt x="1504" y="87"/>
                      <a:pt x="1579" y="65"/>
                      <a:pt x="1691" y="70"/>
                    </a:cubicBezTo>
                    <a:cubicBezTo>
                      <a:pt x="1762" y="73"/>
                      <a:pt x="1901" y="53"/>
                      <a:pt x="1934" y="141"/>
                    </a:cubicBezTo>
                    <a:cubicBezTo>
                      <a:pt x="1948" y="179"/>
                      <a:pt x="1937" y="275"/>
                      <a:pt x="1935" y="313"/>
                    </a:cubicBezTo>
                    <a:cubicBezTo>
                      <a:pt x="1931" y="403"/>
                      <a:pt x="1956" y="480"/>
                      <a:pt x="1946" y="570"/>
                    </a:cubicBezTo>
                    <a:cubicBezTo>
                      <a:pt x="1920" y="808"/>
                      <a:pt x="1925" y="990"/>
                      <a:pt x="1948" y="1196"/>
                    </a:cubicBezTo>
                    <a:cubicBezTo>
                      <a:pt x="1960" y="1309"/>
                      <a:pt x="1960" y="1421"/>
                      <a:pt x="1956" y="1535"/>
                    </a:cubicBezTo>
                    <a:close/>
                  </a:path>
                </a:pathLst>
              </a:custGeom>
              <a:solidFill>
                <a:srgbClr val="BFE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Freeform 6">
                <a:extLst>
                  <a:ext uri="{FF2B5EF4-FFF2-40B4-BE49-F238E27FC236}">
                    <a16:creationId xmlns:a16="http://schemas.microsoft.com/office/drawing/2014/main" id="{9B2FA88E-B245-416F-809D-D8937B2FA1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8" cy="4322"/>
              </a:xfrm>
              <a:custGeom>
                <a:avLst/>
                <a:gdLst>
                  <a:gd name="T0" fmla="*/ 283 w 1999"/>
                  <a:gd name="T1" fmla="*/ 1974 h 1987"/>
                  <a:gd name="T2" fmla="*/ 24 w 1999"/>
                  <a:gd name="T3" fmla="*/ 1716 h 1987"/>
                  <a:gd name="T4" fmla="*/ 13 w 1999"/>
                  <a:gd name="T5" fmla="*/ 1445 h 1987"/>
                  <a:gd name="T6" fmla="*/ 0 w 1999"/>
                  <a:gd name="T7" fmla="*/ 560 h 1987"/>
                  <a:gd name="T8" fmla="*/ 16 w 1999"/>
                  <a:gd name="T9" fmla="*/ 194 h 1987"/>
                  <a:gd name="T10" fmla="*/ 111 w 1999"/>
                  <a:gd name="T11" fmla="*/ 14 h 1987"/>
                  <a:gd name="T12" fmla="*/ 366 w 1999"/>
                  <a:gd name="T13" fmla="*/ 14 h 1987"/>
                  <a:gd name="T14" fmla="*/ 1498 w 1999"/>
                  <a:gd name="T15" fmla="*/ 23 h 1987"/>
                  <a:gd name="T16" fmla="*/ 1954 w 1999"/>
                  <a:gd name="T17" fmla="*/ 58 h 1987"/>
                  <a:gd name="T18" fmla="*/ 1981 w 1999"/>
                  <a:gd name="T19" fmla="*/ 487 h 1987"/>
                  <a:gd name="T20" fmla="*/ 1972 w 1999"/>
                  <a:gd name="T21" fmla="*/ 867 h 1987"/>
                  <a:gd name="T22" fmla="*/ 1985 w 1999"/>
                  <a:gd name="T23" fmla="*/ 1425 h 1987"/>
                  <a:gd name="T24" fmla="*/ 1999 w 1999"/>
                  <a:gd name="T25" fmla="*/ 1713 h 1987"/>
                  <a:gd name="T26" fmla="*/ 1759 w 1999"/>
                  <a:gd name="T27" fmla="*/ 1975 h 1987"/>
                  <a:gd name="T28" fmla="*/ 881 w 1999"/>
                  <a:gd name="T29" fmla="*/ 1987 h 1987"/>
                  <a:gd name="T30" fmla="*/ 1415 w 1999"/>
                  <a:gd name="T31" fmla="*/ 1958 h 1987"/>
                  <a:gd name="T32" fmla="*/ 1811 w 1999"/>
                  <a:gd name="T33" fmla="*/ 1971 h 1987"/>
                  <a:gd name="T34" fmla="*/ 1982 w 1999"/>
                  <a:gd name="T35" fmla="*/ 1426 h 1987"/>
                  <a:gd name="T36" fmla="*/ 1987 w 1999"/>
                  <a:gd name="T37" fmla="*/ 1098 h 1987"/>
                  <a:gd name="T38" fmla="*/ 1981 w 1999"/>
                  <a:gd name="T39" fmla="*/ 659 h 1987"/>
                  <a:gd name="T40" fmla="*/ 1994 w 1999"/>
                  <a:gd name="T41" fmla="*/ 252 h 1987"/>
                  <a:gd name="T42" fmla="*/ 1688 w 1999"/>
                  <a:gd name="T43" fmla="*/ 21 h 1987"/>
                  <a:gd name="T44" fmla="*/ 684 w 1999"/>
                  <a:gd name="T45" fmla="*/ 3 h 1987"/>
                  <a:gd name="T46" fmla="*/ 166 w 1999"/>
                  <a:gd name="T47" fmla="*/ 14 h 1987"/>
                  <a:gd name="T48" fmla="*/ 64 w 1999"/>
                  <a:gd name="T49" fmla="*/ 38 h 1987"/>
                  <a:gd name="T50" fmla="*/ 22 w 1999"/>
                  <a:gd name="T51" fmla="*/ 244 h 1987"/>
                  <a:gd name="T52" fmla="*/ 14 w 1999"/>
                  <a:gd name="T53" fmla="*/ 784 h 1987"/>
                  <a:gd name="T54" fmla="*/ 13 w 1999"/>
                  <a:gd name="T55" fmla="*/ 1492 h 1987"/>
                  <a:gd name="T56" fmla="*/ 21 w 1999"/>
                  <a:gd name="T57" fmla="*/ 1824 h 1987"/>
                  <a:gd name="T58" fmla="*/ 318 w 1999"/>
                  <a:gd name="T59" fmla="*/ 1972 h 1987"/>
                  <a:gd name="T60" fmla="*/ 583 w 1999"/>
                  <a:gd name="T61" fmla="*/ 1917 h 1987"/>
                  <a:gd name="T62" fmla="*/ 99 w 1999"/>
                  <a:gd name="T63" fmla="*/ 1881 h 1987"/>
                  <a:gd name="T64" fmla="*/ 74 w 1999"/>
                  <a:gd name="T65" fmla="*/ 1474 h 1987"/>
                  <a:gd name="T66" fmla="*/ 82 w 1999"/>
                  <a:gd name="T67" fmla="*/ 1114 h 1987"/>
                  <a:gd name="T68" fmla="*/ 66 w 1999"/>
                  <a:gd name="T69" fmla="*/ 585 h 1987"/>
                  <a:gd name="T70" fmla="*/ 79 w 1999"/>
                  <a:gd name="T71" fmla="*/ 141 h 1987"/>
                  <a:gd name="T72" fmla="*/ 582 w 1999"/>
                  <a:gd name="T73" fmla="*/ 77 h 1987"/>
                  <a:gd name="T74" fmla="*/ 1347 w 1999"/>
                  <a:gd name="T75" fmla="*/ 64 h 1987"/>
                  <a:gd name="T76" fmla="*/ 1683 w 1999"/>
                  <a:gd name="T77" fmla="*/ 64 h 1987"/>
                  <a:gd name="T78" fmla="*/ 1928 w 1999"/>
                  <a:gd name="T79" fmla="*/ 136 h 1987"/>
                  <a:gd name="T80" fmla="*/ 1928 w 1999"/>
                  <a:gd name="T81" fmla="*/ 332 h 1987"/>
                  <a:gd name="T82" fmla="*/ 1922 w 1999"/>
                  <a:gd name="T83" fmla="*/ 868 h 1987"/>
                  <a:gd name="T84" fmla="*/ 1949 w 1999"/>
                  <a:gd name="T85" fmla="*/ 1531 h 1987"/>
                  <a:gd name="T86" fmla="*/ 1940 w 1999"/>
                  <a:gd name="T87" fmla="*/ 1793 h 1987"/>
                  <a:gd name="T88" fmla="*/ 1795 w 1999"/>
                  <a:gd name="T89" fmla="*/ 1925 h 1987"/>
                  <a:gd name="T90" fmla="*/ 1303 w 1999"/>
                  <a:gd name="T91" fmla="*/ 1936 h 1987"/>
                  <a:gd name="T92" fmla="*/ 1604 w 1999"/>
                  <a:gd name="T93" fmla="*/ 1920 h 1987"/>
                  <a:gd name="T94" fmla="*/ 1846 w 1999"/>
                  <a:gd name="T95" fmla="*/ 1920 h 1987"/>
                  <a:gd name="T96" fmla="*/ 1937 w 1999"/>
                  <a:gd name="T97" fmla="*/ 1793 h 1987"/>
                  <a:gd name="T98" fmla="*/ 1946 w 1999"/>
                  <a:gd name="T99" fmla="*/ 1531 h 1987"/>
                  <a:gd name="T100" fmla="*/ 1919 w 1999"/>
                  <a:gd name="T101" fmla="*/ 868 h 1987"/>
                  <a:gd name="T102" fmla="*/ 1925 w 1999"/>
                  <a:gd name="T103" fmla="*/ 332 h 1987"/>
                  <a:gd name="T104" fmla="*/ 1925 w 1999"/>
                  <a:gd name="T105" fmla="*/ 137 h 1987"/>
                  <a:gd name="T106" fmla="*/ 1683 w 1999"/>
                  <a:gd name="T107" fmla="*/ 67 h 1987"/>
                  <a:gd name="T108" fmla="*/ 1347 w 1999"/>
                  <a:gd name="T109" fmla="*/ 67 h 1987"/>
                  <a:gd name="T110" fmla="*/ 582 w 1999"/>
                  <a:gd name="T111" fmla="*/ 80 h 1987"/>
                  <a:gd name="T112" fmla="*/ 82 w 1999"/>
                  <a:gd name="T113" fmla="*/ 143 h 1987"/>
                  <a:gd name="T114" fmla="*/ 69 w 1999"/>
                  <a:gd name="T115" fmla="*/ 585 h 1987"/>
                  <a:gd name="T116" fmla="*/ 85 w 1999"/>
                  <a:gd name="T117" fmla="*/ 1114 h 1987"/>
                  <a:gd name="T118" fmla="*/ 77 w 1999"/>
                  <a:gd name="T119" fmla="*/ 1474 h 1987"/>
                  <a:gd name="T120" fmla="*/ 101 w 1999"/>
                  <a:gd name="T121" fmla="*/ 1879 h 1987"/>
                  <a:gd name="T122" fmla="*/ 583 w 1999"/>
                  <a:gd name="T123" fmla="*/ 1914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9" h="1987">
                    <a:moveTo>
                      <a:pt x="638" y="1974"/>
                    </a:moveTo>
                    <a:cubicBezTo>
                      <a:pt x="592" y="1969"/>
                      <a:pt x="553" y="1967"/>
                      <a:pt x="517" y="1967"/>
                    </a:cubicBezTo>
                    <a:cubicBezTo>
                      <a:pt x="517" y="1967"/>
                      <a:pt x="517" y="1967"/>
                      <a:pt x="517" y="1967"/>
                    </a:cubicBezTo>
                    <a:cubicBezTo>
                      <a:pt x="443" y="1967"/>
                      <a:pt x="386" y="1975"/>
                      <a:pt x="318" y="1975"/>
                    </a:cubicBezTo>
                    <a:cubicBezTo>
                      <a:pt x="318" y="1975"/>
                      <a:pt x="318" y="1975"/>
                      <a:pt x="318" y="1975"/>
                    </a:cubicBezTo>
                    <a:cubicBezTo>
                      <a:pt x="307" y="1975"/>
                      <a:pt x="295" y="1974"/>
                      <a:pt x="283" y="1974"/>
                    </a:cubicBezTo>
                    <a:cubicBezTo>
                      <a:pt x="283" y="1974"/>
                      <a:pt x="283" y="1974"/>
                      <a:pt x="283" y="1974"/>
                    </a:cubicBezTo>
                    <a:cubicBezTo>
                      <a:pt x="208" y="1971"/>
                      <a:pt x="77" y="1978"/>
                      <a:pt x="30" y="1898"/>
                    </a:cubicBezTo>
                    <a:cubicBezTo>
                      <a:pt x="30" y="1898"/>
                      <a:pt x="30" y="1898"/>
                      <a:pt x="30" y="1898"/>
                    </a:cubicBezTo>
                    <a:cubicBezTo>
                      <a:pt x="20" y="1882"/>
                      <a:pt x="18" y="1854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783"/>
                      <a:pt x="23" y="1739"/>
                      <a:pt x="24" y="1716"/>
                    </a:cubicBezTo>
                    <a:cubicBezTo>
                      <a:pt x="24" y="1716"/>
                      <a:pt x="24" y="1716"/>
                      <a:pt x="24" y="1716"/>
                    </a:cubicBezTo>
                    <a:cubicBezTo>
                      <a:pt x="24" y="1708"/>
                      <a:pt x="25" y="1700"/>
                      <a:pt x="25" y="1692"/>
                    </a:cubicBezTo>
                    <a:cubicBezTo>
                      <a:pt x="25" y="1692"/>
                      <a:pt x="25" y="1692"/>
                      <a:pt x="25" y="1692"/>
                    </a:cubicBezTo>
                    <a:cubicBezTo>
                      <a:pt x="25" y="1623"/>
                      <a:pt x="10" y="1560"/>
                      <a:pt x="10" y="1492"/>
                    </a:cubicBezTo>
                    <a:cubicBezTo>
                      <a:pt x="10" y="1492"/>
                      <a:pt x="10" y="1492"/>
                      <a:pt x="10" y="1492"/>
                    </a:cubicBezTo>
                    <a:cubicBezTo>
                      <a:pt x="10" y="1476"/>
                      <a:pt x="11" y="1461"/>
                      <a:pt x="13" y="1445"/>
                    </a:cubicBezTo>
                    <a:cubicBezTo>
                      <a:pt x="13" y="1445"/>
                      <a:pt x="13" y="1445"/>
                      <a:pt x="13" y="1445"/>
                    </a:cubicBezTo>
                    <a:cubicBezTo>
                      <a:pt x="26" y="1328"/>
                      <a:pt x="31" y="1225"/>
                      <a:pt x="31" y="1126"/>
                    </a:cubicBezTo>
                    <a:cubicBezTo>
                      <a:pt x="31" y="1126"/>
                      <a:pt x="31" y="1126"/>
                      <a:pt x="31" y="1126"/>
                    </a:cubicBezTo>
                    <a:cubicBezTo>
                      <a:pt x="31" y="1011"/>
                      <a:pt x="24" y="901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3" y="709"/>
                      <a:pt x="0" y="635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16"/>
                      <a:pt x="1" y="472"/>
                      <a:pt x="3" y="427"/>
                    </a:cubicBezTo>
                    <a:cubicBezTo>
                      <a:pt x="3" y="427"/>
                      <a:pt x="3" y="427"/>
                      <a:pt x="3" y="427"/>
                    </a:cubicBezTo>
                    <a:cubicBezTo>
                      <a:pt x="5" y="362"/>
                      <a:pt x="19" y="305"/>
                      <a:pt x="19" y="244"/>
                    </a:cubicBezTo>
                    <a:cubicBezTo>
                      <a:pt x="19" y="244"/>
                      <a:pt x="19" y="244"/>
                      <a:pt x="19" y="244"/>
                    </a:cubicBezTo>
                    <a:cubicBezTo>
                      <a:pt x="19" y="228"/>
                      <a:pt x="18" y="211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4"/>
                      <a:pt x="12" y="151"/>
                    </a:cubicBezTo>
                    <a:cubicBezTo>
                      <a:pt x="12" y="151"/>
                      <a:pt x="12" y="151"/>
                      <a:pt x="12" y="151"/>
                    </a:cubicBezTo>
                    <a:cubicBezTo>
                      <a:pt x="12" y="88"/>
                      <a:pt x="37" y="54"/>
                      <a:pt x="62" y="35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87" y="17"/>
                      <a:pt x="111" y="14"/>
                      <a:pt x="111" y="14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21" y="12"/>
                      <a:pt x="141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220" y="11"/>
                      <a:pt x="298" y="15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52" y="15"/>
                      <a:pt x="361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485" y="3"/>
                      <a:pt x="574" y="0"/>
                      <a:pt x="684" y="0"/>
                    </a:cubicBezTo>
                    <a:cubicBezTo>
                      <a:pt x="684" y="0"/>
                      <a:pt x="684" y="0"/>
                      <a:pt x="684" y="0"/>
                    </a:cubicBezTo>
                    <a:cubicBezTo>
                      <a:pt x="705" y="0"/>
                      <a:pt x="726" y="0"/>
                      <a:pt x="749" y="0"/>
                    </a:cubicBezTo>
                    <a:cubicBezTo>
                      <a:pt x="749" y="0"/>
                      <a:pt x="749" y="0"/>
                      <a:pt x="749" y="0"/>
                    </a:cubicBezTo>
                    <a:cubicBezTo>
                      <a:pt x="1010" y="2"/>
                      <a:pt x="1254" y="23"/>
                      <a:pt x="1498" y="23"/>
                    </a:cubicBezTo>
                    <a:cubicBezTo>
                      <a:pt x="1498" y="23"/>
                      <a:pt x="1498" y="23"/>
                      <a:pt x="1498" y="23"/>
                    </a:cubicBezTo>
                    <a:cubicBezTo>
                      <a:pt x="1561" y="23"/>
                      <a:pt x="1624" y="22"/>
                      <a:pt x="1687" y="18"/>
                    </a:cubicBezTo>
                    <a:cubicBezTo>
                      <a:pt x="1687" y="18"/>
                      <a:pt x="1687" y="18"/>
                      <a:pt x="1687" y="18"/>
                    </a:cubicBezTo>
                    <a:cubicBezTo>
                      <a:pt x="1719" y="17"/>
                      <a:pt x="1760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60" y="12"/>
                      <a:pt x="1919" y="21"/>
                      <a:pt x="1954" y="58"/>
                    </a:cubicBezTo>
                    <a:cubicBezTo>
                      <a:pt x="1954" y="58"/>
                      <a:pt x="1954" y="58"/>
                      <a:pt x="1954" y="58"/>
                    </a:cubicBezTo>
                    <a:cubicBezTo>
                      <a:pt x="1994" y="101"/>
                      <a:pt x="1997" y="190"/>
                      <a:pt x="1997" y="252"/>
                    </a:cubicBezTo>
                    <a:cubicBezTo>
                      <a:pt x="1997" y="252"/>
                      <a:pt x="1997" y="252"/>
                      <a:pt x="1997" y="252"/>
                    </a:cubicBezTo>
                    <a:cubicBezTo>
                      <a:pt x="1997" y="252"/>
                      <a:pt x="1997" y="252"/>
                      <a:pt x="1997" y="253"/>
                    </a:cubicBezTo>
                    <a:cubicBezTo>
                      <a:pt x="1997" y="253"/>
                      <a:pt x="1997" y="253"/>
                      <a:pt x="1997" y="253"/>
                    </a:cubicBezTo>
                    <a:cubicBezTo>
                      <a:pt x="1997" y="332"/>
                      <a:pt x="1981" y="408"/>
                      <a:pt x="1981" y="487"/>
                    </a:cubicBezTo>
                    <a:cubicBezTo>
                      <a:pt x="1981" y="487"/>
                      <a:pt x="1981" y="487"/>
                      <a:pt x="1981" y="487"/>
                    </a:cubicBezTo>
                    <a:cubicBezTo>
                      <a:pt x="1981" y="543"/>
                      <a:pt x="1984" y="601"/>
                      <a:pt x="1984" y="659"/>
                    </a:cubicBezTo>
                    <a:cubicBezTo>
                      <a:pt x="1984" y="659"/>
                      <a:pt x="1984" y="659"/>
                      <a:pt x="1984" y="659"/>
                    </a:cubicBezTo>
                    <a:cubicBezTo>
                      <a:pt x="1984" y="697"/>
                      <a:pt x="1982" y="735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4" y="804"/>
                      <a:pt x="1972" y="836"/>
                      <a:pt x="1972" y="867"/>
                    </a:cubicBezTo>
                    <a:cubicBezTo>
                      <a:pt x="1972" y="867"/>
                      <a:pt x="1972" y="867"/>
                      <a:pt x="1972" y="867"/>
                    </a:cubicBezTo>
                    <a:cubicBezTo>
                      <a:pt x="1972" y="944"/>
                      <a:pt x="1982" y="1018"/>
                      <a:pt x="1990" y="1098"/>
                    </a:cubicBezTo>
                    <a:cubicBezTo>
                      <a:pt x="1990" y="1098"/>
                      <a:pt x="1990" y="1098"/>
                      <a:pt x="1990" y="1098"/>
                    </a:cubicBezTo>
                    <a:cubicBezTo>
                      <a:pt x="1993" y="1126"/>
                      <a:pt x="1994" y="1153"/>
                      <a:pt x="1994" y="1181"/>
                    </a:cubicBezTo>
                    <a:cubicBezTo>
                      <a:pt x="1994" y="1181"/>
                      <a:pt x="1994" y="1181"/>
                      <a:pt x="1994" y="1181"/>
                    </a:cubicBezTo>
                    <a:cubicBezTo>
                      <a:pt x="1994" y="1262"/>
                      <a:pt x="1985" y="1343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3" y="1426"/>
                      <a:pt x="1983" y="1426"/>
                      <a:pt x="1983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504"/>
                      <a:pt x="1999" y="1612"/>
                      <a:pt x="1999" y="1713"/>
                    </a:cubicBezTo>
                    <a:cubicBezTo>
                      <a:pt x="1999" y="1713"/>
                      <a:pt x="1999" y="1713"/>
                      <a:pt x="1999" y="1713"/>
                    </a:cubicBezTo>
                    <a:cubicBezTo>
                      <a:pt x="1999" y="1780"/>
                      <a:pt x="1993" y="1844"/>
                      <a:pt x="1971" y="1892"/>
                    </a:cubicBezTo>
                    <a:cubicBezTo>
                      <a:pt x="1971" y="1892"/>
                      <a:pt x="1971" y="1892"/>
                      <a:pt x="1971" y="1892"/>
                    </a:cubicBezTo>
                    <a:cubicBezTo>
                      <a:pt x="1942" y="1956"/>
                      <a:pt x="1880" y="1969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794" y="1975"/>
                      <a:pt x="1777" y="1975"/>
                      <a:pt x="1759" y="1975"/>
                    </a:cubicBezTo>
                    <a:cubicBezTo>
                      <a:pt x="1759" y="1975"/>
                      <a:pt x="1759" y="1975"/>
                      <a:pt x="1759" y="1975"/>
                    </a:cubicBezTo>
                    <a:cubicBezTo>
                      <a:pt x="1662" y="1975"/>
                      <a:pt x="1545" y="1960"/>
                      <a:pt x="1450" y="1960"/>
                    </a:cubicBezTo>
                    <a:cubicBezTo>
                      <a:pt x="1450" y="1960"/>
                      <a:pt x="1450" y="1960"/>
                      <a:pt x="1450" y="1960"/>
                    </a:cubicBezTo>
                    <a:cubicBezTo>
                      <a:pt x="1438" y="1960"/>
                      <a:pt x="1426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231" y="1970"/>
                      <a:pt x="1058" y="1987"/>
                      <a:pt x="881" y="1987"/>
                    </a:cubicBezTo>
                    <a:cubicBezTo>
                      <a:pt x="881" y="1987"/>
                      <a:pt x="881" y="1987"/>
                      <a:pt x="881" y="1987"/>
                    </a:cubicBezTo>
                    <a:cubicBezTo>
                      <a:pt x="801" y="1987"/>
                      <a:pt x="720" y="1984"/>
                      <a:pt x="638" y="1974"/>
                    </a:cubicBezTo>
                    <a:close/>
                    <a:moveTo>
                      <a:pt x="638" y="1971"/>
                    </a:moveTo>
                    <a:cubicBezTo>
                      <a:pt x="720" y="1981"/>
                      <a:pt x="801" y="1984"/>
                      <a:pt x="881" y="1984"/>
                    </a:cubicBezTo>
                    <a:cubicBezTo>
                      <a:pt x="881" y="1984"/>
                      <a:pt x="881" y="1984"/>
                      <a:pt x="881" y="1984"/>
                    </a:cubicBezTo>
                    <a:cubicBezTo>
                      <a:pt x="1058" y="1984"/>
                      <a:pt x="1231" y="1967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6" y="1957"/>
                      <a:pt x="1438" y="1957"/>
                      <a:pt x="1450" y="1957"/>
                    </a:cubicBezTo>
                    <a:cubicBezTo>
                      <a:pt x="1450" y="1957"/>
                      <a:pt x="1450" y="1957"/>
                      <a:pt x="1450" y="1957"/>
                    </a:cubicBezTo>
                    <a:cubicBezTo>
                      <a:pt x="1546" y="1957"/>
                      <a:pt x="1662" y="1972"/>
                      <a:pt x="1759" y="1972"/>
                    </a:cubicBezTo>
                    <a:cubicBezTo>
                      <a:pt x="1759" y="1972"/>
                      <a:pt x="1759" y="1972"/>
                      <a:pt x="1759" y="1972"/>
                    </a:cubicBezTo>
                    <a:cubicBezTo>
                      <a:pt x="1777" y="1972"/>
                      <a:pt x="1794" y="1972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80" y="1965"/>
                      <a:pt x="1940" y="1953"/>
                      <a:pt x="1968" y="1891"/>
                    </a:cubicBezTo>
                    <a:cubicBezTo>
                      <a:pt x="1968" y="1891"/>
                      <a:pt x="1968" y="1891"/>
                      <a:pt x="1968" y="1891"/>
                    </a:cubicBezTo>
                    <a:cubicBezTo>
                      <a:pt x="1990" y="1843"/>
                      <a:pt x="1996" y="1780"/>
                      <a:pt x="1996" y="1713"/>
                    </a:cubicBezTo>
                    <a:cubicBezTo>
                      <a:pt x="1996" y="1713"/>
                      <a:pt x="1996" y="1713"/>
                      <a:pt x="1996" y="1713"/>
                    </a:cubicBezTo>
                    <a:cubicBezTo>
                      <a:pt x="1996" y="1613"/>
                      <a:pt x="1982" y="1504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342"/>
                      <a:pt x="1991" y="1262"/>
                      <a:pt x="1991" y="1181"/>
                    </a:cubicBezTo>
                    <a:cubicBezTo>
                      <a:pt x="1991" y="1181"/>
                      <a:pt x="1991" y="1181"/>
                      <a:pt x="1991" y="1181"/>
                    </a:cubicBezTo>
                    <a:cubicBezTo>
                      <a:pt x="1991" y="1153"/>
                      <a:pt x="1990" y="1126"/>
                      <a:pt x="1987" y="1098"/>
                    </a:cubicBezTo>
                    <a:cubicBezTo>
                      <a:pt x="1987" y="1098"/>
                      <a:pt x="1987" y="1098"/>
                      <a:pt x="1987" y="1098"/>
                    </a:cubicBezTo>
                    <a:cubicBezTo>
                      <a:pt x="1979" y="1019"/>
                      <a:pt x="1969" y="944"/>
                      <a:pt x="1969" y="867"/>
                    </a:cubicBezTo>
                    <a:cubicBezTo>
                      <a:pt x="1969" y="867"/>
                      <a:pt x="1969" y="867"/>
                      <a:pt x="1969" y="867"/>
                    </a:cubicBezTo>
                    <a:cubicBezTo>
                      <a:pt x="1969" y="836"/>
                      <a:pt x="1971" y="804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9" y="735"/>
                      <a:pt x="1981" y="697"/>
                      <a:pt x="1981" y="659"/>
                    </a:cubicBezTo>
                    <a:cubicBezTo>
                      <a:pt x="1981" y="659"/>
                      <a:pt x="1981" y="659"/>
                      <a:pt x="1981" y="659"/>
                    </a:cubicBezTo>
                    <a:cubicBezTo>
                      <a:pt x="1981" y="601"/>
                      <a:pt x="1978" y="543"/>
                      <a:pt x="1978" y="487"/>
                    </a:cubicBezTo>
                    <a:cubicBezTo>
                      <a:pt x="1978" y="487"/>
                      <a:pt x="1978" y="487"/>
                      <a:pt x="1978" y="487"/>
                    </a:cubicBezTo>
                    <a:cubicBezTo>
                      <a:pt x="1978" y="407"/>
                      <a:pt x="1994" y="331"/>
                      <a:pt x="1994" y="253"/>
                    </a:cubicBezTo>
                    <a:cubicBezTo>
                      <a:pt x="1994" y="253"/>
                      <a:pt x="1994" y="253"/>
                      <a:pt x="1994" y="253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252"/>
                      <a:pt x="1994" y="252"/>
                      <a:pt x="1994" y="252"/>
                    </a:cubicBezTo>
                    <a:cubicBezTo>
                      <a:pt x="1994" y="190"/>
                      <a:pt x="1991" y="101"/>
                      <a:pt x="1952" y="60"/>
                    </a:cubicBezTo>
                    <a:cubicBezTo>
                      <a:pt x="1952" y="60"/>
                      <a:pt x="1952" y="60"/>
                      <a:pt x="1952" y="60"/>
                    </a:cubicBezTo>
                    <a:cubicBezTo>
                      <a:pt x="1918" y="24"/>
                      <a:pt x="1860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60" y="15"/>
                      <a:pt x="1719" y="20"/>
                      <a:pt x="1688" y="21"/>
                    </a:cubicBezTo>
                    <a:cubicBezTo>
                      <a:pt x="1688" y="21"/>
                      <a:pt x="1688" y="21"/>
                      <a:pt x="1688" y="21"/>
                    </a:cubicBezTo>
                    <a:cubicBezTo>
                      <a:pt x="1624" y="25"/>
                      <a:pt x="1561" y="26"/>
                      <a:pt x="1498" y="26"/>
                    </a:cubicBezTo>
                    <a:cubicBezTo>
                      <a:pt x="1498" y="26"/>
                      <a:pt x="1498" y="26"/>
                      <a:pt x="1498" y="26"/>
                    </a:cubicBezTo>
                    <a:cubicBezTo>
                      <a:pt x="1254" y="26"/>
                      <a:pt x="1010" y="5"/>
                      <a:pt x="749" y="3"/>
                    </a:cubicBezTo>
                    <a:cubicBezTo>
                      <a:pt x="749" y="3"/>
                      <a:pt x="749" y="3"/>
                      <a:pt x="749" y="3"/>
                    </a:cubicBezTo>
                    <a:cubicBezTo>
                      <a:pt x="726" y="3"/>
                      <a:pt x="705" y="3"/>
                      <a:pt x="684" y="3"/>
                    </a:cubicBezTo>
                    <a:cubicBezTo>
                      <a:pt x="684" y="3"/>
                      <a:pt x="684" y="3"/>
                      <a:pt x="684" y="3"/>
                    </a:cubicBezTo>
                    <a:cubicBezTo>
                      <a:pt x="575" y="3"/>
                      <a:pt x="486" y="6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1" y="17"/>
                      <a:pt x="352" y="18"/>
                      <a:pt x="342" y="18"/>
                    </a:cubicBezTo>
                    <a:cubicBezTo>
                      <a:pt x="342" y="18"/>
                      <a:pt x="342" y="18"/>
                      <a:pt x="342" y="18"/>
                    </a:cubicBezTo>
                    <a:cubicBezTo>
                      <a:pt x="298" y="18"/>
                      <a:pt x="220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41" y="14"/>
                      <a:pt x="121" y="15"/>
                      <a:pt x="112" y="17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2" y="17"/>
                      <a:pt x="106" y="17"/>
                      <a:pt x="97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88" y="23"/>
                      <a:pt x="76" y="29"/>
                      <a:pt x="64" y="38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39" y="56"/>
                      <a:pt x="15" y="89"/>
                      <a:pt x="15" y="151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5" y="164"/>
                      <a:pt x="16" y="178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1" y="211"/>
                      <a:pt x="22" y="228"/>
                      <a:pt x="22" y="244"/>
                    </a:cubicBezTo>
                    <a:cubicBezTo>
                      <a:pt x="22" y="244"/>
                      <a:pt x="22" y="244"/>
                      <a:pt x="22" y="244"/>
                    </a:cubicBezTo>
                    <a:cubicBezTo>
                      <a:pt x="22" y="306"/>
                      <a:pt x="8" y="362"/>
                      <a:pt x="6" y="427"/>
                    </a:cubicBezTo>
                    <a:cubicBezTo>
                      <a:pt x="6" y="427"/>
                      <a:pt x="6" y="427"/>
                      <a:pt x="6" y="427"/>
                    </a:cubicBezTo>
                    <a:cubicBezTo>
                      <a:pt x="4" y="472"/>
                      <a:pt x="3" y="516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635"/>
                      <a:pt x="6" y="709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27" y="901"/>
                      <a:pt x="34" y="1011"/>
                      <a:pt x="34" y="1126"/>
                    </a:cubicBezTo>
                    <a:cubicBezTo>
                      <a:pt x="34" y="1126"/>
                      <a:pt x="34" y="1126"/>
                      <a:pt x="34" y="1126"/>
                    </a:cubicBezTo>
                    <a:cubicBezTo>
                      <a:pt x="34" y="1225"/>
                      <a:pt x="29" y="1329"/>
                      <a:pt x="16" y="1445"/>
                    </a:cubicBezTo>
                    <a:cubicBezTo>
                      <a:pt x="16" y="1445"/>
                      <a:pt x="16" y="1445"/>
                      <a:pt x="16" y="1445"/>
                    </a:cubicBezTo>
                    <a:cubicBezTo>
                      <a:pt x="14" y="1461"/>
                      <a:pt x="13" y="1477"/>
                      <a:pt x="13" y="1492"/>
                    </a:cubicBezTo>
                    <a:cubicBezTo>
                      <a:pt x="13" y="1492"/>
                      <a:pt x="13" y="1492"/>
                      <a:pt x="13" y="1492"/>
                    </a:cubicBezTo>
                    <a:cubicBezTo>
                      <a:pt x="13" y="1560"/>
                      <a:pt x="28" y="1622"/>
                      <a:pt x="28" y="1692"/>
                    </a:cubicBezTo>
                    <a:cubicBezTo>
                      <a:pt x="28" y="1692"/>
                      <a:pt x="28" y="1692"/>
                      <a:pt x="28" y="1692"/>
                    </a:cubicBezTo>
                    <a:cubicBezTo>
                      <a:pt x="28" y="1700"/>
                      <a:pt x="27" y="1708"/>
                      <a:pt x="27" y="1716"/>
                    </a:cubicBezTo>
                    <a:cubicBezTo>
                      <a:pt x="27" y="1716"/>
                      <a:pt x="27" y="1716"/>
                      <a:pt x="27" y="1716"/>
                    </a:cubicBezTo>
                    <a:cubicBezTo>
                      <a:pt x="26" y="1739"/>
                      <a:pt x="21" y="1784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54"/>
                      <a:pt x="24" y="1881"/>
                      <a:pt x="32" y="1896"/>
                    </a:cubicBezTo>
                    <a:cubicBezTo>
                      <a:pt x="32" y="1896"/>
                      <a:pt x="32" y="1896"/>
                      <a:pt x="32" y="1896"/>
                    </a:cubicBezTo>
                    <a:cubicBezTo>
                      <a:pt x="78" y="1974"/>
                      <a:pt x="208" y="1968"/>
                      <a:pt x="284" y="1971"/>
                    </a:cubicBezTo>
                    <a:cubicBezTo>
                      <a:pt x="284" y="1971"/>
                      <a:pt x="284" y="1971"/>
                      <a:pt x="284" y="1971"/>
                    </a:cubicBezTo>
                    <a:cubicBezTo>
                      <a:pt x="295" y="1971"/>
                      <a:pt x="307" y="1972"/>
                      <a:pt x="318" y="1972"/>
                    </a:cubicBezTo>
                    <a:cubicBezTo>
                      <a:pt x="318" y="1972"/>
                      <a:pt x="318" y="1972"/>
                      <a:pt x="318" y="1972"/>
                    </a:cubicBezTo>
                    <a:cubicBezTo>
                      <a:pt x="386" y="1972"/>
                      <a:pt x="443" y="1964"/>
                      <a:pt x="517" y="1964"/>
                    </a:cubicBezTo>
                    <a:cubicBezTo>
                      <a:pt x="517" y="1964"/>
                      <a:pt x="517" y="1964"/>
                      <a:pt x="517" y="1964"/>
                    </a:cubicBezTo>
                    <a:cubicBezTo>
                      <a:pt x="553" y="1964"/>
                      <a:pt x="592" y="1966"/>
                      <a:pt x="638" y="1971"/>
                    </a:cubicBezTo>
                    <a:close/>
                    <a:moveTo>
                      <a:pt x="1241" y="1936"/>
                    </a:moveTo>
                    <a:cubicBezTo>
                      <a:pt x="1007" y="1934"/>
                      <a:pt x="805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09" y="1917"/>
                      <a:pt x="434" y="1919"/>
                      <a:pt x="355" y="1924"/>
                    </a:cubicBezTo>
                    <a:cubicBezTo>
                      <a:pt x="355" y="1924"/>
                      <a:pt x="355" y="1924"/>
                      <a:pt x="355" y="1924"/>
                    </a:cubicBezTo>
                    <a:cubicBezTo>
                      <a:pt x="329" y="1925"/>
                      <a:pt x="296" y="1928"/>
                      <a:pt x="262" y="1928"/>
                    </a:cubicBezTo>
                    <a:cubicBezTo>
                      <a:pt x="262" y="1928"/>
                      <a:pt x="262" y="1928"/>
                      <a:pt x="262" y="1928"/>
                    </a:cubicBezTo>
                    <a:cubicBezTo>
                      <a:pt x="201" y="1928"/>
                      <a:pt x="135" y="1920"/>
                      <a:pt x="99" y="1881"/>
                    </a:cubicBezTo>
                    <a:cubicBezTo>
                      <a:pt x="99" y="1881"/>
                      <a:pt x="99" y="1881"/>
                      <a:pt x="99" y="1881"/>
                    </a:cubicBezTo>
                    <a:cubicBezTo>
                      <a:pt x="61" y="1840"/>
                      <a:pt x="58" y="1756"/>
                      <a:pt x="58" y="1697"/>
                    </a:cubicBezTo>
                    <a:cubicBezTo>
                      <a:pt x="58" y="1697"/>
                      <a:pt x="58" y="1697"/>
                      <a:pt x="58" y="1697"/>
                    </a:cubicBezTo>
                    <a:cubicBezTo>
                      <a:pt x="58" y="1697"/>
                      <a:pt x="58" y="1696"/>
                      <a:pt x="58" y="1696"/>
                    </a:cubicBezTo>
                    <a:cubicBezTo>
                      <a:pt x="58" y="1696"/>
                      <a:pt x="58" y="1696"/>
                      <a:pt x="58" y="1696"/>
                    </a:cubicBezTo>
                    <a:cubicBezTo>
                      <a:pt x="58" y="1621"/>
                      <a:pt x="74" y="1549"/>
                      <a:pt x="74" y="1474"/>
                    </a:cubicBezTo>
                    <a:cubicBezTo>
                      <a:pt x="74" y="1474"/>
                      <a:pt x="74" y="1474"/>
                      <a:pt x="74" y="1474"/>
                    </a:cubicBezTo>
                    <a:cubicBezTo>
                      <a:pt x="74" y="1421"/>
                      <a:pt x="71" y="1366"/>
                      <a:pt x="71" y="1311"/>
                    </a:cubicBezTo>
                    <a:cubicBezTo>
                      <a:pt x="71" y="1311"/>
                      <a:pt x="71" y="1311"/>
                      <a:pt x="71" y="1311"/>
                    </a:cubicBezTo>
                    <a:cubicBezTo>
                      <a:pt x="71" y="1275"/>
                      <a:pt x="72" y="1239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80" y="1173"/>
                      <a:pt x="82" y="1143"/>
                      <a:pt x="82" y="1114"/>
                    </a:cubicBezTo>
                    <a:cubicBezTo>
                      <a:pt x="82" y="1114"/>
                      <a:pt x="82" y="1114"/>
                      <a:pt x="82" y="1114"/>
                    </a:cubicBezTo>
                    <a:cubicBezTo>
                      <a:pt x="82" y="1041"/>
                      <a:pt x="72" y="970"/>
                      <a:pt x="65" y="895"/>
                    </a:cubicBezTo>
                    <a:cubicBezTo>
                      <a:pt x="65" y="895"/>
                      <a:pt x="65" y="895"/>
                      <a:pt x="65" y="895"/>
                    </a:cubicBezTo>
                    <a:cubicBezTo>
                      <a:pt x="62" y="862"/>
                      <a:pt x="61" y="829"/>
                      <a:pt x="61" y="797"/>
                    </a:cubicBezTo>
                    <a:cubicBezTo>
                      <a:pt x="61" y="797"/>
                      <a:pt x="61" y="797"/>
                      <a:pt x="61" y="797"/>
                    </a:cubicBezTo>
                    <a:cubicBezTo>
                      <a:pt x="61" y="726"/>
                      <a:pt x="66" y="656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10"/>
                      <a:pt x="52" y="407"/>
                      <a:pt x="52" y="312"/>
                    </a:cubicBezTo>
                    <a:cubicBezTo>
                      <a:pt x="52" y="312"/>
                      <a:pt x="52" y="312"/>
                      <a:pt x="52" y="312"/>
                    </a:cubicBezTo>
                    <a:cubicBezTo>
                      <a:pt x="52" y="248"/>
                      <a:pt x="58" y="188"/>
                      <a:pt x="79" y="141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106" y="81"/>
                      <a:pt x="169" y="65"/>
                      <a:pt x="235" y="60"/>
                    </a:cubicBezTo>
                    <a:cubicBezTo>
                      <a:pt x="235" y="60"/>
                      <a:pt x="235" y="60"/>
                      <a:pt x="235" y="60"/>
                    </a:cubicBezTo>
                    <a:cubicBezTo>
                      <a:pt x="248" y="59"/>
                      <a:pt x="262" y="59"/>
                      <a:pt x="277" y="59"/>
                    </a:cubicBezTo>
                    <a:cubicBezTo>
                      <a:pt x="277" y="59"/>
                      <a:pt x="277" y="59"/>
                      <a:pt x="277" y="59"/>
                    </a:cubicBezTo>
                    <a:cubicBezTo>
                      <a:pt x="373" y="59"/>
                      <a:pt x="488" y="77"/>
                      <a:pt x="582" y="77"/>
                    </a:cubicBezTo>
                    <a:cubicBezTo>
                      <a:pt x="582" y="77"/>
                      <a:pt x="582" y="77"/>
                      <a:pt x="582" y="77"/>
                    </a:cubicBez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784" y="68"/>
                      <a:pt x="949" y="51"/>
                      <a:pt x="1117" y="51"/>
                    </a:cubicBezTo>
                    <a:cubicBezTo>
                      <a:pt x="1117" y="51"/>
                      <a:pt x="1117" y="51"/>
                      <a:pt x="1117" y="51"/>
                    </a:cubicBezTo>
                    <a:cubicBezTo>
                      <a:pt x="1192" y="51"/>
                      <a:pt x="1269" y="55"/>
                      <a:pt x="1347" y="64"/>
                    </a:cubicBezTo>
                    <a:cubicBezTo>
                      <a:pt x="1347" y="64"/>
                      <a:pt x="1347" y="64"/>
                      <a:pt x="1347" y="64"/>
                    </a:cubicBezTo>
                    <a:cubicBezTo>
                      <a:pt x="1391" y="69"/>
                      <a:pt x="1428" y="71"/>
                      <a:pt x="1461" y="71"/>
                    </a:cubicBezTo>
                    <a:cubicBezTo>
                      <a:pt x="1461" y="71"/>
                      <a:pt x="1461" y="71"/>
                      <a:pt x="1461" y="71"/>
                    </a:cubicBezTo>
                    <a:cubicBezTo>
                      <a:pt x="1531" y="71"/>
                      <a:pt x="1586" y="63"/>
                      <a:pt x="1650" y="63"/>
                    </a:cubicBezTo>
                    <a:cubicBezTo>
                      <a:pt x="1650" y="63"/>
                      <a:pt x="1650" y="63"/>
                      <a:pt x="1650" y="63"/>
                    </a:cubicBezTo>
                    <a:cubicBezTo>
                      <a:pt x="1661" y="63"/>
                      <a:pt x="1672" y="64"/>
                      <a:pt x="1683" y="64"/>
                    </a:cubicBezTo>
                    <a:cubicBezTo>
                      <a:pt x="1683" y="64"/>
                      <a:pt x="1683" y="64"/>
                      <a:pt x="1683" y="64"/>
                    </a:cubicBezTo>
                    <a:cubicBezTo>
                      <a:pt x="1689" y="64"/>
                      <a:pt x="1696" y="64"/>
                      <a:pt x="1704" y="64"/>
                    </a:cubicBezTo>
                    <a:cubicBezTo>
                      <a:pt x="1704" y="64"/>
                      <a:pt x="1704" y="64"/>
                      <a:pt x="1704" y="64"/>
                    </a:cubicBezTo>
                    <a:cubicBezTo>
                      <a:pt x="1718" y="64"/>
                      <a:pt x="1733" y="64"/>
                      <a:pt x="1749" y="64"/>
                    </a:cubicBezTo>
                    <a:cubicBezTo>
                      <a:pt x="1749" y="64"/>
                      <a:pt x="1749" y="64"/>
                      <a:pt x="1749" y="64"/>
                    </a:cubicBezTo>
                    <a:cubicBezTo>
                      <a:pt x="1819" y="64"/>
                      <a:pt x="1903" y="70"/>
                      <a:pt x="1928" y="136"/>
                    </a:cubicBezTo>
                    <a:cubicBezTo>
                      <a:pt x="1928" y="136"/>
                      <a:pt x="1928" y="136"/>
                      <a:pt x="1928" y="136"/>
                    </a:cubicBezTo>
                    <a:cubicBezTo>
                      <a:pt x="1933" y="151"/>
                      <a:pt x="1935" y="174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39"/>
                      <a:pt x="1930" y="285"/>
                      <a:pt x="1929" y="309"/>
                    </a:cubicBezTo>
                    <a:cubicBezTo>
                      <a:pt x="1929" y="309"/>
                      <a:pt x="1929" y="309"/>
                      <a:pt x="1929" y="309"/>
                    </a:cubicBezTo>
                    <a:cubicBezTo>
                      <a:pt x="1929" y="317"/>
                      <a:pt x="1928" y="324"/>
                      <a:pt x="1928" y="332"/>
                    </a:cubicBezTo>
                    <a:cubicBezTo>
                      <a:pt x="1928" y="332"/>
                      <a:pt x="1928" y="332"/>
                      <a:pt x="1928" y="332"/>
                    </a:cubicBezTo>
                    <a:cubicBezTo>
                      <a:pt x="1928" y="397"/>
                      <a:pt x="1942" y="457"/>
                      <a:pt x="1942" y="521"/>
                    </a:cubicBezTo>
                    <a:cubicBezTo>
                      <a:pt x="1942" y="521"/>
                      <a:pt x="1942" y="521"/>
                      <a:pt x="1942" y="521"/>
                    </a:cubicBezTo>
                    <a:cubicBezTo>
                      <a:pt x="1942" y="536"/>
                      <a:pt x="1941" y="551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27" y="676"/>
                      <a:pt x="1922" y="774"/>
                      <a:pt x="1922" y="868"/>
                    </a:cubicBezTo>
                    <a:cubicBezTo>
                      <a:pt x="1922" y="868"/>
                      <a:pt x="1922" y="868"/>
                      <a:pt x="1922" y="868"/>
                    </a:cubicBezTo>
                    <a:cubicBezTo>
                      <a:pt x="1922" y="977"/>
                      <a:pt x="1929" y="1081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9" y="1263"/>
                      <a:pt x="1952" y="1334"/>
                      <a:pt x="1952" y="1404"/>
                    </a:cubicBezTo>
                    <a:cubicBezTo>
                      <a:pt x="1952" y="1404"/>
                      <a:pt x="1952" y="1404"/>
                      <a:pt x="1952" y="1404"/>
                    </a:cubicBezTo>
                    <a:cubicBezTo>
                      <a:pt x="1952" y="1446"/>
                      <a:pt x="1951" y="1489"/>
                      <a:pt x="1949" y="1531"/>
                    </a:cubicBezTo>
                    <a:cubicBezTo>
                      <a:pt x="1949" y="1531"/>
                      <a:pt x="1949" y="1531"/>
                      <a:pt x="1949" y="1531"/>
                    </a:cubicBezTo>
                    <a:cubicBezTo>
                      <a:pt x="1947" y="1593"/>
                      <a:pt x="1933" y="1646"/>
                      <a:pt x="1933" y="1704"/>
                    </a:cubicBezTo>
                    <a:cubicBezTo>
                      <a:pt x="1933" y="1704"/>
                      <a:pt x="1933" y="1704"/>
                      <a:pt x="1933" y="1704"/>
                    </a:cubicBezTo>
                    <a:cubicBezTo>
                      <a:pt x="1933" y="1719"/>
                      <a:pt x="1934" y="1735"/>
                      <a:pt x="1937" y="1752"/>
                    </a:cubicBezTo>
                    <a:cubicBezTo>
                      <a:pt x="1937" y="1752"/>
                      <a:pt x="1937" y="1752"/>
                      <a:pt x="1937" y="1752"/>
                    </a:cubicBezTo>
                    <a:cubicBezTo>
                      <a:pt x="1939" y="1766"/>
                      <a:pt x="1940" y="1780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52"/>
                      <a:pt x="1917" y="1885"/>
                      <a:pt x="1893" y="1902"/>
                    </a:cubicBezTo>
                    <a:cubicBezTo>
                      <a:pt x="1893" y="1902"/>
                      <a:pt x="1893" y="1902"/>
                      <a:pt x="1893" y="1902"/>
                    </a:cubicBezTo>
                    <a:cubicBezTo>
                      <a:pt x="1870" y="1920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43" y="1925"/>
                      <a:pt x="1669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491" y="1933"/>
                      <a:pt x="1407" y="1936"/>
                      <a:pt x="1303" y="1936"/>
                    </a:cubicBezTo>
                    <a:cubicBezTo>
                      <a:pt x="1303" y="1936"/>
                      <a:pt x="1303" y="1936"/>
                      <a:pt x="1303" y="1936"/>
                    </a:cubicBezTo>
                    <a:cubicBezTo>
                      <a:pt x="1284" y="1936"/>
                      <a:pt x="1263" y="1936"/>
                      <a:pt x="1241" y="1936"/>
                    </a:cubicBezTo>
                    <a:close/>
                    <a:moveTo>
                      <a:pt x="1241" y="1933"/>
                    </a:moveTo>
                    <a:cubicBezTo>
                      <a:pt x="1263" y="1933"/>
                      <a:pt x="1284" y="1933"/>
                      <a:pt x="1303" y="1933"/>
                    </a:cubicBezTo>
                    <a:cubicBezTo>
                      <a:pt x="1303" y="1933"/>
                      <a:pt x="1303" y="1933"/>
                      <a:pt x="1303" y="1933"/>
                    </a:cubicBezTo>
                    <a:cubicBezTo>
                      <a:pt x="1407" y="1933"/>
                      <a:pt x="1491" y="193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69" y="1919"/>
                      <a:pt x="1743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51" y="1919"/>
                      <a:pt x="1860" y="1916"/>
                    </a:cubicBezTo>
                    <a:cubicBezTo>
                      <a:pt x="1860" y="1916"/>
                      <a:pt x="1860" y="1916"/>
                      <a:pt x="1860" y="1916"/>
                    </a:cubicBezTo>
                    <a:cubicBezTo>
                      <a:pt x="1869" y="1914"/>
                      <a:pt x="1880" y="1909"/>
                      <a:pt x="1891" y="1900"/>
                    </a:cubicBezTo>
                    <a:cubicBezTo>
                      <a:pt x="1891" y="1900"/>
                      <a:pt x="1891" y="1900"/>
                      <a:pt x="1891" y="1900"/>
                    </a:cubicBezTo>
                    <a:cubicBezTo>
                      <a:pt x="1914" y="1883"/>
                      <a:pt x="1937" y="1851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0"/>
                      <a:pt x="1936" y="1767"/>
                      <a:pt x="1934" y="1752"/>
                    </a:cubicBezTo>
                    <a:cubicBezTo>
                      <a:pt x="1934" y="1752"/>
                      <a:pt x="1934" y="1752"/>
                      <a:pt x="1934" y="1752"/>
                    </a:cubicBezTo>
                    <a:cubicBezTo>
                      <a:pt x="1931" y="1736"/>
                      <a:pt x="1930" y="1720"/>
                      <a:pt x="1930" y="1704"/>
                    </a:cubicBezTo>
                    <a:cubicBezTo>
                      <a:pt x="1930" y="1704"/>
                      <a:pt x="1930" y="1704"/>
                      <a:pt x="1930" y="1704"/>
                    </a:cubicBezTo>
                    <a:cubicBezTo>
                      <a:pt x="1930" y="1646"/>
                      <a:pt x="1944" y="1592"/>
                      <a:pt x="1946" y="1531"/>
                    </a:cubicBezTo>
                    <a:cubicBezTo>
                      <a:pt x="1946" y="1531"/>
                      <a:pt x="1946" y="1531"/>
                      <a:pt x="1946" y="1531"/>
                    </a:cubicBezTo>
                    <a:cubicBezTo>
                      <a:pt x="1948" y="1489"/>
                      <a:pt x="1949" y="1446"/>
                      <a:pt x="1949" y="1404"/>
                    </a:cubicBezTo>
                    <a:cubicBezTo>
                      <a:pt x="1949" y="1404"/>
                      <a:pt x="1949" y="1404"/>
                      <a:pt x="1949" y="1404"/>
                    </a:cubicBezTo>
                    <a:cubicBezTo>
                      <a:pt x="1949" y="1334"/>
                      <a:pt x="1946" y="1263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26" y="1081"/>
                      <a:pt x="1919" y="977"/>
                      <a:pt x="1919" y="868"/>
                    </a:cubicBezTo>
                    <a:cubicBezTo>
                      <a:pt x="1919" y="868"/>
                      <a:pt x="1919" y="868"/>
                      <a:pt x="1919" y="868"/>
                    </a:cubicBezTo>
                    <a:cubicBezTo>
                      <a:pt x="1919" y="774"/>
                      <a:pt x="1924" y="676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8" y="550"/>
                      <a:pt x="1939" y="536"/>
                      <a:pt x="1939" y="521"/>
                    </a:cubicBezTo>
                    <a:cubicBezTo>
                      <a:pt x="1939" y="521"/>
                      <a:pt x="1939" y="521"/>
                      <a:pt x="1939" y="521"/>
                    </a:cubicBezTo>
                    <a:cubicBezTo>
                      <a:pt x="1939" y="457"/>
                      <a:pt x="1925" y="398"/>
                      <a:pt x="1925" y="332"/>
                    </a:cubicBezTo>
                    <a:cubicBezTo>
                      <a:pt x="1925" y="332"/>
                      <a:pt x="1925" y="332"/>
                      <a:pt x="1925" y="332"/>
                    </a:cubicBezTo>
                    <a:cubicBezTo>
                      <a:pt x="1925" y="324"/>
                      <a:pt x="1926" y="317"/>
                      <a:pt x="1926" y="309"/>
                    </a:cubicBezTo>
                    <a:cubicBezTo>
                      <a:pt x="1926" y="309"/>
                      <a:pt x="1926" y="309"/>
                      <a:pt x="1926" y="309"/>
                    </a:cubicBezTo>
                    <a:cubicBezTo>
                      <a:pt x="1927" y="285"/>
                      <a:pt x="1932" y="239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74"/>
                      <a:pt x="1930" y="151"/>
                      <a:pt x="1925" y="137"/>
                    </a:cubicBezTo>
                    <a:cubicBezTo>
                      <a:pt x="1925" y="137"/>
                      <a:pt x="1925" y="137"/>
                      <a:pt x="1925" y="137"/>
                    </a:cubicBezTo>
                    <a:cubicBezTo>
                      <a:pt x="1901" y="73"/>
                      <a:pt x="1819" y="67"/>
                      <a:pt x="1749" y="67"/>
                    </a:cubicBezTo>
                    <a:cubicBezTo>
                      <a:pt x="1749" y="67"/>
                      <a:pt x="1749" y="67"/>
                      <a:pt x="1749" y="67"/>
                    </a:cubicBezTo>
                    <a:cubicBezTo>
                      <a:pt x="1733" y="67"/>
                      <a:pt x="1718" y="67"/>
                      <a:pt x="1704" y="67"/>
                    </a:cubicBezTo>
                    <a:cubicBezTo>
                      <a:pt x="1704" y="67"/>
                      <a:pt x="1704" y="67"/>
                      <a:pt x="1704" y="67"/>
                    </a:cubicBezTo>
                    <a:cubicBezTo>
                      <a:pt x="1696" y="67"/>
                      <a:pt x="1689" y="67"/>
                      <a:pt x="1683" y="67"/>
                    </a:cubicBezTo>
                    <a:cubicBezTo>
                      <a:pt x="1683" y="67"/>
                      <a:pt x="1683" y="67"/>
                      <a:pt x="1683" y="67"/>
                    </a:cubicBezTo>
                    <a:cubicBezTo>
                      <a:pt x="1672" y="67"/>
                      <a:pt x="1661" y="66"/>
                      <a:pt x="1650" y="66"/>
                    </a:cubicBezTo>
                    <a:cubicBezTo>
                      <a:pt x="1650" y="66"/>
                      <a:pt x="1650" y="66"/>
                      <a:pt x="1650" y="66"/>
                    </a:cubicBezTo>
                    <a:cubicBezTo>
                      <a:pt x="1586" y="66"/>
                      <a:pt x="1531" y="74"/>
                      <a:pt x="1461" y="74"/>
                    </a:cubicBezTo>
                    <a:cubicBezTo>
                      <a:pt x="1461" y="74"/>
                      <a:pt x="1461" y="74"/>
                      <a:pt x="1461" y="74"/>
                    </a:cubicBezTo>
                    <a:cubicBezTo>
                      <a:pt x="1428" y="74"/>
                      <a:pt x="1390" y="72"/>
                      <a:pt x="1347" y="67"/>
                    </a:cubicBezTo>
                    <a:cubicBezTo>
                      <a:pt x="1347" y="67"/>
                      <a:pt x="1347" y="67"/>
                      <a:pt x="1347" y="67"/>
                    </a:cubicBezTo>
                    <a:cubicBezTo>
                      <a:pt x="1269" y="58"/>
                      <a:pt x="1192" y="54"/>
                      <a:pt x="1117" y="54"/>
                    </a:cubicBezTo>
                    <a:cubicBezTo>
                      <a:pt x="1117" y="54"/>
                      <a:pt x="1117" y="54"/>
                      <a:pt x="1117" y="54"/>
                    </a:cubicBezTo>
                    <a:cubicBezTo>
                      <a:pt x="949" y="54"/>
                      <a:pt x="784" y="71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1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488" y="80"/>
                      <a:pt x="372" y="62"/>
                      <a:pt x="277" y="62"/>
                    </a:cubicBezTo>
                    <a:cubicBezTo>
                      <a:pt x="277" y="62"/>
                      <a:pt x="277" y="62"/>
                      <a:pt x="277" y="62"/>
                    </a:cubicBezTo>
                    <a:cubicBezTo>
                      <a:pt x="263" y="62"/>
                      <a:pt x="248" y="62"/>
                      <a:pt x="235" y="63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169" y="68"/>
                      <a:pt x="108" y="84"/>
                      <a:pt x="82" y="143"/>
                    </a:cubicBezTo>
                    <a:cubicBezTo>
                      <a:pt x="82" y="143"/>
                      <a:pt x="82" y="143"/>
                      <a:pt x="82" y="143"/>
                    </a:cubicBezTo>
                    <a:cubicBezTo>
                      <a:pt x="61" y="188"/>
                      <a:pt x="55" y="248"/>
                      <a:pt x="55" y="312"/>
                    </a:cubicBezTo>
                    <a:cubicBezTo>
                      <a:pt x="55" y="312"/>
                      <a:pt x="55" y="312"/>
                      <a:pt x="55" y="312"/>
                    </a:cubicBezTo>
                    <a:cubicBezTo>
                      <a:pt x="55" y="407"/>
                      <a:pt x="69" y="509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657"/>
                      <a:pt x="64" y="726"/>
                      <a:pt x="64" y="797"/>
                    </a:cubicBezTo>
                    <a:cubicBezTo>
                      <a:pt x="64" y="797"/>
                      <a:pt x="64" y="797"/>
                      <a:pt x="64" y="797"/>
                    </a:cubicBezTo>
                    <a:cubicBezTo>
                      <a:pt x="64" y="829"/>
                      <a:pt x="65" y="862"/>
                      <a:pt x="68" y="895"/>
                    </a:cubicBezTo>
                    <a:cubicBezTo>
                      <a:pt x="68" y="895"/>
                      <a:pt x="68" y="895"/>
                      <a:pt x="68" y="895"/>
                    </a:cubicBezTo>
                    <a:cubicBezTo>
                      <a:pt x="75" y="970"/>
                      <a:pt x="85" y="1041"/>
                      <a:pt x="85" y="1114"/>
                    </a:cubicBezTo>
                    <a:cubicBezTo>
                      <a:pt x="85" y="1114"/>
                      <a:pt x="85" y="1114"/>
                      <a:pt x="85" y="1114"/>
                    </a:cubicBezTo>
                    <a:cubicBezTo>
                      <a:pt x="85" y="1143"/>
                      <a:pt x="83" y="1173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5" y="1239"/>
                      <a:pt x="74" y="1275"/>
                      <a:pt x="74" y="1311"/>
                    </a:cubicBezTo>
                    <a:cubicBezTo>
                      <a:pt x="74" y="1311"/>
                      <a:pt x="74" y="1311"/>
                      <a:pt x="74" y="1311"/>
                    </a:cubicBezTo>
                    <a:cubicBezTo>
                      <a:pt x="74" y="1366"/>
                      <a:pt x="77" y="1421"/>
                      <a:pt x="77" y="1474"/>
                    </a:cubicBezTo>
                    <a:cubicBezTo>
                      <a:pt x="77" y="1474"/>
                      <a:pt x="77" y="1474"/>
                      <a:pt x="77" y="1474"/>
                    </a:cubicBezTo>
                    <a:cubicBezTo>
                      <a:pt x="77" y="1549"/>
                      <a:pt x="61" y="1621"/>
                      <a:pt x="61" y="1696"/>
                    </a:cubicBezTo>
                    <a:cubicBezTo>
                      <a:pt x="61" y="1696"/>
                      <a:pt x="61" y="1696"/>
                      <a:pt x="61" y="1696"/>
                    </a:cubicBezTo>
                    <a:cubicBezTo>
                      <a:pt x="61" y="1696"/>
                      <a:pt x="61" y="1697"/>
                      <a:pt x="61" y="1697"/>
                    </a:cubicBezTo>
                    <a:cubicBezTo>
                      <a:pt x="61" y="1697"/>
                      <a:pt x="61" y="1697"/>
                      <a:pt x="61" y="1697"/>
                    </a:cubicBezTo>
                    <a:cubicBezTo>
                      <a:pt x="61" y="1756"/>
                      <a:pt x="64" y="1840"/>
                      <a:pt x="101" y="1879"/>
                    </a:cubicBezTo>
                    <a:cubicBezTo>
                      <a:pt x="101" y="1879"/>
                      <a:pt x="101" y="1879"/>
                      <a:pt x="101" y="1879"/>
                    </a:cubicBezTo>
                    <a:cubicBezTo>
                      <a:pt x="136" y="1916"/>
                      <a:pt x="201" y="1925"/>
                      <a:pt x="262" y="1925"/>
                    </a:cubicBezTo>
                    <a:cubicBezTo>
                      <a:pt x="262" y="1925"/>
                      <a:pt x="262" y="1925"/>
                      <a:pt x="262" y="1925"/>
                    </a:cubicBezTo>
                    <a:cubicBezTo>
                      <a:pt x="296" y="1925"/>
                      <a:pt x="329" y="1922"/>
                      <a:pt x="354" y="1921"/>
                    </a:cubicBezTo>
                    <a:cubicBezTo>
                      <a:pt x="354" y="1921"/>
                      <a:pt x="354" y="1921"/>
                      <a:pt x="354" y="1921"/>
                    </a:cubicBezTo>
                    <a:cubicBezTo>
                      <a:pt x="434" y="1916"/>
                      <a:pt x="509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805" y="1914"/>
                      <a:pt x="1008" y="1931"/>
                      <a:pt x="1241" y="1933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Freeform 7">
                <a:extLst>
                  <a:ext uri="{FF2B5EF4-FFF2-40B4-BE49-F238E27FC236}">
                    <a16:creationId xmlns:a16="http://schemas.microsoft.com/office/drawing/2014/main" id="{1843A4E4-2A96-4901-B9E2-2DB1EF9F1B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71" y="2"/>
                <a:ext cx="4338" cy="4314"/>
              </a:xfrm>
              <a:custGeom>
                <a:avLst/>
                <a:gdLst>
                  <a:gd name="T0" fmla="*/ 1848 w 1994"/>
                  <a:gd name="T1" fmla="*/ 74 h 1983"/>
                  <a:gd name="T2" fmla="*/ 1376 w 1994"/>
                  <a:gd name="T3" fmla="*/ 67 h 1983"/>
                  <a:gd name="T4" fmla="*/ 1173 w 1994"/>
                  <a:gd name="T5" fmla="*/ 14 h 1983"/>
                  <a:gd name="T6" fmla="*/ 65 w 1994"/>
                  <a:gd name="T7" fmla="*/ 557 h 1983"/>
                  <a:gd name="T8" fmla="*/ 65 w 1994"/>
                  <a:gd name="T9" fmla="*/ 582 h 1983"/>
                  <a:gd name="T10" fmla="*/ 29 w 1994"/>
                  <a:gd name="T11" fmla="*/ 1232 h 1983"/>
                  <a:gd name="T12" fmla="*/ 832 w 1994"/>
                  <a:gd name="T13" fmla="*/ 1 h 1983"/>
                  <a:gd name="T14" fmla="*/ 832 w 1994"/>
                  <a:gd name="T15" fmla="*/ 1 h 1983"/>
                  <a:gd name="T16" fmla="*/ 1035 w 1994"/>
                  <a:gd name="T17" fmla="*/ 52 h 1983"/>
                  <a:gd name="T18" fmla="*/ 11 w 1994"/>
                  <a:gd name="T19" fmla="*/ 782 h 1983"/>
                  <a:gd name="T20" fmla="*/ 1994 w 1994"/>
                  <a:gd name="T21" fmla="*/ 1638 h 1983"/>
                  <a:gd name="T22" fmla="*/ 1994 w 1994"/>
                  <a:gd name="T23" fmla="*/ 1638 h 1983"/>
                  <a:gd name="T24" fmla="*/ 1931 w 1994"/>
                  <a:gd name="T25" fmla="*/ 419 h 1983"/>
                  <a:gd name="T26" fmla="*/ 1981 w 1994"/>
                  <a:gd name="T27" fmla="*/ 1424 h 1983"/>
                  <a:gd name="T28" fmla="*/ 1931 w 1994"/>
                  <a:gd name="T29" fmla="*/ 215 h 1983"/>
                  <a:gd name="T30" fmla="*/ 1931 w 1994"/>
                  <a:gd name="T31" fmla="*/ 215 h 1983"/>
                  <a:gd name="T32" fmla="*/ 1937 w 1994"/>
                  <a:gd name="T33" fmla="*/ 557 h 1983"/>
                  <a:gd name="T34" fmla="*/ 1989 w 1994"/>
                  <a:gd name="T35" fmla="*/ 1232 h 1983"/>
                  <a:gd name="T36" fmla="*/ 1942 w 1994"/>
                  <a:gd name="T37" fmla="*/ 1232 h 1983"/>
                  <a:gd name="T38" fmla="*/ 1921 w 1994"/>
                  <a:gd name="T39" fmla="*/ 760 h 1983"/>
                  <a:gd name="T40" fmla="*/ 628 w 1994"/>
                  <a:gd name="T41" fmla="*/ 75 h 1983"/>
                  <a:gd name="T42" fmla="*/ 608 w 1994"/>
                  <a:gd name="T43" fmla="*/ 76 h 1983"/>
                  <a:gd name="T44" fmla="*/ 360 w 1994"/>
                  <a:gd name="T45" fmla="*/ 62 h 1983"/>
                  <a:gd name="T46" fmla="*/ 1973 w 1994"/>
                  <a:gd name="T47" fmla="*/ 963 h 1983"/>
                  <a:gd name="T48" fmla="*/ 1645 w 1994"/>
                  <a:gd name="T49" fmla="*/ 20 h 1983"/>
                  <a:gd name="T50" fmla="*/ 1645 w 1994"/>
                  <a:gd name="T51" fmla="*/ 20 h 1983"/>
                  <a:gd name="T52" fmla="*/ 1645 w 1994"/>
                  <a:gd name="T53" fmla="*/ 1967 h 1983"/>
                  <a:gd name="T54" fmla="*/ 832 w 1994"/>
                  <a:gd name="T55" fmla="*/ 1983 h 1983"/>
                  <a:gd name="T56" fmla="*/ 970 w 1994"/>
                  <a:gd name="T57" fmla="*/ 1982 h 1983"/>
                  <a:gd name="T58" fmla="*/ 970 w 1994"/>
                  <a:gd name="T59" fmla="*/ 1982 h 1983"/>
                  <a:gd name="T60" fmla="*/ 360 w 1994"/>
                  <a:gd name="T61" fmla="*/ 1920 h 1983"/>
                  <a:gd name="T62" fmla="*/ 222 w 1994"/>
                  <a:gd name="T63" fmla="*/ 1923 h 1983"/>
                  <a:gd name="T64" fmla="*/ 1783 w 1994"/>
                  <a:gd name="T65" fmla="*/ 1971 h 1983"/>
                  <a:gd name="T66" fmla="*/ 1844 w 1994"/>
                  <a:gd name="T67" fmla="*/ 1919 h 1983"/>
                  <a:gd name="T68" fmla="*/ 156 w 1994"/>
                  <a:gd name="T69" fmla="*/ 74 h 1983"/>
                  <a:gd name="T70" fmla="*/ 1413 w 1994"/>
                  <a:gd name="T71" fmla="*/ 1957 h 1983"/>
                  <a:gd name="T72" fmla="*/ 1376 w 1994"/>
                  <a:gd name="T73" fmla="*/ 1959 h 1983"/>
                  <a:gd name="T74" fmla="*/ 1173 w 1994"/>
                  <a:gd name="T75" fmla="*/ 1931 h 1983"/>
                  <a:gd name="T76" fmla="*/ 1993 w 1994"/>
                  <a:gd name="T77" fmla="*/ 1776 h 1983"/>
                  <a:gd name="T78" fmla="*/ 29 w 1994"/>
                  <a:gd name="T79" fmla="*/ 1029 h 1983"/>
                  <a:gd name="T80" fmla="*/ 12 w 1994"/>
                  <a:gd name="T81" fmla="*/ 150 h 1983"/>
                  <a:gd name="T82" fmla="*/ 74 w 1994"/>
                  <a:gd name="T83" fmla="*/ 150 h 1983"/>
                  <a:gd name="T84" fmla="*/ 73 w 1994"/>
                  <a:gd name="T85" fmla="*/ 1435 h 1983"/>
                  <a:gd name="T86" fmla="*/ 3 w 1994"/>
                  <a:gd name="T87" fmla="*/ 419 h 1983"/>
                  <a:gd name="T88" fmla="*/ 563 w 1994"/>
                  <a:gd name="T89" fmla="*/ 1914 h 1983"/>
                  <a:gd name="T90" fmla="*/ 563 w 1994"/>
                  <a:gd name="T91" fmla="*/ 1914 h 1983"/>
                  <a:gd name="T92" fmla="*/ 66 w 1994"/>
                  <a:gd name="T93" fmla="*/ 1573 h 1983"/>
                  <a:gd name="T94" fmla="*/ 76 w 1994"/>
                  <a:gd name="T95" fmla="*/ 1842 h 1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94" h="1983">
                    <a:moveTo>
                      <a:pt x="1848" y="14"/>
                    </a:moveTo>
                    <a:cubicBezTo>
                      <a:pt x="1827" y="12"/>
                      <a:pt x="1805" y="11"/>
                      <a:pt x="1783" y="12"/>
                    </a:cubicBezTo>
                    <a:cubicBezTo>
                      <a:pt x="1783" y="64"/>
                      <a:pt x="1783" y="64"/>
                      <a:pt x="1783" y="64"/>
                    </a:cubicBezTo>
                    <a:cubicBezTo>
                      <a:pt x="1805" y="65"/>
                      <a:pt x="1828" y="68"/>
                      <a:pt x="1848" y="74"/>
                    </a:cubicBezTo>
                    <a:lnTo>
                      <a:pt x="1848" y="14"/>
                    </a:lnTo>
                    <a:close/>
                    <a:moveTo>
                      <a:pt x="1442" y="22"/>
                    </a:moveTo>
                    <a:cubicBezTo>
                      <a:pt x="1420" y="22"/>
                      <a:pt x="1398" y="22"/>
                      <a:pt x="1376" y="21"/>
                    </a:cubicBezTo>
                    <a:cubicBezTo>
                      <a:pt x="1376" y="67"/>
                      <a:pt x="1376" y="67"/>
                      <a:pt x="1376" y="67"/>
                    </a:cubicBezTo>
                    <a:cubicBezTo>
                      <a:pt x="1400" y="69"/>
                      <a:pt x="1421" y="70"/>
                      <a:pt x="1442" y="70"/>
                    </a:cubicBezTo>
                    <a:lnTo>
                      <a:pt x="1442" y="22"/>
                    </a:lnTo>
                    <a:close/>
                    <a:moveTo>
                      <a:pt x="1238" y="17"/>
                    </a:moveTo>
                    <a:cubicBezTo>
                      <a:pt x="1217" y="16"/>
                      <a:pt x="1195" y="15"/>
                      <a:pt x="1173" y="14"/>
                    </a:cubicBezTo>
                    <a:cubicBezTo>
                      <a:pt x="1173" y="52"/>
                      <a:pt x="1173" y="52"/>
                      <a:pt x="1173" y="52"/>
                    </a:cubicBezTo>
                    <a:cubicBezTo>
                      <a:pt x="1195" y="52"/>
                      <a:pt x="1216" y="53"/>
                      <a:pt x="1238" y="54"/>
                    </a:cubicBezTo>
                    <a:lnTo>
                      <a:pt x="1238" y="17"/>
                    </a:lnTo>
                    <a:close/>
                    <a:moveTo>
                      <a:pt x="65" y="557"/>
                    </a:moveTo>
                    <a:cubicBezTo>
                      <a:pt x="0" y="557"/>
                      <a:pt x="0" y="557"/>
                      <a:pt x="0" y="557"/>
                    </a:cubicBezTo>
                    <a:cubicBezTo>
                      <a:pt x="0" y="578"/>
                      <a:pt x="0" y="600"/>
                      <a:pt x="0" y="622"/>
                    </a:cubicBezTo>
                    <a:cubicBezTo>
                      <a:pt x="65" y="622"/>
                      <a:pt x="65" y="622"/>
                      <a:pt x="65" y="622"/>
                    </a:cubicBezTo>
                    <a:cubicBezTo>
                      <a:pt x="65" y="609"/>
                      <a:pt x="65" y="595"/>
                      <a:pt x="65" y="582"/>
                    </a:cubicBezTo>
                    <a:cubicBezTo>
                      <a:pt x="65" y="574"/>
                      <a:pt x="65" y="565"/>
                      <a:pt x="65" y="557"/>
                    </a:cubicBezTo>
                    <a:close/>
                    <a:moveTo>
                      <a:pt x="79" y="1166"/>
                    </a:moveTo>
                    <a:cubicBezTo>
                      <a:pt x="31" y="1166"/>
                      <a:pt x="31" y="1166"/>
                      <a:pt x="31" y="1166"/>
                    </a:cubicBezTo>
                    <a:cubicBezTo>
                      <a:pt x="30" y="1188"/>
                      <a:pt x="30" y="1210"/>
                      <a:pt x="29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ubicBezTo>
                      <a:pt x="74" y="1222"/>
                      <a:pt x="75" y="1212"/>
                      <a:pt x="76" y="1202"/>
                    </a:cubicBezTo>
                    <a:cubicBezTo>
                      <a:pt x="77" y="1190"/>
                      <a:pt x="79" y="1178"/>
                      <a:pt x="79" y="1166"/>
                    </a:cubicBezTo>
                    <a:close/>
                    <a:moveTo>
                      <a:pt x="832" y="1"/>
                    </a:moveTo>
                    <a:cubicBezTo>
                      <a:pt x="810" y="1"/>
                      <a:pt x="788" y="0"/>
                      <a:pt x="766" y="0"/>
                    </a:cubicBezTo>
                    <a:cubicBezTo>
                      <a:pt x="766" y="67"/>
                      <a:pt x="766" y="67"/>
                      <a:pt x="766" y="67"/>
                    </a:cubicBezTo>
                    <a:cubicBezTo>
                      <a:pt x="788" y="65"/>
                      <a:pt x="810" y="64"/>
                      <a:pt x="832" y="62"/>
                    </a:cubicBezTo>
                    <a:lnTo>
                      <a:pt x="832" y="1"/>
                    </a:lnTo>
                    <a:close/>
                    <a:moveTo>
                      <a:pt x="1035" y="8"/>
                    </a:moveTo>
                    <a:cubicBezTo>
                      <a:pt x="1013" y="7"/>
                      <a:pt x="991" y="6"/>
                      <a:pt x="970" y="5"/>
                    </a:cubicBezTo>
                    <a:cubicBezTo>
                      <a:pt x="970" y="55"/>
                      <a:pt x="970" y="55"/>
                      <a:pt x="970" y="55"/>
                    </a:cubicBezTo>
                    <a:cubicBezTo>
                      <a:pt x="991" y="54"/>
                      <a:pt x="1013" y="53"/>
                      <a:pt x="1035" y="52"/>
                    </a:cubicBezTo>
                    <a:lnTo>
                      <a:pt x="1035" y="8"/>
                    </a:lnTo>
                    <a:close/>
                    <a:moveTo>
                      <a:pt x="61" y="760"/>
                    </a:moveTo>
                    <a:cubicBezTo>
                      <a:pt x="8" y="760"/>
                      <a:pt x="8" y="760"/>
                      <a:pt x="8" y="760"/>
                    </a:cubicBezTo>
                    <a:cubicBezTo>
                      <a:pt x="9" y="767"/>
                      <a:pt x="10" y="775"/>
                      <a:pt x="11" y="782"/>
                    </a:cubicBezTo>
                    <a:cubicBezTo>
                      <a:pt x="12" y="797"/>
                      <a:pt x="14" y="811"/>
                      <a:pt x="15" y="825"/>
                    </a:cubicBezTo>
                    <a:cubicBezTo>
                      <a:pt x="61" y="825"/>
                      <a:pt x="61" y="825"/>
                      <a:pt x="61" y="825"/>
                    </a:cubicBezTo>
                    <a:cubicBezTo>
                      <a:pt x="60" y="803"/>
                      <a:pt x="60" y="782"/>
                      <a:pt x="61" y="760"/>
                    </a:cubicBezTo>
                    <a:close/>
                    <a:moveTo>
                      <a:pt x="1994" y="1638"/>
                    </a:moveTo>
                    <a:cubicBezTo>
                      <a:pt x="1993" y="1616"/>
                      <a:pt x="1991" y="1595"/>
                      <a:pt x="1990" y="1573"/>
                    </a:cubicBezTo>
                    <a:cubicBezTo>
                      <a:pt x="1942" y="1573"/>
                      <a:pt x="1942" y="1573"/>
                      <a:pt x="1942" y="1573"/>
                    </a:cubicBezTo>
                    <a:cubicBezTo>
                      <a:pt x="1940" y="1595"/>
                      <a:pt x="1937" y="1617"/>
                      <a:pt x="1934" y="1638"/>
                    </a:cubicBezTo>
                    <a:lnTo>
                      <a:pt x="1994" y="1638"/>
                    </a:lnTo>
                    <a:close/>
                    <a:moveTo>
                      <a:pt x="1980" y="419"/>
                    </a:moveTo>
                    <a:cubicBezTo>
                      <a:pt x="1982" y="397"/>
                      <a:pt x="1985" y="375"/>
                      <a:pt x="1987" y="353"/>
                    </a:cubicBezTo>
                    <a:cubicBezTo>
                      <a:pt x="1926" y="353"/>
                      <a:pt x="1926" y="353"/>
                      <a:pt x="1926" y="353"/>
                    </a:cubicBezTo>
                    <a:cubicBezTo>
                      <a:pt x="1927" y="376"/>
                      <a:pt x="1929" y="397"/>
                      <a:pt x="1931" y="419"/>
                    </a:cubicBezTo>
                    <a:lnTo>
                      <a:pt x="1980" y="419"/>
                    </a:lnTo>
                    <a:close/>
                    <a:moveTo>
                      <a:pt x="1948" y="1435"/>
                    </a:moveTo>
                    <a:cubicBezTo>
                      <a:pt x="1981" y="1435"/>
                      <a:pt x="1981" y="1435"/>
                      <a:pt x="1981" y="1435"/>
                    </a:cubicBezTo>
                    <a:cubicBezTo>
                      <a:pt x="1981" y="1431"/>
                      <a:pt x="1981" y="1428"/>
                      <a:pt x="1981" y="1424"/>
                    </a:cubicBezTo>
                    <a:cubicBezTo>
                      <a:pt x="1981" y="1406"/>
                      <a:pt x="1982" y="1388"/>
                      <a:pt x="1982" y="1370"/>
                    </a:cubicBezTo>
                    <a:cubicBezTo>
                      <a:pt x="1948" y="1370"/>
                      <a:pt x="1948" y="1370"/>
                      <a:pt x="1948" y="1370"/>
                    </a:cubicBezTo>
                    <a:cubicBezTo>
                      <a:pt x="1948" y="1391"/>
                      <a:pt x="1948" y="1413"/>
                      <a:pt x="1948" y="1435"/>
                    </a:cubicBezTo>
                    <a:close/>
                    <a:moveTo>
                      <a:pt x="1931" y="215"/>
                    </a:moveTo>
                    <a:cubicBezTo>
                      <a:pt x="1993" y="215"/>
                      <a:pt x="1993" y="215"/>
                      <a:pt x="1993" y="215"/>
                    </a:cubicBezTo>
                    <a:cubicBezTo>
                      <a:pt x="1993" y="194"/>
                      <a:pt x="1991" y="172"/>
                      <a:pt x="1988" y="150"/>
                    </a:cubicBezTo>
                    <a:cubicBezTo>
                      <a:pt x="1928" y="150"/>
                      <a:pt x="1928" y="150"/>
                      <a:pt x="1928" y="150"/>
                    </a:cubicBezTo>
                    <a:cubicBezTo>
                      <a:pt x="1931" y="168"/>
                      <a:pt x="1932" y="191"/>
                      <a:pt x="1931" y="215"/>
                    </a:cubicBezTo>
                    <a:close/>
                    <a:moveTo>
                      <a:pt x="1930" y="622"/>
                    </a:moveTo>
                    <a:cubicBezTo>
                      <a:pt x="1980" y="622"/>
                      <a:pt x="1980" y="622"/>
                      <a:pt x="1980" y="622"/>
                    </a:cubicBezTo>
                    <a:cubicBezTo>
                      <a:pt x="1980" y="600"/>
                      <a:pt x="1979" y="578"/>
                      <a:pt x="1978" y="557"/>
                    </a:cubicBezTo>
                    <a:cubicBezTo>
                      <a:pt x="1937" y="557"/>
                      <a:pt x="1937" y="557"/>
                      <a:pt x="1937" y="557"/>
                    </a:cubicBezTo>
                    <a:cubicBezTo>
                      <a:pt x="1936" y="559"/>
                      <a:pt x="1936" y="561"/>
                      <a:pt x="1936" y="564"/>
                    </a:cubicBezTo>
                    <a:cubicBezTo>
                      <a:pt x="1934" y="584"/>
                      <a:pt x="1932" y="603"/>
                      <a:pt x="1930" y="622"/>
                    </a:cubicBezTo>
                    <a:close/>
                    <a:moveTo>
                      <a:pt x="1942" y="1232"/>
                    </a:moveTo>
                    <a:cubicBezTo>
                      <a:pt x="1989" y="1232"/>
                      <a:pt x="1989" y="1232"/>
                      <a:pt x="1989" y="1232"/>
                    </a:cubicBezTo>
                    <a:cubicBezTo>
                      <a:pt x="1990" y="1210"/>
                      <a:pt x="1990" y="1188"/>
                      <a:pt x="1990" y="1166"/>
                    </a:cubicBezTo>
                    <a:cubicBezTo>
                      <a:pt x="1935" y="1166"/>
                      <a:pt x="1935" y="1166"/>
                      <a:pt x="1935" y="1166"/>
                    </a:cubicBezTo>
                    <a:cubicBezTo>
                      <a:pt x="1936" y="1174"/>
                      <a:pt x="1937" y="1182"/>
                      <a:pt x="1938" y="1190"/>
                    </a:cubicBezTo>
                    <a:cubicBezTo>
                      <a:pt x="1939" y="1204"/>
                      <a:pt x="1941" y="1218"/>
                      <a:pt x="1942" y="1232"/>
                    </a:cubicBezTo>
                    <a:close/>
                    <a:moveTo>
                      <a:pt x="1969" y="825"/>
                    </a:moveTo>
                    <a:cubicBezTo>
                      <a:pt x="1970" y="807"/>
                      <a:pt x="1972" y="789"/>
                      <a:pt x="1974" y="770"/>
                    </a:cubicBezTo>
                    <a:cubicBezTo>
                      <a:pt x="1975" y="767"/>
                      <a:pt x="1975" y="763"/>
                      <a:pt x="1975" y="760"/>
                    </a:cubicBezTo>
                    <a:cubicBezTo>
                      <a:pt x="1921" y="760"/>
                      <a:pt x="1921" y="760"/>
                      <a:pt x="1921" y="760"/>
                    </a:cubicBezTo>
                    <a:cubicBezTo>
                      <a:pt x="1920" y="782"/>
                      <a:pt x="1919" y="804"/>
                      <a:pt x="1919" y="825"/>
                    </a:cubicBezTo>
                    <a:lnTo>
                      <a:pt x="1969" y="825"/>
                    </a:lnTo>
                    <a:close/>
                    <a:moveTo>
                      <a:pt x="608" y="76"/>
                    </a:moveTo>
                    <a:cubicBezTo>
                      <a:pt x="615" y="76"/>
                      <a:pt x="622" y="75"/>
                      <a:pt x="628" y="75"/>
                    </a:cubicBezTo>
                    <a:cubicBezTo>
                      <a:pt x="628" y="0"/>
                      <a:pt x="628" y="0"/>
                      <a:pt x="628" y="0"/>
                    </a:cubicBezTo>
                    <a:cubicBezTo>
                      <a:pt x="606" y="0"/>
                      <a:pt x="585" y="0"/>
                      <a:pt x="563" y="1"/>
                    </a:cubicBezTo>
                    <a:cubicBezTo>
                      <a:pt x="563" y="76"/>
                      <a:pt x="563" y="76"/>
                      <a:pt x="563" y="76"/>
                    </a:cubicBezTo>
                    <a:cubicBezTo>
                      <a:pt x="579" y="77"/>
                      <a:pt x="594" y="77"/>
                      <a:pt x="608" y="76"/>
                    </a:cubicBezTo>
                    <a:close/>
                    <a:moveTo>
                      <a:pt x="425" y="8"/>
                    </a:moveTo>
                    <a:cubicBezTo>
                      <a:pt x="406" y="10"/>
                      <a:pt x="386" y="11"/>
                      <a:pt x="365" y="13"/>
                    </a:cubicBezTo>
                    <a:cubicBezTo>
                      <a:pt x="363" y="13"/>
                      <a:pt x="362" y="14"/>
                      <a:pt x="360" y="14"/>
                    </a:cubicBezTo>
                    <a:cubicBezTo>
                      <a:pt x="360" y="62"/>
                      <a:pt x="360" y="62"/>
                      <a:pt x="360" y="62"/>
                    </a:cubicBezTo>
                    <a:cubicBezTo>
                      <a:pt x="381" y="64"/>
                      <a:pt x="403" y="65"/>
                      <a:pt x="425" y="67"/>
                    </a:cubicBezTo>
                    <a:lnTo>
                      <a:pt x="425" y="8"/>
                    </a:lnTo>
                    <a:close/>
                    <a:moveTo>
                      <a:pt x="1979" y="1029"/>
                    </a:moveTo>
                    <a:cubicBezTo>
                      <a:pt x="1977" y="1007"/>
                      <a:pt x="1975" y="985"/>
                      <a:pt x="1973" y="963"/>
                    </a:cubicBezTo>
                    <a:cubicBezTo>
                      <a:pt x="1920" y="963"/>
                      <a:pt x="1920" y="963"/>
                      <a:pt x="1920" y="963"/>
                    </a:cubicBezTo>
                    <a:cubicBezTo>
                      <a:pt x="1921" y="985"/>
                      <a:pt x="1922" y="1007"/>
                      <a:pt x="1924" y="1029"/>
                    </a:cubicBezTo>
                    <a:lnTo>
                      <a:pt x="1979" y="1029"/>
                    </a:lnTo>
                    <a:close/>
                    <a:moveTo>
                      <a:pt x="1645" y="20"/>
                    </a:moveTo>
                    <a:cubicBezTo>
                      <a:pt x="1623" y="21"/>
                      <a:pt x="1601" y="21"/>
                      <a:pt x="1579" y="22"/>
                    </a:cubicBezTo>
                    <a:cubicBezTo>
                      <a:pt x="1579" y="65"/>
                      <a:pt x="1579" y="65"/>
                      <a:pt x="1579" y="65"/>
                    </a:cubicBezTo>
                    <a:cubicBezTo>
                      <a:pt x="1601" y="64"/>
                      <a:pt x="1622" y="63"/>
                      <a:pt x="1645" y="63"/>
                    </a:cubicBezTo>
                    <a:lnTo>
                      <a:pt x="1645" y="20"/>
                    </a:lnTo>
                    <a:close/>
                    <a:moveTo>
                      <a:pt x="1602" y="1919"/>
                    </a:moveTo>
                    <a:cubicBezTo>
                      <a:pt x="1594" y="1920"/>
                      <a:pt x="1587" y="1921"/>
                      <a:pt x="1579" y="1921"/>
                    </a:cubicBezTo>
                    <a:cubicBezTo>
                      <a:pt x="1579" y="1963"/>
                      <a:pt x="1579" y="1963"/>
                      <a:pt x="1579" y="1963"/>
                    </a:cubicBezTo>
                    <a:cubicBezTo>
                      <a:pt x="1601" y="1964"/>
                      <a:pt x="1623" y="1966"/>
                      <a:pt x="1645" y="1967"/>
                    </a:cubicBezTo>
                    <a:cubicBezTo>
                      <a:pt x="1645" y="1919"/>
                      <a:pt x="1645" y="1919"/>
                      <a:pt x="1645" y="1919"/>
                    </a:cubicBezTo>
                    <a:cubicBezTo>
                      <a:pt x="1626" y="1918"/>
                      <a:pt x="1610" y="1918"/>
                      <a:pt x="1602" y="1919"/>
                    </a:cubicBezTo>
                    <a:close/>
                    <a:moveTo>
                      <a:pt x="766" y="1981"/>
                    </a:moveTo>
                    <a:cubicBezTo>
                      <a:pt x="788" y="1982"/>
                      <a:pt x="810" y="1983"/>
                      <a:pt x="832" y="1983"/>
                    </a:cubicBezTo>
                    <a:cubicBezTo>
                      <a:pt x="832" y="1919"/>
                      <a:pt x="832" y="1919"/>
                      <a:pt x="832" y="1919"/>
                    </a:cubicBezTo>
                    <a:cubicBezTo>
                      <a:pt x="810" y="1919"/>
                      <a:pt x="788" y="1918"/>
                      <a:pt x="766" y="1917"/>
                    </a:cubicBezTo>
                    <a:lnTo>
                      <a:pt x="766" y="1981"/>
                    </a:lnTo>
                    <a:close/>
                    <a:moveTo>
                      <a:pt x="970" y="1982"/>
                    </a:moveTo>
                    <a:cubicBezTo>
                      <a:pt x="991" y="1982"/>
                      <a:pt x="1013" y="1981"/>
                      <a:pt x="1035" y="1980"/>
                    </a:cubicBezTo>
                    <a:cubicBezTo>
                      <a:pt x="1035" y="1927"/>
                      <a:pt x="1035" y="1927"/>
                      <a:pt x="1035" y="1927"/>
                    </a:cubicBezTo>
                    <a:cubicBezTo>
                      <a:pt x="1013" y="1927"/>
                      <a:pt x="991" y="1926"/>
                      <a:pt x="970" y="1925"/>
                    </a:cubicBezTo>
                    <a:lnTo>
                      <a:pt x="970" y="1982"/>
                    </a:lnTo>
                    <a:close/>
                    <a:moveTo>
                      <a:pt x="360" y="1970"/>
                    </a:moveTo>
                    <a:cubicBezTo>
                      <a:pt x="382" y="1969"/>
                      <a:pt x="403" y="1968"/>
                      <a:pt x="425" y="1966"/>
                    </a:cubicBezTo>
                    <a:cubicBezTo>
                      <a:pt x="425" y="1917"/>
                      <a:pt x="425" y="1917"/>
                      <a:pt x="425" y="1917"/>
                    </a:cubicBezTo>
                    <a:cubicBezTo>
                      <a:pt x="404" y="1918"/>
                      <a:pt x="382" y="1919"/>
                      <a:pt x="360" y="1920"/>
                    </a:cubicBezTo>
                    <a:lnTo>
                      <a:pt x="360" y="1970"/>
                    </a:lnTo>
                    <a:close/>
                    <a:moveTo>
                      <a:pt x="156" y="1963"/>
                    </a:moveTo>
                    <a:cubicBezTo>
                      <a:pt x="178" y="1966"/>
                      <a:pt x="201" y="1968"/>
                      <a:pt x="222" y="1969"/>
                    </a:cubicBezTo>
                    <a:cubicBezTo>
                      <a:pt x="222" y="1923"/>
                      <a:pt x="222" y="1923"/>
                      <a:pt x="222" y="1923"/>
                    </a:cubicBezTo>
                    <a:cubicBezTo>
                      <a:pt x="199" y="1921"/>
                      <a:pt x="177" y="1918"/>
                      <a:pt x="156" y="1912"/>
                    </a:cubicBezTo>
                    <a:lnTo>
                      <a:pt x="156" y="1963"/>
                    </a:lnTo>
                    <a:close/>
                    <a:moveTo>
                      <a:pt x="1783" y="1922"/>
                    </a:moveTo>
                    <a:cubicBezTo>
                      <a:pt x="1783" y="1971"/>
                      <a:pt x="1783" y="1971"/>
                      <a:pt x="1783" y="1971"/>
                    </a:cubicBezTo>
                    <a:cubicBezTo>
                      <a:pt x="1792" y="1971"/>
                      <a:pt x="1800" y="1971"/>
                      <a:pt x="1809" y="1970"/>
                    </a:cubicBezTo>
                    <a:cubicBezTo>
                      <a:pt x="1822" y="1969"/>
                      <a:pt x="1835" y="1968"/>
                      <a:pt x="1848" y="1966"/>
                    </a:cubicBezTo>
                    <a:cubicBezTo>
                      <a:pt x="1848" y="1919"/>
                      <a:pt x="1848" y="1919"/>
                      <a:pt x="1848" y="1919"/>
                    </a:cubicBezTo>
                    <a:cubicBezTo>
                      <a:pt x="1846" y="1919"/>
                      <a:pt x="1844" y="1919"/>
                      <a:pt x="1844" y="1919"/>
                    </a:cubicBezTo>
                    <a:cubicBezTo>
                      <a:pt x="1833" y="1921"/>
                      <a:pt x="1810" y="1922"/>
                      <a:pt x="1783" y="1922"/>
                    </a:cubicBezTo>
                    <a:close/>
                    <a:moveTo>
                      <a:pt x="222" y="12"/>
                    </a:moveTo>
                    <a:cubicBezTo>
                      <a:pt x="198" y="11"/>
                      <a:pt x="176" y="11"/>
                      <a:pt x="156" y="11"/>
                    </a:cubicBezTo>
                    <a:cubicBezTo>
                      <a:pt x="156" y="74"/>
                      <a:pt x="156" y="74"/>
                      <a:pt x="156" y="74"/>
                    </a:cubicBezTo>
                    <a:cubicBezTo>
                      <a:pt x="177" y="67"/>
                      <a:pt x="199" y="63"/>
                      <a:pt x="222" y="61"/>
                    </a:cubicBezTo>
                    <a:lnTo>
                      <a:pt x="222" y="12"/>
                    </a:lnTo>
                    <a:close/>
                    <a:moveTo>
                      <a:pt x="1376" y="1959"/>
                    </a:moveTo>
                    <a:cubicBezTo>
                      <a:pt x="1388" y="1959"/>
                      <a:pt x="1400" y="1958"/>
                      <a:pt x="1413" y="1957"/>
                    </a:cubicBezTo>
                    <a:cubicBezTo>
                      <a:pt x="1422" y="1957"/>
                      <a:pt x="1432" y="1957"/>
                      <a:pt x="1442" y="1957"/>
                    </a:cubicBezTo>
                    <a:cubicBezTo>
                      <a:pt x="1442" y="1930"/>
                      <a:pt x="1442" y="1930"/>
                      <a:pt x="1442" y="1930"/>
                    </a:cubicBezTo>
                    <a:cubicBezTo>
                      <a:pt x="1420" y="1931"/>
                      <a:pt x="1398" y="1931"/>
                      <a:pt x="1376" y="1932"/>
                    </a:cubicBezTo>
                    <a:lnTo>
                      <a:pt x="1376" y="1959"/>
                    </a:lnTo>
                    <a:close/>
                    <a:moveTo>
                      <a:pt x="1173" y="1972"/>
                    </a:moveTo>
                    <a:cubicBezTo>
                      <a:pt x="1195" y="1971"/>
                      <a:pt x="1216" y="1969"/>
                      <a:pt x="1238" y="1968"/>
                    </a:cubicBezTo>
                    <a:cubicBezTo>
                      <a:pt x="1238" y="1932"/>
                      <a:pt x="1238" y="1932"/>
                      <a:pt x="1238" y="1932"/>
                    </a:cubicBezTo>
                    <a:cubicBezTo>
                      <a:pt x="1216" y="1932"/>
                      <a:pt x="1194" y="1932"/>
                      <a:pt x="1173" y="1931"/>
                    </a:cubicBezTo>
                    <a:lnTo>
                      <a:pt x="1173" y="1972"/>
                    </a:lnTo>
                    <a:close/>
                    <a:moveTo>
                      <a:pt x="1930" y="1842"/>
                    </a:moveTo>
                    <a:cubicBezTo>
                      <a:pt x="1983" y="1842"/>
                      <a:pt x="1983" y="1842"/>
                      <a:pt x="1983" y="1842"/>
                    </a:cubicBezTo>
                    <a:cubicBezTo>
                      <a:pt x="1988" y="1821"/>
                      <a:pt x="1991" y="1799"/>
                      <a:pt x="1993" y="1776"/>
                    </a:cubicBezTo>
                    <a:cubicBezTo>
                      <a:pt x="1936" y="1776"/>
                      <a:pt x="1936" y="1776"/>
                      <a:pt x="1936" y="1776"/>
                    </a:cubicBezTo>
                    <a:cubicBezTo>
                      <a:pt x="1938" y="1803"/>
                      <a:pt x="1935" y="1824"/>
                      <a:pt x="1930" y="1842"/>
                    </a:cubicBezTo>
                    <a:close/>
                    <a:moveTo>
                      <a:pt x="26" y="963"/>
                    </a:moveTo>
                    <a:cubicBezTo>
                      <a:pt x="27" y="985"/>
                      <a:pt x="28" y="1007"/>
                      <a:pt x="29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ubicBezTo>
                      <a:pt x="76" y="1007"/>
                      <a:pt x="74" y="985"/>
                      <a:pt x="72" y="963"/>
                    </a:cubicBezTo>
                    <a:lnTo>
                      <a:pt x="26" y="963"/>
                    </a:lnTo>
                    <a:close/>
                    <a:moveTo>
                      <a:pt x="12" y="150"/>
                    </a:moveTo>
                    <a:cubicBezTo>
                      <a:pt x="12" y="163"/>
                      <a:pt x="13" y="177"/>
                      <a:pt x="15" y="192"/>
                    </a:cubicBezTo>
                    <a:cubicBezTo>
                      <a:pt x="16" y="200"/>
                      <a:pt x="17" y="208"/>
                      <a:pt x="18" y="215"/>
                    </a:cubicBezTo>
                    <a:cubicBezTo>
                      <a:pt x="58" y="215"/>
                      <a:pt x="58" y="215"/>
                      <a:pt x="58" y="215"/>
                    </a:cubicBezTo>
                    <a:cubicBezTo>
                      <a:pt x="61" y="192"/>
                      <a:pt x="66" y="170"/>
                      <a:pt x="74" y="150"/>
                    </a:cubicBezTo>
                    <a:lnTo>
                      <a:pt x="12" y="150"/>
                    </a:lnTo>
                    <a:close/>
                    <a:moveTo>
                      <a:pt x="20" y="1370"/>
                    </a:moveTo>
                    <a:cubicBezTo>
                      <a:pt x="18" y="1391"/>
                      <a:pt x="16" y="1413"/>
                      <a:pt x="13" y="1435"/>
                    </a:cubicBezTo>
                    <a:cubicBezTo>
                      <a:pt x="73" y="1435"/>
                      <a:pt x="73" y="1435"/>
                      <a:pt x="73" y="1435"/>
                    </a:cubicBezTo>
                    <a:cubicBezTo>
                      <a:pt x="72" y="1413"/>
                      <a:pt x="72" y="1392"/>
                      <a:pt x="71" y="1370"/>
                    </a:cubicBezTo>
                    <a:lnTo>
                      <a:pt x="20" y="1370"/>
                    </a:lnTo>
                    <a:close/>
                    <a:moveTo>
                      <a:pt x="9" y="353"/>
                    </a:moveTo>
                    <a:cubicBezTo>
                      <a:pt x="6" y="375"/>
                      <a:pt x="4" y="396"/>
                      <a:pt x="3" y="419"/>
                    </a:cubicBezTo>
                    <a:cubicBezTo>
                      <a:pt x="56" y="419"/>
                      <a:pt x="56" y="419"/>
                      <a:pt x="56" y="419"/>
                    </a:cubicBezTo>
                    <a:cubicBezTo>
                      <a:pt x="54" y="397"/>
                      <a:pt x="53" y="375"/>
                      <a:pt x="52" y="353"/>
                    </a:cubicBezTo>
                    <a:lnTo>
                      <a:pt x="9" y="353"/>
                    </a:lnTo>
                    <a:close/>
                    <a:moveTo>
                      <a:pt x="563" y="1914"/>
                    </a:moveTo>
                    <a:cubicBezTo>
                      <a:pt x="563" y="1964"/>
                      <a:pt x="563" y="1964"/>
                      <a:pt x="563" y="1964"/>
                    </a:cubicBezTo>
                    <a:cubicBezTo>
                      <a:pt x="583" y="1965"/>
                      <a:pt x="605" y="1967"/>
                      <a:pt x="628" y="1970"/>
                    </a:cubicBezTo>
                    <a:cubicBezTo>
                      <a:pt x="628" y="1914"/>
                      <a:pt x="628" y="1914"/>
                      <a:pt x="628" y="1914"/>
                    </a:cubicBezTo>
                    <a:cubicBezTo>
                      <a:pt x="607" y="1914"/>
                      <a:pt x="585" y="1914"/>
                      <a:pt x="563" y="1914"/>
                    </a:cubicBezTo>
                    <a:close/>
                    <a:moveTo>
                      <a:pt x="15" y="1573"/>
                    </a:moveTo>
                    <a:cubicBezTo>
                      <a:pt x="18" y="1595"/>
                      <a:pt x="20" y="1616"/>
                      <a:pt x="22" y="1638"/>
                    </a:cubicBezTo>
                    <a:cubicBezTo>
                      <a:pt x="60" y="1638"/>
                      <a:pt x="60" y="1638"/>
                      <a:pt x="60" y="1638"/>
                    </a:cubicBezTo>
                    <a:cubicBezTo>
                      <a:pt x="62" y="1617"/>
                      <a:pt x="64" y="1595"/>
                      <a:pt x="66" y="1573"/>
                    </a:cubicBezTo>
                    <a:lnTo>
                      <a:pt x="15" y="1573"/>
                    </a:lnTo>
                    <a:close/>
                    <a:moveTo>
                      <a:pt x="19" y="1776"/>
                    </a:moveTo>
                    <a:cubicBezTo>
                      <a:pt x="18" y="1798"/>
                      <a:pt x="17" y="1821"/>
                      <a:pt x="18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ubicBezTo>
                      <a:pt x="69" y="1822"/>
                      <a:pt x="64" y="1799"/>
                      <a:pt x="61" y="1776"/>
                    </a:cubicBezTo>
                    <a:lnTo>
                      <a:pt x="19" y="1776"/>
                    </a:lnTo>
                    <a:close/>
                  </a:path>
                </a:pathLst>
              </a:custGeom>
              <a:solidFill>
                <a:srgbClr val="6BC9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E9BECB6A-EB45-4AB5-8B9D-A72FAD7301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7" y="-2"/>
                <a:ext cx="4344" cy="4322"/>
              </a:xfrm>
              <a:custGeom>
                <a:avLst/>
                <a:gdLst>
                  <a:gd name="T0" fmla="*/ 834 w 1997"/>
                  <a:gd name="T1" fmla="*/ 1987 h 1987"/>
                  <a:gd name="T2" fmla="*/ 1037 w 1997"/>
                  <a:gd name="T3" fmla="*/ 1928 h 1987"/>
                  <a:gd name="T4" fmla="*/ 973 w 1997"/>
                  <a:gd name="T5" fmla="*/ 1928 h 1987"/>
                  <a:gd name="T6" fmla="*/ 1175 w 1997"/>
                  <a:gd name="T7" fmla="*/ 1975 h 1987"/>
                  <a:gd name="T8" fmla="*/ 1784 w 1997"/>
                  <a:gd name="T9" fmla="*/ 1923 h 1987"/>
                  <a:gd name="T10" fmla="*/ 1785 w 1997"/>
                  <a:gd name="T11" fmla="*/ 1975 h 1987"/>
                  <a:gd name="T12" fmla="*/ 1785 w 1997"/>
                  <a:gd name="T13" fmla="*/ 1925 h 1987"/>
                  <a:gd name="T14" fmla="*/ 362 w 1997"/>
                  <a:gd name="T15" fmla="*/ 1974 h 1987"/>
                  <a:gd name="T16" fmla="*/ 563 w 1997"/>
                  <a:gd name="T17" fmla="*/ 1966 h 1987"/>
                  <a:gd name="T18" fmla="*/ 583 w 1997"/>
                  <a:gd name="T19" fmla="*/ 1917 h 1987"/>
                  <a:gd name="T20" fmla="*/ 159 w 1997"/>
                  <a:gd name="T21" fmla="*/ 1912 h 1987"/>
                  <a:gd name="T22" fmla="*/ 1581 w 1997"/>
                  <a:gd name="T23" fmla="*/ 1966 h 1987"/>
                  <a:gd name="T24" fmla="*/ 1648 w 1997"/>
                  <a:gd name="T25" fmla="*/ 1970 h 1987"/>
                  <a:gd name="T26" fmla="*/ 1377 w 1997"/>
                  <a:gd name="T27" fmla="*/ 1961 h 1987"/>
                  <a:gd name="T28" fmla="*/ 1378 w 1997"/>
                  <a:gd name="T29" fmla="*/ 1963 h 1987"/>
                  <a:gd name="T30" fmla="*/ 1937 w 1997"/>
                  <a:gd name="T31" fmla="*/ 1793 h 1987"/>
                  <a:gd name="T32" fmla="*/ 1984 w 1997"/>
                  <a:gd name="T33" fmla="*/ 1842 h 1987"/>
                  <a:gd name="T34" fmla="*/ 63 w 1997"/>
                  <a:gd name="T35" fmla="*/ 1777 h 1987"/>
                  <a:gd name="T36" fmla="*/ 76 w 1997"/>
                  <a:gd name="T37" fmla="*/ 1842 h 1987"/>
                  <a:gd name="T38" fmla="*/ 1996 w 1997"/>
                  <a:gd name="T39" fmla="*/ 1640 h 1987"/>
                  <a:gd name="T40" fmla="*/ 22 w 1997"/>
                  <a:gd name="T41" fmla="*/ 1641 h 1987"/>
                  <a:gd name="T42" fmla="*/ 67 w 1997"/>
                  <a:gd name="T43" fmla="*/ 1576 h 1987"/>
                  <a:gd name="T44" fmla="*/ 1949 w 1997"/>
                  <a:gd name="T45" fmla="*/ 1371 h 1987"/>
                  <a:gd name="T46" fmla="*/ 1983 w 1997"/>
                  <a:gd name="T47" fmla="*/ 1439 h 1987"/>
                  <a:gd name="T48" fmla="*/ 14 w 1997"/>
                  <a:gd name="T49" fmla="*/ 1437 h 1987"/>
                  <a:gd name="T50" fmla="*/ 72 w 1997"/>
                  <a:gd name="T51" fmla="*/ 1373 h 1987"/>
                  <a:gd name="T52" fmla="*/ 1936 w 1997"/>
                  <a:gd name="T53" fmla="*/ 1169 h 1987"/>
                  <a:gd name="T54" fmla="*/ 1990 w 1997"/>
                  <a:gd name="T55" fmla="*/ 1170 h 1987"/>
                  <a:gd name="T56" fmla="*/ 81 w 1997"/>
                  <a:gd name="T57" fmla="*/ 1168 h 1987"/>
                  <a:gd name="T58" fmla="*/ 34 w 1997"/>
                  <a:gd name="T59" fmla="*/ 1170 h 1987"/>
                  <a:gd name="T60" fmla="*/ 1981 w 1997"/>
                  <a:gd name="T61" fmla="*/ 1031 h 1987"/>
                  <a:gd name="T62" fmla="*/ 30 w 1997"/>
                  <a:gd name="T63" fmla="*/ 1031 h 1987"/>
                  <a:gd name="T64" fmla="*/ 72 w 1997"/>
                  <a:gd name="T65" fmla="*/ 967 h 1987"/>
                  <a:gd name="T66" fmla="*/ 1977 w 1997"/>
                  <a:gd name="T67" fmla="*/ 760 h 1987"/>
                  <a:gd name="T68" fmla="*/ 1976 w 1997"/>
                  <a:gd name="T69" fmla="*/ 763 h 1987"/>
                  <a:gd name="T70" fmla="*/ 63 w 1997"/>
                  <a:gd name="T71" fmla="*/ 762 h 1987"/>
                  <a:gd name="T72" fmla="*/ 61 w 1997"/>
                  <a:gd name="T73" fmla="*/ 763 h 1987"/>
                  <a:gd name="T74" fmla="*/ 1939 w 1997"/>
                  <a:gd name="T75" fmla="*/ 557 h 1987"/>
                  <a:gd name="T76" fmla="*/ 1934 w 1997"/>
                  <a:gd name="T77" fmla="*/ 623 h 1987"/>
                  <a:gd name="T78" fmla="*/ 69 w 1997"/>
                  <a:gd name="T79" fmla="*/ 584 h 1987"/>
                  <a:gd name="T80" fmla="*/ 3 w 1997"/>
                  <a:gd name="T81" fmla="*/ 560 h 1987"/>
                  <a:gd name="T82" fmla="*/ 1984 w 1997"/>
                  <a:gd name="T83" fmla="*/ 421 h 1987"/>
                  <a:gd name="T84" fmla="*/ 3 w 1997"/>
                  <a:gd name="T85" fmla="*/ 421 h 1987"/>
                  <a:gd name="T86" fmla="*/ 53 w 1997"/>
                  <a:gd name="T87" fmla="*/ 357 h 1987"/>
                  <a:gd name="T88" fmla="*/ 14 w 1997"/>
                  <a:gd name="T89" fmla="*/ 150 h 1987"/>
                  <a:gd name="T90" fmla="*/ 21 w 1997"/>
                  <a:gd name="T91" fmla="*/ 216 h 1987"/>
                  <a:gd name="T92" fmla="*/ 1990 w 1997"/>
                  <a:gd name="T93" fmla="*/ 150 h 1987"/>
                  <a:gd name="T94" fmla="*/ 1994 w 1997"/>
                  <a:gd name="T95" fmla="*/ 216 h 1987"/>
                  <a:gd name="T96" fmla="*/ 610 w 1997"/>
                  <a:gd name="T97" fmla="*/ 78 h 1987"/>
                  <a:gd name="T98" fmla="*/ 157 w 1997"/>
                  <a:gd name="T99" fmla="*/ 13 h 1987"/>
                  <a:gd name="T100" fmla="*/ 158 w 1997"/>
                  <a:gd name="T101" fmla="*/ 77 h 1987"/>
                  <a:gd name="T102" fmla="*/ 1802 w 1997"/>
                  <a:gd name="T103" fmla="*/ 12 h 1987"/>
                  <a:gd name="T104" fmla="*/ 1786 w 1997"/>
                  <a:gd name="T105" fmla="*/ 16 h 1987"/>
                  <a:gd name="T106" fmla="*/ 1445 w 1997"/>
                  <a:gd name="T107" fmla="*/ 24 h 1987"/>
                  <a:gd name="T108" fmla="*/ 360 w 1997"/>
                  <a:gd name="T109" fmla="*/ 64 h 1987"/>
                  <a:gd name="T110" fmla="*/ 426 w 1997"/>
                  <a:gd name="T111" fmla="*/ 68 h 1987"/>
                  <a:gd name="T112" fmla="*/ 834 w 1997"/>
                  <a:gd name="T113" fmla="*/ 3 h 1987"/>
                  <a:gd name="T114" fmla="*/ 770 w 1997"/>
                  <a:gd name="T115" fmla="*/ 67 h 1987"/>
                  <a:gd name="T116" fmla="*/ 1581 w 1997"/>
                  <a:gd name="T117" fmla="*/ 69 h 1987"/>
                  <a:gd name="T118" fmla="*/ 1037 w 1997"/>
                  <a:gd name="T119" fmla="*/ 8 h 1987"/>
                  <a:gd name="T120" fmla="*/ 973 w 1997"/>
                  <a:gd name="T121" fmla="*/ 9 h 1987"/>
                  <a:gd name="T122" fmla="*/ 1242 w 1997"/>
                  <a:gd name="T123" fmla="*/ 19 h 1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97" h="1987">
                    <a:moveTo>
                      <a:pt x="834" y="1987"/>
                    </a:moveTo>
                    <a:cubicBezTo>
                      <a:pt x="812" y="1986"/>
                      <a:pt x="790" y="1986"/>
                      <a:pt x="768" y="1985"/>
                    </a:cubicBezTo>
                    <a:cubicBezTo>
                      <a:pt x="768" y="1985"/>
                      <a:pt x="768" y="1985"/>
                      <a:pt x="768" y="1985"/>
                    </a:cubicBezTo>
                    <a:cubicBezTo>
                      <a:pt x="767" y="1985"/>
                      <a:pt x="767" y="1984"/>
                      <a:pt x="767" y="1983"/>
                    </a:cubicBezTo>
                    <a:cubicBezTo>
                      <a:pt x="767" y="1983"/>
                      <a:pt x="767" y="1983"/>
                      <a:pt x="767" y="1983"/>
                    </a:cubicBezTo>
                    <a:cubicBezTo>
                      <a:pt x="767" y="1919"/>
                      <a:pt x="767" y="1919"/>
                      <a:pt x="767" y="1919"/>
                    </a:cubicBezTo>
                    <a:cubicBezTo>
                      <a:pt x="767" y="1919"/>
                      <a:pt x="767" y="1918"/>
                      <a:pt x="767" y="1918"/>
                    </a:cubicBezTo>
                    <a:cubicBezTo>
                      <a:pt x="767" y="1918"/>
                      <a:pt x="767" y="1918"/>
                      <a:pt x="767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68" y="1918"/>
                      <a:pt x="768" y="1918"/>
                      <a:pt x="768" y="1918"/>
                    </a:cubicBezTo>
                    <a:cubicBezTo>
                      <a:pt x="790" y="1918"/>
                      <a:pt x="812" y="1919"/>
                      <a:pt x="834" y="1920"/>
                    </a:cubicBezTo>
                    <a:cubicBezTo>
                      <a:pt x="834" y="1920"/>
                      <a:pt x="834" y="1920"/>
                      <a:pt x="834" y="1920"/>
                    </a:cubicBezTo>
                    <a:cubicBezTo>
                      <a:pt x="835" y="1920"/>
                      <a:pt x="835" y="1921"/>
                      <a:pt x="835" y="1921"/>
                    </a:cubicBezTo>
                    <a:cubicBezTo>
                      <a:pt x="835" y="1921"/>
                      <a:pt x="835" y="1921"/>
                      <a:pt x="835" y="1921"/>
                    </a:cubicBezTo>
                    <a:cubicBezTo>
                      <a:pt x="835" y="1985"/>
                      <a:pt x="835" y="1985"/>
                      <a:pt x="835" y="1985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6"/>
                      <a:pt x="835" y="1986"/>
                      <a:pt x="835" y="1986"/>
                    </a:cubicBezTo>
                    <a:cubicBezTo>
                      <a:pt x="835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ubicBezTo>
                      <a:pt x="834" y="1987"/>
                      <a:pt x="834" y="1987"/>
                      <a:pt x="834" y="1987"/>
                    </a:cubicBezTo>
                    <a:close/>
                    <a:moveTo>
                      <a:pt x="832" y="1984"/>
                    </a:moveTo>
                    <a:cubicBezTo>
                      <a:pt x="832" y="1923"/>
                      <a:pt x="832" y="1923"/>
                      <a:pt x="832" y="1923"/>
                    </a:cubicBezTo>
                    <a:cubicBezTo>
                      <a:pt x="811" y="1922"/>
                      <a:pt x="791" y="1921"/>
                      <a:pt x="770" y="1921"/>
                    </a:cubicBezTo>
                    <a:cubicBezTo>
                      <a:pt x="770" y="1921"/>
                      <a:pt x="770" y="1921"/>
                      <a:pt x="770" y="1921"/>
                    </a:cubicBezTo>
                    <a:cubicBezTo>
                      <a:pt x="770" y="1982"/>
                      <a:pt x="770" y="1982"/>
                      <a:pt x="770" y="1982"/>
                    </a:cubicBezTo>
                    <a:cubicBezTo>
                      <a:pt x="791" y="1983"/>
                      <a:pt x="812" y="1983"/>
                      <a:pt x="832" y="1984"/>
                    </a:cubicBezTo>
                    <a:close/>
                    <a:moveTo>
                      <a:pt x="971" y="1985"/>
                    </a:moveTo>
                    <a:cubicBezTo>
                      <a:pt x="970" y="1985"/>
                      <a:pt x="970" y="1985"/>
                      <a:pt x="970" y="1984"/>
                    </a:cubicBezTo>
                    <a:cubicBezTo>
                      <a:pt x="970" y="1984"/>
                      <a:pt x="970" y="1984"/>
                      <a:pt x="970" y="1984"/>
                    </a:cubicBezTo>
                    <a:cubicBezTo>
                      <a:pt x="970" y="1927"/>
                      <a:pt x="970" y="1927"/>
                      <a:pt x="970" y="1927"/>
                    </a:cubicBezTo>
                    <a:cubicBezTo>
                      <a:pt x="970" y="1926"/>
                      <a:pt x="970" y="1926"/>
                      <a:pt x="971" y="1926"/>
                    </a:cubicBezTo>
                    <a:cubicBezTo>
                      <a:pt x="971" y="1926"/>
                      <a:pt x="971" y="1926"/>
                      <a:pt x="971" y="1926"/>
                    </a:cubicBezTo>
                    <a:cubicBezTo>
                      <a:pt x="971" y="1925"/>
                      <a:pt x="971" y="1925"/>
                      <a:pt x="972" y="1925"/>
                    </a:cubicBezTo>
                    <a:cubicBezTo>
                      <a:pt x="972" y="1925"/>
                      <a:pt x="972" y="1925"/>
                      <a:pt x="972" y="1925"/>
                    </a:cubicBezTo>
                    <a:cubicBezTo>
                      <a:pt x="993" y="1926"/>
                      <a:pt x="1015" y="1927"/>
                      <a:pt x="1037" y="1928"/>
                    </a:cubicBezTo>
                    <a:cubicBezTo>
                      <a:pt x="1037" y="1928"/>
                      <a:pt x="1037" y="1928"/>
                      <a:pt x="1037" y="1928"/>
                    </a:cubicBezTo>
                    <a:cubicBezTo>
                      <a:pt x="1038" y="1928"/>
                      <a:pt x="1039" y="1929"/>
                      <a:pt x="1039" y="1929"/>
                    </a:cubicBezTo>
                    <a:cubicBezTo>
                      <a:pt x="1039" y="1929"/>
                      <a:pt x="1039" y="1929"/>
                      <a:pt x="1039" y="1929"/>
                    </a:cubicBezTo>
                    <a:cubicBezTo>
                      <a:pt x="1039" y="1982"/>
                      <a:pt x="1039" y="1982"/>
                      <a:pt x="1039" y="1982"/>
                    </a:cubicBezTo>
                    <a:cubicBezTo>
                      <a:pt x="1039" y="1983"/>
                      <a:pt x="1038" y="1983"/>
                      <a:pt x="1037" y="1983"/>
                    </a:cubicBezTo>
                    <a:cubicBezTo>
                      <a:pt x="1037" y="1983"/>
                      <a:pt x="1037" y="1983"/>
                      <a:pt x="1037" y="1983"/>
                    </a:cubicBezTo>
                    <a:cubicBezTo>
                      <a:pt x="1015" y="1984"/>
                      <a:pt x="993" y="1985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4"/>
                      <a:pt x="972" y="1984"/>
                      <a:pt x="972" y="1984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2" y="1986"/>
                      <a:pt x="972" y="1986"/>
                      <a:pt x="972" y="1986"/>
                    </a:cubicBezTo>
                    <a:cubicBezTo>
                      <a:pt x="971" y="1986"/>
                      <a:pt x="971" y="1986"/>
                      <a:pt x="971" y="1985"/>
                    </a:cubicBezTo>
                    <a:close/>
                    <a:moveTo>
                      <a:pt x="973" y="1983"/>
                    </a:moveTo>
                    <a:cubicBezTo>
                      <a:pt x="994" y="1982"/>
                      <a:pt x="1015" y="1981"/>
                      <a:pt x="1036" y="1980"/>
                    </a:cubicBezTo>
                    <a:cubicBezTo>
                      <a:pt x="1036" y="1980"/>
                      <a:pt x="1036" y="1980"/>
                      <a:pt x="1036" y="1980"/>
                    </a:cubicBezTo>
                    <a:cubicBezTo>
                      <a:pt x="1036" y="1931"/>
                      <a:pt x="1036" y="1931"/>
                      <a:pt x="1036" y="1931"/>
                    </a:cubicBezTo>
                    <a:cubicBezTo>
                      <a:pt x="1015" y="1930"/>
                      <a:pt x="994" y="1929"/>
                      <a:pt x="973" y="1928"/>
                    </a:cubicBezTo>
                    <a:cubicBezTo>
                      <a:pt x="973" y="1928"/>
                      <a:pt x="973" y="1928"/>
                      <a:pt x="973" y="1928"/>
                    </a:cubicBezTo>
                    <a:cubicBezTo>
                      <a:pt x="973" y="1983"/>
                      <a:pt x="973" y="1983"/>
                      <a:pt x="973" y="1983"/>
                    </a:cubicBezTo>
                    <a:close/>
                    <a:moveTo>
                      <a:pt x="1174" y="1975"/>
                    </a:moveTo>
                    <a:cubicBezTo>
                      <a:pt x="1174" y="1975"/>
                      <a:pt x="1173" y="1974"/>
                      <a:pt x="1173" y="1974"/>
                    </a:cubicBezTo>
                    <a:cubicBezTo>
                      <a:pt x="1173" y="1974"/>
                      <a:pt x="1173" y="1974"/>
                      <a:pt x="1173" y="1974"/>
                    </a:cubicBezTo>
                    <a:cubicBezTo>
                      <a:pt x="1173" y="1933"/>
                      <a:pt x="1173" y="1933"/>
                      <a:pt x="1173" y="1933"/>
                    </a:cubicBezTo>
                    <a:cubicBezTo>
                      <a:pt x="1173" y="1933"/>
                      <a:pt x="1173" y="1932"/>
                      <a:pt x="1174" y="1932"/>
                    </a:cubicBezTo>
                    <a:cubicBezTo>
                      <a:pt x="1174" y="1932"/>
                      <a:pt x="1174" y="1932"/>
                      <a:pt x="1174" y="1932"/>
                    </a:cubicBezTo>
                    <a:cubicBezTo>
                      <a:pt x="1174" y="1932"/>
                      <a:pt x="1174" y="1932"/>
                      <a:pt x="1175" y="1932"/>
                    </a:cubicBezTo>
                    <a:cubicBezTo>
                      <a:pt x="1175" y="1932"/>
                      <a:pt x="1175" y="1932"/>
                      <a:pt x="1175" y="1932"/>
                    </a:cubicBezTo>
                    <a:cubicBezTo>
                      <a:pt x="1196" y="1932"/>
                      <a:pt x="1218" y="1932"/>
                      <a:pt x="1240" y="1933"/>
                    </a:cubicBezTo>
                    <a:cubicBezTo>
                      <a:pt x="1240" y="1933"/>
                      <a:pt x="1240" y="1933"/>
                      <a:pt x="1240" y="1933"/>
                    </a:cubicBezTo>
                    <a:cubicBezTo>
                      <a:pt x="1241" y="1933"/>
                      <a:pt x="1242" y="1933"/>
                      <a:pt x="1242" y="1934"/>
                    </a:cubicBezTo>
                    <a:cubicBezTo>
                      <a:pt x="1242" y="1934"/>
                      <a:pt x="1242" y="1934"/>
                      <a:pt x="1242" y="1934"/>
                    </a:cubicBezTo>
                    <a:cubicBezTo>
                      <a:pt x="1242" y="1970"/>
                      <a:pt x="1242" y="1970"/>
                      <a:pt x="1242" y="1970"/>
                    </a:cubicBezTo>
                    <a:cubicBezTo>
                      <a:pt x="1242" y="1970"/>
                      <a:pt x="1241" y="1971"/>
                      <a:pt x="1240" y="1971"/>
                    </a:cubicBezTo>
                    <a:cubicBezTo>
                      <a:pt x="1240" y="1971"/>
                      <a:pt x="1240" y="1971"/>
                      <a:pt x="1240" y="1971"/>
                    </a:cubicBezTo>
                    <a:cubicBezTo>
                      <a:pt x="1219" y="1973"/>
                      <a:pt x="1197" y="1974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4"/>
                      <a:pt x="1175" y="1974"/>
                      <a:pt x="1175" y="1974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5" y="1975"/>
                      <a:pt x="1175" y="1975"/>
                      <a:pt x="1175" y="1975"/>
                    </a:cubicBezTo>
                    <a:cubicBezTo>
                      <a:pt x="1174" y="1975"/>
                      <a:pt x="1174" y="1975"/>
                      <a:pt x="1174" y="1975"/>
                    </a:cubicBezTo>
                    <a:close/>
                    <a:moveTo>
                      <a:pt x="1176" y="1972"/>
                    </a:moveTo>
                    <a:cubicBezTo>
                      <a:pt x="1197" y="1971"/>
                      <a:pt x="1218" y="1970"/>
                      <a:pt x="1239" y="1968"/>
                    </a:cubicBezTo>
                    <a:cubicBezTo>
                      <a:pt x="1239" y="1968"/>
                      <a:pt x="1239" y="1968"/>
                      <a:pt x="1239" y="1968"/>
                    </a:cubicBezTo>
                    <a:cubicBezTo>
                      <a:pt x="1239" y="1936"/>
                      <a:pt x="1239" y="1936"/>
                      <a:pt x="1239" y="1936"/>
                    </a:cubicBezTo>
                    <a:cubicBezTo>
                      <a:pt x="1218" y="1935"/>
                      <a:pt x="1197" y="1935"/>
                      <a:pt x="1176" y="1935"/>
                    </a:cubicBezTo>
                    <a:cubicBezTo>
                      <a:pt x="1176" y="1935"/>
                      <a:pt x="1176" y="1935"/>
                      <a:pt x="1176" y="1935"/>
                    </a:cubicBezTo>
                    <a:cubicBezTo>
                      <a:pt x="1176" y="1972"/>
                      <a:pt x="1176" y="1972"/>
                      <a:pt x="1176" y="1972"/>
                    </a:cubicBezTo>
                    <a:close/>
                    <a:moveTo>
                      <a:pt x="1784" y="1974"/>
                    </a:moveTo>
                    <a:cubicBezTo>
                      <a:pt x="1783" y="1974"/>
                      <a:pt x="1783" y="1974"/>
                      <a:pt x="1783" y="1973"/>
                    </a:cubicBezTo>
                    <a:cubicBezTo>
                      <a:pt x="1783" y="1973"/>
                      <a:pt x="1783" y="1973"/>
                      <a:pt x="1783" y="1973"/>
                    </a:cubicBezTo>
                    <a:cubicBezTo>
                      <a:pt x="1783" y="1924"/>
                      <a:pt x="1783" y="1924"/>
                      <a:pt x="1783" y="1924"/>
                    </a:cubicBezTo>
                    <a:cubicBezTo>
                      <a:pt x="1783" y="1923"/>
                      <a:pt x="1783" y="1923"/>
                      <a:pt x="1784" y="1923"/>
                    </a:cubicBezTo>
                    <a:cubicBezTo>
                      <a:pt x="1784" y="1923"/>
                      <a:pt x="1784" y="1923"/>
                      <a:pt x="1784" y="1923"/>
                    </a:cubicBezTo>
                    <a:cubicBezTo>
                      <a:pt x="1784" y="1922"/>
                      <a:pt x="1784" y="1922"/>
                      <a:pt x="1785" y="1922"/>
                    </a:cubicBezTo>
                    <a:cubicBezTo>
                      <a:pt x="1785" y="1922"/>
                      <a:pt x="1785" y="1922"/>
                      <a:pt x="1785" y="1922"/>
                    </a:cubicBezTo>
                    <a:cubicBezTo>
                      <a:pt x="1788" y="1922"/>
                      <a:pt x="1791" y="1922"/>
                      <a:pt x="1795" y="1922"/>
                    </a:cubicBezTo>
                    <a:cubicBezTo>
                      <a:pt x="1795" y="1922"/>
                      <a:pt x="1795" y="1922"/>
                      <a:pt x="1795" y="1922"/>
                    </a:cubicBezTo>
                    <a:cubicBezTo>
                      <a:pt x="1818" y="1922"/>
                      <a:pt x="1837" y="1922"/>
                      <a:pt x="1846" y="1920"/>
                    </a:cubicBezTo>
                    <a:cubicBezTo>
                      <a:pt x="1846" y="1920"/>
                      <a:pt x="1846" y="1920"/>
                      <a:pt x="1846" y="1920"/>
                    </a:cubicBezTo>
                    <a:cubicBezTo>
                      <a:pt x="1846" y="1920"/>
                      <a:pt x="1847" y="1920"/>
                      <a:pt x="1850" y="1919"/>
                    </a:cubicBezTo>
                    <a:cubicBezTo>
                      <a:pt x="1850" y="1919"/>
                      <a:pt x="1850" y="1919"/>
                      <a:pt x="1850" y="1919"/>
                    </a:cubicBezTo>
                    <a:cubicBezTo>
                      <a:pt x="1850" y="1919"/>
                      <a:pt x="1851" y="1919"/>
                      <a:pt x="1851" y="1919"/>
                    </a:cubicBezTo>
                    <a:cubicBezTo>
                      <a:pt x="1851" y="1919"/>
                      <a:pt x="1851" y="1919"/>
                      <a:pt x="1851" y="1919"/>
                    </a:cubicBezTo>
                    <a:cubicBezTo>
                      <a:pt x="1851" y="1920"/>
                      <a:pt x="1852" y="1920"/>
                      <a:pt x="1852" y="1921"/>
                    </a:cubicBezTo>
                    <a:cubicBezTo>
                      <a:pt x="1852" y="1921"/>
                      <a:pt x="1852" y="1921"/>
                      <a:pt x="1852" y="1921"/>
                    </a:cubicBezTo>
                    <a:cubicBezTo>
                      <a:pt x="1852" y="1968"/>
                      <a:pt x="1852" y="1968"/>
                      <a:pt x="1852" y="1968"/>
                    </a:cubicBezTo>
                    <a:cubicBezTo>
                      <a:pt x="1852" y="1969"/>
                      <a:pt x="1851" y="1969"/>
                      <a:pt x="1850" y="1969"/>
                    </a:cubicBezTo>
                    <a:cubicBezTo>
                      <a:pt x="1850" y="1969"/>
                      <a:pt x="1850" y="1969"/>
                      <a:pt x="1850" y="1969"/>
                    </a:cubicBezTo>
                    <a:cubicBezTo>
                      <a:pt x="1838" y="1971"/>
                      <a:pt x="1824" y="1973"/>
                      <a:pt x="1811" y="1974"/>
                    </a:cubicBezTo>
                    <a:cubicBezTo>
                      <a:pt x="1811" y="1974"/>
                      <a:pt x="1811" y="1974"/>
                      <a:pt x="1811" y="1974"/>
                    </a:cubicBezTo>
                    <a:cubicBezTo>
                      <a:pt x="1802" y="1974"/>
                      <a:pt x="1794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5" y="1975"/>
                      <a:pt x="1785" y="1975"/>
                      <a:pt x="1785" y="1975"/>
                    </a:cubicBezTo>
                    <a:cubicBezTo>
                      <a:pt x="1784" y="1975"/>
                      <a:pt x="1784" y="1975"/>
                      <a:pt x="1784" y="1974"/>
                    </a:cubicBezTo>
                    <a:close/>
                    <a:moveTo>
                      <a:pt x="1786" y="1972"/>
                    </a:moveTo>
                    <a:cubicBezTo>
                      <a:pt x="1795" y="1971"/>
                      <a:pt x="1803" y="1971"/>
                      <a:pt x="1811" y="1971"/>
                    </a:cubicBezTo>
                    <a:cubicBezTo>
                      <a:pt x="1811" y="1971"/>
                      <a:pt x="1811" y="1971"/>
                      <a:pt x="1811" y="1971"/>
                    </a:cubicBezTo>
                    <a:cubicBezTo>
                      <a:pt x="1824" y="1970"/>
                      <a:pt x="1836" y="1968"/>
                      <a:pt x="1849" y="1967"/>
                    </a:cubicBezTo>
                    <a:cubicBezTo>
                      <a:pt x="1849" y="1967"/>
                      <a:pt x="1849" y="1967"/>
                      <a:pt x="1849" y="1967"/>
                    </a:cubicBezTo>
                    <a:cubicBezTo>
                      <a:pt x="1849" y="1922"/>
                      <a:pt x="1849" y="1922"/>
                      <a:pt x="1849" y="1922"/>
                    </a:cubicBezTo>
                    <a:cubicBezTo>
                      <a:pt x="1847" y="1923"/>
                      <a:pt x="1846" y="1923"/>
                      <a:pt x="1846" y="1923"/>
                    </a:cubicBezTo>
                    <a:cubicBezTo>
                      <a:pt x="1846" y="1923"/>
                      <a:pt x="1846" y="1923"/>
                      <a:pt x="1846" y="1923"/>
                    </a:cubicBezTo>
                    <a:cubicBezTo>
                      <a:pt x="1837" y="1925"/>
                      <a:pt x="1818" y="1925"/>
                      <a:pt x="1795" y="1925"/>
                    </a:cubicBezTo>
                    <a:cubicBezTo>
                      <a:pt x="1795" y="1925"/>
                      <a:pt x="1795" y="1925"/>
                      <a:pt x="1795" y="1925"/>
                    </a:cubicBezTo>
                    <a:cubicBezTo>
                      <a:pt x="1792" y="1925"/>
                      <a:pt x="1789" y="1925"/>
                      <a:pt x="1786" y="1925"/>
                    </a:cubicBezTo>
                    <a:cubicBezTo>
                      <a:pt x="1786" y="1925"/>
                      <a:pt x="1786" y="1925"/>
                      <a:pt x="1786" y="1925"/>
                    </a:cubicBezTo>
                    <a:cubicBezTo>
                      <a:pt x="1786" y="1972"/>
                      <a:pt x="1786" y="1972"/>
                      <a:pt x="1786" y="1972"/>
                    </a:cubicBezTo>
                    <a:close/>
                    <a:moveTo>
                      <a:pt x="1785" y="1925"/>
                    </a:moveTo>
                    <a:cubicBezTo>
                      <a:pt x="1785" y="1924"/>
                      <a:pt x="1785" y="1924"/>
                      <a:pt x="1785" y="1924"/>
                    </a:cubicBezTo>
                    <a:cubicBezTo>
                      <a:pt x="1785" y="1925"/>
                      <a:pt x="1785" y="1925"/>
                      <a:pt x="1785" y="1925"/>
                    </a:cubicBezTo>
                    <a:close/>
                    <a:moveTo>
                      <a:pt x="361" y="1973"/>
                    </a:moveTo>
                    <a:cubicBezTo>
                      <a:pt x="360" y="1973"/>
                      <a:pt x="360" y="1973"/>
                      <a:pt x="360" y="1972"/>
                    </a:cubicBezTo>
                    <a:cubicBezTo>
                      <a:pt x="360" y="1972"/>
                      <a:pt x="360" y="1972"/>
                      <a:pt x="360" y="1972"/>
                    </a:cubicBezTo>
                    <a:cubicBezTo>
                      <a:pt x="360" y="1922"/>
                      <a:pt x="360" y="1922"/>
                      <a:pt x="360" y="1922"/>
                    </a:cubicBezTo>
                    <a:cubicBezTo>
                      <a:pt x="360" y="1921"/>
                      <a:pt x="361" y="1920"/>
                      <a:pt x="362" y="1920"/>
                    </a:cubicBezTo>
                    <a:cubicBezTo>
                      <a:pt x="362" y="1920"/>
                      <a:pt x="362" y="1920"/>
                      <a:pt x="362" y="1920"/>
                    </a:cubicBezTo>
                    <a:cubicBezTo>
                      <a:pt x="384" y="1919"/>
                      <a:pt x="406" y="1918"/>
                      <a:pt x="427" y="1917"/>
                    </a:cubicBezTo>
                    <a:cubicBezTo>
                      <a:pt x="427" y="1917"/>
                      <a:pt x="427" y="1917"/>
                      <a:pt x="427" y="1917"/>
                    </a:cubicBezTo>
                    <a:cubicBezTo>
                      <a:pt x="428" y="1917"/>
                      <a:pt x="428" y="1917"/>
                      <a:pt x="428" y="1918"/>
                    </a:cubicBezTo>
                    <a:cubicBezTo>
                      <a:pt x="428" y="1918"/>
                      <a:pt x="428" y="1918"/>
                      <a:pt x="428" y="1918"/>
                    </a:cubicBezTo>
                    <a:cubicBezTo>
                      <a:pt x="429" y="1918"/>
                      <a:pt x="429" y="1918"/>
                      <a:pt x="429" y="1919"/>
                    </a:cubicBezTo>
                    <a:cubicBezTo>
                      <a:pt x="429" y="1919"/>
                      <a:pt x="429" y="1919"/>
                      <a:pt x="429" y="1919"/>
                    </a:cubicBezTo>
                    <a:cubicBezTo>
                      <a:pt x="429" y="1968"/>
                      <a:pt x="429" y="1968"/>
                      <a:pt x="429" y="1968"/>
                    </a:cubicBezTo>
                    <a:cubicBezTo>
                      <a:pt x="429" y="1969"/>
                      <a:pt x="428" y="1970"/>
                      <a:pt x="427" y="1970"/>
                    </a:cubicBezTo>
                    <a:cubicBezTo>
                      <a:pt x="427" y="1970"/>
                      <a:pt x="427" y="1970"/>
                      <a:pt x="427" y="1970"/>
                    </a:cubicBezTo>
                    <a:cubicBezTo>
                      <a:pt x="405" y="1971"/>
                      <a:pt x="384" y="1973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2"/>
                      <a:pt x="362" y="1972"/>
                      <a:pt x="362" y="1972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2" y="1974"/>
                      <a:pt x="362" y="1974"/>
                      <a:pt x="362" y="1974"/>
                    </a:cubicBezTo>
                    <a:cubicBezTo>
                      <a:pt x="361" y="1974"/>
                      <a:pt x="361" y="1974"/>
                      <a:pt x="361" y="1973"/>
                    </a:cubicBezTo>
                    <a:close/>
                    <a:moveTo>
                      <a:pt x="363" y="1971"/>
                    </a:moveTo>
                    <a:cubicBezTo>
                      <a:pt x="384" y="1970"/>
                      <a:pt x="405" y="1968"/>
                      <a:pt x="426" y="1967"/>
                    </a:cubicBezTo>
                    <a:cubicBezTo>
                      <a:pt x="426" y="1967"/>
                      <a:pt x="426" y="1967"/>
                      <a:pt x="426" y="1967"/>
                    </a:cubicBezTo>
                    <a:cubicBezTo>
                      <a:pt x="426" y="1920"/>
                      <a:pt x="426" y="1920"/>
                      <a:pt x="426" y="1920"/>
                    </a:cubicBezTo>
                    <a:cubicBezTo>
                      <a:pt x="405" y="1921"/>
                      <a:pt x="384" y="1922"/>
                      <a:pt x="363" y="1923"/>
                    </a:cubicBezTo>
                    <a:cubicBezTo>
                      <a:pt x="363" y="1923"/>
                      <a:pt x="363" y="1923"/>
                      <a:pt x="363" y="1923"/>
                    </a:cubicBezTo>
                    <a:cubicBezTo>
                      <a:pt x="363" y="1971"/>
                      <a:pt x="363" y="1971"/>
                      <a:pt x="363" y="1971"/>
                    </a:cubicBezTo>
                    <a:close/>
                    <a:moveTo>
                      <a:pt x="630" y="1973"/>
                    </a:moveTo>
                    <a:cubicBezTo>
                      <a:pt x="607" y="1971"/>
                      <a:pt x="585" y="1969"/>
                      <a:pt x="565" y="1968"/>
                    </a:cubicBezTo>
                    <a:cubicBezTo>
                      <a:pt x="565" y="1968"/>
                      <a:pt x="565" y="1968"/>
                      <a:pt x="565" y="1968"/>
                    </a:cubicBezTo>
                    <a:cubicBezTo>
                      <a:pt x="564" y="1968"/>
                      <a:pt x="563" y="1967"/>
                      <a:pt x="563" y="1966"/>
                    </a:cubicBezTo>
                    <a:cubicBezTo>
                      <a:pt x="563" y="1966"/>
                      <a:pt x="563" y="1966"/>
                      <a:pt x="563" y="1966"/>
                    </a:cubicBezTo>
                    <a:cubicBezTo>
                      <a:pt x="563" y="1916"/>
                      <a:pt x="563" y="1916"/>
                      <a:pt x="563" y="1916"/>
                    </a:cubicBezTo>
                    <a:cubicBezTo>
                      <a:pt x="563" y="1915"/>
                      <a:pt x="564" y="1914"/>
                      <a:pt x="565" y="1914"/>
                    </a:cubicBezTo>
                    <a:cubicBezTo>
                      <a:pt x="565" y="1914"/>
                      <a:pt x="565" y="1914"/>
                      <a:pt x="565" y="1914"/>
                    </a:cubicBezTo>
                    <a:cubicBezTo>
                      <a:pt x="571" y="1914"/>
                      <a:pt x="577" y="1914"/>
                      <a:pt x="583" y="1914"/>
                    </a:cubicBezTo>
                    <a:cubicBezTo>
                      <a:pt x="583" y="1914"/>
                      <a:pt x="583" y="1914"/>
                      <a:pt x="583" y="1914"/>
                    </a:cubicBezTo>
                    <a:cubicBezTo>
                      <a:pt x="599" y="1914"/>
                      <a:pt x="615" y="1914"/>
                      <a:pt x="630" y="1915"/>
                    </a:cubicBezTo>
                    <a:cubicBezTo>
                      <a:pt x="630" y="1915"/>
                      <a:pt x="630" y="1915"/>
                      <a:pt x="630" y="1915"/>
                    </a:cubicBezTo>
                    <a:cubicBezTo>
                      <a:pt x="631" y="1915"/>
                      <a:pt x="632" y="1915"/>
                      <a:pt x="632" y="1916"/>
                    </a:cubicBezTo>
                    <a:cubicBezTo>
                      <a:pt x="632" y="1916"/>
                      <a:pt x="632" y="1916"/>
                      <a:pt x="632" y="1916"/>
                    </a:cubicBezTo>
                    <a:cubicBezTo>
                      <a:pt x="632" y="1972"/>
                      <a:pt x="632" y="1972"/>
                      <a:pt x="632" y="1972"/>
                    </a:cubicBezTo>
                    <a:cubicBezTo>
                      <a:pt x="632" y="1972"/>
                      <a:pt x="632" y="1972"/>
                      <a:pt x="631" y="1973"/>
                    </a:cubicBezTo>
                    <a:cubicBezTo>
                      <a:pt x="631" y="1973"/>
                      <a:pt x="631" y="1973"/>
                      <a:pt x="631" y="1973"/>
                    </a:cubicBezTo>
                    <a:cubicBezTo>
                      <a:pt x="631" y="1973"/>
                      <a:pt x="631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ubicBezTo>
                      <a:pt x="630" y="1973"/>
                      <a:pt x="630" y="1973"/>
                      <a:pt x="630" y="1973"/>
                    </a:cubicBezTo>
                    <a:close/>
                    <a:moveTo>
                      <a:pt x="629" y="1970"/>
                    </a:moveTo>
                    <a:cubicBezTo>
                      <a:pt x="629" y="1918"/>
                      <a:pt x="629" y="1918"/>
                      <a:pt x="629" y="1918"/>
                    </a:cubicBezTo>
                    <a:cubicBezTo>
                      <a:pt x="614" y="1917"/>
                      <a:pt x="598" y="1917"/>
                      <a:pt x="583" y="1917"/>
                    </a:cubicBezTo>
                    <a:cubicBezTo>
                      <a:pt x="583" y="1917"/>
                      <a:pt x="583" y="1917"/>
                      <a:pt x="583" y="1917"/>
                    </a:cubicBezTo>
                    <a:cubicBezTo>
                      <a:pt x="578" y="1917"/>
                      <a:pt x="572" y="1917"/>
                      <a:pt x="566" y="1917"/>
                    </a:cubicBezTo>
                    <a:cubicBezTo>
                      <a:pt x="566" y="1917"/>
                      <a:pt x="566" y="1917"/>
                      <a:pt x="566" y="1917"/>
                    </a:cubicBezTo>
                    <a:cubicBezTo>
                      <a:pt x="566" y="1965"/>
                      <a:pt x="566" y="1965"/>
                      <a:pt x="566" y="1965"/>
                    </a:cubicBezTo>
                    <a:cubicBezTo>
                      <a:pt x="586" y="1966"/>
                      <a:pt x="607" y="1968"/>
                      <a:pt x="629" y="1970"/>
                    </a:cubicBezTo>
                    <a:close/>
                    <a:moveTo>
                      <a:pt x="565" y="1917"/>
                    </a:moveTo>
                    <a:cubicBezTo>
                      <a:pt x="565" y="1916"/>
                      <a:pt x="565" y="1916"/>
                      <a:pt x="565" y="1916"/>
                    </a:cubicBezTo>
                    <a:cubicBezTo>
                      <a:pt x="565" y="1917"/>
                      <a:pt x="565" y="1917"/>
                      <a:pt x="565" y="1917"/>
                    </a:cubicBezTo>
                    <a:close/>
                    <a:moveTo>
                      <a:pt x="224" y="1972"/>
                    </a:moveTo>
                    <a:cubicBezTo>
                      <a:pt x="203" y="1971"/>
                      <a:pt x="180" y="1970"/>
                      <a:pt x="158" y="1967"/>
                    </a:cubicBezTo>
                    <a:cubicBezTo>
                      <a:pt x="158" y="1967"/>
                      <a:pt x="158" y="1967"/>
                      <a:pt x="158" y="1967"/>
                    </a:cubicBezTo>
                    <a:cubicBezTo>
                      <a:pt x="157" y="1966"/>
                      <a:pt x="157" y="1966"/>
                      <a:pt x="157" y="1965"/>
                    </a:cubicBezTo>
                    <a:cubicBezTo>
                      <a:pt x="157" y="1965"/>
                      <a:pt x="157" y="1965"/>
                      <a:pt x="157" y="1965"/>
                    </a:cubicBezTo>
                    <a:cubicBezTo>
                      <a:pt x="157" y="1914"/>
                      <a:pt x="157" y="1914"/>
                      <a:pt x="157" y="1914"/>
                    </a:cubicBezTo>
                    <a:cubicBezTo>
                      <a:pt x="157" y="1913"/>
                      <a:pt x="157" y="1913"/>
                      <a:pt x="158" y="1913"/>
                    </a:cubicBezTo>
                    <a:cubicBezTo>
                      <a:pt x="158" y="1913"/>
                      <a:pt x="158" y="1913"/>
                      <a:pt x="158" y="1913"/>
                    </a:cubicBezTo>
                    <a:cubicBezTo>
                      <a:pt x="158" y="1912"/>
                      <a:pt x="158" y="1912"/>
                      <a:pt x="159" y="1912"/>
                    </a:cubicBezTo>
                    <a:cubicBezTo>
                      <a:pt x="159" y="1912"/>
                      <a:pt x="159" y="1912"/>
                      <a:pt x="159" y="1912"/>
                    </a:cubicBezTo>
                    <a:cubicBezTo>
                      <a:pt x="179" y="1919"/>
                      <a:pt x="201" y="1922"/>
                      <a:pt x="224" y="1924"/>
                    </a:cubicBezTo>
                    <a:cubicBezTo>
                      <a:pt x="224" y="1924"/>
                      <a:pt x="224" y="1924"/>
                      <a:pt x="224" y="1924"/>
                    </a:cubicBezTo>
                    <a:cubicBezTo>
                      <a:pt x="225" y="1924"/>
                      <a:pt x="225" y="1924"/>
                      <a:pt x="225" y="1925"/>
                    </a:cubicBezTo>
                    <a:cubicBezTo>
                      <a:pt x="225" y="1925"/>
                      <a:pt x="225" y="1925"/>
                      <a:pt x="225" y="1925"/>
                    </a:cubicBezTo>
                    <a:cubicBezTo>
                      <a:pt x="225" y="1971"/>
                      <a:pt x="225" y="1971"/>
                      <a:pt x="225" y="1971"/>
                    </a:cubicBezTo>
                    <a:cubicBezTo>
                      <a:pt x="225" y="1971"/>
                      <a:pt x="225" y="1971"/>
                      <a:pt x="225" y="1972"/>
                    </a:cubicBezTo>
                    <a:cubicBezTo>
                      <a:pt x="225" y="1972"/>
                      <a:pt x="225" y="1972"/>
                      <a:pt x="225" y="1972"/>
                    </a:cubicBezTo>
                    <a:cubicBezTo>
                      <a:pt x="225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ubicBezTo>
                      <a:pt x="224" y="1972"/>
                      <a:pt x="224" y="1972"/>
                      <a:pt x="224" y="1972"/>
                    </a:cubicBezTo>
                    <a:close/>
                    <a:moveTo>
                      <a:pt x="222" y="1969"/>
                    </a:moveTo>
                    <a:cubicBezTo>
                      <a:pt x="222" y="1927"/>
                      <a:pt x="222" y="1927"/>
                      <a:pt x="222" y="1927"/>
                    </a:cubicBezTo>
                    <a:cubicBezTo>
                      <a:pt x="201" y="1925"/>
                      <a:pt x="179" y="1922"/>
                      <a:pt x="160" y="1916"/>
                    </a:cubicBezTo>
                    <a:cubicBezTo>
                      <a:pt x="160" y="1916"/>
                      <a:pt x="160" y="1916"/>
                      <a:pt x="160" y="1916"/>
                    </a:cubicBezTo>
                    <a:cubicBezTo>
                      <a:pt x="160" y="1964"/>
                      <a:pt x="160" y="1964"/>
                      <a:pt x="160" y="1964"/>
                    </a:cubicBezTo>
                    <a:cubicBezTo>
                      <a:pt x="181" y="1967"/>
                      <a:pt x="202" y="1968"/>
                      <a:pt x="222" y="1969"/>
                    </a:cubicBezTo>
                    <a:close/>
                    <a:moveTo>
                      <a:pt x="1647" y="1971"/>
                    </a:moveTo>
                    <a:cubicBezTo>
                      <a:pt x="1625" y="1969"/>
                      <a:pt x="1603" y="1968"/>
                      <a:pt x="1581" y="1966"/>
                    </a:cubicBezTo>
                    <a:cubicBezTo>
                      <a:pt x="1581" y="1966"/>
                      <a:pt x="1581" y="1966"/>
                      <a:pt x="1581" y="1966"/>
                    </a:cubicBezTo>
                    <a:cubicBezTo>
                      <a:pt x="1581" y="1966"/>
                      <a:pt x="1580" y="1965"/>
                      <a:pt x="1580" y="1965"/>
                    </a:cubicBezTo>
                    <a:cubicBezTo>
                      <a:pt x="1580" y="1965"/>
                      <a:pt x="1580" y="1965"/>
                      <a:pt x="1580" y="1965"/>
                    </a:cubicBezTo>
                    <a:cubicBezTo>
                      <a:pt x="1580" y="1923"/>
                      <a:pt x="1580" y="1923"/>
                      <a:pt x="1580" y="1923"/>
                    </a:cubicBezTo>
                    <a:cubicBezTo>
                      <a:pt x="1580" y="1922"/>
                      <a:pt x="1580" y="1922"/>
                      <a:pt x="1581" y="1922"/>
                    </a:cubicBezTo>
                    <a:cubicBezTo>
                      <a:pt x="1581" y="1922"/>
                      <a:pt x="1581" y="1922"/>
                      <a:pt x="1581" y="1922"/>
                    </a:cubicBezTo>
                    <a:cubicBezTo>
                      <a:pt x="1589" y="1921"/>
                      <a:pt x="1596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4" y="1920"/>
                      <a:pt x="1604" y="1920"/>
                      <a:pt x="1604" y="1920"/>
                    </a:cubicBezTo>
                    <a:cubicBezTo>
                      <a:pt x="1609" y="1919"/>
                      <a:pt x="1618" y="1919"/>
                      <a:pt x="1628" y="1919"/>
                    </a:cubicBezTo>
                    <a:cubicBezTo>
                      <a:pt x="1628" y="1919"/>
                      <a:pt x="1628" y="1919"/>
                      <a:pt x="1628" y="1919"/>
                    </a:cubicBezTo>
                    <a:cubicBezTo>
                      <a:pt x="1634" y="1919"/>
                      <a:pt x="1640" y="1919"/>
                      <a:pt x="1647" y="1919"/>
                    </a:cubicBezTo>
                    <a:cubicBezTo>
                      <a:pt x="1647" y="1919"/>
                      <a:pt x="1647" y="1919"/>
                      <a:pt x="1647" y="1919"/>
                    </a:cubicBezTo>
                    <a:cubicBezTo>
                      <a:pt x="1648" y="1919"/>
                      <a:pt x="1648" y="1920"/>
                      <a:pt x="1648" y="1921"/>
                    </a:cubicBezTo>
                    <a:cubicBezTo>
                      <a:pt x="1648" y="1921"/>
                      <a:pt x="1648" y="1921"/>
                      <a:pt x="1648" y="1921"/>
                    </a:cubicBezTo>
                    <a:cubicBezTo>
                      <a:pt x="1648" y="1969"/>
                      <a:pt x="1648" y="1969"/>
                      <a:pt x="1648" y="1969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8" y="1970"/>
                      <a:pt x="1648" y="1970"/>
                    </a:cubicBezTo>
                    <a:cubicBezTo>
                      <a:pt x="1648" y="1970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ubicBezTo>
                      <a:pt x="1647" y="1971"/>
                      <a:pt x="1647" y="1971"/>
                      <a:pt x="1647" y="1971"/>
                    </a:cubicBezTo>
                    <a:close/>
                    <a:moveTo>
                      <a:pt x="1645" y="1968"/>
                    </a:moveTo>
                    <a:cubicBezTo>
                      <a:pt x="1645" y="1922"/>
                      <a:pt x="1645" y="1922"/>
                      <a:pt x="1645" y="1922"/>
                    </a:cubicBezTo>
                    <a:cubicBezTo>
                      <a:pt x="1639" y="1922"/>
                      <a:pt x="1633" y="1922"/>
                      <a:pt x="1628" y="1922"/>
                    </a:cubicBezTo>
                    <a:cubicBezTo>
                      <a:pt x="1628" y="1922"/>
                      <a:pt x="1628" y="1922"/>
                      <a:pt x="1628" y="1922"/>
                    </a:cubicBezTo>
                    <a:cubicBezTo>
                      <a:pt x="1618" y="1922"/>
                      <a:pt x="1609" y="1922"/>
                      <a:pt x="1604" y="1923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604" y="1921"/>
                      <a:pt x="1604" y="1921"/>
                      <a:pt x="1604" y="1921"/>
                    </a:cubicBezTo>
                    <a:cubicBezTo>
                      <a:pt x="1604" y="1923"/>
                      <a:pt x="1604" y="1923"/>
                      <a:pt x="1604" y="1923"/>
                    </a:cubicBezTo>
                    <a:cubicBezTo>
                      <a:pt x="1597" y="1923"/>
                      <a:pt x="1590" y="1924"/>
                      <a:pt x="1583" y="1925"/>
                    </a:cubicBezTo>
                    <a:cubicBezTo>
                      <a:pt x="1583" y="1925"/>
                      <a:pt x="1583" y="1925"/>
                      <a:pt x="1583" y="1925"/>
                    </a:cubicBezTo>
                    <a:cubicBezTo>
                      <a:pt x="1583" y="1963"/>
                      <a:pt x="1583" y="1963"/>
                      <a:pt x="1583" y="1963"/>
                    </a:cubicBezTo>
                    <a:cubicBezTo>
                      <a:pt x="1604" y="1965"/>
                      <a:pt x="1625" y="1966"/>
                      <a:pt x="1645" y="1968"/>
                    </a:cubicBezTo>
                    <a:close/>
                    <a:moveTo>
                      <a:pt x="1377" y="1962"/>
                    </a:moveTo>
                    <a:cubicBezTo>
                      <a:pt x="1377" y="1962"/>
                      <a:pt x="1377" y="1962"/>
                      <a:pt x="1377" y="1961"/>
                    </a:cubicBezTo>
                    <a:cubicBezTo>
                      <a:pt x="1377" y="1961"/>
                      <a:pt x="1377" y="1961"/>
                      <a:pt x="1377" y="1961"/>
                    </a:cubicBezTo>
                    <a:cubicBezTo>
                      <a:pt x="1377" y="1934"/>
                      <a:pt x="1377" y="1934"/>
                      <a:pt x="1377" y="1934"/>
                    </a:cubicBezTo>
                    <a:cubicBezTo>
                      <a:pt x="1377" y="1933"/>
                      <a:pt x="1377" y="1932"/>
                      <a:pt x="1378" y="1932"/>
                    </a:cubicBezTo>
                    <a:cubicBezTo>
                      <a:pt x="1378" y="1932"/>
                      <a:pt x="1378" y="1932"/>
                      <a:pt x="1378" y="1932"/>
                    </a:cubicBezTo>
                    <a:cubicBezTo>
                      <a:pt x="1400" y="1932"/>
                      <a:pt x="1422" y="1931"/>
                      <a:pt x="1444" y="1930"/>
                    </a:cubicBezTo>
                    <a:cubicBezTo>
                      <a:pt x="1444" y="1930"/>
                      <a:pt x="1444" y="1930"/>
                      <a:pt x="1444" y="1930"/>
                    </a:cubicBezTo>
                    <a:cubicBezTo>
                      <a:pt x="1444" y="1930"/>
                      <a:pt x="1444" y="1931"/>
                      <a:pt x="1445" y="1931"/>
                    </a:cubicBezTo>
                    <a:cubicBezTo>
                      <a:pt x="1445" y="1931"/>
                      <a:pt x="1445" y="1931"/>
                      <a:pt x="1445" y="1931"/>
                    </a:cubicBezTo>
                    <a:cubicBezTo>
                      <a:pt x="1445" y="1931"/>
                      <a:pt x="1445" y="1932"/>
                      <a:pt x="1445" y="1932"/>
                    </a:cubicBezTo>
                    <a:cubicBezTo>
                      <a:pt x="1445" y="1932"/>
                      <a:pt x="1445" y="1932"/>
                      <a:pt x="1445" y="1932"/>
                    </a:cubicBezTo>
                    <a:cubicBezTo>
                      <a:pt x="1445" y="1959"/>
                      <a:pt x="1445" y="1959"/>
                      <a:pt x="1445" y="1959"/>
                    </a:cubicBezTo>
                    <a:cubicBezTo>
                      <a:pt x="1445" y="1959"/>
                      <a:pt x="1444" y="1960"/>
                      <a:pt x="1444" y="1960"/>
                    </a:cubicBezTo>
                    <a:cubicBezTo>
                      <a:pt x="1444" y="1960"/>
                      <a:pt x="1444" y="1960"/>
                      <a:pt x="1444" y="1960"/>
                    </a:cubicBezTo>
                    <a:cubicBezTo>
                      <a:pt x="1434" y="1960"/>
                      <a:pt x="1424" y="1960"/>
                      <a:pt x="1415" y="1961"/>
                    </a:cubicBezTo>
                    <a:cubicBezTo>
                      <a:pt x="1415" y="1961"/>
                      <a:pt x="1415" y="1961"/>
                      <a:pt x="1415" y="1961"/>
                    </a:cubicBezTo>
                    <a:cubicBezTo>
                      <a:pt x="1403" y="1961"/>
                      <a:pt x="1390" y="1962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1"/>
                      <a:pt x="1378" y="1961"/>
                      <a:pt x="1378" y="1961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8" y="1963"/>
                      <a:pt x="1378" y="1963"/>
                    </a:cubicBezTo>
                    <a:cubicBezTo>
                      <a:pt x="1378" y="1963"/>
                      <a:pt x="1377" y="1963"/>
                      <a:pt x="1377" y="1962"/>
                    </a:cubicBezTo>
                    <a:close/>
                    <a:moveTo>
                      <a:pt x="1380" y="1960"/>
                    </a:moveTo>
                    <a:cubicBezTo>
                      <a:pt x="1391" y="1959"/>
                      <a:pt x="1403" y="1958"/>
                      <a:pt x="1415" y="1958"/>
                    </a:cubicBezTo>
                    <a:cubicBezTo>
                      <a:pt x="1415" y="1958"/>
                      <a:pt x="1415" y="1958"/>
                      <a:pt x="1415" y="1958"/>
                    </a:cubicBezTo>
                    <a:cubicBezTo>
                      <a:pt x="1424" y="1957"/>
                      <a:pt x="1433" y="1957"/>
                      <a:pt x="1442" y="1957"/>
                    </a:cubicBezTo>
                    <a:cubicBezTo>
                      <a:pt x="1442" y="1957"/>
                      <a:pt x="1442" y="1957"/>
                      <a:pt x="1442" y="1957"/>
                    </a:cubicBezTo>
                    <a:cubicBezTo>
                      <a:pt x="1442" y="1934"/>
                      <a:pt x="1442" y="1934"/>
                      <a:pt x="1442" y="1934"/>
                    </a:cubicBezTo>
                    <a:cubicBezTo>
                      <a:pt x="1421" y="1934"/>
                      <a:pt x="1401" y="1935"/>
                      <a:pt x="1380" y="1935"/>
                    </a:cubicBezTo>
                    <a:cubicBezTo>
                      <a:pt x="1380" y="1935"/>
                      <a:pt x="1380" y="1935"/>
                      <a:pt x="1380" y="1935"/>
                    </a:cubicBezTo>
                    <a:cubicBezTo>
                      <a:pt x="1380" y="1960"/>
                      <a:pt x="1380" y="1960"/>
                      <a:pt x="1380" y="1960"/>
                    </a:cubicBezTo>
                    <a:close/>
                    <a:moveTo>
                      <a:pt x="1932" y="1845"/>
                    </a:moveTo>
                    <a:cubicBezTo>
                      <a:pt x="1931" y="1845"/>
                      <a:pt x="1931" y="1845"/>
                      <a:pt x="1930" y="1845"/>
                    </a:cubicBezTo>
                    <a:cubicBezTo>
                      <a:pt x="1930" y="1845"/>
                      <a:pt x="1930" y="1845"/>
                      <a:pt x="1930" y="1845"/>
                    </a:cubicBezTo>
                    <a:cubicBezTo>
                      <a:pt x="1930" y="1844"/>
                      <a:pt x="1930" y="1844"/>
                      <a:pt x="1930" y="1843"/>
                    </a:cubicBezTo>
                    <a:cubicBezTo>
                      <a:pt x="1930" y="1843"/>
                      <a:pt x="1930" y="1843"/>
                      <a:pt x="1930" y="1843"/>
                    </a:cubicBezTo>
                    <a:cubicBezTo>
                      <a:pt x="1934" y="1829"/>
                      <a:pt x="1937" y="1812"/>
                      <a:pt x="1937" y="1793"/>
                    </a:cubicBezTo>
                    <a:cubicBezTo>
                      <a:pt x="1937" y="1793"/>
                      <a:pt x="1937" y="1793"/>
                      <a:pt x="1937" y="1793"/>
                    </a:cubicBezTo>
                    <a:cubicBezTo>
                      <a:pt x="1937" y="1788"/>
                      <a:pt x="1937" y="1783"/>
                      <a:pt x="1937" y="1778"/>
                    </a:cubicBezTo>
                    <a:cubicBezTo>
                      <a:pt x="1937" y="1778"/>
                      <a:pt x="1937" y="1778"/>
                      <a:pt x="1937" y="1778"/>
                    </a:cubicBezTo>
                    <a:cubicBezTo>
                      <a:pt x="1937" y="1778"/>
                      <a:pt x="1937" y="1778"/>
                      <a:pt x="1937" y="1777"/>
                    </a:cubicBezTo>
                    <a:cubicBezTo>
                      <a:pt x="1937" y="1777"/>
                      <a:pt x="1937" y="1777"/>
                      <a:pt x="1937" y="1777"/>
                    </a:cubicBezTo>
                    <a:cubicBezTo>
                      <a:pt x="1937" y="1777"/>
                      <a:pt x="1938" y="1777"/>
                      <a:pt x="1938" y="1777"/>
                    </a:cubicBezTo>
                    <a:cubicBezTo>
                      <a:pt x="1938" y="1777"/>
                      <a:pt x="1938" y="1777"/>
                      <a:pt x="1938" y="1777"/>
                    </a:cubicBezTo>
                    <a:cubicBezTo>
                      <a:pt x="1995" y="1777"/>
                      <a:pt x="1995" y="1777"/>
                      <a:pt x="1995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6" y="1777"/>
                      <a:pt x="1996" y="1777"/>
                      <a:pt x="1996" y="1777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7" y="1778"/>
                      <a:pt x="1997" y="1778"/>
                      <a:pt x="1997" y="1778"/>
                    </a:cubicBezTo>
                    <a:cubicBezTo>
                      <a:pt x="1995" y="1801"/>
                      <a:pt x="1992" y="1824"/>
                      <a:pt x="1987" y="1844"/>
                    </a:cubicBezTo>
                    <a:cubicBezTo>
                      <a:pt x="1987" y="1844"/>
                      <a:pt x="1987" y="1844"/>
                      <a:pt x="1987" y="1844"/>
                    </a:cubicBezTo>
                    <a:cubicBezTo>
                      <a:pt x="1987" y="1845"/>
                      <a:pt x="1986" y="1845"/>
                      <a:pt x="1985" y="1845"/>
                    </a:cubicBezTo>
                    <a:cubicBezTo>
                      <a:pt x="1985" y="1845"/>
                      <a:pt x="1985" y="1845"/>
                      <a:pt x="1985" y="1845"/>
                    </a:cubicBezTo>
                    <a:cubicBezTo>
                      <a:pt x="1932" y="1845"/>
                      <a:pt x="1932" y="1845"/>
                      <a:pt x="1932" y="1845"/>
                    </a:cubicBezTo>
                    <a:close/>
                    <a:moveTo>
                      <a:pt x="1984" y="1842"/>
                    </a:moveTo>
                    <a:cubicBezTo>
                      <a:pt x="1989" y="1823"/>
                      <a:pt x="1992" y="1802"/>
                      <a:pt x="1994" y="1780"/>
                    </a:cubicBezTo>
                    <a:cubicBezTo>
                      <a:pt x="1994" y="1780"/>
                      <a:pt x="1994" y="1780"/>
                      <a:pt x="1994" y="1780"/>
                    </a:cubicBezTo>
                    <a:cubicBezTo>
                      <a:pt x="1940" y="1780"/>
                      <a:pt x="1940" y="1780"/>
                      <a:pt x="1940" y="1780"/>
                    </a:cubicBezTo>
                    <a:cubicBezTo>
                      <a:pt x="1940" y="1784"/>
                      <a:pt x="1940" y="1788"/>
                      <a:pt x="1940" y="1793"/>
                    </a:cubicBezTo>
                    <a:cubicBezTo>
                      <a:pt x="1940" y="1793"/>
                      <a:pt x="1940" y="1793"/>
                      <a:pt x="1940" y="1793"/>
                    </a:cubicBezTo>
                    <a:cubicBezTo>
                      <a:pt x="1940" y="1812"/>
                      <a:pt x="1938" y="1828"/>
                      <a:pt x="1934" y="1842"/>
                    </a:cubicBezTo>
                    <a:cubicBezTo>
                      <a:pt x="1934" y="1842"/>
                      <a:pt x="1934" y="1842"/>
                      <a:pt x="1934" y="1842"/>
                    </a:cubicBezTo>
                    <a:cubicBezTo>
                      <a:pt x="1984" y="1842"/>
                      <a:pt x="1984" y="1842"/>
                      <a:pt x="1984" y="1842"/>
                    </a:cubicBezTo>
                    <a:close/>
                    <a:moveTo>
                      <a:pt x="20" y="1845"/>
                    </a:moveTo>
                    <a:cubicBezTo>
                      <a:pt x="19" y="1845"/>
                      <a:pt x="18" y="1845"/>
                      <a:pt x="18" y="1844"/>
                    </a:cubicBezTo>
                    <a:cubicBezTo>
                      <a:pt x="18" y="1844"/>
                      <a:pt x="18" y="1844"/>
                      <a:pt x="18" y="1844"/>
                    </a:cubicBezTo>
                    <a:cubicBezTo>
                      <a:pt x="18" y="1837"/>
                      <a:pt x="18" y="1831"/>
                      <a:pt x="18" y="1824"/>
                    </a:cubicBezTo>
                    <a:cubicBezTo>
                      <a:pt x="18" y="1824"/>
                      <a:pt x="18" y="1824"/>
                      <a:pt x="18" y="1824"/>
                    </a:cubicBezTo>
                    <a:cubicBezTo>
                      <a:pt x="18" y="1809"/>
                      <a:pt x="19" y="1793"/>
                      <a:pt x="19" y="1778"/>
                    </a:cubicBezTo>
                    <a:cubicBezTo>
                      <a:pt x="19" y="1778"/>
                      <a:pt x="19" y="1778"/>
                      <a:pt x="19" y="1778"/>
                    </a:cubicBezTo>
                    <a:cubicBezTo>
                      <a:pt x="20" y="1777"/>
                      <a:pt x="20" y="1777"/>
                      <a:pt x="21" y="1777"/>
                    </a:cubicBezTo>
                    <a:cubicBezTo>
                      <a:pt x="21" y="1777"/>
                      <a:pt x="21" y="1777"/>
                      <a:pt x="21" y="1777"/>
                    </a:cubicBezTo>
                    <a:cubicBezTo>
                      <a:pt x="63" y="1777"/>
                      <a:pt x="63" y="1777"/>
                      <a:pt x="63" y="1777"/>
                    </a:cubicBezTo>
                    <a:cubicBezTo>
                      <a:pt x="64" y="1777"/>
                      <a:pt x="65" y="1777"/>
                      <a:pt x="65" y="1778"/>
                    </a:cubicBezTo>
                    <a:cubicBezTo>
                      <a:pt x="65" y="1778"/>
                      <a:pt x="65" y="1778"/>
                      <a:pt x="65" y="1778"/>
                    </a:cubicBezTo>
                    <a:cubicBezTo>
                      <a:pt x="67" y="1801"/>
                      <a:pt x="72" y="1824"/>
                      <a:pt x="80" y="1843"/>
                    </a:cubicBezTo>
                    <a:cubicBezTo>
                      <a:pt x="80" y="1843"/>
                      <a:pt x="80" y="1843"/>
                      <a:pt x="80" y="1843"/>
                    </a:cubicBezTo>
                    <a:cubicBezTo>
                      <a:pt x="80" y="1844"/>
                      <a:pt x="80" y="1844"/>
                      <a:pt x="80" y="1845"/>
                    </a:cubicBezTo>
                    <a:cubicBezTo>
                      <a:pt x="80" y="1845"/>
                      <a:pt x="80" y="1845"/>
                      <a:pt x="80" y="1845"/>
                    </a:cubicBezTo>
                    <a:cubicBezTo>
                      <a:pt x="79" y="1845"/>
                      <a:pt x="79" y="1845"/>
                      <a:pt x="78" y="1845"/>
                    </a:cubicBezTo>
                    <a:cubicBezTo>
                      <a:pt x="78" y="1845"/>
                      <a:pt x="78" y="1845"/>
                      <a:pt x="78" y="1845"/>
                    </a:cubicBezTo>
                    <a:cubicBezTo>
                      <a:pt x="20" y="1845"/>
                      <a:pt x="20" y="1845"/>
                      <a:pt x="20" y="1845"/>
                    </a:cubicBezTo>
                    <a:close/>
                    <a:moveTo>
                      <a:pt x="76" y="1842"/>
                    </a:moveTo>
                    <a:cubicBezTo>
                      <a:pt x="69" y="1823"/>
                      <a:pt x="65" y="1802"/>
                      <a:pt x="62" y="1780"/>
                    </a:cubicBezTo>
                    <a:cubicBezTo>
                      <a:pt x="62" y="1780"/>
                      <a:pt x="62" y="1780"/>
                      <a:pt x="62" y="1780"/>
                    </a:cubicBezTo>
                    <a:cubicBezTo>
                      <a:pt x="22" y="1780"/>
                      <a:pt x="22" y="1780"/>
                      <a:pt x="22" y="1780"/>
                    </a:cubicBezTo>
                    <a:cubicBezTo>
                      <a:pt x="21" y="1794"/>
                      <a:pt x="21" y="1809"/>
                      <a:pt x="21" y="1824"/>
                    </a:cubicBezTo>
                    <a:cubicBezTo>
                      <a:pt x="21" y="1824"/>
                      <a:pt x="21" y="1824"/>
                      <a:pt x="21" y="1824"/>
                    </a:cubicBezTo>
                    <a:cubicBezTo>
                      <a:pt x="21" y="1830"/>
                      <a:pt x="21" y="1836"/>
                      <a:pt x="21" y="1842"/>
                    </a:cubicBezTo>
                    <a:cubicBezTo>
                      <a:pt x="21" y="1842"/>
                      <a:pt x="21" y="1842"/>
                      <a:pt x="21" y="1842"/>
                    </a:cubicBezTo>
                    <a:cubicBezTo>
                      <a:pt x="76" y="1842"/>
                      <a:pt x="76" y="1842"/>
                      <a:pt x="76" y="1842"/>
                    </a:cubicBezTo>
                    <a:close/>
                    <a:moveTo>
                      <a:pt x="21" y="1780"/>
                    </a:moveTo>
                    <a:cubicBezTo>
                      <a:pt x="21" y="1778"/>
                      <a:pt x="21" y="1778"/>
                      <a:pt x="21" y="1778"/>
                    </a:cubicBezTo>
                    <a:cubicBezTo>
                      <a:pt x="21" y="1780"/>
                      <a:pt x="21" y="1780"/>
                      <a:pt x="21" y="1780"/>
                    </a:cubicBezTo>
                    <a:close/>
                    <a:moveTo>
                      <a:pt x="1936" y="1642"/>
                    </a:moveTo>
                    <a:cubicBezTo>
                      <a:pt x="1936" y="1642"/>
                      <a:pt x="1935" y="1642"/>
                      <a:pt x="1935" y="1641"/>
                    </a:cubicBezTo>
                    <a:cubicBezTo>
                      <a:pt x="1935" y="1641"/>
                      <a:pt x="1935" y="1641"/>
                      <a:pt x="1935" y="1641"/>
                    </a:cubicBezTo>
                    <a:cubicBezTo>
                      <a:pt x="1935" y="1641"/>
                      <a:pt x="1935" y="1641"/>
                      <a:pt x="1935" y="1640"/>
                    </a:cubicBezTo>
                    <a:cubicBezTo>
                      <a:pt x="1935" y="1640"/>
                      <a:pt x="1935" y="1640"/>
                      <a:pt x="1935" y="1640"/>
                    </a:cubicBezTo>
                    <a:cubicBezTo>
                      <a:pt x="1937" y="1619"/>
                      <a:pt x="1940" y="1597"/>
                      <a:pt x="1943" y="1575"/>
                    </a:cubicBezTo>
                    <a:cubicBezTo>
                      <a:pt x="1943" y="1575"/>
                      <a:pt x="1943" y="1575"/>
                      <a:pt x="1943" y="1575"/>
                    </a:cubicBezTo>
                    <a:cubicBezTo>
                      <a:pt x="1943" y="1574"/>
                      <a:pt x="1944" y="1573"/>
                      <a:pt x="1944" y="1573"/>
                    </a:cubicBezTo>
                    <a:cubicBezTo>
                      <a:pt x="1944" y="1573"/>
                      <a:pt x="1944" y="1573"/>
                      <a:pt x="1944" y="1573"/>
                    </a:cubicBezTo>
                    <a:cubicBezTo>
                      <a:pt x="1992" y="1573"/>
                      <a:pt x="1992" y="1573"/>
                      <a:pt x="1992" y="1573"/>
                    </a:cubicBezTo>
                    <a:cubicBezTo>
                      <a:pt x="1992" y="1573"/>
                      <a:pt x="1993" y="1574"/>
                      <a:pt x="1993" y="1575"/>
                    </a:cubicBezTo>
                    <a:cubicBezTo>
                      <a:pt x="1993" y="1575"/>
                      <a:pt x="1993" y="1575"/>
                      <a:pt x="1993" y="1575"/>
                    </a:cubicBezTo>
                    <a:cubicBezTo>
                      <a:pt x="1995" y="1596"/>
                      <a:pt x="1996" y="1618"/>
                      <a:pt x="1997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6" y="1639"/>
                      <a:pt x="1996" y="1639"/>
                      <a:pt x="1996" y="1639"/>
                    </a:cubicBezTo>
                    <a:cubicBezTo>
                      <a:pt x="1996" y="1640"/>
                      <a:pt x="1996" y="1640"/>
                      <a:pt x="1996" y="1640"/>
                    </a:cubicBezTo>
                    <a:cubicBezTo>
                      <a:pt x="1997" y="1640"/>
                      <a:pt x="1997" y="1640"/>
                      <a:pt x="1997" y="1640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1"/>
                      <a:pt x="1997" y="1641"/>
                      <a:pt x="1997" y="1641"/>
                    </a:cubicBezTo>
                    <a:cubicBezTo>
                      <a:pt x="1997" y="1642"/>
                      <a:pt x="1996" y="1642"/>
                      <a:pt x="1996" y="1642"/>
                    </a:cubicBezTo>
                    <a:cubicBezTo>
                      <a:pt x="1996" y="1642"/>
                      <a:pt x="1996" y="1642"/>
                      <a:pt x="1996" y="1642"/>
                    </a:cubicBezTo>
                    <a:cubicBezTo>
                      <a:pt x="1936" y="1642"/>
                      <a:pt x="1936" y="1642"/>
                      <a:pt x="1936" y="1642"/>
                    </a:cubicBezTo>
                    <a:close/>
                    <a:moveTo>
                      <a:pt x="1994" y="1639"/>
                    </a:moveTo>
                    <a:cubicBezTo>
                      <a:pt x="1993" y="1618"/>
                      <a:pt x="1992" y="1597"/>
                      <a:pt x="1990" y="1576"/>
                    </a:cubicBezTo>
                    <a:cubicBezTo>
                      <a:pt x="1990" y="1576"/>
                      <a:pt x="1990" y="1576"/>
                      <a:pt x="1990" y="1576"/>
                    </a:cubicBezTo>
                    <a:cubicBezTo>
                      <a:pt x="1946" y="1576"/>
                      <a:pt x="1946" y="1576"/>
                      <a:pt x="1946" y="1576"/>
                    </a:cubicBezTo>
                    <a:cubicBezTo>
                      <a:pt x="1943" y="1598"/>
                      <a:pt x="1940" y="1618"/>
                      <a:pt x="1938" y="1639"/>
                    </a:cubicBezTo>
                    <a:cubicBezTo>
                      <a:pt x="1938" y="1639"/>
                      <a:pt x="1938" y="1639"/>
                      <a:pt x="1938" y="1639"/>
                    </a:cubicBezTo>
                    <a:cubicBezTo>
                      <a:pt x="1994" y="1639"/>
                      <a:pt x="1994" y="1639"/>
                      <a:pt x="1994" y="1639"/>
                    </a:cubicBezTo>
                    <a:close/>
                    <a:moveTo>
                      <a:pt x="24" y="1642"/>
                    </a:moveTo>
                    <a:cubicBezTo>
                      <a:pt x="23" y="1642"/>
                      <a:pt x="22" y="1641"/>
                      <a:pt x="22" y="1641"/>
                    </a:cubicBezTo>
                    <a:cubicBezTo>
                      <a:pt x="22" y="1641"/>
                      <a:pt x="22" y="1641"/>
                      <a:pt x="22" y="1641"/>
                    </a:cubicBezTo>
                    <a:cubicBezTo>
                      <a:pt x="21" y="1619"/>
                      <a:pt x="18" y="1597"/>
                      <a:pt x="16" y="1575"/>
                    </a:cubicBezTo>
                    <a:cubicBezTo>
                      <a:pt x="16" y="1575"/>
                      <a:pt x="16" y="1575"/>
                      <a:pt x="16" y="1575"/>
                    </a:cubicBezTo>
                    <a:cubicBezTo>
                      <a:pt x="16" y="1575"/>
                      <a:pt x="16" y="1574"/>
                      <a:pt x="16" y="1574"/>
                    </a:cubicBezTo>
                    <a:cubicBezTo>
                      <a:pt x="16" y="1574"/>
                      <a:pt x="16" y="1574"/>
                      <a:pt x="16" y="1574"/>
                    </a:cubicBezTo>
                    <a:cubicBezTo>
                      <a:pt x="16" y="1574"/>
                      <a:pt x="17" y="1573"/>
                      <a:pt x="17" y="1573"/>
                    </a:cubicBezTo>
                    <a:cubicBezTo>
                      <a:pt x="17" y="1573"/>
                      <a:pt x="17" y="1573"/>
                      <a:pt x="17" y="1573"/>
                    </a:cubicBezTo>
                    <a:cubicBezTo>
                      <a:pt x="68" y="1573"/>
                      <a:pt x="68" y="1573"/>
                      <a:pt x="68" y="1573"/>
                    </a:cubicBezTo>
                    <a:cubicBezTo>
                      <a:pt x="69" y="1573"/>
                      <a:pt x="69" y="1574"/>
                      <a:pt x="69" y="1574"/>
                    </a:cubicBezTo>
                    <a:cubicBezTo>
                      <a:pt x="69" y="1574"/>
                      <a:pt x="69" y="1574"/>
                      <a:pt x="69" y="1574"/>
                    </a:cubicBezTo>
                    <a:cubicBezTo>
                      <a:pt x="70" y="1574"/>
                      <a:pt x="70" y="1575"/>
                      <a:pt x="70" y="1575"/>
                    </a:cubicBezTo>
                    <a:cubicBezTo>
                      <a:pt x="70" y="1575"/>
                      <a:pt x="70" y="1575"/>
                      <a:pt x="70" y="1575"/>
                    </a:cubicBezTo>
                    <a:cubicBezTo>
                      <a:pt x="67" y="1597"/>
                      <a:pt x="65" y="1619"/>
                      <a:pt x="63" y="1641"/>
                    </a:cubicBezTo>
                    <a:cubicBezTo>
                      <a:pt x="63" y="1641"/>
                      <a:pt x="63" y="1641"/>
                      <a:pt x="63" y="1641"/>
                    </a:cubicBezTo>
                    <a:cubicBezTo>
                      <a:pt x="63" y="1641"/>
                      <a:pt x="63" y="1642"/>
                      <a:pt x="62" y="1642"/>
                    </a:cubicBezTo>
                    <a:cubicBezTo>
                      <a:pt x="62" y="1642"/>
                      <a:pt x="62" y="1642"/>
                      <a:pt x="62" y="1642"/>
                    </a:cubicBezTo>
                    <a:cubicBezTo>
                      <a:pt x="24" y="1642"/>
                      <a:pt x="24" y="1642"/>
                      <a:pt x="24" y="1642"/>
                    </a:cubicBezTo>
                    <a:close/>
                    <a:moveTo>
                      <a:pt x="60" y="1639"/>
                    </a:moveTo>
                    <a:cubicBezTo>
                      <a:pt x="62" y="1618"/>
                      <a:pt x="64" y="1597"/>
                      <a:pt x="67" y="1576"/>
                    </a:cubicBezTo>
                    <a:cubicBezTo>
                      <a:pt x="67" y="1576"/>
                      <a:pt x="67" y="1576"/>
                      <a:pt x="67" y="1576"/>
                    </a:cubicBezTo>
                    <a:cubicBezTo>
                      <a:pt x="19" y="1576"/>
                      <a:pt x="19" y="1576"/>
                      <a:pt x="19" y="1576"/>
                    </a:cubicBezTo>
                    <a:cubicBezTo>
                      <a:pt x="21" y="1597"/>
                      <a:pt x="24" y="1618"/>
                      <a:pt x="25" y="1639"/>
                    </a:cubicBezTo>
                    <a:cubicBezTo>
                      <a:pt x="25" y="1639"/>
                      <a:pt x="25" y="1639"/>
                      <a:pt x="25" y="1639"/>
                    </a:cubicBezTo>
                    <a:cubicBezTo>
                      <a:pt x="60" y="1639"/>
                      <a:pt x="60" y="1639"/>
                      <a:pt x="60" y="1639"/>
                    </a:cubicBezTo>
                    <a:close/>
                    <a:moveTo>
                      <a:pt x="17" y="1576"/>
                    </a:moveTo>
                    <a:cubicBezTo>
                      <a:pt x="17" y="1575"/>
                      <a:pt x="17" y="1575"/>
                      <a:pt x="17" y="1575"/>
                    </a:cubicBezTo>
                    <a:cubicBezTo>
                      <a:pt x="17" y="1576"/>
                      <a:pt x="17" y="1576"/>
                      <a:pt x="17" y="1576"/>
                    </a:cubicBezTo>
                    <a:close/>
                    <a:moveTo>
                      <a:pt x="1950" y="1439"/>
                    </a:moveTo>
                    <a:cubicBezTo>
                      <a:pt x="1949" y="1439"/>
                      <a:pt x="1949" y="1439"/>
                      <a:pt x="1949" y="1438"/>
                    </a:cubicBezTo>
                    <a:cubicBezTo>
                      <a:pt x="1949" y="1438"/>
                      <a:pt x="1949" y="1438"/>
                      <a:pt x="1949" y="1438"/>
                    </a:cubicBezTo>
                    <a:cubicBezTo>
                      <a:pt x="1949" y="1438"/>
                      <a:pt x="1948" y="1438"/>
                      <a:pt x="1948" y="1437"/>
                    </a:cubicBezTo>
                    <a:cubicBezTo>
                      <a:pt x="1948" y="1437"/>
                      <a:pt x="1948" y="1437"/>
                      <a:pt x="1948" y="1437"/>
                    </a:cubicBezTo>
                    <a:cubicBezTo>
                      <a:pt x="1949" y="1426"/>
                      <a:pt x="1949" y="1416"/>
                      <a:pt x="1949" y="1405"/>
                    </a:cubicBezTo>
                    <a:cubicBezTo>
                      <a:pt x="1949" y="1405"/>
                      <a:pt x="1949" y="1405"/>
                      <a:pt x="1949" y="1405"/>
                    </a:cubicBezTo>
                    <a:cubicBezTo>
                      <a:pt x="1949" y="1394"/>
                      <a:pt x="1949" y="1383"/>
                      <a:pt x="1948" y="1372"/>
                    </a:cubicBezTo>
                    <a:cubicBezTo>
                      <a:pt x="1948" y="1372"/>
                      <a:pt x="1948" y="1372"/>
                      <a:pt x="1948" y="1372"/>
                    </a:cubicBezTo>
                    <a:cubicBezTo>
                      <a:pt x="1948" y="1371"/>
                      <a:pt x="1949" y="1371"/>
                      <a:pt x="1949" y="1371"/>
                    </a:cubicBezTo>
                    <a:cubicBezTo>
                      <a:pt x="1949" y="1371"/>
                      <a:pt x="1949" y="1371"/>
                      <a:pt x="1949" y="1371"/>
                    </a:cubicBezTo>
                    <a:cubicBezTo>
                      <a:pt x="1949" y="1370"/>
                      <a:pt x="1949" y="1370"/>
                      <a:pt x="1950" y="1370"/>
                    </a:cubicBezTo>
                    <a:cubicBezTo>
                      <a:pt x="1950" y="1370"/>
                      <a:pt x="1950" y="1370"/>
                      <a:pt x="1950" y="1370"/>
                    </a:cubicBezTo>
                    <a:cubicBezTo>
                      <a:pt x="1984" y="1370"/>
                      <a:pt x="1984" y="1370"/>
                      <a:pt x="1984" y="1370"/>
                    </a:cubicBezTo>
                    <a:cubicBezTo>
                      <a:pt x="1985" y="1370"/>
                      <a:pt x="1985" y="1370"/>
                      <a:pt x="1985" y="1371"/>
                    </a:cubicBezTo>
                    <a:cubicBezTo>
                      <a:pt x="1985" y="1371"/>
                      <a:pt x="1985" y="1371"/>
                      <a:pt x="1985" y="1371"/>
                    </a:cubicBezTo>
                    <a:cubicBezTo>
                      <a:pt x="1986" y="1371"/>
                      <a:pt x="1986" y="1371"/>
                      <a:pt x="1986" y="1372"/>
                    </a:cubicBezTo>
                    <a:cubicBezTo>
                      <a:pt x="1986" y="1372"/>
                      <a:pt x="1986" y="1372"/>
                      <a:pt x="1986" y="1372"/>
                    </a:cubicBezTo>
                    <a:cubicBezTo>
                      <a:pt x="1985" y="1389"/>
                      <a:pt x="1985" y="1407"/>
                      <a:pt x="1985" y="1425"/>
                    </a:cubicBezTo>
                    <a:cubicBezTo>
                      <a:pt x="1985" y="1425"/>
                      <a:pt x="1985" y="1425"/>
                      <a:pt x="1985" y="1425"/>
                    </a:cubicBezTo>
                    <a:cubicBezTo>
                      <a:pt x="1985" y="1425"/>
                      <a:pt x="1985" y="1426"/>
                      <a:pt x="1985" y="1426"/>
                    </a:cubicBezTo>
                    <a:cubicBezTo>
                      <a:pt x="1985" y="1426"/>
                      <a:pt x="1985" y="1426"/>
                      <a:pt x="1985" y="1426"/>
                    </a:cubicBezTo>
                    <a:cubicBezTo>
                      <a:pt x="1985" y="1430"/>
                      <a:pt x="1985" y="1433"/>
                      <a:pt x="1985" y="1437"/>
                    </a:cubicBezTo>
                    <a:cubicBezTo>
                      <a:pt x="1985" y="1437"/>
                      <a:pt x="1985" y="1437"/>
                      <a:pt x="1985" y="1437"/>
                    </a:cubicBezTo>
                    <a:cubicBezTo>
                      <a:pt x="1985" y="1438"/>
                      <a:pt x="1985" y="1438"/>
                      <a:pt x="1984" y="1438"/>
                    </a:cubicBezTo>
                    <a:cubicBezTo>
                      <a:pt x="1984" y="1438"/>
                      <a:pt x="1984" y="1438"/>
                      <a:pt x="1984" y="1438"/>
                    </a:cubicBezTo>
                    <a:cubicBezTo>
                      <a:pt x="1984" y="1439"/>
                      <a:pt x="1984" y="1439"/>
                      <a:pt x="1983" y="1439"/>
                    </a:cubicBezTo>
                    <a:cubicBezTo>
                      <a:pt x="1983" y="1439"/>
                      <a:pt x="1983" y="1439"/>
                      <a:pt x="1983" y="1439"/>
                    </a:cubicBezTo>
                    <a:cubicBezTo>
                      <a:pt x="1950" y="1439"/>
                      <a:pt x="1950" y="1439"/>
                      <a:pt x="1950" y="1439"/>
                    </a:cubicBezTo>
                    <a:close/>
                    <a:moveTo>
                      <a:pt x="1982" y="1436"/>
                    </a:moveTo>
                    <a:cubicBezTo>
                      <a:pt x="1982" y="1432"/>
                      <a:pt x="1982" y="1429"/>
                      <a:pt x="1982" y="1426"/>
                    </a:cubicBezTo>
                    <a:cubicBezTo>
                      <a:pt x="1982" y="1426"/>
                      <a:pt x="1982" y="1426"/>
                      <a:pt x="1982" y="1426"/>
                    </a:cubicBezTo>
                    <a:cubicBezTo>
                      <a:pt x="1982" y="1426"/>
                      <a:pt x="1982" y="1425"/>
                      <a:pt x="1982" y="1425"/>
                    </a:cubicBezTo>
                    <a:cubicBezTo>
                      <a:pt x="1982" y="1425"/>
                      <a:pt x="1982" y="1425"/>
                      <a:pt x="1982" y="1425"/>
                    </a:cubicBezTo>
                    <a:cubicBezTo>
                      <a:pt x="1982" y="1408"/>
                      <a:pt x="1982" y="1390"/>
                      <a:pt x="1983" y="1373"/>
                    </a:cubicBezTo>
                    <a:cubicBezTo>
                      <a:pt x="1983" y="1373"/>
                      <a:pt x="1983" y="1373"/>
                      <a:pt x="1983" y="1373"/>
                    </a:cubicBezTo>
                    <a:cubicBezTo>
                      <a:pt x="1951" y="1373"/>
                      <a:pt x="1951" y="1373"/>
                      <a:pt x="1951" y="1373"/>
                    </a:cubicBezTo>
                    <a:cubicBezTo>
                      <a:pt x="1952" y="1384"/>
                      <a:pt x="1952" y="1394"/>
                      <a:pt x="1952" y="1405"/>
                    </a:cubicBezTo>
                    <a:cubicBezTo>
                      <a:pt x="1952" y="1405"/>
                      <a:pt x="1952" y="1405"/>
                      <a:pt x="1952" y="1405"/>
                    </a:cubicBezTo>
                    <a:cubicBezTo>
                      <a:pt x="1952" y="1415"/>
                      <a:pt x="1952" y="1425"/>
                      <a:pt x="1951" y="1436"/>
                    </a:cubicBezTo>
                    <a:cubicBezTo>
                      <a:pt x="1951" y="1436"/>
                      <a:pt x="1951" y="1436"/>
                      <a:pt x="1951" y="1436"/>
                    </a:cubicBezTo>
                    <a:cubicBezTo>
                      <a:pt x="1982" y="1436"/>
                      <a:pt x="1982" y="1436"/>
                      <a:pt x="1982" y="1436"/>
                    </a:cubicBezTo>
                    <a:close/>
                    <a:moveTo>
                      <a:pt x="15" y="1439"/>
                    </a:moveTo>
                    <a:cubicBezTo>
                      <a:pt x="15" y="1439"/>
                      <a:pt x="14" y="1439"/>
                      <a:pt x="14" y="1438"/>
                    </a:cubicBezTo>
                    <a:cubicBezTo>
                      <a:pt x="14" y="1438"/>
                      <a:pt x="14" y="1438"/>
                      <a:pt x="14" y="1438"/>
                    </a:cubicBezTo>
                    <a:cubicBezTo>
                      <a:pt x="14" y="1438"/>
                      <a:pt x="14" y="1437"/>
                      <a:pt x="14" y="1437"/>
                    </a:cubicBezTo>
                    <a:cubicBezTo>
                      <a:pt x="14" y="1437"/>
                      <a:pt x="14" y="1437"/>
                      <a:pt x="14" y="1437"/>
                    </a:cubicBezTo>
                    <a:cubicBezTo>
                      <a:pt x="16" y="1415"/>
                      <a:pt x="18" y="1393"/>
                      <a:pt x="20" y="1372"/>
                    </a:cubicBezTo>
                    <a:cubicBezTo>
                      <a:pt x="20" y="1372"/>
                      <a:pt x="20" y="1372"/>
                      <a:pt x="20" y="1372"/>
                    </a:cubicBezTo>
                    <a:cubicBezTo>
                      <a:pt x="20" y="1371"/>
                      <a:pt x="21" y="1370"/>
                      <a:pt x="22" y="1370"/>
                    </a:cubicBezTo>
                    <a:cubicBezTo>
                      <a:pt x="22" y="1370"/>
                      <a:pt x="22" y="1370"/>
                      <a:pt x="22" y="1370"/>
                    </a:cubicBezTo>
                    <a:cubicBezTo>
                      <a:pt x="73" y="1370"/>
                      <a:pt x="73" y="1370"/>
                      <a:pt x="73" y="1370"/>
                    </a:cubicBezTo>
                    <a:cubicBezTo>
                      <a:pt x="74" y="1370"/>
                      <a:pt x="74" y="1371"/>
                      <a:pt x="74" y="1372"/>
                    </a:cubicBezTo>
                    <a:cubicBezTo>
                      <a:pt x="74" y="1372"/>
                      <a:pt x="74" y="1372"/>
                      <a:pt x="74" y="1372"/>
                    </a:cubicBezTo>
                    <a:cubicBezTo>
                      <a:pt x="75" y="1394"/>
                      <a:pt x="76" y="1415"/>
                      <a:pt x="76" y="1437"/>
                    </a:cubicBezTo>
                    <a:cubicBezTo>
                      <a:pt x="76" y="1437"/>
                      <a:pt x="76" y="1437"/>
                      <a:pt x="76" y="1437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6" y="1438"/>
                      <a:pt x="76" y="1438"/>
                      <a:pt x="76" y="1438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75" y="1439"/>
                      <a:pt x="75" y="1439"/>
                      <a:pt x="75" y="1439"/>
                    </a:cubicBezTo>
                    <a:cubicBezTo>
                      <a:pt x="15" y="1439"/>
                      <a:pt x="15" y="1439"/>
                      <a:pt x="15" y="1439"/>
                    </a:cubicBezTo>
                    <a:close/>
                    <a:moveTo>
                      <a:pt x="73" y="1436"/>
                    </a:moveTo>
                    <a:cubicBezTo>
                      <a:pt x="73" y="1415"/>
                      <a:pt x="72" y="1394"/>
                      <a:pt x="72" y="1373"/>
                    </a:cubicBezTo>
                    <a:cubicBezTo>
                      <a:pt x="72" y="1373"/>
                      <a:pt x="72" y="1373"/>
                      <a:pt x="72" y="1373"/>
                    </a:cubicBezTo>
                    <a:cubicBezTo>
                      <a:pt x="23" y="1373"/>
                      <a:pt x="23" y="1373"/>
                      <a:pt x="23" y="1373"/>
                    </a:cubicBezTo>
                    <a:cubicBezTo>
                      <a:pt x="21" y="1394"/>
                      <a:pt x="19" y="1414"/>
                      <a:pt x="17" y="1436"/>
                    </a:cubicBezTo>
                    <a:cubicBezTo>
                      <a:pt x="17" y="1436"/>
                      <a:pt x="17" y="1436"/>
                      <a:pt x="17" y="1436"/>
                    </a:cubicBezTo>
                    <a:cubicBezTo>
                      <a:pt x="73" y="1436"/>
                      <a:pt x="73" y="1436"/>
                      <a:pt x="73" y="1436"/>
                    </a:cubicBezTo>
                    <a:close/>
                    <a:moveTo>
                      <a:pt x="22" y="1373"/>
                    </a:moveTo>
                    <a:cubicBezTo>
                      <a:pt x="22" y="1372"/>
                      <a:pt x="22" y="1372"/>
                      <a:pt x="22" y="1372"/>
                    </a:cubicBezTo>
                    <a:cubicBezTo>
                      <a:pt x="22" y="1373"/>
                      <a:pt x="22" y="1373"/>
                      <a:pt x="22" y="1373"/>
                    </a:cubicBezTo>
                    <a:close/>
                    <a:moveTo>
                      <a:pt x="1944" y="1235"/>
                    </a:move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5" y="1234"/>
                      <a:pt x="1945" y="1234"/>
                      <a:pt x="1945" y="1234"/>
                    </a:cubicBezTo>
                    <a:cubicBezTo>
                      <a:pt x="1944" y="1234"/>
                      <a:pt x="1944" y="1234"/>
                      <a:pt x="1944" y="1234"/>
                    </a:cubicBezTo>
                    <a:cubicBezTo>
                      <a:pt x="1944" y="1235"/>
                      <a:pt x="1944" y="1235"/>
                      <a:pt x="1944" y="1235"/>
                    </a:cubicBezTo>
                    <a:cubicBezTo>
                      <a:pt x="1943" y="1235"/>
                      <a:pt x="1942" y="1235"/>
                      <a:pt x="1942" y="1234"/>
                    </a:cubicBezTo>
                    <a:cubicBezTo>
                      <a:pt x="1942" y="1234"/>
                      <a:pt x="1942" y="1234"/>
                      <a:pt x="1942" y="1234"/>
                    </a:cubicBezTo>
                    <a:cubicBezTo>
                      <a:pt x="1941" y="1220"/>
                      <a:pt x="1940" y="1206"/>
                      <a:pt x="1938" y="1193"/>
                    </a:cubicBezTo>
                    <a:cubicBezTo>
                      <a:pt x="1938" y="1193"/>
                      <a:pt x="1938" y="1193"/>
                      <a:pt x="1938" y="1193"/>
                    </a:cubicBezTo>
                    <a:cubicBezTo>
                      <a:pt x="1937" y="1185"/>
                      <a:pt x="1937" y="1177"/>
                      <a:pt x="1936" y="1169"/>
                    </a:cubicBezTo>
                    <a:cubicBezTo>
                      <a:pt x="1936" y="1169"/>
                      <a:pt x="1936" y="1169"/>
                      <a:pt x="1936" y="1169"/>
                    </a:cubicBezTo>
                    <a:cubicBezTo>
                      <a:pt x="1936" y="1168"/>
                      <a:pt x="1936" y="1168"/>
                      <a:pt x="1936" y="1167"/>
                    </a:cubicBezTo>
                    <a:cubicBezTo>
                      <a:pt x="1936" y="1167"/>
                      <a:pt x="1936" y="1167"/>
                      <a:pt x="1936" y="1167"/>
                    </a:cubicBezTo>
                    <a:cubicBezTo>
                      <a:pt x="1936" y="1167"/>
                      <a:pt x="1937" y="1167"/>
                      <a:pt x="1937" y="1167"/>
                    </a:cubicBezTo>
                    <a:cubicBezTo>
                      <a:pt x="1937" y="1167"/>
                      <a:pt x="1937" y="1167"/>
                      <a:pt x="1937" y="1167"/>
                    </a:cubicBezTo>
                    <a:cubicBezTo>
                      <a:pt x="1992" y="1167"/>
                      <a:pt x="1992" y="1167"/>
                      <a:pt x="1992" y="1167"/>
                    </a:cubicBezTo>
                    <a:cubicBezTo>
                      <a:pt x="1993" y="1167"/>
                      <a:pt x="1993" y="1168"/>
                      <a:pt x="1993" y="1168"/>
                    </a:cubicBezTo>
                    <a:cubicBezTo>
                      <a:pt x="1993" y="1168"/>
                      <a:pt x="1993" y="1168"/>
                      <a:pt x="1993" y="1168"/>
                    </a:cubicBezTo>
                    <a:cubicBezTo>
                      <a:pt x="1993" y="1173"/>
                      <a:pt x="1993" y="1177"/>
                      <a:pt x="1993" y="1181"/>
                    </a:cubicBezTo>
                    <a:cubicBezTo>
                      <a:pt x="1993" y="1181"/>
                      <a:pt x="1993" y="1181"/>
                      <a:pt x="1993" y="1181"/>
                    </a:cubicBezTo>
                    <a:cubicBezTo>
                      <a:pt x="1993" y="1199"/>
                      <a:pt x="1993" y="1216"/>
                      <a:pt x="1992" y="1234"/>
                    </a:cubicBezTo>
                    <a:cubicBezTo>
                      <a:pt x="1992" y="1234"/>
                      <a:pt x="1992" y="1234"/>
                      <a:pt x="1992" y="1234"/>
                    </a:cubicBezTo>
                    <a:cubicBezTo>
                      <a:pt x="1992" y="1235"/>
                      <a:pt x="1992" y="1235"/>
                      <a:pt x="1991" y="1235"/>
                    </a:cubicBezTo>
                    <a:cubicBezTo>
                      <a:pt x="1991" y="1235"/>
                      <a:pt x="1991" y="1235"/>
                      <a:pt x="1991" y="1235"/>
                    </a:cubicBezTo>
                    <a:cubicBezTo>
                      <a:pt x="1944" y="1235"/>
                      <a:pt x="1944" y="1235"/>
                      <a:pt x="1944" y="1235"/>
                    </a:cubicBezTo>
                    <a:close/>
                    <a:moveTo>
                      <a:pt x="1989" y="1232"/>
                    </a:moveTo>
                    <a:cubicBezTo>
                      <a:pt x="1990" y="1215"/>
                      <a:pt x="1990" y="1198"/>
                      <a:pt x="1990" y="1181"/>
                    </a:cubicBezTo>
                    <a:cubicBezTo>
                      <a:pt x="1990" y="1181"/>
                      <a:pt x="1990" y="1181"/>
                      <a:pt x="1990" y="1181"/>
                    </a:cubicBezTo>
                    <a:cubicBezTo>
                      <a:pt x="1990" y="1177"/>
                      <a:pt x="1990" y="1174"/>
                      <a:pt x="1990" y="1170"/>
                    </a:cubicBezTo>
                    <a:cubicBezTo>
                      <a:pt x="1990" y="1170"/>
                      <a:pt x="1990" y="1170"/>
                      <a:pt x="1990" y="1170"/>
                    </a:cubicBezTo>
                    <a:cubicBezTo>
                      <a:pt x="1939" y="1170"/>
                      <a:pt x="1939" y="1170"/>
                      <a:pt x="1939" y="1170"/>
                    </a:cubicBezTo>
                    <a:cubicBezTo>
                      <a:pt x="1940" y="1177"/>
                      <a:pt x="1940" y="1185"/>
                      <a:pt x="1941" y="1192"/>
                    </a:cubicBezTo>
                    <a:cubicBezTo>
                      <a:pt x="1941" y="1192"/>
                      <a:pt x="1941" y="1192"/>
                      <a:pt x="1941" y="1192"/>
                    </a:cubicBezTo>
                    <a:cubicBezTo>
                      <a:pt x="1943" y="1206"/>
                      <a:pt x="1944" y="1219"/>
                      <a:pt x="1945" y="1232"/>
                    </a:cubicBezTo>
                    <a:cubicBezTo>
                      <a:pt x="1945" y="1232"/>
                      <a:pt x="1945" y="1232"/>
                      <a:pt x="1945" y="1232"/>
                    </a:cubicBezTo>
                    <a:cubicBezTo>
                      <a:pt x="1989" y="1232"/>
                      <a:pt x="1989" y="1232"/>
                      <a:pt x="1989" y="1232"/>
                    </a:cubicBezTo>
                    <a:close/>
                    <a:moveTo>
                      <a:pt x="31" y="1235"/>
                    </a:moveTo>
                    <a:cubicBezTo>
                      <a:pt x="30" y="1235"/>
                      <a:pt x="30" y="1235"/>
                      <a:pt x="30" y="1235"/>
                    </a:cubicBezTo>
                    <a:cubicBezTo>
                      <a:pt x="30" y="1235"/>
                      <a:pt x="30" y="1235"/>
                      <a:pt x="30" y="1235"/>
                    </a:cubicBezTo>
                    <a:cubicBezTo>
                      <a:pt x="29" y="1235"/>
                      <a:pt x="29" y="1234"/>
                      <a:pt x="29" y="1234"/>
                    </a:cubicBezTo>
                    <a:cubicBezTo>
                      <a:pt x="29" y="1234"/>
                      <a:pt x="29" y="1234"/>
                      <a:pt x="29" y="1234"/>
                    </a:cubicBezTo>
                    <a:cubicBezTo>
                      <a:pt x="30" y="1212"/>
                      <a:pt x="31" y="1190"/>
                      <a:pt x="31" y="1168"/>
                    </a:cubicBezTo>
                    <a:cubicBezTo>
                      <a:pt x="31" y="1168"/>
                      <a:pt x="31" y="1168"/>
                      <a:pt x="31" y="1168"/>
                    </a:cubicBezTo>
                    <a:cubicBezTo>
                      <a:pt x="31" y="1168"/>
                      <a:pt x="32" y="1167"/>
                      <a:pt x="33" y="1167"/>
                    </a:cubicBezTo>
                    <a:cubicBezTo>
                      <a:pt x="33" y="1167"/>
                      <a:pt x="33" y="1167"/>
                      <a:pt x="33" y="1167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1" y="1168"/>
                      <a:pt x="81" y="1168"/>
                      <a:pt x="81" y="1168"/>
                    </a:cubicBezTo>
                    <a:cubicBezTo>
                      <a:pt x="81" y="1167"/>
                      <a:pt x="81" y="1167"/>
                      <a:pt x="81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2" y="1167"/>
                      <a:pt x="82" y="1167"/>
                      <a:pt x="82" y="1167"/>
                    </a:cubicBezTo>
                    <a:cubicBezTo>
                      <a:pt x="83" y="1168"/>
                      <a:pt x="83" y="1168"/>
                      <a:pt x="83" y="1169"/>
                    </a:cubicBezTo>
                    <a:cubicBezTo>
                      <a:pt x="83" y="1169"/>
                      <a:pt x="83" y="1169"/>
                      <a:pt x="83" y="1169"/>
                    </a:cubicBezTo>
                    <a:cubicBezTo>
                      <a:pt x="82" y="1180"/>
                      <a:pt x="81" y="1192"/>
                      <a:pt x="79" y="1204"/>
                    </a:cubicBezTo>
                    <a:cubicBezTo>
                      <a:pt x="79" y="1204"/>
                      <a:pt x="79" y="1204"/>
                      <a:pt x="79" y="1204"/>
                    </a:cubicBezTo>
                    <a:cubicBezTo>
                      <a:pt x="78" y="1214"/>
                      <a:pt x="77" y="1224"/>
                      <a:pt x="76" y="1234"/>
                    </a:cubicBezTo>
                    <a:cubicBezTo>
                      <a:pt x="76" y="1234"/>
                      <a:pt x="76" y="1234"/>
                      <a:pt x="76" y="1234"/>
                    </a:cubicBezTo>
                    <a:cubicBezTo>
                      <a:pt x="76" y="1235"/>
                      <a:pt x="76" y="1235"/>
                      <a:pt x="75" y="1235"/>
                    </a:cubicBezTo>
                    <a:cubicBezTo>
                      <a:pt x="75" y="1235"/>
                      <a:pt x="75" y="1235"/>
                      <a:pt x="75" y="1235"/>
                    </a:cubicBezTo>
                    <a:cubicBezTo>
                      <a:pt x="31" y="1235"/>
                      <a:pt x="31" y="1235"/>
                      <a:pt x="31" y="1235"/>
                    </a:cubicBezTo>
                    <a:close/>
                    <a:moveTo>
                      <a:pt x="73" y="1232"/>
                    </a:moveTo>
                    <a:cubicBezTo>
                      <a:pt x="74" y="1223"/>
                      <a:pt x="75" y="1213"/>
                      <a:pt x="76" y="1204"/>
                    </a:cubicBezTo>
                    <a:cubicBezTo>
                      <a:pt x="76" y="1204"/>
                      <a:pt x="76" y="1204"/>
                      <a:pt x="76" y="1204"/>
                    </a:cubicBezTo>
                    <a:cubicBezTo>
                      <a:pt x="78" y="1192"/>
                      <a:pt x="79" y="1181"/>
                      <a:pt x="80" y="1170"/>
                    </a:cubicBezTo>
                    <a:cubicBezTo>
                      <a:pt x="80" y="1170"/>
                      <a:pt x="80" y="1170"/>
                      <a:pt x="80" y="1170"/>
                    </a:cubicBezTo>
                    <a:cubicBezTo>
                      <a:pt x="34" y="1170"/>
                      <a:pt x="34" y="1170"/>
                      <a:pt x="34" y="1170"/>
                    </a:cubicBezTo>
                    <a:cubicBezTo>
                      <a:pt x="34" y="1190"/>
                      <a:pt x="33" y="1211"/>
                      <a:pt x="32" y="1232"/>
                    </a:cubicBezTo>
                    <a:cubicBezTo>
                      <a:pt x="32" y="1232"/>
                      <a:pt x="32" y="1232"/>
                      <a:pt x="32" y="1232"/>
                    </a:cubicBezTo>
                    <a:cubicBezTo>
                      <a:pt x="73" y="1232"/>
                      <a:pt x="73" y="1232"/>
                      <a:pt x="73" y="1232"/>
                    </a:cubicBezTo>
                    <a:close/>
                    <a:moveTo>
                      <a:pt x="1926" y="1032"/>
                    </a:moveTo>
                    <a:cubicBezTo>
                      <a:pt x="1925" y="1032"/>
                      <a:pt x="1924" y="1031"/>
                      <a:pt x="1924" y="1031"/>
                    </a:cubicBezTo>
                    <a:cubicBezTo>
                      <a:pt x="1924" y="1031"/>
                      <a:pt x="1924" y="1031"/>
                      <a:pt x="1924" y="1031"/>
                    </a:cubicBezTo>
                    <a:cubicBezTo>
                      <a:pt x="1923" y="1009"/>
                      <a:pt x="1922" y="987"/>
                      <a:pt x="1921" y="965"/>
                    </a:cubicBezTo>
                    <a:cubicBezTo>
                      <a:pt x="1921" y="965"/>
                      <a:pt x="1921" y="965"/>
                      <a:pt x="1921" y="965"/>
                    </a:cubicBezTo>
                    <a:cubicBezTo>
                      <a:pt x="1921" y="965"/>
                      <a:pt x="1921" y="964"/>
                      <a:pt x="1921" y="964"/>
                    </a:cubicBezTo>
                    <a:cubicBezTo>
                      <a:pt x="1921" y="964"/>
                      <a:pt x="1921" y="964"/>
                      <a:pt x="1921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22" y="964"/>
                      <a:pt x="1922" y="964"/>
                      <a:pt x="1922" y="964"/>
                    </a:cubicBezTo>
                    <a:cubicBezTo>
                      <a:pt x="1975" y="964"/>
                      <a:pt x="1975" y="964"/>
                      <a:pt x="1975" y="964"/>
                    </a:cubicBezTo>
                    <a:cubicBezTo>
                      <a:pt x="1976" y="964"/>
                      <a:pt x="1977" y="964"/>
                      <a:pt x="1977" y="965"/>
                    </a:cubicBezTo>
                    <a:cubicBezTo>
                      <a:pt x="1977" y="965"/>
                      <a:pt x="1977" y="965"/>
                      <a:pt x="1977" y="965"/>
                    </a:cubicBezTo>
                    <a:cubicBezTo>
                      <a:pt x="1978" y="987"/>
                      <a:pt x="1981" y="1008"/>
                      <a:pt x="1983" y="1030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1" y="1029"/>
                      <a:pt x="1981" y="1029"/>
                      <a:pt x="1981" y="1029"/>
                    </a:cubicBezTo>
                    <a:cubicBezTo>
                      <a:pt x="1981" y="1031"/>
                      <a:pt x="1981" y="1031"/>
                      <a:pt x="1981" y="1031"/>
                    </a:cubicBezTo>
                    <a:cubicBezTo>
                      <a:pt x="1983" y="1030"/>
                      <a:pt x="1983" y="1030"/>
                      <a:pt x="1983" y="1030"/>
                    </a:cubicBezTo>
                    <a:cubicBezTo>
                      <a:pt x="1983" y="1031"/>
                      <a:pt x="1983" y="1031"/>
                      <a:pt x="1982" y="1032"/>
                    </a:cubicBezTo>
                    <a:cubicBezTo>
                      <a:pt x="1982" y="1032"/>
                      <a:pt x="1982" y="1032"/>
                      <a:pt x="1982" y="1032"/>
                    </a:cubicBezTo>
                    <a:cubicBezTo>
                      <a:pt x="1982" y="1032"/>
                      <a:pt x="1982" y="1032"/>
                      <a:pt x="1981" y="1032"/>
                    </a:cubicBezTo>
                    <a:cubicBezTo>
                      <a:pt x="1981" y="1032"/>
                      <a:pt x="1981" y="1032"/>
                      <a:pt x="1981" y="1032"/>
                    </a:cubicBezTo>
                    <a:cubicBezTo>
                      <a:pt x="1926" y="1032"/>
                      <a:pt x="1926" y="1032"/>
                      <a:pt x="1926" y="1032"/>
                    </a:cubicBezTo>
                    <a:close/>
                    <a:moveTo>
                      <a:pt x="1980" y="1029"/>
                    </a:moveTo>
                    <a:cubicBezTo>
                      <a:pt x="1978" y="1008"/>
                      <a:pt x="1975" y="987"/>
                      <a:pt x="1974" y="967"/>
                    </a:cubicBezTo>
                    <a:cubicBezTo>
                      <a:pt x="1974" y="967"/>
                      <a:pt x="1974" y="967"/>
                      <a:pt x="1974" y="967"/>
                    </a:cubicBezTo>
                    <a:cubicBezTo>
                      <a:pt x="1924" y="967"/>
                      <a:pt x="1924" y="967"/>
                      <a:pt x="1924" y="967"/>
                    </a:cubicBezTo>
                    <a:cubicBezTo>
                      <a:pt x="1925" y="987"/>
                      <a:pt x="1926" y="1008"/>
                      <a:pt x="1927" y="1029"/>
                    </a:cubicBezTo>
                    <a:cubicBezTo>
                      <a:pt x="1927" y="1029"/>
                      <a:pt x="1927" y="1029"/>
                      <a:pt x="1927" y="1029"/>
                    </a:cubicBezTo>
                    <a:cubicBezTo>
                      <a:pt x="1980" y="1029"/>
                      <a:pt x="1980" y="1029"/>
                      <a:pt x="1980" y="1029"/>
                    </a:cubicBezTo>
                    <a:close/>
                    <a:moveTo>
                      <a:pt x="31" y="1032"/>
                    </a:moveTo>
                    <a:cubicBezTo>
                      <a:pt x="30" y="1032"/>
                      <a:pt x="30" y="1031"/>
                      <a:pt x="30" y="1031"/>
                    </a:cubicBezTo>
                    <a:cubicBezTo>
                      <a:pt x="30" y="1031"/>
                      <a:pt x="30" y="1031"/>
                      <a:pt x="30" y="1031"/>
                    </a:cubicBezTo>
                    <a:cubicBezTo>
                      <a:pt x="29" y="1009"/>
                      <a:pt x="28" y="987"/>
                      <a:pt x="27" y="965"/>
                    </a:cubicBezTo>
                    <a:cubicBezTo>
                      <a:pt x="27" y="965"/>
                      <a:pt x="27" y="965"/>
                      <a:pt x="27" y="965"/>
                    </a:cubicBezTo>
                    <a:cubicBezTo>
                      <a:pt x="27" y="965"/>
                      <a:pt x="27" y="964"/>
                      <a:pt x="27" y="964"/>
                    </a:cubicBezTo>
                    <a:cubicBezTo>
                      <a:pt x="27" y="964"/>
                      <a:pt x="27" y="964"/>
                      <a:pt x="27" y="964"/>
                    </a:cubicBezTo>
                    <a:cubicBezTo>
                      <a:pt x="27" y="964"/>
                      <a:pt x="28" y="964"/>
                      <a:pt x="28" y="964"/>
                    </a:cubicBezTo>
                    <a:cubicBezTo>
                      <a:pt x="28" y="964"/>
                      <a:pt x="28" y="964"/>
                      <a:pt x="28" y="964"/>
                    </a:cubicBezTo>
                    <a:cubicBezTo>
                      <a:pt x="74" y="964"/>
                      <a:pt x="74" y="964"/>
                      <a:pt x="74" y="964"/>
                    </a:cubicBezTo>
                    <a:cubicBezTo>
                      <a:pt x="74" y="964"/>
                      <a:pt x="75" y="964"/>
                      <a:pt x="75" y="965"/>
                    </a:cubicBezTo>
                    <a:cubicBezTo>
                      <a:pt x="75" y="965"/>
                      <a:pt x="75" y="965"/>
                      <a:pt x="75" y="965"/>
                    </a:cubicBezTo>
                    <a:cubicBezTo>
                      <a:pt x="77" y="987"/>
                      <a:pt x="80" y="1009"/>
                      <a:pt x="81" y="1031"/>
                    </a:cubicBezTo>
                    <a:cubicBezTo>
                      <a:pt x="81" y="1031"/>
                      <a:pt x="81" y="1031"/>
                      <a:pt x="81" y="1031"/>
                    </a:cubicBezTo>
                    <a:cubicBezTo>
                      <a:pt x="81" y="1031"/>
                      <a:pt x="81" y="1031"/>
                      <a:pt x="81" y="1032"/>
                    </a:cubicBezTo>
                    <a:cubicBezTo>
                      <a:pt x="81" y="1032"/>
                      <a:pt x="81" y="1032"/>
                      <a:pt x="81" y="1032"/>
                    </a:cubicBezTo>
                    <a:cubicBezTo>
                      <a:pt x="81" y="1032"/>
                      <a:pt x="80" y="1032"/>
                      <a:pt x="80" y="1032"/>
                    </a:cubicBezTo>
                    <a:cubicBezTo>
                      <a:pt x="80" y="1032"/>
                      <a:pt x="80" y="1032"/>
                      <a:pt x="80" y="1032"/>
                    </a:cubicBezTo>
                    <a:cubicBezTo>
                      <a:pt x="31" y="1032"/>
                      <a:pt x="31" y="1032"/>
                      <a:pt x="31" y="1032"/>
                    </a:cubicBezTo>
                    <a:close/>
                    <a:moveTo>
                      <a:pt x="78" y="1029"/>
                    </a:moveTo>
                    <a:cubicBezTo>
                      <a:pt x="77" y="1008"/>
                      <a:pt x="75" y="988"/>
                      <a:pt x="72" y="967"/>
                    </a:cubicBezTo>
                    <a:cubicBezTo>
                      <a:pt x="72" y="967"/>
                      <a:pt x="72" y="967"/>
                      <a:pt x="72" y="967"/>
                    </a:cubicBezTo>
                    <a:cubicBezTo>
                      <a:pt x="30" y="967"/>
                      <a:pt x="30" y="967"/>
                      <a:pt x="30" y="967"/>
                    </a:cubicBezTo>
                    <a:cubicBezTo>
                      <a:pt x="31" y="987"/>
                      <a:pt x="32" y="1008"/>
                      <a:pt x="33" y="1029"/>
                    </a:cubicBezTo>
                    <a:cubicBezTo>
                      <a:pt x="33" y="1029"/>
                      <a:pt x="33" y="1029"/>
                      <a:pt x="33" y="1029"/>
                    </a:cubicBezTo>
                    <a:cubicBezTo>
                      <a:pt x="78" y="1029"/>
                      <a:pt x="78" y="1029"/>
                      <a:pt x="78" y="1029"/>
                    </a:cubicBezTo>
                    <a:close/>
                    <a:moveTo>
                      <a:pt x="28" y="967"/>
                    </a:moveTo>
                    <a:cubicBezTo>
                      <a:pt x="28" y="965"/>
                      <a:pt x="28" y="965"/>
                      <a:pt x="28" y="965"/>
                    </a:cubicBezTo>
                    <a:cubicBezTo>
                      <a:pt x="28" y="967"/>
                      <a:pt x="28" y="967"/>
                      <a:pt x="28" y="967"/>
                    </a:cubicBezTo>
                    <a:close/>
                    <a:moveTo>
                      <a:pt x="1921" y="829"/>
                    </a:moveTo>
                    <a:cubicBezTo>
                      <a:pt x="1920" y="829"/>
                      <a:pt x="1920" y="829"/>
                      <a:pt x="1920" y="828"/>
                    </a:cubicBezTo>
                    <a:cubicBezTo>
                      <a:pt x="1920" y="828"/>
                      <a:pt x="1920" y="828"/>
                      <a:pt x="1920" y="828"/>
                    </a:cubicBezTo>
                    <a:cubicBezTo>
                      <a:pt x="1920" y="828"/>
                      <a:pt x="1919" y="828"/>
                      <a:pt x="1919" y="827"/>
                    </a:cubicBezTo>
                    <a:cubicBezTo>
                      <a:pt x="1919" y="827"/>
                      <a:pt x="1919" y="827"/>
                      <a:pt x="1919" y="827"/>
                    </a:cubicBezTo>
                    <a:cubicBezTo>
                      <a:pt x="1920" y="806"/>
                      <a:pt x="1920" y="784"/>
                      <a:pt x="1921" y="762"/>
                    </a:cubicBezTo>
                    <a:cubicBezTo>
                      <a:pt x="1921" y="762"/>
                      <a:pt x="1921" y="762"/>
                      <a:pt x="1921" y="762"/>
                    </a:cubicBezTo>
                    <a:cubicBezTo>
                      <a:pt x="1921" y="761"/>
                      <a:pt x="1922" y="760"/>
                      <a:pt x="1923" y="760"/>
                    </a:cubicBezTo>
                    <a:cubicBezTo>
                      <a:pt x="1923" y="760"/>
                      <a:pt x="1923" y="760"/>
                      <a:pt x="1923" y="760"/>
                    </a:cubicBezTo>
                    <a:cubicBezTo>
                      <a:pt x="1977" y="760"/>
                      <a:pt x="1977" y="760"/>
                      <a:pt x="1977" y="760"/>
                    </a:cubicBezTo>
                    <a:cubicBezTo>
                      <a:pt x="1978" y="760"/>
                      <a:pt x="1978" y="761"/>
                      <a:pt x="1978" y="761"/>
                    </a:cubicBezTo>
                    <a:cubicBezTo>
                      <a:pt x="1978" y="761"/>
                      <a:pt x="1978" y="761"/>
                      <a:pt x="1978" y="761"/>
                    </a:cubicBezTo>
                    <a:cubicBezTo>
                      <a:pt x="1979" y="761"/>
                      <a:pt x="1979" y="762"/>
                      <a:pt x="1979" y="762"/>
                    </a:cubicBezTo>
                    <a:cubicBezTo>
                      <a:pt x="1979" y="762"/>
                      <a:pt x="1979" y="762"/>
                      <a:pt x="1979" y="762"/>
                    </a:cubicBezTo>
                    <a:cubicBezTo>
                      <a:pt x="1978" y="765"/>
                      <a:pt x="1978" y="769"/>
                      <a:pt x="1978" y="772"/>
                    </a:cubicBezTo>
                    <a:cubicBezTo>
                      <a:pt x="1978" y="772"/>
                      <a:pt x="1978" y="772"/>
                      <a:pt x="1978" y="772"/>
                    </a:cubicBezTo>
                    <a:cubicBezTo>
                      <a:pt x="1975" y="791"/>
                      <a:pt x="1974" y="809"/>
                      <a:pt x="1973" y="827"/>
                    </a:cubicBezTo>
                    <a:cubicBezTo>
                      <a:pt x="1973" y="827"/>
                      <a:pt x="1973" y="827"/>
                      <a:pt x="1973" y="827"/>
                    </a:cubicBezTo>
                    <a:cubicBezTo>
                      <a:pt x="1973" y="828"/>
                      <a:pt x="1972" y="829"/>
                      <a:pt x="1971" y="829"/>
                    </a:cubicBezTo>
                    <a:cubicBezTo>
                      <a:pt x="1971" y="829"/>
                      <a:pt x="1971" y="829"/>
                      <a:pt x="1971" y="829"/>
                    </a:cubicBezTo>
                    <a:cubicBezTo>
                      <a:pt x="1921" y="829"/>
                      <a:pt x="1921" y="829"/>
                      <a:pt x="1921" y="829"/>
                    </a:cubicBezTo>
                    <a:close/>
                    <a:moveTo>
                      <a:pt x="1971" y="827"/>
                    </a:moveTo>
                    <a:cubicBezTo>
                      <a:pt x="1971" y="826"/>
                      <a:pt x="1971" y="826"/>
                      <a:pt x="1971" y="826"/>
                    </a:cubicBezTo>
                    <a:cubicBezTo>
                      <a:pt x="1971" y="827"/>
                      <a:pt x="1971" y="827"/>
                      <a:pt x="1971" y="827"/>
                    </a:cubicBezTo>
                    <a:close/>
                    <a:moveTo>
                      <a:pt x="1970" y="826"/>
                    </a:moveTo>
                    <a:cubicBezTo>
                      <a:pt x="1971" y="808"/>
                      <a:pt x="1972" y="790"/>
                      <a:pt x="1975" y="772"/>
                    </a:cubicBezTo>
                    <a:cubicBezTo>
                      <a:pt x="1975" y="772"/>
                      <a:pt x="1975" y="772"/>
                      <a:pt x="1975" y="772"/>
                    </a:cubicBezTo>
                    <a:cubicBezTo>
                      <a:pt x="1975" y="769"/>
                      <a:pt x="1975" y="766"/>
                      <a:pt x="1976" y="763"/>
                    </a:cubicBezTo>
                    <a:cubicBezTo>
                      <a:pt x="1976" y="763"/>
                      <a:pt x="1976" y="763"/>
                      <a:pt x="1976" y="763"/>
                    </a:cubicBezTo>
                    <a:cubicBezTo>
                      <a:pt x="1924" y="763"/>
                      <a:pt x="1924" y="763"/>
                      <a:pt x="1924" y="763"/>
                    </a:cubicBezTo>
                    <a:cubicBezTo>
                      <a:pt x="1923" y="784"/>
                      <a:pt x="1923" y="805"/>
                      <a:pt x="1922" y="826"/>
                    </a:cubicBezTo>
                    <a:cubicBezTo>
                      <a:pt x="1922" y="826"/>
                      <a:pt x="1922" y="826"/>
                      <a:pt x="1922" y="826"/>
                    </a:cubicBezTo>
                    <a:cubicBezTo>
                      <a:pt x="1970" y="826"/>
                      <a:pt x="1970" y="826"/>
                      <a:pt x="1970" y="826"/>
                    </a:cubicBezTo>
                    <a:close/>
                    <a:moveTo>
                      <a:pt x="17" y="829"/>
                    </a:moveTo>
                    <a:cubicBezTo>
                      <a:pt x="16" y="829"/>
                      <a:pt x="16" y="828"/>
                      <a:pt x="16" y="827"/>
                    </a:cubicBezTo>
                    <a:cubicBezTo>
                      <a:pt x="16" y="827"/>
                      <a:pt x="16" y="827"/>
                      <a:pt x="16" y="827"/>
                    </a:cubicBezTo>
                    <a:cubicBezTo>
                      <a:pt x="14" y="813"/>
                      <a:pt x="13" y="799"/>
                      <a:pt x="11" y="784"/>
                    </a:cubicBezTo>
                    <a:cubicBezTo>
                      <a:pt x="11" y="784"/>
                      <a:pt x="11" y="784"/>
                      <a:pt x="11" y="784"/>
                    </a:cubicBezTo>
                    <a:cubicBezTo>
                      <a:pt x="10" y="777"/>
                      <a:pt x="10" y="769"/>
                      <a:pt x="9" y="762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9" y="762"/>
                      <a:pt x="9" y="761"/>
                      <a:pt x="9" y="761"/>
                    </a:cubicBezTo>
                    <a:cubicBezTo>
                      <a:pt x="9" y="761"/>
                      <a:pt x="9" y="761"/>
                      <a:pt x="9" y="761"/>
                    </a:cubicBezTo>
                    <a:cubicBezTo>
                      <a:pt x="10" y="761"/>
                      <a:pt x="10" y="760"/>
                      <a:pt x="10" y="760"/>
                    </a:cubicBezTo>
                    <a:cubicBezTo>
                      <a:pt x="10" y="760"/>
                      <a:pt x="10" y="760"/>
                      <a:pt x="10" y="760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2"/>
                      <a:pt x="63" y="762"/>
                      <a:pt x="63" y="762"/>
                    </a:cubicBezTo>
                    <a:cubicBezTo>
                      <a:pt x="63" y="760"/>
                      <a:pt x="63" y="760"/>
                      <a:pt x="63" y="760"/>
                    </a:cubicBezTo>
                    <a:cubicBezTo>
                      <a:pt x="63" y="760"/>
                      <a:pt x="63" y="761"/>
                      <a:pt x="64" y="761"/>
                    </a:cubicBezTo>
                    <a:cubicBezTo>
                      <a:pt x="64" y="761"/>
                      <a:pt x="64" y="761"/>
                      <a:pt x="64" y="761"/>
                    </a:cubicBezTo>
                    <a:cubicBezTo>
                      <a:pt x="64" y="761"/>
                      <a:pt x="64" y="761"/>
                      <a:pt x="64" y="762"/>
                    </a:cubicBezTo>
                    <a:cubicBezTo>
                      <a:pt x="64" y="762"/>
                      <a:pt x="64" y="762"/>
                      <a:pt x="64" y="762"/>
                    </a:cubicBezTo>
                    <a:cubicBezTo>
                      <a:pt x="64" y="773"/>
                      <a:pt x="64" y="784"/>
                      <a:pt x="64" y="796"/>
                    </a:cubicBezTo>
                    <a:cubicBezTo>
                      <a:pt x="64" y="796"/>
                      <a:pt x="64" y="796"/>
                      <a:pt x="64" y="796"/>
                    </a:cubicBezTo>
                    <a:cubicBezTo>
                      <a:pt x="64" y="806"/>
                      <a:pt x="64" y="817"/>
                      <a:pt x="64" y="827"/>
                    </a:cubicBezTo>
                    <a:cubicBezTo>
                      <a:pt x="64" y="827"/>
                      <a:pt x="64" y="827"/>
                      <a:pt x="64" y="827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4" y="828"/>
                      <a:pt x="64" y="828"/>
                      <a:pt x="64" y="828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63" y="829"/>
                      <a:pt x="63" y="829"/>
                      <a:pt x="63" y="829"/>
                    </a:cubicBezTo>
                    <a:cubicBezTo>
                      <a:pt x="17" y="829"/>
                      <a:pt x="17" y="829"/>
                      <a:pt x="17" y="829"/>
                    </a:cubicBezTo>
                    <a:close/>
                    <a:moveTo>
                      <a:pt x="61" y="826"/>
                    </a:moveTo>
                    <a:cubicBezTo>
                      <a:pt x="61" y="816"/>
                      <a:pt x="61" y="806"/>
                      <a:pt x="61" y="796"/>
                    </a:cubicBezTo>
                    <a:cubicBezTo>
                      <a:pt x="61" y="796"/>
                      <a:pt x="61" y="796"/>
                      <a:pt x="61" y="796"/>
                    </a:cubicBezTo>
                    <a:cubicBezTo>
                      <a:pt x="61" y="785"/>
                      <a:pt x="61" y="774"/>
                      <a:pt x="61" y="763"/>
                    </a:cubicBezTo>
                    <a:cubicBezTo>
                      <a:pt x="61" y="763"/>
                      <a:pt x="61" y="763"/>
                      <a:pt x="61" y="763"/>
                    </a:cubicBezTo>
                    <a:cubicBezTo>
                      <a:pt x="12" y="763"/>
                      <a:pt x="12" y="763"/>
                      <a:pt x="12" y="763"/>
                    </a:cubicBezTo>
                    <a:cubicBezTo>
                      <a:pt x="13" y="770"/>
                      <a:pt x="13" y="777"/>
                      <a:pt x="14" y="784"/>
                    </a:cubicBezTo>
                    <a:cubicBezTo>
                      <a:pt x="14" y="784"/>
                      <a:pt x="14" y="784"/>
                      <a:pt x="14" y="784"/>
                    </a:cubicBezTo>
                    <a:cubicBezTo>
                      <a:pt x="16" y="798"/>
                      <a:pt x="17" y="812"/>
                      <a:pt x="18" y="826"/>
                    </a:cubicBezTo>
                    <a:cubicBezTo>
                      <a:pt x="18" y="826"/>
                      <a:pt x="18" y="826"/>
                      <a:pt x="18" y="826"/>
                    </a:cubicBezTo>
                    <a:cubicBezTo>
                      <a:pt x="61" y="826"/>
                      <a:pt x="61" y="826"/>
                      <a:pt x="61" y="826"/>
                    </a:cubicBezTo>
                    <a:close/>
                    <a:moveTo>
                      <a:pt x="1932" y="626"/>
                    </a:moveTo>
                    <a:cubicBezTo>
                      <a:pt x="1932" y="626"/>
                      <a:pt x="1931" y="625"/>
                      <a:pt x="1931" y="625"/>
                    </a:cubicBezTo>
                    <a:cubicBezTo>
                      <a:pt x="1931" y="625"/>
                      <a:pt x="1931" y="625"/>
                      <a:pt x="1931" y="625"/>
                    </a:cubicBezTo>
                    <a:cubicBezTo>
                      <a:pt x="1931" y="625"/>
                      <a:pt x="1931" y="624"/>
                      <a:pt x="1931" y="624"/>
                    </a:cubicBezTo>
                    <a:cubicBezTo>
                      <a:pt x="1931" y="624"/>
                      <a:pt x="1931" y="624"/>
                      <a:pt x="1931" y="624"/>
                    </a:cubicBezTo>
                    <a:cubicBezTo>
                      <a:pt x="1932" y="605"/>
                      <a:pt x="1934" y="585"/>
                      <a:pt x="1937" y="566"/>
                    </a:cubicBezTo>
                    <a:cubicBezTo>
                      <a:pt x="1937" y="566"/>
                      <a:pt x="1937" y="566"/>
                      <a:pt x="1937" y="566"/>
                    </a:cubicBezTo>
                    <a:cubicBezTo>
                      <a:pt x="1937" y="563"/>
                      <a:pt x="1937" y="561"/>
                      <a:pt x="1937" y="558"/>
                    </a:cubicBezTo>
                    <a:cubicBezTo>
                      <a:pt x="1937" y="558"/>
                      <a:pt x="1937" y="558"/>
                      <a:pt x="1937" y="558"/>
                    </a:cubicBezTo>
                    <a:cubicBezTo>
                      <a:pt x="1937" y="558"/>
                      <a:pt x="1938" y="557"/>
                      <a:pt x="1939" y="557"/>
                    </a:cubicBezTo>
                    <a:cubicBezTo>
                      <a:pt x="1939" y="557"/>
                      <a:pt x="1939" y="557"/>
                      <a:pt x="1939" y="557"/>
                    </a:cubicBezTo>
                    <a:cubicBezTo>
                      <a:pt x="1980" y="557"/>
                      <a:pt x="1980" y="557"/>
                      <a:pt x="1980" y="557"/>
                    </a:cubicBezTo>
                    <a:cubicBezTo>
                      <a:pt x="1981" y="557"/>
                      <a:pt x="1982" y="558"/>
                      <a:pt x="1982" y="559"/>
                    </a:cubicBezTo>
                    <a:cubicBezTo>
                      <a:pt x="1982" y="559"/>
                      <a:pt x="1982" y="559"/>
                      <a:pt x="1982" y="559"/>
                    </a:cubicBezTo>
                    <a:cubicBezTo>
                      <a:pt x="1983" y="580"/>
                      <a:pt x="1983" y="602"/>
                      <a:pt x="1984" y="624"/>
                    </a:cubicBezTo>
                    <a:cubicBezTo>
                      <a:pt x="1984" y="624"/>
                      <a:pt x="1984" y="624"/>
                      <a:pt x="1984" y="624"/>
                    </a:cubicBezTo>
                    <a:cubicBezTo>
                      <a:pt x="1984" y="624"/>
                      <a:pt x="1983" y="625"/>
                      <a:pt x="1983" y="625"/>
                    </a:cubicBezTo>
                    <a:cubicBezTo>
                      <a:pt x="1983" y="625"/>
                      <a:pt x="1983" y="625"/>
                      <a:pt x="1983" y="625"/>
                    </a:cubicBezTo>
                    <a:cubicBezTo>
                      <a:pt x="1983" y="625"/>
                      <a:pt x="1982" y="626"/>
                      <a:pt x="1982" y="626"/>
                    </a:cubicBezTo>
                    <a:cubicBezTo>
                      <a:pt x="1982" y="626"/>
                      <a:pt x="1982" y="626"/>
                      <a:pt x="1982" y="626"/>
                    </a:cubicBezTo>
                    <a:cubicBezTo>
                      <a:pt x="1932" y="626"/>
                      <a:pt x="1932" y="626"/>
                      <a:pt x="1932" y="626"/>
                    </a:cubicBezTo>
                    <a:close/>
                    <a:moveTo>
                      <a:pt x="1981" y="623"/>
                    </a:moveTo>
                    <a:cubicBezTo>
                      <a:pt x="1980" y="602"/>
                      <a:pt x="1980" y="581"/>
                      <a:pt x="1979" y="560"/>
                    </a:cubicBezTo>
                    <a:cubicBezTo>
                      <a:pt x="1979" y="560"/>
                      <a:pt x="1979" y="560"/>
                      <a:pt x="1979" y="560"/>
                    </a:cubicBezTo>
                    <a:cubicBezTo>
                      <a:pt x="1940" y="560"/>
                      <a:pt x="1940" y="560"/>
                      <a:pt x="1940" y="560"/>
                    </a:cubicBezTo>
                    <a:cubicBezTo>
                      <a:pt x="1940" y="562"/>
                      <a:pt x="1940" y="564"/>
                      <a:pt x="1939" y="566"/>
                    </a:cubicBezTo>
                    <a:cubicBezTo>
                      <a:pt x="1939" y="566"/>
                      <a:pt x="1939" y="566"/>
                      <a:pt x="1939" y="566"/>
                    </a:cubicBezTo>
                    <a:cubicBezTo>
                      <a:pt x="1937" y="585"/>
                      <a:pt x="1935" y="604"/>
                      <a:pt x="1934" y="623"/>
                    </a:cubicBezTo>
                    <a:cubicBezTo>
                      <a:pt x="1934" y="623"/>
                      <a:pt x="1934" y="623"/>
                      <a:pt x="1934" y="623"/>
                    </a:cubicBezTo>
                    <a:cubicBezTo>
                      <a:pt x="1981" y="623"/>
                      <a:pt x="1981" y="623"/>
                      <a:pt x="1981" y="623"/>
                    </a:cubicBezTo>
                    <a:close/>
                    <a:moveTo>
                      <a:pt x="2" y="626"/>
                    </a:moveTo>
                    <a:cubicBezTo>
                      <a:pt x="2" y="626"/>
                      <a:pt x="1" y="625"/>
                      <a:pt x="1" y="624"/>
                    </a:cubicBezTo>
                    <a:cubicBezTo>
                      <a:pt x="1" y="624"/>
                      <a:pt x="1" y="624"/>
                      <a:pt x="1" y="624"/>
                    </a:cubicBezTo>
                    <a:cubicBezTo>
                      <a:pt x="0" y="603"/>
                      <a:pt x="0" y="582"/>
                      <a:pt x="0" y="560"/>
                    </a:cubicBezTo>
                    <a:cubicBezTo>
                      <a:pt x="0" y="560"/>
                      <a:pt x="0" y="560"/>
                      <a:pt x="0" y="560"/>
                    </a:cubicBezTo>
                    <a:cubicBezTo>
                      <a:pt x="0" y="560"/>
                      <a:pt x="0" y="559"/>
                      <a:pt x="0" y="559"/>
                    </a:cubicBezTo>
                    <a:cubicBezTo>
                      <a:pt x="0" y="559"/>
                      <a:pt x="0" y="559"/>
                      <a:pt x="0" y="559"/>
                    </a:cubicBezTo>
                    <a:cubicBezTo>
                      <a:pt x="0" y="558"/>
                      <a:pt x="1" y="557"/>
                      <a:pt x="2" y="557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5" y="559"/>
                      <a:pt x="65" y="559"/>
                      <a:pt x="65" y="559"/>
                    </a:cubicBezTo>
                    <a:cubicBezTo>
                      <a:pt x="67" y="559"/>
                      <a:pt x="67" y="559"/>
                      <a:pt x="67" y="559"/>
                    </a:cubicBezTo>
                    <a:cubicBezTo>
                      <a:pt x="67" y="557"/>
                      <a:pt x="67" y="557"/>
                      <a:pt x="67" y="557"/>
                    </a:cubicBezTo>
                    <a:cubicBezTo>
                      <a:pt x="68" y="557"/>
                      <a:pt x="68" y="558"/>
                      <a:pt x="68" y="559"/>
                    </a:cubicBezTo>
                    <a:cubicBezTo>
                      <a:pt x="68" y="559"/>
                      <a:pt x="68" y="559"/>
                      <a:pt x="68" y="559"/>
                    </a:cubicBezTo>
                    <a:cubicBezTo>
                      <a:pt x="69" y="567"/>
                      <a:pt x="69" y="576"/>
                      <a:pt x="69" y="584"/>
                    </a:cubicBezTo>
                    <a:cubicBezTo>
                      <a:pt x="69" y="584"/>
                      <a:pt x="69" y="584"/>
                      <a:pt x="69" y="584"/>
                    </a:cubicBezTo>
                    <a:cubicBezTo>
                      <a:pt x="69" y="584"/>
                      <a:pt x="69" y="585"/>
                      <a:pt x="69" y="585"/>
                    </a:cubicBezTo>
                    <a:cubicBezTo>
                      <a:pt x="69" y="585"/>
                      <a:pt x="69" y="585"/>
                      <a:pt x="69" y="585"/>
                    </a:cubicBezTo>
                    <a:cubicBezTo>
                      <a:pt x="69" y="598"/>
                      <a:pt x="69" y="611"/>
                      <a:pt x="68" y="624"/>
                    </a:cubicBezTo>
                    <a:cubicBezTo>
                      <a:pt x="68" y="624"/>
                      <a:pt x="68" y="624"/>
                      <a:pt x="68" y="624"/>
                    </a:cubicBezTo>
                    <a:cubicBezTo>
                      <a:pt x="68" y="625"/>
                      <a:pt x="68" y="626"/>
                      <a:pt x="67" y="626"/>
                    </a:cubicBezTo>
                    <a:cubicBezTo>
                      <a:pt x="67" y="626"/>
                      <a:pt x="67" y="626"/>
                      <a:pt x="67" y="626"/>
                    </a:cubicBezTo>
                    <a:cubicBezTo>
                      <a:pt x="2" y="626"/>
                      <a:pt x="2" y="626"/>
                      <a:pt x="2" y="626"/>
                    </a:cubicBezTo>
                    <a:close/>
                    <a:moveTo>
                      <a:pt x="65" y="623"/>
                    </a:moveTo>
                    <a:cubicBezTo>
                      <a:pt x="66" y="610"/>
                      <a:pt x="66" y="598"/>
                      <a:pt x="66" y="585"/>
                    </a:cubicBezTo>
                    <a:cubicBezTo>
                      <a:pt x="66" y="585"/>
                      <a:pt x="66" y="585"/>
                      <a:pt x="66" y="585"/>
                    </a:cubicBezTo>
                    <a:cubicBezTo>
                      <a:pt x="66" y="585"/>
                      <a:pt x="66" y="584"/>
                      <a:pt x="66" y="584"/>
                    </a:cubicBezTo>
                    <a:cubicBezTo>
                      <a:pt x="66" y="584"/>
                      <a:pt x="66" y="584"/>
                      <a:pt x="66" y="584"/>
                    </a:cubicBezTo>
                    <a:cubicBezTo>
                      <a:pt x="66" y="576"/>
                      <a:pt x="66" y="568"/>
                      <a:pt x="65" y="560"/>
                    </a:cubicBezTo>
                    <a:cubicBezTo>
                      <a:pt x="65" y="560"/>
                      <a:pt x="65" y="560"/>
                      <a:pt x="65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60"/>
                      <a:pt x="3" y="560"/>
                      <a:pt x="3" y="560"/>
                    </a:cubicBezTo>
                    <a:cubicBezTo>
                      <a:pt x="3" y="581"/>
                      <a:pt x="3" y="602"/>
                      <a:pt x="4" y="623"/>
                    </a:cubicBezTo>
                    <a:cubicBezTo>
                      <a:pt x="4" y="623"/>
                      <a:pt x="4" y="623"/>
                      <a:pt x="4" y="623"/>
                    </a:cubicBezTo>
                    <a:cubicBezTo>
                      <a:pt x="65" y="623"/>
                      <a:pt x="65" y="623"/>
                      <a:pt x="65" y="623"/>
                    </a:cubicBezTo>
                    <a:close/>
                    <a:moveTo>
                      <a:pt x="1933" y="422"/>
                    </a:moveTo>
                    <a:cubicBezTo>
                      <a:pt x="1932" y="422"/>
                      <a:pt x="1932" y="422"/>
                      <a:pt x="1931" y="421"/>
                    </a:cubicBezTo>
                    <a:cubicBezTo>
                      <a:pt x="1931" y="421"/>
                      <a:pt x="1931" y="421"/>
                      <a:pt x="1931" y="421"/>
                    </a:cubicBezTo>
                    <a:cubicBezTo>
                      <a:pt x="1929" y="399"/>
                      <a:pt x="1927" y="378"/>
                      <a:pt x="1926" y="355"/>
                    </a:cubicBezTo>
                    <a:cubicBezTo>
                      <a:pt x="1926" y="355"/>
                      <a:pt x="1926" y="355"/>
                      <a:pt x="1926" y="355"/>
                    </a:cubicBezTo>
                    <a:cubicBezTo>
                      <a:pt x="1926" y="355"/>
                      <a:pt x="1926" y="355"/>
                      <a:pt x="1926" y="354"/>
                    </a:cubicBezTo>
                    <a:cubicBezTo>
                      <a:pt x="1926" y="354"/>
                      <a:pt x="1926" y="354"/>
                      <a:pt x="1926" y="354"/>
                    </a:cubicBezTo>
                    <a:cubicBezTo>
                      <a:pt x="1927" y="354"/>
                      <a:pt x="1927" y="354"/>
                      <a:pt x="1928" y="354"/>
                    </a:cubicBezTo>
                    <a:cubicBezTo>
                      <a:pt x="1928" y="354"/>
                      <a:pt x="1928" y="354"/>
                      <a:pt x="1928" y="354"/>
                    </a:cubicBezTo>
                    <a:cubicBezTo>
                      <a:pt x="1989" y="354"/>
                      <a:pt x="1989" y="354"/>
                      <a:pt x="1989" y="354"/>
                    </a:cubicBezTo>
                    <a:cubicBezTo>
                      <a:pt x="1989" y="354"/>
                      <a:pt x="1990" y="354"/>
                      <a:pt x="1990" y="354"/>
                    </a:cubicBezTo>
                    <a:cubicBezTo>
                      <a:pt x="1990" y="354"/>
                      <a:pt x="1990" y="354"/>
                      <a:pt x="1990" y="354"/>
                    </a:cubicBezTo>
                    <a:cubicBezTo>
                      <a:pt x="1990" y="355"/>
                      <a:pt x="1991" y="355"/>
                      <a:pt x="1991" y="355"/>
                    </a:cubicBezTo>
                    <a:cubicBezTo>
                      <a:pt x="1991" y="355"/>
                      <a:pt x="1991" y="355"/>
                      <a:pt x="1991" y="355"/>
                    </a:cubicBezTo>
                    <a:cubicBezTo>
                      <a:pt x="1988" y="377"/>
                      <a:pt x="1986" y="399"/>
                      <a:pt x="1984" y="421"/>
                    </a:cubicBezTo>
                    <a:cubicBezTo>
                      <a:pt x="1984" y="421"/>
                      <a:pt x="1984" y="421"/>
                      <a:pt x="1984" y="421"/>
                    </a:cubicBezTo>
                    <a:cubicBezTo>
                      <a:pt x="1984" y="422"/>
                      <a:pt x="1983" y="422"/>
                      <a:pt x="1982" y="422"/>
                    </a:cubicBezTo>
                    <a:cubicBezTo>
                      <a:pt x="1982" y="422"/>
                      <a:pt x="1982" y="422"/>
                      <a:pt x="1982" y="422"/>
                    </a:cubicBezTo>
                    <a:cubicBezTo>
                      <a:pt x="1933" y="422"/>
                      <a:pt x="1933" y="422"/>
                      <a:pt x="1933" y="422"/>
                    </a:cubicBezTo>
                    <a:close/>
                    <a:moveTo>
                      <a:pt x="1982" y="421"/>
                    </a:moveTo>
                    <a:cubicBezTo>
                      <a:pt x="1982" y="419"/>
                      <a:pt x="1982" y="419"/>
                      <a:pt x="1982" y="419"/>
                    </a:cubicBezTo>
                    <a:cubicBezTo>
                      <a:pt x="1982" y="421"/>
                      <a:pt x="1982" y="421"/>
                      <a:pt x="1982" y="421"/>
                    </a:cubicBezTo>
                    <a:close/>
                    <a:moveTo>
                      <a:pt x="1981" y="419"/>
                    </a:moveTo>
                    <a:cubicBezTo>
                      <a:pt x="1983" y="398"/>
                      <a:pt x="1985" y="378"/>
                      <a:pt x="1987" y="357"/>
                    </a:cubicBezTo>
                    <a:cubicBezTo>
                      <a:pt x="1987" y="357"/>
                      <a:pt x="1987" y="357"/>
                      <a:pt x="1987" y="357"/>
                    </a:cubicBezTo>
                    <a:cubicBezTo>
                      <a:pt x="1929" y="357"/>
                      <a:pt x="1929" y="357"/>
                      <a:pt x="1929" y="357"/>
                    </a:cubicBezTo>
                    <a:cubicBezTo>
                      <a:pt x="1930" y="378"/>
                      <a:pt x="1932" y="399"/>
                      <a:pt x="1934" y="419"/>
                    </a:cubicBezTo>
                    <a:cubicBezTo>
                      <a:pt x="1934" y="419"/>
                      <a:pt x="1934" y="419"/>
                      <a:pt x="1934" y="419"/>
                    </a:cubicBezTo>
                    <a:cubicBezTo>
                      <a:pt x="1981" y="419"/>
                      <a:pt x="1981" y="419"/>
                      <a:pt x="1981" y="419"/>
                    </a:cubicBezTo>
                    <a:close/>
                    <a:moveTo>
                      <a:pt x="5" y="422"/>
                    </a:moveTo>
                    <a:cubicBezTo>
                      <a:pt x="4" y="422"/>
                      <a:pt x="4" y="422"/>
                      <a:pt x="4" y="422"/>
                    </a:cubicBezTo>
                    <a:cubicBezTo>
                      <a:pt x="4" y="422"/>
                      <a:pt x="4" y="422"/>
                      <a:pt x="4" y="422"/>
                    </a:cubicBezTo>
                    <a:cubicBezTo>
                      <a:pt x="3" y="422"/>
                      <a:pt x="3" y="421"/>
                      <a:pt x="3" y="421"/>
                    </a:cubicBezTo>
                    <a:cubicBezTo>
                      <a:pt x="3" y="421"/>
                      <a:pt x="3" y="421"/>
                      <a:pt x="3" y="421"/>
                    </a:cubicBezTo>
                    <a:cubicBezTo>
                      <a:pt x="4" y="398"/>
                      <a:pt x="7" y="376"/>
                      <a:pt x="9" y="355"/>
                    </a:cubicBezTo>
                    <a:cubicBezTo>
                      <a:pt x="9" y="355"/>
                      <a:pt x="9" y="355"/>
                      <a:pt x="9" y="355"/>
                    </a:cubicBezTo>
                    <a:cubicBezTo>
                      <a:pt x="9" y="354"/>
                      <a:pt x="10" y="354"/>
                      <a:pt x="11" y="354"/>
                    </a:cubicBezTo>
                    <a:cubicBezTo>
                      <a:pt x="11" y="354"/>
                      <a:pt x="11" y="354"/>
                      <a:pt x="11" y="354"/>
                    </a:cubicBezTo>
                    <a:cubicBezTo>
                      <a:pt x="54" y="354"/>
                      <a:pt x="54" y="354"/>
                      <a:pt x="54" y="354"/>
                    </a:cubicBezTo>
                    <a:cubicBezTo>
                      <a:pt x="55" y="354"/>
                      <a:pt x="56" y="354"/>
                      <a:pt x="56" y="355"/>
                    </a:cubicBezTo>
                    <a:cubicBezTo>
                      <a:pt x="56" y="355"/>
                      <a:pt x="56" y="355"/>
                      <a:pt x="56" y="355"/>
                    </a:cubicBezTo>
                    <a:cubicBezTo>
                      <a:pt x="57" y="377"/>
                      <a:pt x="58" y="399"/>
                      <a:pt x="59" y="421"/>
                    </a:cubicBezTo>
                    <a:cubicBezTo>
                      <a:pt x="59" y="421"/>
                      <a:pt x="59" y="421"/>
                      <a:pt x="59" y="421"/>
                    </a:cubicBezTo>
                    <a:cubicBezTo>
                      <a:pt x="59" y="421"/>
                      <a:pt x="59" y="421"/>
                      <a:pt x="59" y="422"/>
                    </a:cubicBezTo>
                    <a:cubicBezTo>
                      <a:pt x="59" y="422"/>
                      <a:pt x="59" y="422"/>
                      <a:pt x="59" y="422"/>
                    </a:cubicBezTo>
                    <a:cubicBezTo>
                      <a:pt x="59" y="422"/>
                      <a:pt x="58" y="422"/>
                      <a:pt x="58" y="422"/>
                    </a:cubicBezTo>
                    <a:cubicBezTo>
                      <a:pt x="58" y="422"/>
                      <a:pt x="58" y="422"/>
                      <a:pt x="58" y="422"/>
                    </a:cubicBezTo>
                    <a:cubicBezTo>
                      <a:pt x="5" y="422"/>
                      <a:pt x="5" y="422"/>
                      <a:pt x="5" y="422"/>
                    </a:cubicBezTo>
                    <a:close/>
                    <a:moveTo>
                      <a:pt x="56" y="419"/>
                    </a:moveTo>
                    <a:cubicBezTo>
                      <a:pt x="55" y="399"/>
                      <a:pt x="54" y="378"/>
                      <a:pt x="53" y="357"/>
                    </a:cubicBezTo>
                    <a:cubicBezTo>
                      <a:pt x="53" y="357"/>
                      <a:pt x="53" y="357"/>
                      <a:pt x="53" y="357"/>
                    </a:cubicBezTo>
                    <a:cubicBezTo>
                      <a:pt x="12" y="357"/>
                      <a:pt x="12" y="357"/>
                      <a:pt x="12" y="357"/>
                    </a:cubicBezTo>
                    <a:cubicBezTo>
                      <a:pt x="10" y="377"/>
                      <a:pt x="7" y="398"/>
                      <a:pt x="6" y="419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56" y="419"/>
                      <a:pt x="56" y="419"/>
                      <a:pt x="56" y="419"/>
                    </a:cubicBezTo>
                    <a:close/>
                    <a:moveTo>
                      <a:pt x="11" y="357"/>
                    </a:moveTo>
                    <a:cubicBezTo>
                      <a:pt x="11" y="355"/>
                      <a:pt x="11" y="355"/>
                      <a:pt x="11" y="355"/>
                    </a:cubicBezTo>
                    <a:cubicBezTo>
                      <a:pt x="11" y="357"/>
                      <a:pt x="11" y="357"/>
                      <a:pt x="11" y="357"/>
                    </a:cubicBezTo>
                    <a:close/>
                    <a:moveTo>
                      <a:pt x="20" y="219"/>
                    </a:moveTo>
                    <a:cubicBezTo>
                      <a:pt x="19" y="219"/>
                      <a:pt x="18" y="218"/>
                      <a:pt x="18" y="218"/>
                    </a:cubicBezTo>
                    <a:cubicBezTo>
                      <a:pt x="18" y="218"/>
                      <a:pt x="18" y="218"/>
                      <a:pt x="18" y="218"/>
                    </a:cubicBezTo>
                    <a:cubicBezTo>
                      <a:pt x="18" y="210"/>
                      <a:pt x="17" y="202"/>
                      <a:pt x="16" y="194"/>
                    </a:cubicBezTo>
                    <a:cubicBezTo>
                      <a:pt x="16" y="194"/>
                      <a:pt x="16" y="194"/>
                      <a:pt x="16" y="194"/>
                    </a:cubicBezTo>
                    <a:cubicBezTo>
                      <a:pt x="13" y="179"/>
                      <a:pt x="12" y="165"/>
                      <a:pt x="12" y="152"/>
                    </a:cubicBezTo>
                    <a:cubicBezTo>
                      <a:pt x="12" y="152"/>
                      <a:pt x="12" y="152"/>
                      <a:pt x="12" y="152"/>
                    </a:cubicBezTo>
                    <a:cubicBezTo>
                      <a:pt x="12" y="152"/>
                      <a:pt x="12" y="151"/>
                      <a:pt x="13" y="151"/>
                    </a:cubicBezTo>
                    <a:cubicBezTo>
                      <a:pt x="13" y="151"/>
                      <a:pt x="13" y="151"/>
                      <a:pt x="13" y="151"/>
                    </a:cubicBezTo>
                    <a:cubicBezTo>
                      <a:pt x="13" y="151"/>
                      <a:pt x="13" y="150"/>
                      <a:pt x="14" y="150"/>
                    </a:cubicBezTo>
                    <a:cubicBezTo>
                      <a:pt x="14" y="150"/>
                      <a:pt x="14" y="150"/>
                      <a:pt x="14" y="150"/>
                    </a:cubicBezTo>
                    <a:cubicBezTo>
                      <a:pt x="76" y="150"/>
                      <a:pt x="76" y="150"/>
                      <a:pt x="76" y="150"/>
                    </a:cubicBezTo>
                    <a:cubicBezTo>
                      <a:pt x="77" y="150"/>
                      <a:pt x="77" y="151"/>
                      <a:pt x="77" y="151"/>
                    </a:cubicBezTo>
                    <a:cubicBezTo>
                      <a:pt x="77" y="151"/>
                      <a:pt x="77" y="151"/>
                      <a:pt x="77" y="151"/>
                    </a:cubicBezTo>
                    <a:cubicBezTo>
                      <a:pt x="78" y="152"/>
                      <a:pt x="78" y="152"/>
                      <a:pt x="78" y="153"/>
                    </a:cubicBezTo>
                    <a:cubicBezTo>
                      <a:pt x="78" y="153"/>
                      <a:pt x="78" y="153"/>
                      <a:pt x="78" y="153"/>
                    </a:cubicBezTo>
                    <a:cubicBezTo>
                      <a:pt x="70" y="172"/>
                      <a:pt x="65" y="194"/>
                      <a:pt x="61" y="218"/>
                    </a:cubicBezTo>
                    <a:cubicBezTo>
                      <a:pt x="61" y="218"/>
                      <a:pt x="61" y="218"/>
                      <a:pt x="61" y="218"/>
                    </a:cubicBezTo>
                    <a:cubicBezTo>
                      <a:pt x="61" y="218"/>
                      <a:pt x="60" y="219"/>
                      <a:pt x="60" y="219"/>
                    </a:cubicBezTo>
                    <a:cubicBezTo>
                      <a:pt x="60" y="219"/>
                      <a:pt x="60" y="219"/>
                      <a:pt x="60" y="219"/>
                    </a:cubicBezTo>
                    <a:cubicBezTo>
                      <a:pt x="20" y="219"/>
                      <a:pt x="20" y="219"/>
                      <a:pt x="20" y="219"/>
                    </a:cubicBezTo>
                    <a:close/>
                    <a:moveTo>
                      <a:pt x="58" y="216"/>
                    </a:moveTo>
                    <a:cubicBezTo>
                      <a:pt x="62" y="194"/>
                      <a:pt x="67" y="172"/>
                      <a:pt x="74" y="153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15" y="153"/>
                      <a:pt x="15" y="153"/>
                      <a:pt x="15" y="153"/>
                    </a:cubicBezTo>
                    <a:cubicBezTo>
                      <a:pt x="15" y="166"/>
                      <a:pt x="17" y="179"/>
                      <a:pt x="19" y="194"/>
                    </a:cubicBezTo>
                    <a:cubicBezTo>
                      <a:pt x="19" y="194"/>
                      <a:pt x="19" y="194"/>
                      <a:pt x="19" y="194"/>
                    </a:cubicBezTo>
                    <a:cubicBezTo>
                      <a:pt x="20" y="201"/>
                      <a:pt x="21" y="209"/>
                      <a:pt x="21" y="216"/>
                    </a:cubicBezTo>
                    <a:cubicBezTo>
                      <a:pt x="21" y="216"/>
                      <a:pt x="21" y="216"/>
                      <a:pt x="21" y="216"/>
                    </a:cubicBezTo>
                    <a:cubicBezTo>
                      <a:pt x="58" y="216"/>
                      <a:pt x="58" y="216"/>
                      <a:pt x="58" y="216"/>
                    </a:cubicBezTo>
                    <a:close/>
                    <a:moveTo>
                      <a:pt x="14" y="153"/>
                    </a:moveTo>
                    <a:cubicBezTo>
                      <a:pt x="14" y="152"/>
                      <a:pt x="14" y="152"/>
                      <a:pt x="14" y="152"/>
                    </a:cubicBezTo>
                    <a:cubicBezTo>
                      <a:pt x="14" y="153"/>
                      <a:pt x="14" y="153"/>
                      <a:pt x="14" y="153"/>
                    </a:cubicBezTo>
                    <a:close/>
                    <a:moveTo>
                      <a:pt x="1933" y="219"/>
                    </a:moveTo>
                    <a:cubicBezTo>
                      <a:pt x="1933" y="219"/>
                      <a:pt x="1932" y="219"/>
                      <a:pt x="1932" y="219"/>
                    </a:cubicBezTo>
                    <a:cubicBezTo>
                      <a:pt x="1932" y="219"/>
                      <a:pt x="1932" y="219"/>
                      <a:pt x="1932" y="219"/>
                    </a:cubicBezTo>
                    <a:cubicBezTo>
                      <a:pt x="1932" y="218"/>
                      <a:pt x="1932" y="218"/>
                      <a:pt x="1932" y="217"/>
                    </a:cubicBezTo>
                    <a:cubicBezTo>
                      <a:pt x="1932" y="217"/>
                      <a:pt x="1932" y="217"/>
                      <a:pt x="1932" y="217"/>
                    </a:cubicBezTo>
                    <a:cubicBezTo>
                      <a:pt x="1932" y="211"/>
                      <a:pt x="1932" y="205"/>
                      <a:pt x="1932" y="199"/>
                    </a:cubicBezTo>
                    <a:cubicBezTo>
                      <a:pt x="1932" y="199"/>
                      <a:pt x="1932" y="199"/>
                      <a:pt x="1932" y="199"/>
                    </a:cubicBezTo>
                    <a:cubicBezTo>
                      <a:pt x="1932" y="181"/>
                      <a:pt x="1931" y="165"/>
                      <a:pt x="1929" y="152"/>
                    </a:cubicBezTo>
                    <a:cubicBezTo>
                      <a:pt x="1929" y="152"/>
                      <a:pt x="1929" y="152"/>
                      <a:pt x="1929" y="152"/>
                    </a:cubicBezTo>
                    <a:cubicBezTo>
                      <a:pt x="1929" y="152"/>
                      <a:pt x="1929" y="151"/>
                      <a:pt x="1929" y="151"/>
                    </a:cubicBezTo>
                    <a:cubicBezTo>
                      <a:pt x="1929" y="151"/>
                      <a:pt x="1929" y="151"/>
                      <a:pt x="1929" y="151"/>
                    </a:cubicBezTo>
                    <a:cubicBezTo>
                      <a:pt x="1929" y="151"/>
                      <a:pt x="1930" y="150"/>
                      <a:pt x="1930" y="150"/>
                    </a:cubicBezTo>
                    <a:cubicBezTo>
                      <a:pt x="1930" y="150"/>
                      <a:pt x="1930" y="150"/>
                      <a:pt x="1930" y="150"/>
                    </a:cubicBezTo>
                    <a:cubicBezTo>
                      <a:pt x="1990" y="150"/>
                      <a:pt x="1990" y="150"/>
                      <a:pt x="1990" y="150"/>
                    </a:cubicBezTo>
                    <a:cubicBezTo>
                      <a:pt x="1991" y="150"/>
                      <a:pt x="1991" y="151"/>
                      <a:pt x="1991" y="152"/>
                    </a:cubicBezTo>
                    <a:cubicBezTo>
                      <a:pt x="1991" y="152"/>
                      <a:pt x="1991" y="152"/>
                      <a:pt x="1991" y="152"/>
                    </a:cubicBezTo>
                    <a:cubicBezTo>
                      <a:pt x="1995" y="174"/>
                      <a:pt x="1996" y="196"/>
                      <a:pt x="1997" y="217"/>
                    </a:cubicBezTo>
                    <a:cubicBezTo>
                      <a:pt x="1997" y="217"/>
                      <a:pt x="1997" y="217"/>
                      <a:pt x="1997" y="217"/>
                    </a:cubicBezTo>
                    <a:cubicBezTo>
                      <a:pt x="1997" y="218"/>
                      <a:pt x="1997" y="218"/>
                      <a:pt x="1996" y="219"/>
                    </a:cubicBezTo>
                    <a:cubicBezTo>
                      <a:pt x="1996" y="219"/>
                      <a:pt x="1996" y="219"/>
                      <a:pt x="1996" y="219"/>
                    </a:cubicBezTo>
                    <a:cubicBezTo>
                      <a:pt x="1996" y="219"/>
                      <a:pt x="1996" y="219"/>
                      <a:pt x="1995" y="219"/>
                    </a:cubicBezTo>
                    <a:cubicBezTo>
                      <a:pt x="1995" y="219"/>
                      <a:pt x="1995" y="219"/>
                      <a:pt x="1995" y="219"/>
                    </a:cubicBezTo>
                    <a:cubicBezTo>
                      <a:pt x="1933" y="219"/>
                      <a:pt x="1933" y="219"/>
                      <a:pt x="1933" y="219"/>
                    </a:cubicBezTo>
                    <a:close/>
                    <a:moveTo>
                      <a:pt x="1994" y="216"/>
                    </a:moveTo>
                    <a:cubicBezTo>
                      <a:pt x="1993" y="196"/>
                      <a:pt x="1992" y="174"/>
                      <a:pt x="1988" y="153"/>
                    </a:cubicBezTo>
                    <a:cubicBezTo>
                      <a:pt x="1988" y="153"/>
                      <a:pt x="1988" y="153"/>
                      <a:pt x="1988" y="153"/>
                    </a:cubicBezTo>
                    <a:cubicBezTo>
                      <a:pt x="1932" y="153"/>
                      <a:pt x="1932" y="153"/>
                      <a:pt x="1932" y="153"/>
                    </a:cubicBezTo>
                    <a:cubicBezTo>
                      <a:pt x="1934" y="166"/>
                      <a:pt x="1935" y="182"/>
                      <a:pt x="1935" y="199"/>
                    </a:cubicBezTo>
                    <a:cubicBezTo>
                      <a:pt x="1935" y="199"/>
                      <a:pt x="1935" y="199"/>
                      <a:pt x="1935" y="199"/>
                    </a:cubicBezTo>
                    <a:cubicBezTo>
                      <a:pt x="1935" y="204"/>
                      <a:pt x="1935" y="210"/>
                      <a:pt x="1935" y="216"/>
                    </a:cubicBezTo>
                    <a:cubicBezTo>
                      <a:pt x="1935" y="216"/>
                      <a:pt x="1935" y="216"/>
                      <a:pt x="1935" y="216"/>
                    </a:cubicBezTo>
                    <a:cubicBezTo>
                      <a:pt x="1994" y="216"/>
                      <a:pt x="1994" y="216"/>
                      <a:pt x="1994" y="216"/>
                    </a:cubicBezTo>
                    <a:close/>
                    <a:moveTo>
                      <a:pt x="565" y="80"/>
                    </a:moveTo>
                    <a:cubicBezTo>
                      <a:pt x="564" y="80"/>
                      <a:pt x="563" y="79"/>
                      <a:pt x="563" y="78"/>
                    </a:cubicBezTo>
                    <a:cubicBezTo>
                      <a:pt x="563" y="78"/>
                      <a:pt x="563" y="78"/>
                      <a:pt x="563" y="78"/>
                    </a:cubicBezTo>
                    <a:cubicBezTo>
                      <a:pt x="563" y="3"/>
                      <a:pt x="563" y="3"/>
                      <a:pt x="563" y="3"/>
                    </a:cubicBezTo>
                    <a:cubicBezTo>
                      <a:pt x="563" y="2"/>
                      <a:pt x="564" y="2"/>
                      <a:pt x="565" y="2"/>
                    </a:cubicBezTo>
                    <a:cubicBezTo>
                      <a:pt x="565" y="2"/>
                      <a:pt x="565" y="2"/>
                      <a:pt x="565" y="2"/>
                    </a:cubicBezTo>
                    <a:cubicBezTo>
                      <a:pt x="587" y="1"/>
                      <a:pt x="608" y="0"/>
                      <a:pt x="630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631" y="0"/>
                      <a:pt x="631" y="0"/>
                      <a:pt x="632" y="1"/>
                    </a:cubicBezTo>
                    <a:cubicBezTo>
                      <a:pt x="632" y="1"/>
                      <a:pt x="632" y="1"/>
                      <a:pt x="632" y="1"/>
                    </a:cubicBezTo>
                    <a:cubicBezTo>
                      <a:pt x="632" y="1"/>
                      <a:pt x="632" y="1"/>
                      <a:pt x="632" y="2"/>
                    </a:cubicBezTo>
                    <a:cubicBezTo>
                      <a:pt x="632" y="2"/>
                      <a:pt x="632" y="2"/>
                      <a:pt x="632" y="2"/>
                    </a:cubicBezTo>
                    <a:cubicBezTo>
                      <a:pt x="632" y="77"/>
                      <a:pt x="632" y="77"/>
                      <a:pt x="632" y="77"/>
                    </a:cubicBezTo>
                    <a:cubicBezTo>
                      <a:pt x="632" y="78"/>
                      <a:pt x="631" y="78"/>
                      <a:pt x="631" y="78"/>
                    </a:cubicBezTo>
                    <a:cubicBezTo>
                      <a:pt x="631" y="78"/>
                      <a:pt x="631" y="78"/>
                      <a:pt x="631" y="78"/>
                    </a:cubicBezTo>
                    <a:cubicBezTo>
                      <a:pt x="624" y="79"/>
                      <a:pt x="617" y="79"/>
                      <a:pt x="610" y="79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10" y="78"/>
                      <a:pt x="610" y="78"/>
                      <a:pt x="610" y="78"/>
                    </a:cubicBezTo>
                    <a:cubicBezTo>
                      <a:pt x="610" y="79"/>
                      <a:pt x="610" y="79"/>
                      <a:pt x="610" y="79"/>
                    </a:cubicBezTo>
                    <a:cubicBezTo>
                      <a:pt x="601" y="80"/>
                      <a:pt x="592" y="80"/>
                      <a:pt x="582" y="80"/>
                    </a:cubicBezTo>
                    <a:cubicBezTo>
                      <a:pt x="582" y="80"/>
                      <a:pt x="582" y="80"/>
                      <a:pt x="582" y="80"/>
                    </a:cubicBezTo>
                    <a:cubicBezTo>
                      <a:pt x="576" y="80"/>
                      <a:pt x="571" y="80"/>
                      <a:pt x="565" y="80"/>
                    </a:cubicBezTo>
                    <a:close/>
                    <a:moveTo>
                      <a:pt x="582" y="77"/>
                    </a:moveTo>
                    <a:cubicBezTo>
                      <a:pt x="591" y="77"/>
                      <a:pt x="601" y="77"/>
                      <a:pt x="610" y="76"/>
                    </a:cubicBezTo>
                    <a:cubicBezTo>
                      <a:pt x="610" y="76"/>
                      <a:pt x="610" y="76"/>
                      <a:pt x="610" y="76"/>
                    </a:cubicBezTo>
                    <a:cubicBezTo>
                      <a:pt x="616" y="76"/>
                      <a:pt x="623" y="76"/>
                      <a:pt x="629" y="75"/>
                    </a:cubicBezTo>
                    <a:cubicBezTo>
                      <a:pt x="629" y="75"/>
                      <a:pt x="629" y="75"/>
                      <a:pt x="629" y="75"/>
                    </a:cubicBezTo>
                    <a:cubicBezTo>
                      <a:pt x="629" y="3"/>
                      <a:pt x="629" y="3"/>
                      <a:pt x="629" y="3"/>
                    </a:cubicBezTo>
                    <a:cubicBezTo>
                      <a:pt x="608" y="3"/>
                      <a:pt x="587" y="4"/>
                      <a:pt x="566" y="4"/>
                    </a:cubicBezTo>
                    <a:cubicBezTo>
                      <a:pt x="566" y="4"/>
                      <a:pt x="566" y="4"/>
                      <a:pt x="566" y="4"/>
                    </a:cubicBezTo>
                    <a:cubicBezTo>
                      <a:pt x="566" y="77"/>
                      <a:pt x="566" y="77"/>
                      <a:pt x="566" y="77"/>
                    </a:cubicBezTo>
                    <a:cubicBezTo>
                      <a:pt x="572" y="77"/>
                      <a:pt x="577" y="77"/>
                      <a:pt x="582" y="77"/>
                    </a:cubicBezTo>
                    <a:close/>
                    <a:moveTo>
                      <a:pt x="158" y="77"/>
                    </a:moveTo>
                    <a:cubicBezTo>
                      <a:pt x="157" y="77"/>
                      <a:pt x="157" y="76"/>
                      <a:pt x="157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7" y="12"/>
                      <a:pt x="158" y="11"/>
                      <a:pt x="158" y="11"/>
                    </a:cubicBezTo>
                    <a:cubicBezTo>
                      <a:pt x="158" y="11"/>
                      <a:pt x="158" y="11"/>
                      <a:pt x="158" y="11"/>
                    </a:cubicBezTo>
                    <a:cubicBezTo>
                      <a:pt x="161" y="11"/>
                      <a:pt x="163" y="11"/>
                      <a:pt x="166" y="11"/>
                    </a:cubicBezTo>
                    <a:cubicBezTo>
                      <a:pt x="166" y="11"/>
                      <a:pt x="166" y="11"/>
                      <a:pt x="166" y="11"/>
                    </a:cubicBezTo>
                    <a:cubicBezTo>
                      <a:pt x="183" y="11"/>
                      <a:pt x="203" y="12"/>
                      <a:pt x="224" y="12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4" y="14"/>
                      <a:pt x="224" y="14"/>
                      <a:pt x="224" y="14"/>
                    </a:cubicBezTo>
                    <a:cubicBezTo>
                      <a:pt x="224" y="12"/>
                      <a:pt x="224" y="12"/>
                      <a:pt x="224" y="12"/>
                    </a:cubicBezTo>
                    <a:cubicBezTo>
                      <a:pt x="225" y="12"/>
                      <a:pt x="225" y="13"/>
                      <a:pt x="225" y="14"/>
                    </a:cubicBezTo>
                    <a:cubicBezTo>
                      <a:pt x="225" y="14"/>
                      <a:pt x="225" y="14"/>
                      <a:pt x="225" y="14"/>
                    </a:cubicBezTo>
                    <a:cubicBezTo>
                      <a:pt x="225" y="63"/>
                      <a:pt x="225" y="63"/>
                      <a:pt x="225" y="63"/>
                    </a:cubicBezTo>
                    <a:cubicBezTo>
                      <a:pt x="225" y="64"/>
                      <a:pt x="225" y="64"/>
                      <a:pt x="224" y="64"/>
                    </a:cubicBezTo>
                    <a:cubicBezTo>
                      <a:pt x="224" y="64"/>
                      <a:pt x="224" y="64"/>
                      <a:pt x="224" y="64"/>
                    </a:cubicBezTo>
                    <a:cubicBezTo>
                      <a:pt x="201" y="66"/>
                      <a:pt x="179" y="70"/>
                      <a:pt x="159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7"/>
                      <a:pt x="159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lose/>
                    <a:moveTo>
                      <a:pt x="160" y="74"/>
                    </a:moveTo>
                    <a:cubicBezTo>
                      <a:pt x="179" y="67"/>
                      <a:pt x="201" y="64"/>
                      <a:pt x="222" y="61"/>
                    </a:cubicBezTo>
                    <a:cubicBezTo>
                      <a:pt x="222" y="61"/>
                      <a:pt x="222" y="61"/>
                      <a:pt x="222" y="61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02" y="15"/>
                      <a:pt x="183" y="14"/>
                      <a:pt x="166" y="14"/>
                    </a:cubicBezTo>
                    <a:cubicBezTo>
                      <a:pt x="166" y="14"/>
                      <a:pt x="166" y="14"/>
                      <a:pt x="166" y="14"/>
                    </a:cubicBezTo>
                    <a:cubicBezTo>
                      <a:pt x="164" y="14"/>
                      <a:pt x="162" y="14"/>
                      <a:pt x="160" y="14"/>
                    </a:cubicBezTo>
                    <a:cubicBezTo>
                      <a:pt x="160" y="14"/>
                      <a:pt x="160" y="14"/>
                      <a:pt x="160" y="14"/>
                    </a:cubicBezTo>
                    <a:cubicBezTo>
                      <a:pt x="160" y="74"/>
                      <a:pt x="160" y="74"/>
                      <a:pt x="160" y="74"/>
                    </a:cubicBezTo>
                    <a:close/>
                    <a:moveTo>
                      <a:pt x="1850" y="77"/>
                    </a:moveTo>
                    <a:cubicBezTo>
                      <a:pt x="1829" y="71"/>
                      <a:pt x="1807" y="69"/>
                      <a:pt x="1785" y="68"/>
                    </a:cubicBezTo>
                    <a:cubicBezTo>
                      <a:pt x="1785" y="68"/>
                      <a:pt x="1785" y="68"/>
                      <a:pt x="1785" y="68"/>
                    </a:cubicBezTo>
                    <a:cubicBezTo>
                      <a:pt x="1784" y="68"/>
                      <a:pt x="1783" y="67"/>
                      <a:pt x="1783" y="66"/>
                    </a:cubicBezTo>
                    <a:cubicBezTo>
                      <a:pt x="1783" y="66"/>
                      <a:pt x="1783" y="66"/>
                      <a:pt x="1783" y="66"/>
                    </a:cubicBezTo>
                    <a:cubicBezTo>
                      <a:pt x="1783" y="14"/>
                      <a:pt x="1783" y="14"/>
                      <a:pt x="1783" y="14"/>
                    </a:cubicBezTo>
                    <a:cubicBezTo>
                      <a:pt x="1783" y="13"/>
                      <a:pt x="1784" y="13"/>
                      <a:pt x="1785" y="13"/>
                    </a:cubicBezTo>
                    <a:cubicBezTo>
                      <a:pt x="1785" y="13"/>
                      <a:pt x="1785" y="13"/>
                      <a:pt x="1785" y="13"/>
                    </a:cubicBezTo>
                    <a:cubicBezTo>
                      <a:pt x="1790" y="12"/>
                      <a:pt x="1796" y="12"/>
                      <a:pt x="1802" y="12"/>
                    </a:cubicBezTo>
                    <a:cubicBezTo>
                      <a:pt x="1802" y="12"/>
                      <a:pt x="1802" y="12"/>
                      <a:pt x="1802" y="12"/>
                    </a:cubicBezTo>
                    <a:cubicBezTo>
                      <a:pt x="1818" y="12"/>
                      <a:pt x="1834" y="13"/>
                      <a:pt x="1850" y="15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0" y="16"/>
                      <a:pt x="1850" y="16"/>
                      <a:pt x="1850" y="16"/>
                    </a:cubicBezTo>
                    <a:cubicBezTo>
                      <a:pt x="1850" y="15"/>
                      <a:pt x="1850" y="15"/>
                      <a:pt x="1850" y="15"/>
                    </a:cubicBezTo>
                    <a:cubicBezTo>
                      <a:pt x="1851" y="15"/>
                      <a:pt x="1852" y="15"/>
                      <a:pt x="1852" y="16"/>
                    </a:cubicBezTo>
                    <a:cubicBezTo>
                      <a:pt x="1852" y="16"/>
                      <a:pt x="1852" y="16"/>
                      <a:pt x="1852" y="16"/>
                    </a:cubicBezTo>
                    <a:cubicBezTo>
                      <a:pt x="1852" y="76"/>
                      <a:pt x="1852" y="76"/>
                      <a:pt x="1852" y="76"/>
                    </a:cubicBezTo>
                    <a:cubicBezTo>
                      <a:pt x="1852" y="76"/>
                      <a:pt x="1851" y="76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51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ubicBezTo>
                      <a:pt x="1850" y="77"/>
                      <a:pt x="1850" y="77"/>
                      <a:pt x="1850" y="77"/>
                    </a:cubicBezTo>
                    <a:close/>
                    <a:moveTo>
                      <a:pt x="1849" y="74"/>
                    </a:moveTo>
                    <a:cubicBezTo>
                      <a:pt x="1849" y="18"/>
                      <a:pt x="1849" y="18"/>
                      <a:pt x="1849" y="18"/>
                    </a:cubicBezTo>
                    <a:cubicBezTo>
                      <a:pt x="1833" y="16"/>
                      <a:pt x="1817" y="15"/>
                      <a:pt x="1802" y="15"/>
                    </a:cubicBezTo>
                    <a:cubicBezTo>
                      <a:pt x="1802" y="15"/>
                      <a:pt x="1802" y="15"/>
                      <a:pt x="1802" y="15"/>
                    </a:cubicBezTo>
                    <a:cubicBezTo>
                      <a:pt x="1797" y="15"/>
                      <a:pt x="1791" y="15"/>
                      <a:pt x="1786" y="16"/>
                    </a:cubicBezTo>
                    <a:cubicBezTo>
                      <a:pt x="1786" y="16"/>
                      <a:pt x="1786" y="16"/>
                      <a:pt x="1786" y="16"/>
                    </a:cubicBezTo>
                    <a:cubicBezTo>
                      <a:pt x="1786" y="65"/>
                      <a:pt x="1786" y="65"/>
                      <a:pt x="1786" y="65"/>
                    </a:cubicBezTo>
                    <a:cubicBezTo>
                      <a:pt x="1808" y="66"/>
                      <a:pt x="1829" y="68"/>
                      <a:pt x="1849" y="74"/>
                    </a:cubicBezTo>
                    <a:close/>
                    <a:moveTo>
                      <a:pt x="1444" y="74"/>
                    </a:moveTo>
                    <a:cubicBezTo>
                      <a:pt x="1423" y="73"/>
                      <a:pt x="1402" y="72"/>
                      <a:pt x="1378" y="70"/>
                    </a:cubicBezTo>
                    <a:cubicBezTo>
                      <a:pt x="1378" y="70"/>
                      <a:pt x="1378" y="70"/>
                      <a:pt x="1378" y="70"/>
                    </a:cubicBezTo>
                    <a:cubicBezTo>
                      <a:pt x="1377" y="70"/>
                      <a:pt x="1377" y="69"/>
                      <a:pt x="1377" y="69"/>
                    </a:cubicBezTo>
                    <a:cubicBezTo>
                      <a:pt x="1377" y="69"/>
                      <a:pt x="1377" y="69"/>
                      <a:pt x="1377" y="69"/>
                    </a:cubicBezTo>
                    <a:cubicBezTo>
                      <a:pt x="1377" y="23"/>
                      <a:pt x="1377" y="23"/>
                      <a:pt x="1377" y="23"/>
                    </a:cubicBezTo>
                    <a:cubicBezTo>
                      <a:pt x="1377" y="23"/>
                      <a:pt x="1377" y="22"/>
                      <a:pt x="1377" y="22"/>
                    </a:cubicBezTo>
                    <a:cubicBezTo>
                      <a:pt x="1377" y="22"/>
                      <a:pt x="1377" y="22"/>
                      <a:pt x="1377" y="22"/>
                    </a:cubicBezTo>
                    <a:cubicBezTo>
                      <a:pt x="1377" y="22"/>
                      <a:pt x="1378" y="22"/>
                      <a:pt x="1378" y="22"/>
                    </a:cubicBezTo>
                    <a:cubicBezTo>
                      <a:pt x="1378" y="22"/>
                      <a:pt x="1378" y="22"/>
                      <a:pt x="1378" y="22"/>
                    </a:cubicBezTo>
                    <a:cubicBezTo>
                      <a:pt x="1400" y="22"/>
                      <a:pt x="1422" y="23"/>
                      <a:pt x="1444" y="23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4"/>
                      <a:pt x="1444" y="24"/>
                      <a:pt x="1444" y="24"/>
                    </a:cubicBezTo>
                    <a:cubicBezTo>
                      <a:pt x="1444" y="23"/>
                      <a:pt x="1444" y="23"/>
                      <a:pt x="1444" y="23"/>
                    </a:cubicBezTo>
                    <a:cubicBezTo>
                      <a:pt x="1444" y="23"/>
                      <a:pt x="1445" y="24"/>
                      <a:pt x="1445" y="24"/>
                    </a:cubicBezTo>
                    <a:cubicBezTo>
                      <a:pt x="1445" y="24"/>
                      <a:pt x="1445" y="24"/>
                      <a:pt x="1445" y="24"/>
                    </a:cubicBezTo>
                    <a:cubicBezTo>
                      <a:pt x="1445" y="72"/>
                      <a:pt x="1445" y="72"/>
                      <a:pt x="1445" y="72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5" y="73"/>
                      <a:pt x="1445" y="73"/>
                      <a:pt x="1445" y="73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ubicBezTo>
                      <a:pt x="1444" y="74"/>
                      <a:pt x="1444" y="74"/>
                      <a:pt x="1444" y="74"/>
                    </a:cubicBezTo>
                    <a:close/>
                    <a:moveTo>
                      <a:pt x="1442" y="71"/>
                    </a:moveTo>
                    <a:cubicBezTo>
                      <a:pt x="1442" y="26"/>
                      <a:pt x="1442" y="26"/>
                      <a:pt x="1442" y="26"/>
                    </a:cubicBezTo>
                    <a:cubicBezTo>
                      <a:pt x="1421" y="26"/>
                      <a:pt x="1400" y="25"/>
                      <a:pt x="1380" y="25"/>
                    </a:cubicBezTo>
                    <a:cubicBezTo>
                      <a:pt x="1380" y="25"/>
                      <a:pt x="1380" y="25"/>
                      <a:pt x="1380" y="25"/>
                    </a:cubicBezTo>
                    <a:cubicBezTo>
                      <a:pt x="1380" y="67"/>
                      <a:pt x="1380" y="67"/>
                      <a:pt x="1380" y="67"/>
                    </a:cubicBezTo>
                    <a:cubicBezTo>
                      <a:pt x="1402" y="69"/>
                      <a:pt x="1423" y="70"/>
                      <a:pt x="1442" y="71"/>
                    </a:cubicBezTo>
                    <a:close/>
                    <a:moveTo>
                      <a:pt x="427" y="71"/>
                    </a:moveTo>
                    <a:cubicBezTo>
                      <a:pt x="405" y="69"/>
                      <a:pt x="383" y="67"/>
                      <a:pt x="362" y="65"/>
                    </a:cubicBezTo>
                    <a:cubicBezTo>
                      <a:pt x="362" y="65"/>
                      <a:pt x="362" y="65"/>
                      <a:pt x="362" y="65"/>
                    </a:cubicBezTo>
                    <a:cubicBezTo>
                      <a:pt x="361" y="65"/>
                      <a:pt x="360" y="65"/>
                      <a:pt x="360" y="64"/>
                    </a:cubicBezTo>
                    <a:cubicBezTo>
                      <a:pt x="360" y="64"/>
                      <a:pt x="360" y="64"/>
                      <a:pt x="360" y="64"/>
                    </a:cubicBezTo>
                    <a:cubicBezTo>
                      <a:pt x="360" y="16"/>
                      <a:pt x="360" y="16"/>
                      <a:pt x="360" y="16"/>
                    </a:cubicBezTo>
                    <a:cubicBezTo>
                      <a:pt x="360" y="15"/>
                      <a:pt x="361" y="14"/>
                      <a:pt x="362" y="14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63" y="14"/>
                      <a:pt x="365" y="14"/>
                      <a:pt x="366" y="14"/>
                    </a:cubicBezTo>
                    <a:cubicBezTo>
                      <a:pt x="366" y="14"/>
                      <a:pt x="366" y="14"/>
                      <a:pt x="366" y="14"/>
                    </a:cubicBezTo>
                    <a:cubicBezTo>
                      <a:pt x="388" y="12"/>
                      <a:pt x="408" y="10"/>
                      <a:pt x="427" y="9"/>
                    </a:cubicBezTo>
                    <a:cubicBezTo>
                      <a:pt x="427" y="9"/>
                      <a:pt x="427" y="9"/>
                      <a:pt x="427" y="9"/>
                    </a:cubicBezTo>
                    <a:cubicBezTo>
                      <a:pt x="427" y="9"/>
                      <a:pt x="428" y="9"/>
                      <a:pt x="428" y="9"/>
                    </a:cubicBezTo>
                    <a:cubicBezTo>
                      <a:pt x="428" y="9"/>
                      <a:pt x="428" y="9"/>
                      <a:pt x="428" y="9"/>
                    </a:cubicBezTo>
                    <a:cubicBezTo>
                      <a:pt x="429" y="9"/>
                      <a:pt x="429" y="10"/>
                      <a:pt x="429" y="10"/>
                    </a:cubicBezTo>
                    <a:cubicBezTo>
                      <a:pt x="429" y="10"/>
                      <a:pt x="429" y="10"/>
                      <a:pt x="429" y="10"/>
                    </a:cubicBezTo>
                    <a:cubicBezTo>
                      <a:pt x="429" y="69"/>
                      <a:pt x="429" y="69"/>
                      <a:pt x="429" y="69"/>
                    </a:cubicBezTo>
                    <a:cubicBezTo>
                      <a:pt x="429" y="70"/>
                      <a:pt x="429" y="70"/>
                      <a:pt x="428" y="70"/>
                    </a:cubicBezTo>
                    <a:cubicBezTo>
                      <a:pt x="428" y="70"/>
                      <a:pt x="428" y="70"/>
                      <a:pt x="428" y="70"/>
                    </a:cubicBezTo>
                    <a:cubicBezTo>
                      <a:pt x="428" y="71"/>
                      <a:pt x="428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ubicBezTo>
                      <a:pt x="427" y="71"/>
                      <a:pt x="427" y="71"/>
                      <a:pt x="427" y="71"/>
                    </a:cubicBezTo>
                    <a:close/>
                    <a:moveTo>
                      <a:pt x="426" y="68"/>
                    </a:moveTo>
                    <a:cubicBezTo>
                      <a:pt x="426" y="12"/>
                      <a:pt x="426" y="12"/>
                      <a:pt x="426" y="12"/>
                    </a:cubicBezTo>
                    <a:cubicBezTo>
                      <a:pt x="407" y="13"/>
                      <a:pt x="387" y="15"/>
                      <a:pt x="367" y="17"/>
                    </a:cubicBezTo>
                    <a:cubicBezTo>
                      <a:pt x="367" y="17"/>
                      <a:pt x="367" y="17"/>
                      <a:pt x="367" y="17"/>
                    </a:cubicBezTo>
                    <a:cubicBezTo>
                      <a:pt x="366" y="17"/>
                      <a:pt x="364" y="17"/>
                      <a:pt x="363" y="17"/>
                    </a:cubicBezTo>
                    <a:cubicBezTo>
                      <a:pt x="363" y="17"/>
                      <a:pt x="363" y="17"/>
                      <a:pt x="363" y="17"/>
                    </a:cubicBezTo>
                    <a:cubicBezTo>
                      <a:pt x="363" y="63"/>
                      <a:pt x="363" y="63"/>
                      <a:pt x="363" y="63"/>
                    </a:cubicBezTo>
                    <a:cubicBezTo>
                      <a:pt x="384" y="64"/>
                      <a:pt x="405" y="66"/>
                      <a:pt x="426" y="68"/>
                    </a:cubicBezTo>
                    <a:close/>
                    <a:moveTo>
                      <a:pt x="767" y="70"/>
                    </a:move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69"/>
                      <a:pt x="767" y="69"/>
                      <a:pt x="767" y="69"/>
                    </a:cubicBezTo>
                    <a:cubicBezTo>
                      <a:pt x="767" y="2"/>
                      <a:pt x="767" y="2"/>
                      <a:pt x="767" y="2"/>
                    </a:cubicBezTo>
                    <a:cubicBezTo>
                      <a:pt x="767" y="2"/>
                      <a:pt x="767" y="1"/>
                      <a:pt x="767" y="1"/>
                    </a:cubicBezTo>
                    <a:cubicBezTo>
                      <a:pt x="767" y="1"/>
                      <a:pt x="767" y="1"/>
                      <a:pt x="767" y="1"/>
                    </a:cubicBezTo>
                    <a:cubicBezTo>
                      <a:pt x="768" y="1"/>
                      <a:pt x="768" y="0"/>
                      <a:pt x="768" y="0"/>
                    </a:cubicBezTo>
                    <a:cubicBezTo>
                      <a:pt x="768" y="0"/>
                      <a:pt x="768" y="0"/>
                      <a:pt x="768" y="0"/>
                    </a:cubicBezTo>
                    <a:cubicBezTo>
                      <a:pt x="790" y="1"/>
                      <a:pt x="812" y="1"/>
                      <a:pt x="834" y="2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4" y="3"/>
                      <a:pt x="834" y="3"/>
                      <a:pt x="834" y="3"/>
                    </a:cubicBezTo>
                    <a:cubicBezTo>
                      <a:pt x="834" y="2"/>
                      <a:pt x="834" y="2"/>
                      <a:pt x="834" y="2"/>
                    </a:cubicBezTo>
                    <a:cubicBezTo>
                      <a:pt x="835" y="2"/>
                      <a:pt x="835" y="2"/>
                      <a:pt x="835" y="3"/>
                    </a:cubicBezTo>
                    <a:cubicBezTo>
                      <a:pt x="835" y="3"/>
                      <a:pt x="835" y="3"/>
                      <a:pt x="835" y="3"/>
                    </a:cubicBezTo>
                    <a:cubicBezTo>
                      <a:pt x="835" y="64"/>
                      <a:pt x="835" y="64"/>
                      <a:pt x="835" y="64"/>
                    </a:cubicBezTo>
                    <a:cubicBezTo>
                      <a:pt x="835" y="65"/>
                      <a:pt x="835" y="66"/>
                      <a:pt x="834" y="66"/>
                    </a:cubicBezTo>
                    <a:cubicBezTo>
                      <a:pt x="834" y="66"/>
                      <a:pt x="834" y="66"/>
                      <a:pt x="834" y="66"/>
                    </a:cubicBezTo>
                    <a:cubicBezTo>
                      <a:pt x="812" y="67"/>
                      <a:pt x="790" y="69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8" y="70"/>
                    </a:cubicBezTo>
                    <a:cubicBezTo>
                      <a:pt x="768" y="70"/>
                      <a:pt x="768" y="70"/>
                      <a:pt x="767" y="70"/>
                    </a:cubicBezTo>
                    <a:close/>
                    <a:moveTo>
                      <a:pt x="770" y="67"/>
                    </a:moveTo>
                    <a:cubicBezTo>
                      <a:pt x="791" y="66"/>
                      <a:pt x="811" y="64"/>
                      <a:pt x="832" y="63"/>
                    </a:cubicBezTo>
                    <a:cubicBezTo>
                      <a:pt x="832" y="63"/>
                      <a:pt x="832" y="63"/>
                      <a:pt x="832" y="63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12" y="4"/>
                      <a:pt x="791" y="4"/>
                      <a:pt x="770" y="3"/>
                    </a:cubicBezTo>
                    <a:cubicBezTo>
                      <a:pt x="770" y="3"/>
                      <a:pt x="770" y="3"/>
                      <a:pt x="770" y="3"/>
                    </a:cubicBezTo>
                    <a:cubicBezTo>
                      <a:pt x="770" y="67"/>
                      <a:pt x="770" y="67"/>
                      <a:pt x="770" y="67"/>
                    </a:cubicBezTo>
                    <a:close/>
                    <a:moveTo>
                      <a:pt x="1580" y="68"/>
                    </a:moveTo>
                    <a:cubicBezTo>
                      <a:pt x="1580" y="68"/>
                      <a:pt x="1580" y="68"/>
                      <a:pt x="1580" y="67"/>
                    </a:cubicBezTo>
                    <a:cubicBezTo>
                      <a:pt x="1580" y="67"/>
                      <a:pt x="1580" y="67"/>
                      <a:pt x="1580" y="67"/>
                    </a:cubicBezTo>
                    <a:cubicBezTo>
                      <a:pt x="1580" y="24"/>
                      <a:pt x="1580" y="24"/>
                      <a:pt x="1580" y="24"/>
                    </a:cubicBezTo>
                    <a:cubicBezTo>
                      <a:pt x="1580" y="23"/>
                      <a:pt x="1581" y="22"/>
                      <a:pt x="1581" y="22"/>
                    </a:cubicBezTo>
                    <a:cubicBezTo>
                      <a:pt x="1581" y="22"/>
                      <a:pt x="1581" y="22"/>
                      <a:pt x="1581" y="22"/>
                    </a:cubicBezTo>
                    <a:cubicBezTo>
                      <a:pt x="1603" y="22"/>
                      <a:pt x="1625" y="21"/>
                      <a:pt x="1647" y="20"/>
                    </a:cubicBezTo>
                    <a:cubicBezTo>
                      <a:pt x="1647" y="20"/>
                      <a:pt x="1647" y="20"/>
                      <a:pt x="1647" y="20"/>
                    </a:cubicBezTo>
                    <a:cubicBezTo>
                      <a:pt x="1647" y="20"/>
                      <a:pt x="1648" y="20"/>
                      <a:pt x="1648" y="21"/>
                    </a:cubicBezTo>
                    <a:cubicBezTo>
                      <a:pt x="1648" y="21"/>
                      <a:pt x="1648" y="21"/>
                      <a:pt x="1648" y="21"/>
                    </a:cubicBezTo>
                    <a:cubicBezTo>
                      <a:pt x="1648" y="21"/>
                      <a:pt x="1648" y="21"/>
                      <a:pt x="1648" y="22"/>
                    </a:cubicBezTo>
                    <a:cubicBezTo>
                      <a:pt x="1648" y="22"/>
                      <a:pt x="1648" y="22"/>
                      <a:pt x="1648" y="22"/>
                    </a:cubicBezTo>
                    <a:cubicBezTo>
                      <a:pt x="1648" y="65"/>
                      <a:pt x="1648" y="65"/>
                      <a:pt x="1648" y="65"/>
                    </a:cubicBezTo>
                    <a:cubicBezTo>
                      <a:pt x="1648" y="66"/>
                      <a:pt x="1648" y="66"/>
                      <a:pt x="1647" y="66"/>
                    </a:cubicBezTo>
                    <a:cubicBezTo>
                      <a:pt x="1647" y="66"/>
                      <a:pt x="1647" y="66"/>
                      <a:pt x="1647" y="66"/>
                    </a:cubicBezTo>
                    <a:cubicBezTo>
                      <a:pt x="1624" y="66"/>
                      <a:pt x="1603" y="67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1" y="69"/>
                    </a:cubicBezTo>
                    <a:cubicBezTo>
                      <a:pt x="1581" y="69"/>
                      <a:pt x="1581" y="69"/>
                      <a:pt x="1580" y="68"/>
                    </a:cubicBezTo>
                    <a:close/>
                    <a:moveTo>
                      <a:pt x="1583" y="66"/>
                    </a:moveTo>
                    <a:cubicBezTo>
                      <a:pt x="1603" y="64"/>
                      <a:pt x="1624" y="63"/>
                      <a:pt x="1645" y="63"/>
                    </a:cubicBezTo>
                    <a:cubicBezTo>
                      <a:pt x="1645" y="63"/>
                      <a:pt x="1645" y="63"/>
                      <a:pt x="1645" y="63"/>
                    </a:cubicBezTo>
                    <a:cubicBezTo>
                      <a:pt x="1645" y="23"/>
                      <a:pt x="1645" y="23"/>
                      <a:pt x="1645" y="23"/>
                    </a:cubicBezTo>
                    <a:cubicBezTo>
                      <a:pt x="1625" y="24"/>
                      <a:pt x="1604" y="25"/>
                      <a:pt x="1583" y="25"/>
                    </a:cubicBezTo>
                    <a:cubicBezTo>
                      <a:pt x="1583" y="25"/>
                      <a:pt x="1583" y="25"/>
                      <a:pt x="1583" y="25"/>
                    </a:cubicBezTo>
                    <a:cubicBezTo>
                      <a:pt x="1583" y="66"/>
                      <a:pt x="1583" y="66"/>
                      <a:pt x="1583" y="66"/>
                    </a:cubicBezTo>
                    <a:close/>
                    <a:moveTo>
                      <a:pt x="971" y="58"/>
                    </a:moveTo>
                    <a:cubicBezTo>
                      <a:pt x="970" y="57"/>
                      <a:pt x="970" y="57"/>
                      <a:pt x="970" y="56"/>
                    </a:cubicBezTo>
                    <a:cubicBezTo>
                      <a:pt x="970" y="56"/>
                      <a:pt x="970" y="56"/>
                      <a:pt x="970" y="56"/>
                    </a:cubicBezTo>
                    <a:cubicBezTo>
                      <a:pt x="970" y="7"/>
                      <a:pt x="970" y="7"/>
                      <a:pt x="970" y="7"/>
                    </a:cubicBezTo>
                    <a:cubicBezTo>
                      <a:pt x="970" y="7"/>
                      <a:pt x="970" y="6"/>
                      <a:pt x="971" y="6"/>
                    </a:cubicBezTo>
                    <a:cubicBezTo>
                      <a:pt x="971" y="6"/>
                      <a:pt x="971" y="6"/>
                      <a:pt x="971" y="6"/>
                    </a:cubicBezTo>
                    <a:cubicBezTo>
                      <a:pt x="971" y="6"/>
                      <a:pt x="971" y="6"/>
                      <a:pt x="972" y="6"/>
                    </a:cubicBezTo>
                    <a:cubicBezTo>
                      <a:pt x="972" y="6"/>
                      <a:pt x="972" y="6"/>
                      <a:pt x="972" y="6"/>
                    </a:cubicBezTo>
                    <a:cubicBezTo>
                      <a:pt x="994" y="7"/>
                      <a:pt x="1015" y="8"/>
                      <a:pt x="1037" y="8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7" y="10"/>
                      <a:pt x="1037" y="10"/>
                      <a:pt x="1037" y="10"/>
                    </a:cubicBezTo>
                    <a:cubicBezTo>
                      <a:pt x="1037" y="8"/>
                      <a:pt x="1037" y="8"/>
                      <a:pt x="1037" y="8"/>
                    </a:cubicBezTo>
                    <a:cubicBezTo>
                      <a:pt x="1038" y="8"/>
                      <a:pt x="1039" y="9"/>
                      <a:pt x="1039" y="10"/>
                    </a:cubicBezTo>
                    <a:cubicBezTo>
                      <a:pt x="1039" y="10"/>
                      <a:pt x="1039" y="10"/>
                      <a:pt x="1039" y="10"/>
                    </a:cubicBezTo>
                    <a:cubicBezTo>
                      <a:pt x="1039" y="54"/>
                      <a:pt x="1039" y="54"/>
                      <a:pt x="1039" y="54"/>
                    </a:cubicBezTo>
                    <a:cubicBezTo>
                      <a:pt x="1039" y="55"/>
                      <a:pt x="1038" y="56"/>
                      <a:pt x="1037" y="56"/>
                    </a:cubicBezTo>
                    <a:cubicBezTo>
                      <a:pt x="1037" y="56"/>
                      <a:pt x="1037" y="56"/>
                      <a:pt x="1037" y="56"/>
                    </a:cubicBezTo>
                    <a:cubicBezTo>
                      <a:pt x="1015" y="56"/>
                      <a:pt x="993" y="57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2" y="58"/>
                      <a:pt x="972" y="58"/>
                      <a:pt x="972" y="58"/>
                    </a:cubicBezTo>
                    <a:cubicBezTo>
                      <a:pt x="971" y="58"/>
                      <a:pt x="971" y="58"/>
                      <a:pt x="971" y="58"/>
                    </a:cubicBezTo>
                    <a:close/>
                    <a:moveTo>
                      <a:pt x="973" y="55"/>
                    </a:moveTo>
                    <a:cubicBezTo>
                      <a:pt x="994" y="54"/>
                      <a:pt x="1015" y="53"/>
                      <a:pt x="1036" y="53"/>
                    </a:cubicBezTo>
                    <a:cubicBezTo>
                      <a:pt x="1036" y="53"/>
                      <a:pt x="1036" y="53"/>
                      <a:pt x="1036" y="53"/>
                    </a:cubicBezTo>
                    <a:cubicBezTo>
                      <a:pt x="1036" y="11"/>
                      <a:pt x="1036" y="11"/>
                      <a:pt x="1036" y="11"/>
                    </a:cubicBezTo>
                    <a:cubicBezTo>
                      <a:pt x="1015" y="11"/>
                      <a:pt x="994" y="10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55"/>
                      <a:pt x="973" y="55"/>
                      <a:pt x="973" y="55"/>
                    </a:cubicBezTo>
                    <a:close/>
                    <a:moveTo>
                      <a:pt x="1240" y="58"/>
                    </a:moveTo>
                    <a:cubicBezTo>
                      <a:pt x="1218" y="57"/>
                      <a:pt x="1197" y="56"/>
                      <a:pt x="1175" y="55"/>
                    </a:cubicBezTo>
                    <a:cubicBezTo>
                      <a:pt x="1175" y="55"/>
                      <a:pt x="1175" y="55"/>
                      <a:pt x="1175" y="55"/>
                    </a:cubicBezTo>
                    <a:cubicBezTo>
                      <a:pt x="1174" y="55"/>
                      <a:pt x="1173" y="54"/>
                      <a:pt x="1173" y="54"/>
                    </a:cubicBezTo>
                    <a:cubicBezTo>
                      <a:pt x="1173" y="54"/>
                      <a:pt x="1173" y="54"/>
                      <a:pt x="1173" y="54"/>
                    </a:cubicBezTo>
                    <a:cubicBezTo>
                      <a:pt x="1173" y="16"/>
                      <a:pt x="1173" y="16"/>
                      <a:pt x="1173" y="16"/>
                    </a:cubicBezTo>
                    <a:cubicBezTo>
                      <a:pt x="1173" y="16"/>
                      <a:pt x="1174" y="15"/>
                      <a:pt x="1174" y="15"/>
                    </a:cubicBezTo>
                    <a:cubicBezTo>
                      <a:pt x="1174" y="15"/>
                      <a:pt x="1174" y="15"/>
                      <a:pt x="1174" y="15"/>
                    </a:cubicBezTo>
                    <a:cubicBezTo>
                      <a:pt x="1174" y="15"/>
                      <a:pt x="1174" y="14"/>
                      <a:pt x="1175" y="15"/>
                    </a:cubicBezTo>
                    <a:cubicBezTo>
                      <a:pt x="1175" y="15"/>
                      <a:pt x="1175" y="15"/>
                      <a:pt x="1175" y="15"/>
                    </a:cubicBezTo>
                    <a:cubicBezTo>
                      <a:pt x="1197" y="15"/>
                      <a:pt x="1219" y="16"/>
                      <a:pt x="1240" y="17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0" y="19"/>
                      <a:pt x="1240" y="19"/>
                      <a:pt x="1240" y="19"/>
                    </a:cubicBezTo>
                    <a:cubicBezTo>
                      <a:pt x="1240" y="17"/>
                      <a:pt x="1240" y="17"/>
                      <a:pt x="1240" y="17"/>
                    </a:cubicBezTo>
                    <a:cubicBezTo>
                      <a:pt x="1241" y="17"/>
                      <a:pt x="1242" y="18"/>
                      <a:pt x="1242" y="19"/>
                    </a:cubicBezTo>
                    <a:cubicBezTo>
                      <a:pt x="1242" y="19"/>
                      <a:pt x="1242" y="19"/>
                      <a:pt x="1242" y="19"/>
                    </a:cubicBezTo>
                    <a:cubicBezTo>
                      <a:pt x="1242" y="56"/>
                      <a:pt x="1242" y="56"/>
                      <a:pt x="1242" y="56"/>
                    </a:cubicBezTo>
                    <a:cubicBezTo>
                      <a:pt x="1242" y="57"/>
                      <a:pt x="1242" y="57"/>
                      <a:pt x="1241" y="57"/>
                    </a:cubicBezTo>
                    <a:cubicBezTo>
                      <a:pt x="1241" y="57"/>
                      <a:pt x="1241" y="57"/>
                      <a:pt x="1241" y="57"/>
                    </a:cubicBezTo>
                    <a:cubicBezTo>
                      <a:pt x="1241" y="58"/>
                      <a:pt x="1241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ubicBezTo>
                      <a:pt x="1240" y="58"/>
                      <a:pt x="1240" y="58"/>
                      <a:pt x="1240" y="58"/>
                    </a:cubicBezTo>
                    <a:close/>
                    <a:moveTo>
                      <a:pt x="1239" y="55"/>
                    </a:moveTo>
                    <a:cubicBezTo>
                      <a:pt x="1239" y="20"/>
                      <a:pt x="1239" y="20"/>
                      <a:pt x="1239" y="20"/>
                    </a:cubicBezTo>
                    <a:cubicBezTo>
                      <a:pt x="1218" y="19"/>
                      <a:pt x="1197" y="18"/>
                      <a:pt x="1176" y="18"/>
                    </a:cubicBezTo>
                    <a:cubicBezTo>
                      <a:pt x="1176" y="18"/>
                      <a:pt x="1176" y="18"/>
                      <a:pt x="1176" y="18"/>
                    </a:cubicBezTo>
                    <a:cubicBezTo>
                      <a:pt x="1176" y="52"/>
                      <a:pt x="1176" y="52"/>
                      <a:pt x="1176" y="52"/>
                    </a:cubicBezTo>
                    <a:cubicBezTo>
                      <a:pt x="1197" y="53"/>
                      <a:pt x="1218" y="54"/>
                      <a:pt x="1239" y="55"/>
                    </a:cubicBezTo>
                    <a:close/>
                  </a:path>
                </a:pathLst>
              </a:custGeom>
              <a:solidFill>
                <a:srgbClr val="753C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31657" y="1590993"/>
            <a:ext cx="8727583" cy="4169686"/>
            <a:chOff x="267824" y="1593472"/>
            <a:chExt cx="8727583" cy="4363774"/>
          </a:xfrm>
        </p:grpSpPr>
        <p:grpSp>
          <p:nvGrpSpPr>
            <p:cNvPr id="135" name="Google Shape;2195;p53"/>
            <p:cNvGrpSpPr/>
            <p:nvPr/>
          </p:nvGrpSpPr>
          <p:grpSpPr>
            <a:xfrm rot="5400000">
              <a:off x="2856409" y="-995113"/>
              <a:ext cx="3550414" cy="8727583"/>
              <a:chOff x="3146692" y="2061550"/>
              <a:chExt cx="1322000" cy="1580706"/>
            </a:xfrm>
          </p:grpSpPr>
          <p:sp>
            <p:nvSpPr>
              <p:cNvPr id="137" name="Google Shape;2197;p53"/>
              <p:cNvSpPr/>
              <p:nvPr/>
            </p:nvSpPr>
            <p:spPr>
              <a:xfrm>
                <a:off x="3146692" y="2233781"/>
                <a:ext cx="1322000" cy="1408475"/>
              </a:xfrm>
              <a:custGeom>
                <a:avLst/>
                <a:gdLst/>
                <a:ahLst/>
                <a:cxnLst/>
                <a:rect l="l" t="t" r="r" b="b"/>
                <a:pathLst>
                  <a:path w="52880" h="56339" extrusionOk="0">
                    <a:moveTo>
                      <a:pt x="3097" y="2839"/>
                    </a:moveTo>
                    <a:cubicBezTo>
                      <a:pt x="3613" y="9479"/>
                      <a:pt x="3976" y="16132"/>
                      <a:pt x="4046" y="22814"/>
                    </a:cubicBezTo>
                    <a:cubicBezTo>
                      <a:pt x="4116" y="29858"/>
                      <a:pt x="3767" y="36846"/>
                      <a:pt x="3209" y="43876"/>
                    </a:cubicBezTo>
                    <a:cubicBezTo>
                      <a:pt x="2972" y="46722"/>
                      <a:pt x="2818" y="49567"/>
                      <a:pt x="2135" y="52329"/>
                    </a:cubicBezTo>
                    <a:cubicBezTo>
                      <a:pt x="2107" y="52287"/>
                      <a:pt x="2051" y="52273"/>
                      <a:pt x="1981" y="52273"/>
                    </a:cubicBezTo>
                    <a:cubicBezTo>
                      <a:pt x="1493" y="52217"/>
                      <a:pt x="991" y="52162"/>
                      <a:pt x="503" y="52106"/>
                    </a:cubicBezTo>
                    <a:cubicBezTo>
                      <a:pt x="726" y="45410"/>
                      <a:pt x="1661" y="38771"/>
                      <a:pt x="2428" y="32104"/>
                    </a:cubicBezTo>
                    <a:cubicBezTo>
                      <a:pt x="3195" y="25366"/>
                      <a:pt x="3572" y="18671"/>
                      <a:pt x="3237" y="11864"/>
                    </a:cubicBezTo>
                    <a:cubicBezTo>
                      <a:pt x="3083" y="8851"/>
                      <a:pt x="2944" y="5852"/>
                      <a:pt x="3097" y="2839"/>
                    </a:cubicBezTo>
                    <a:close/>
                    <a:moveTo>
                      <a:pt x="51736" y="46303"/>
                    </a:moveTo>
                    <a:lnTo>
                      <a:pt x="51736" y="46303"/>
                    </a:lnTo>
                    <a:cubicBezTo>
                      <a:pt x="51401" y="46666"/>
                      <a:pt x="51053" y="47042"/>
                      <a:pt x="50704" y="47391"/>
                    </a:cubicBezTo>
                    <a:cubicBezTo>
                      <a:pt x="50230" y="47893"/>
                      <a:pt x="49742" y="48382"/>
                      <a:pt x="49253" y="48884"/>
                    </a:cubicBezTo>
                    <a:cubicBezTo>
                      <a:pt x="49225" y="48898"/>
                      <a:pt x="49184" y="48939"/>
                      <a:pt x="49170" y="48967"/>
                    </a:cubicBezTo>
                    <a:cubicBezTo>
                      <a:pt x="48347" y="49804"/>
                      <a:pt x="47510" y="50627"/>
                      <a:pt x="46645" y="51408"/>
                    </a:cubicBezTo>
                    <a:cubicBezTo>
                      <a:pt x="46226" y="51799"/>
                      <a:pt x="45780" y="52106"/>
                      <a:pt x="45334" y="52385"/>
                    </a:cubicBezTo>
                    <a:cubicBezTo>
                      <a:pt x="46366" y="50823"/>
                      <a:pt x="46896" y="49065"/>
                      <a:pt x="46784" y="47126"/>
                    </a:cubicBezTo>
                    <a:lnTo>
                      <a:pt x="46784" y="47126"/>
                    </a:lnTo>
                    <a:cubicBezTo>
                      <a:pt x="47423" y="47252"/>
                      <a:pt x="48117" y="47388"/>
                      <a:pt x="48787" y="47388"/>
                    </a:cubicBezTo>
                    <a:cubicBezTo>
                      <a:pt x="49230" y="47388"/>
                      <a:pt x="49663" y="47329"/>
                      <a:pt x="50062" y="47168"/>
                    </a:cubicBezTo>
                    <a:cubicBezTo>
                      <a:pt x="50634" y="46945"/>
                      <a:pt x="51192" y="46638"/>
                      <a:pt x="51736" y="46303"/>
                    </a:cubicBezTo>
                    <a:close/>
                    <a:moveTo>
                      <a:pt x="5113" y="529"/>
                    </a:moveTo>
                    <a:cubicBezTo>
                      <a:pt x="7758" y="529"/>
                      <a:pt x="10393" y="642"/>
                      <a:pt x="13029" y="859"/>
                    </a:cubicBezTo>
                    <a:cubicBezTo>
                      <a:pt x="16139" y="1124"/>
                      <a:pt x="19236" y="1626"/>
                      <a:pt x="22346" y="1975"/>
                    </a:cubicBezTo>
                    <a:cubicBezTo>
                      <a:pt x="23802" y="2149"/>
                      <a:pt x="25254" y="2213"/>
                      <a:pt x="26705" y="2213"/>
                    </a:cubicBezTo>
                    <a:cubicBezTo>
                      <a:pt x="28385" y="2213"/>
                      <a:pt x="30064" y="2128"/>
                      <a:pt x="31748" y="2030"/>
                    </a:cubicBezTo>
                    <a:cubicBezTo>
                      <a:pt x="34886" y="1863"/>
                      <a:pt x="38025" y="1682"/>
                      <a:pt x="41163" y="1486"/>
                    </a:cubicBezTo>
                    <a:cubicBezTo>
                      <a:pt x="44608" y="1305"/>
                      <a:pt x="48068" y="1110"/>
                      <a:pt x="51527" y="900"/>
                    </a:cubicBezTo>
                    <a:lnTo>
                      <a:pt x="51527" y="900"/>
                    </a:lnTo>
                    <a:cubicBezTo>
                      <a:pt x="51471" y="8042"/>
                      <a:pt x="51206" y="15226"/>
                      <a:pt x="51471" y="22381"/>
                    </a:cubicBezTo>
                    <a:cubicBezTo>
                      <a:pt x="51611" y="25896"/>
                      <a:pt x="51918" y="29384"/>
                      <a:pt x="51904" y="32913"/>
                    </a:cubicBezTo>
                    <a:cubicBezTo>
                      <a:pt x="51890" y="36330"/>
                      <a:pt x="51959" y="39761"/>
                      <a:pt x="52113" y="43179"/>
                    </a:cubicBezTo>
                    <a:cubicBezTo>
                      <a:pt x="52127" y="43611"/>
                      <a:pt x="52169" y="44071"/>
                      <a:pt x="52183" y="44504"/>
                    </a:cubicBezTo>
                    <a:cubicBezTo>
                      <a:pt x="52196" y="44727"/>
                      <a:pt x="52183" y="44964"/>
                      <a:pt x="52224" y="45187"/>
                    </a:cubicBezTo>
                    <a:cubicBezTo>
                      <a:pt x="52224" y="45201"/>
                      <a:pt x="52238" y="45271"/>
                      <a:pt x="52252" y="45355"/>
                    </a:cubicBezTo>
                    <a:cubicBezTo>
                      <a:pt x="51611" y="45787"/>
                      <a:pt x="50941" y="46178"/>
                      <a:pt x="50272" y="46512"/>
                    </a:cubicBezTo>
                    <a:cubicBezTo>
                      <a:pt x="49772" y="46750"/>
                      <a:pt x="49250" y="46833"/>
                      <a:pt x="48722" y="46833"/>
                    </a:cubicBezTo>
                    <a:cubicBezTo>
                      <a:pt x="48010" y="46833"/>
                      <a:pt x="47286" y="46682"/>
                      <a:pt x="46589" y="46554"/>
                    </a:cubicBezTo>
                    <a:cubicBezTo>
                      <a:pt x="46567" y="46548"/>
                      <a:pt x="46544" y="46545"/>
                      <a:pt x="46522" y="46545"/>
                    </a:cubicBezTo>
                    <a:cubicBezTo>
                      <a:pt x="46384" y="46545"/>
                      <a:pt x="46242" y="46648"/>
                      <a:pt x="46254" y="46791"/>
                    </a:cubicBezTo>
                    <a:cubicBezTo>
                      <a:pt x="46478" y="49093"/>
                      <a:pt x="45766" y="51115"/>
                      <a:pt x="44316" y="52901"/>
                    </a:cubicBezTo>
                    <a:cubicBezTo>
                      <a:pt x="43102" y="53417"/>
                      <a:pt x="41763" y="53640"/>
                      <a:pt x="40312" y="53668"/>
                    </a:cubicBezTo>
                    <a:cubicBezTo>
                      <a:pt x="39413" y="53672"/>
                      <a:pt x="38514" y="53673"/>
                      <a:pt x="37616" y="53673"/>
                    </a:cubicBezTo>
                    <a:cubicBezTo>
                      <a:pt x="34921" y="53673"/>
                      <a:pt x="32233" y="53658"/>
                      <a:pt x="29544" y="53626"/>
                    </a:cubicBezTo>
                    <a:cubicBezTo>
                      <a:pt x="22796" y="53566"/>
                      <a:pt x="16048" y="53464"/>
                      <a:pt x="9281" y="53464"/>
                    </a:cubicBezTo>
                    <a:cubicBezTo>
                      <a:pt x="8202" y="53464"/>
                      <a:pt x="7121" y="53467"/>
                      <a:pt x="6041" y="53473"/>
                    </a:cubicBezTo>
                    <a:cubicBezTo>
                      <a:pt x="6096" y="52999"/>
                      <a:pt x="6027" y="52496"/>
                      <a:pt x="6013" y="52036"/>
                    </a:cubicBezTo>
                    <a:cubicBezTo>
                      <a:pt x="5957" y="50976"/>
                      <a:pt x="5943" y="49930"/>
                      <a:pt x="5957" y="48870"/>
                    </a:cubicBezTo>
                    <a:cubicBezTo>
                      <a:pt x="5957" y="48842"/>
                      <a:pt x="5971" y="48814"/>
                      <a:pt x="5971" y="48772"/>
                    </a:cubicBezTo>
                    <a:lnTo>
                      <a:pt x="5971" y="48465"/>
                    </a:lnTo>
                    <a:lnTo>
                      <a:pt x="5971" y="48423"/>
                    </a:lnTo>
                    <a:lnTo>
                      <a:pt x="5971" y="48409"/>
                    </a:lnTo>
                    <a:cubicBezTo>
                      <a:pt x="5957" y="42593"/>
                      <a:pt x="5762" y="36776"/>
                      <a:pt x="5594" y="30960"/>
                    </a:cubicBezTo>
                    <a:cubicBezTo>
                      <a:pt x="5385" y="24502"/>
                      <a:pt x="5455" y="18043"/>
                      <a:pt x="5134" y="11585"/>
                    </a:cubicBezTo>
                    <a:cubicBezTo>
                      <a:pt x="4966" y="7875"/>
                      <a:pt x="4576" y="4178"/>
                      <a:pt x="3851" y="538"/>
                    </a:cubicBezTo>
                    <a:cubicBezTo>
                      <a:pt x="4272" y="532"/>
                      <a:pt x="4692" y="529"/>
                      <a:pt x="5113" y="529"/>
                    </a:cubicBezTo>
                    <a:close/>
                    <a:moveTo>
                      <a:pt x="3530" y="1821"/>
                    </a:moveTo>
                    <a:lnTo>
                      <a:pt x="3530" y="1821"/>
                    </a:lnTo>
                    <a:cubicBezTo>
                      <a:pt x="4674" y="8098"/>
                      <a:pt x="4715" y="14500"/>
                      <a:pt x="4813" y="20875"/>
                    </a:cubicBezTo>
                    <a:cubicBezTo>
                      <a:pt x="4897" y="26719"/>
                      <a:pt x="5120" y="32564"/>
                      <a:pt x="5273" y="38408"/>
                    </a:cubicBezTo>
                    <a:cubicBezTo>
                      <a:pt x="5371" y="41770"/>
                      <a:pt x="5441" y="45132"/>
                      <a:pt x="5441" y="48507"/>
                    </a:cubicBezTo>
                    <a:cubicBezTo>
                      <a:pt x="5385" y="49609"/>
                      <a:pt x="5399" y="50725"/>
                      <a:pt x="5455" y="51827"/>
                    </a:cubicBezTo>
                    <a:cubicBezTo>
                      <a:pt x="5483" y="52399"/>
                      <a:pt x="5622" y="53124"/>
                      <a:pt x="5455" y="53682"/>
                    </a:cubicBezTo>
                    <a:cubicBezTo>
                      <a:pt x="5399" y="53835"/>
                      <a:pt x="5538" y="54017"/>
                      <a:pt x="5692" y="54017"/>
                    </a:cubicBezTo>
                    <a:cubicBezTo>
                      <a:pt x="6800" y="54010"/>
                      <a:pt x="7907" y="54008"/>
                      <a:pt x="9015" y="54008"/>
                    </a:cubicBezTo>
                    <a:cubicBezTo>
                      <a:pt x="15188" y="54008"/>
                      <a:pt x="21360" y="54095"/>
                      <a:pt x="27521" y="54142"/>
                    </a:cubicBezTo>
                    <a:cubicBezTo>
                      <a:pt x="30552" y="54177"/>
                      <a:pt x="33582" y="54202"/>
                      <a:pt x="36612" y="54202"/>
                    </a:cubicBezTo>
                    <a:cubicBezTo>
                      <a:pt x="37264" y="54202"/>
                      <a:pt x="37916" y="54201"/>
                      <a:pt x="38569" y="54198"/>
                    </a:cubicBezTo>
                    <a:cubicBezTo>
                      <a:pt x="38695" y="54198"/>
                      <a:pt x="38821" y="54198"/>
                      <a:pt x="38947" y="54198"/>
                    </a:cubicBezTo>
                    <a:cubicBezTo>
                      <a:pt x="41431" y="54198"/>
                      <a:pt x="43921" y="54160"/>
                      <a:pt x="46031" y="52594"/>
                    </a:cubicBezTo>
                    <a:cubicBezTo>
                      <a:pt x="47091" y="51813"/>
                      <a:pt x="48054" y="50850"/>
                      <a:pt x="48988" y="49888"/>
                    </a:cubicBezTo>
                    <a:lnTo>
                      <a:pt x="48988" y="49888"/>
                    </a:lnTo>
                    <a:cubicBezTo>
                      <a:pt x="48933" y="50446"/>
                      <a:pt x="48974" y="50976"/>
                      <a:pt x="49030" y="51604"/>
                    </a:cubicBezTo>
                    <a:cubicBezTo>
                      <a:pt x="49058" y="52176"/>
                      <a:pt x="49058" y="52720"/>
                      <a:pt x="49170" y="53291"/>
                    </a:cubicBezTo>
                    <a:cubicBezTo>
                      <a:pt x="49253" y="53570"/>
                      <a:pt x="49393" y="53989"/>
                      <a:pt x="49156" y="54240"/>
                    </a:cubicBezTo>
                    <a:cubicBezTo>
                      <a:pt x="48974" y="54407"/>
                      <a:pt x="48389" y="54366"/>
                      <a:pt x="48151" y="54379"/>
                    </a:cubicBezTo>
                    <a:cubicBezTo>
                      <a:pt x="44692" y="54603"/>
                      <a:pt x="41275" y="54937"/>
                      <a:pt x="37815" y="55342"/>
                    </a:cubicBezTo>
                    <a:cubicBezTo>
                      <a:pt x="34967" y="55673"/>
                      <a:pt x="32156" y="55805"/>
                      <a:pt x="29322" y="55805"/>
                    </a:cubicBezTo>
                    <a:cubicBezTo>
                      <a:pt x="28339" y="55805"/>
                      <a:pt x="27354" y="55789"/>
                      <a:pt x="26364" y="55760"/>
                    </a:cubicBezTo>
                    <a:cubicBezTo>
                      <a:pt x="22570" y="55635"/>
                      <a:pt x="18790" y="55593"/>
                      <a:pt x="15009" y="55495"/>
                    </a:cubicBezTo>
                    <a:cubicBezTo>
                      <a:pt x="10671" y="55356"/>
                      <a:pt x="6347" y="55105"/>
                      <a:pt x="2037" y="54477"/>
                    </a:cubicBezTo>
                    <a:cubicBezTo>
                      <a:pt x="3056" y="51659"/>
                      <a:pt x="3321" y="48716"/>
                      <a:pt x="3572" y="45745"/>
                    </a:cubicBezTo>
                    <a:cubicBezTo>
                      <a:pt x="3851" y="42160"/>
                      <a:pt x="4171" y="38576"/>
                      <a:pt x="4339" y="34977"/>
                    </a:cubicBezTo>
                    <a:cubicBezTo>
                      <a:pt x="4688" y="27877"/>
                      <a:pt x="4618" y="20777"/>
                      <a:pt x="4283" y="13677"/>
                    </a:cubicBezTo>
                    <a:cubicBezTo>
                      <a:pt x="4116" y="9716"/>
                      <a:pt x="3837" y="5769"/>
                      <a:pt x="3530" y="1821"/>
                    </a:cubicBezTo>
                    <a:close/>
                    <a:moveTo>
                      <a:pt x="4756" y="1"/>
                    </a:moveTo>
                    <a:cubicBezTo>
                      <a:pt x="4343" y="1"/>
                      <a:pt x="3929" y="3"/>
                      <a:pt x="3516" y="8"/>
                    </a:cubicBezTo>
                    <a:cubicBezTo>
                      <a:pt x="3488" y="8"/>
                      <a:pt x="3446" y="36"/>
                      <a:pt x="3418" y="36"/>
                    </a:cubicBezTo>
                    <a:cubicBezTo>
                      <a:pt x="3293" y="36"/>
                      <a:pt x="3153" y="36"/>
                      <a:pt x="3028" y="64"/>
                    </a:cubicBezTo>
                    <a:cubicBezTo>
                      <a:pt x="2930" y="78"/>
                      <a:pt x="2846" y="189"/>
                      <a:pt x="2846" y="287"/>
                    </a:cubicBezTo>
                    <a:cubicBezTo>
                      <a:pt x="2818" y="329"/>
                      <a:pt x="2804" y="356"/>
                      <a:pt x="2804" y="412"/>
                    </a:cubicBezTo>
                    <a:cubicBezTo>
                      <a:pt x="2023" y="7122"/>
                      <a:pt x="3097" y="13915"/>
                      <a:pt x="2860" y="20652"/>
                    </a:cubicBezTo>
                    <a:cubicBezTo>
                      <a:pt x="2609" y="27417"/>
                      <a:pt x="1633" y="34140"/>
                      <a:pt x="893" y="40863"/>
                    </a:cubicBezTo>
                    <a:cubicBezTo>
                      <a:pt x="475" y="44685"/>
                      <a:pt x="126" y="48507"/>
                      <a:pt x="1" y="52343"/>
                    </a:cubicBezTo>
                    <a:cubicBezTo>
                      <a:pt x="1" y="52496"/>
                      <a:pt x="126" y="52580"/>
                      <a:pt x="266" y="52594"/>
                    </a:cubicBezTo>
                    <a:cubicBezTo>
                      <a:pt x="852" y="52650"/>
                      <a:pt x="1424" y="52720"/>
                      <a:pt x="2023" y="52775"/>
                    </a:cubicBezTo>
                    <a:lnTo>
                      <a:pt x="2051" y="52775"/>
                    </a:lnTo>
                    <a:cubicBezTo>
                      <a:pt x="1898" y="53389"/>
                      <a:pt x="1703" y="53989"/>
                      <a:pt x="1479" y="54589"/>
                    </a:cubicBezTo>
                    <a:cubicBezTo>
                      <a:pt x="1424" y="54714"/>
                      <a:pt x="1535" y="54882"/>
                      <a:pt x="1661" y="54896"/>
                    </a:cubicBezTo>
                    <a:cubicBezTo>
                      <a:pt x="9625" y="56081"/>
                      <a:pt x="17702" y="55984"/>
                      <a:pt x="25750" y="56207"/>
                    </a:cubicBezTo>
                    <a:cubicBezTo>
                      <a:pt x="27396" y="56251"/>
                      <a:pt x="29042" y="56339"/>
                      <a:pt x="30682" y="56339"/>
                    </a:cubicBezTo>
                    <a:cubicBezTo>
                      <a:pt x="31112" y="56339"/>
                      <a:pt x="31542" y="56333"/>
                      <a:pt x="31971" y="56318"/>
                    </a:cubicBezTo>
                    <a:cubicBezTo>
                      <a:pt x="33952" y="56249"/>
                      <a:pt x="35905" y="56039"/>
                      <a:pt x="37857" y="55802"/>
                    </a:cubicBezTo>
                    <a:cubicBezTo>
                      <a:pt x="39880" y="55579"/>
                      <a:pt x="41875" y="55314"/>
                      <a:pt x="43897" y="55133"/>
                    </a:cubicBezTo>
                    <a:cubicBezTo>
                      <a:pt x="45459" y="54993"/>
                      <a:pt x="47035" y="54993"/>
                      <a:pt x="48598" y="54826"/>
                    </a:cubicBezTo>
                    <a:cubicBezTo>
                      <a:pt x="48974" y="54798"/>
                      <a:pt x="49504" y="54784"/>
                      <a:pt x="49728" y="54435"/>
                    </a:cubicBezTo>
                    <a:cubicBezTo>
                      <a:pt x="50007" y="54031"/>
                      <a:pt x="49755" y="53347"/>
                      <a:pt x="49686" y="52915"/>
                    </a:cubicBezTo>
                    <a:cubicBezTo>
                      <a:pt x="49504" y="51729"/>
                      <a:pt x="49407" y="50404"/>
                      <a:pt x="49672" y="49218"/>
                    </a:cubicBezTo>
                    <a:cubicBezTo>
                      <a:pt x="49783" y="49093"/>
                      <a:pt x="49895" y="48995"/>
                      <a:pt x="50007" y="48870"/>
                    </a:cubicBezTo>
                    <a:cubicBezTo>
                      <a:pt x="50620" y="48242"/>
                      <a:pt x="51220" y="47614"/>
                      <a:pt x="51834" y="46973"/>
                    </a:cubicBezTo>
                    <a:cubicBezTo>
                      <a:pt x="52099" y="46694"/>
                      <a:pt x="52545" y="46359"/>
                      <a:pt x="52727" y="46024"/>
                    </a:cubicBezTo>
                    <a:cubicBezTo>
                      <a:pt x="52880" y="45676"/>
                      <a:pt x="52727" y="45090"/>
                      <a:pt x="52713" y="44671"/>
                    </a:cubicBezTo>
                    <a:cubicBezTo>
                      <a:pt x="52657" y="43723"/>
                      <a:pt x="52601" y="42802"/>
                      <a:pt x="52573" y="41854"/>
                    </a:cubicBezTo>
                    <a:cubicBezTo>
                      <a:pt x="52503" y="40082"/>
                      <a:pt x="52448" y="38297"/>
                      <a:pt x="52434" y="36525"/>
                    </a:cubicBezTo>
                    <a:cubicBezTo>
                      <a:pt x="52378" y="32913"/>
                      <a:pt x="52392" y="29328"/>
                      <a:pt x="52169" y="25715"/>
                    </a:cubicBezTo>
                    <a:cubicBezTo>
                      <a:pt x="51611" y="17374"/>
                      <a:pt x="51959" y="8977"/>
                      <a:pt x="52029" y="621"/>
                    </a:cubicBezTo>
                    <a:cubicBezTo>
                      <a:pt x="52029" y="482"/>
                      <a:pt x="51904" y="356"/>
                      <a:pt x="51764" y="356"/>
                    </a:cubicBezTo>
                    <a:cubicBezTo>
                      <a:pt x="45487" y="705"/>
                      <a:pt x="39210" y="1082"/>
                      <a:pt x="32933" y="1431"/>
                    </a:cubicBezTo>
                    <a:cubicBezTo>
                      <a:pt x="30813" y="1544"/>
                      <a:pt x="28686" y="1701"/>
                      <a:pt x="26561" y="1701"/>
                    </a:cubicBezTo>
                    <a:cubicBezTo>
                      <a:pt x="25541" y="1701"/>
                      <a:pt x="24522" y="1665"/>
                      <a:pt x="23504" y="1570"/>
                    </a:cubicBezTo>
                    <a:cubicBezTo>
                      <a:pt x="20394" y="1291"/>
                      <a:pt x="17311" y="733"/>
                      <a:pt x="14214" y="426"/>
                    </a:cubicBezTo>
                    <a:cubicBezTo>
                      <a:pt x="11068" y="142"/>
                      <a:pt x="7921" y="1"/>
                      <a:pt x="47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Google Shape;2201;p53"/>
              <p:cNvSpPr/>
              <p:nvPr/>
            </p:nvSpPr>
            <p:spPr>
              <a:xfrm>
                <a:off x="3655675" y="2317400"/>
                <a:ext cx="1130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2018" extrusionOk="0">
                    <a:moveTo>
                      <a:pt x="4122" y="0"/>
                    </a:moveTo>
                    <a:cubicBezTo>
                      <a:pt x="3519" y="0"/>
                      <a:pt x="2944" y="99"/>
                      <a:pt x="2358" y="186"/>
                    </a:cubicBezTo>
                    <a:cubicBezTo>
                      <a:pt x="1981" y="242"/>
                      <a:pt x="1619" y="311"/>
                      <a:pt x="1256" y="311"/>
                    </a:cubicBezTo>
                    <a:cubicBezTo>
                      <a:pt x="1107" y="311"/>
                      <a:pt x="947" y="296"/>
                      <a:pt x="787" y="296"/>
                    </a:cubicBezTo>
                    <a:cubicBezTo>
                      <a:pt x="647" y="296"/>
                      <a:pt x="508" y="308"/>
                      <a:pt x="377" y="353"/>
                    </a:cubicBezTo>
                    <a:cubicBezTo>
                      <a:pt x="1" y="465"/>
                      <a:pt x="15" y="1079"/>
                      <a:pt x="84" y="1413"/>
                    </a:cubicBezTo>
                    <a:cubicBezTo>
                      <a:pt x="155" y="1730"/>
                      <a:pt x="433" y="2018"/>
                      <a:pt x="768" y="2018"/>
                    </a:cubicBezTo>
                    <a:cubicBezTo>
                      <a:pt x="832" y="2018"/>
                      <a:pt x="897" y="2007"/>
                      <a:pt x="963" y="1985"/>
                    </a:cubicBezTo>
                    <a:cubicBezTo>
                      <a:pt x="1076" y="1935"/>
                      <a:pt x="1043" y="1740"/>
                      <a:pt x="914" y="1740"/>
                    </a:cubicBezTo>
                    <a:cubicBezTo>
                      <a:pt x="899" y="1740"/>
                      <a:pt x="883" y="1742"/>
                      <a:pt x="866" y="1748"/>
                    </a:cubicBezTo>
                    <a:cubicBezTo>
                      <a:pt x="823" y="1762"/>
                      <a:pt x="782" y="1769"/>
                      <a:pt x="743" y="1769"/>
                    </a:cubicBezTo>
                    <a:cubicBezTo>
                      <a:pt x="516" y="1769"/>
                      <a:pt x="359" y="1544"/>
                      <a:pt x="336" y="1330"/>
                    </a:cubicBezTo>
                    <a:cubicBezTo>
                      <a:pt x="294" y="1148"/>
                      <a:pt x="280" y="730"/>
                      <a:pt x="447" y="604"/>
                    </a:cubicBezTo>
                    <a:cubicBezTo>
                      <a:pt x="507" y="569"/>
                      <a:pt x="603" y="558"/>
                      <a:pt x="707" y="558"/>
                    </a:cubicBezTo>
                    <a:cubicBezTo>
                      <a:pt x="845" y="558"/>
                      <a:pt x="999" y="576"/>
                      <a:pt x="1103" y="576"/>
                    </a:cubicBezTo>
                    <a:cubicBezTo>
                      <a:pt x="1326" y="576"/>
                      <a:pt x="1535" y="576"/>
                      <a:pt x="1744" y="535"/>
                    </a:cubicBezTo>
                    <a:cubicBezTo>
                      <a:pt x="2559" y="456"/>
                      <a:pt x="3349" y="253"/>
                      <a:pt x="4183" y="253"/>
                    </a:cubicBezTo>
                    <a:cubicBezTo>
                      <a:pt x="4235" y="253"/>
                      <a:pt x="4287" y="254"/>
                      <a:pt x="4339" y="256"/>
                    </a:cubicBezTo>
                    <a:cubicBezTo>
                      <a:pt x="4520" y="256"/>
                      <a:pt x="4520" y="5"/>
                      <a:pt x="4339" y="5"/>
                    </a:cubicBezTo>
                    <a:cubicBezTo>
                      <a:pt x="4266" y="2"/>
                      <a:pt x="4194" y="0"/>
                      <a:pt x="41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Google Shape;2202;p53"/>
              <p:cNvSpPr/>
              <p:nvPr/>
            </p:nvSpPr>
            <p:spPr>
              <a:xfrm>
                <a:off x="3787150" y="2315450"/>
                <a:ext cx="1534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446" extrusionOk="0">
                    <a:moveTo>
                      <a:pt x="4839" y="1"/>
                    </a:moveTo>
                    <a:cubicBezTo>
                      <a:pt x="3278" y="1"/>
                      <a:pt x="1721" y="68"/>
                      <a:pt x="182" y="180"/>
                    </a:cubicBezTo>
                    <a:cubicBezTo>
                      <a:pt x="5" y="194"/>
                      <a:pt x="0" y="446"/>
                      <a:pt x="168" y="446"/>
                    </a:cubicBezTo>
                    <a:cubicBezTo>
                      <a:pt x="173" y="446"/>
                      <a:pt x="177" y="446"/>
                      <a:pt x="182" y="445"/>
                    </a:cubicBezTo>
                    <a:cubicBezTo>
                      <a:pt x="1838" y="326"/>
                      <a:pt x="3473" y="258"/>
                      <a:pt x="5123" y="258"/>
                    </a:cubicBezTo>
                    <a:cubicBezTo>
                      <a:pt x="5405" y="258"/>
                      <a:pt x="5688" y="260"/>
                      <a:pt x="5970" y="264"/>
                    </a:cubicBezTo>
                    <a:cubicBezTo>
                      <a:pt x="6138" y="264"/>
                      <a:pt x="6138" y="13"/>
                      <a:pt x="5970" y="13"/>
                    </a:cubicBezTo>
                    <a:cubicBezTo>
                      <a:pt x="5593" y="5"/>
                      <a:pt x="5216" y="1"/>
                      <a:pt x="4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" name="Google Shape;2203;p53"/>
              <p:cNvSpPr/>
              <p:nvPr/>
            </p:nvSpPr>
            <p:spPr>
              <a:xfrm>
                <a:off x="3957675" y="2315050"/>
                <a:ext cx="12312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1401" extrusionOk="0">
                    <a:moveTo>
                      <a:pt x="142" y="0"/>
                    </a:moveTo>
                    <a:cubicBezTo>
                      <a:pt x="0" y="0"/>
                      <a:pt x="4" y="252"/>
                      <a:pt x="154" y="252"/>
                    </a:cubicBezTo>
                    <a:cubicBezTo>
                      <a:pt x="1130" y="252"/>
                      <a:pt x="2093" y="252"/>
                      <a:pt x="3069" y="266"/>
                    </a:cubicBezTo>
                    <a:lnTo>
                      <a:pt x="3780" y="266"/>
                    </a:lnTo>
                    <a:cubicBezTo>
                      <a:pt x="3892" y="266"/>
                      <a:pt x="4012" y="255"/>
                      <a:pt x="4126" y="255"/>
                    </a:cubicBezTo>
                    <a:cubicBezTo>
                      <a:pt x="4270" y="255"/>
                      <a:pt x="4405" y="272"/>
                      <a:pt x="4506" y="350"/>
                    </a:cubicBezTo>
                    <a:cubicBezTo>
                      <a:pt x="4743" y="545"/>
                      <a:pt x="4645" y="949"/>
                      <a:pt x="4338" y="1047"/>
                    </a:cubicBezTo>
                    <a:cubicBezTo>
                      <a:pt x="4227" y="1103"/>
                      <a:pt x="4087" y="1089"/>
                      <a:pt x="3962" y="1159"/>
                    </a:cubicBezTo>
                    <a:cubicBezTo>
                      <a:pt x="3832" y="1230"/>
                      <a:pt x="3912" y="1400"/>
                      <a:pt x="4032" y="1400"/>
                    </a:cubicBezTo>
                    <a:cubicBezTo>
                      <a:pt x="4054" y="1400"/>
                      <a:pt x="4078" y="1395"/>
                      <a:pt x="4101" y="1382"/>
                    </a:cubicBezTo>
                    <a:cubicBezTo>
                      <a:pt x="4269" y="1284"/>
                      <a:pt x="4520" y="1354"/>
                      <a:pt x="4673" y="1228"/>
                    </a:cubicBezTo>
                    <a:cubicBezTo>
                      <a:pt x="4826" y="1103"/>
                      <a:pt x="4868" y="908"/>
                      <a:pt x="4882" y="740"/>
                    </a:cubicBezTo>
                    <a:cubicBezTo>
                      <a:pt x="4924" y="336"/>
                      <a:pt x="4785" y="43"/>
                      <a:pt x="4338" y="29"/>
                    </a:cubicBezTo>
                    <a:cubicBezTo>
                      <a:pt x="4078" y="13"/>
                      <a:pt x="3815" y="9"/>
                      <a:pt x="3549" y="9"/>
                    </a:cubicBezTo>
                    <a:cubicBezTo>
                      <a:pt x="3333" y="9"/>
                      <a:pt x="3116" y="11"/>
                      <a:pt x="2900" y="11"/>
                    </a:cubicBezTo>
                    <a:cubicBezTo>
                      <a:pt x="2695" y="11"/>
                      <a:pt x="2491" y="9"/>
                      <a:pt x="2288" y="1"/>
                    </a:cubicBezTo>
                    <a:lnTo>
                      <a:pt x="154" y="1"/>
                    </a:lnTo>
                    <a:cubicBezTo>
                      <a:pt x="150" y="1"/>
                      <a:pt x="14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Google Shape;2204;p53"/>
              <p:cNvSpPr/>
              <p:nvPr/>
            </p:nvSpPr>
            <p:spPr>
              <a:xfrm>
                <a:off x="3637900" y="2171350"/>
                <a:ext cx="144025" cy="161875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6475" extrusionOk="0">
                    <a:moveTo>
                      <a:pt x="5618" y="0"/>
                    </a:moveTo>
                    <a:cubicBezTo>
                      <a:pt x="5610" y="0"/>
                      <a:pt x="5602" y="1"/>
                      <a:pt x="5594" y="2"/>
                    </a:cubicBezTo>
                    <a:cubicBezTo>
                      <a:pt x="4562" y="100"/>
                      <a:pt x="3529" y="197"/>
                      <a:pt x="2497" y="239"/>
                    </a:cubicBezTo>
                    <a:cubicBezTo>
                      <a:pt x="1995" y="281"/>
                      <a:pt x="1479" y="295"/>
                      <a:pt x="949" y="295"/>
                    </a:cubicBezTo>
                    <a:cubicBezTo>
                      <a:pt x="890" y="295"/>
                      <a:pt x="829" y="293"/>
                      <a:pt x="767" y="293"/>
                    </a:cubicBezTo>
                    <a:cubicBezTo>
                      <a:pt x="519" y="293"/>
                      <a:pt x="260" y="320"/>
                      <a:pt x="126" y="588"/>
                    </a:cubicBezTo>
                    <a:cubicBezTo>
                      <a:pt x="0" y="909"/>
                      <a:pt x="196" y="1397"/>
                      <a:pt x="265" y="1704"/>
                    </a:cubicBezTo>
                    <a:cubicBezTo>
                      <a:pt x="377" y="2192"/>
                      <a:pt x="475" y="2694"/>
                      <a:pt x="572" y="3182"/>
                    </a:cubicBezTo>
                    <a:cubicBezTo>
                      <a:pt x="754" y="4229"/>
                      <a:pt x="893" y="5275"/>
                      <a:pt x="935" y="6349"/>
                    </a:cubicBezTo>
                    <a:cubicBezTo>
                      <a:pt x="956" y="6432"/>
                      <a:pt x="1029" y="6474"/>
                      <a:pt x="1097" y="6474"/>
                    </a:cubicBezTo>
                    <a:cubicBezTo>
                      <a:pt x="1165" y="6474"/>
                      <a:pt x="1228" y="6432"/>
                      <a:pt x="1228" y="6349"/>
                    </a:cubicBezTo>
                    <a:cubicBezTo>
                      <a:pt x="1158" y="4577"/>
                      <a:pt x="837" y="2862"/>
                      <a:pt x="433" y="1146"/>
                    </a:cubicBezTo>
                    <a:cubicBezTo>
                      <a:pt x="405" y="1062"/>
                      <a:pt x="349" y="853"/>
                      <a:pt x="363" y="797"/>
                    </a:cubicBezTo>
                    <a:cubicBezTo>
                      <a:pt x="405" y="630"/>
                      <a:pt x="628" y="574"/>
                      <a:pt x="781" y="574"/>
                    </a:cubicBezTo>
                    <a:cubicBezTo>
                      <a:pt x="1019" y="574"/>
                      <a:pt x="1256" y="560"/>
                      <a:pt x="1493" y="560"/>
                    </a:cubicBezTo>
                    <a:cubicBezTo>
                      <a:pt x="1953" y="532"/>
                      <a:pt x="2400" y="518"/>
                      <a:pt x="2832" y="490"/>
                    </a:cubicBezTo>
                    <a:cubicBezTo>
                      <a:pt x="3766" y="435"/>
                      <a:pt x="4687" y="351"/>
                      <a:pt x="5594" y="253"/>
                    </a:cubicBezTo>
                    <a:cubicBezTo>
                      <a:pt x="5753" y="240"/>
                      <a:pt x="5761" y="0"/>
                      <a:pt x="56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Google Shape;2205;p53"/>
              <p:cNvSpPr/>
              <p:nvPr/>
            </p:nvSpPr>
            <p:spPr>
              <a:xfrm>
                <a:off x="3939550" y="2164400"/>
                <a:ext cx="1332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5329" h="6125" extrusionOk="0">
                    <a:moveTo>
                      <a:pt x="2004" y="0"/>
                    </a:moveTo>
                    <a:cubicBezTo>
                      <a:pt x="1376" y="0"/>
                      <a:pt x="752" y="31"/>
                      <a:pt x="139" y="85"/>
                    </a:cubicBezTo>
                    <a:cubicBezTo>
                      <a:pt x="3" y="98"/>
                      <a:pt x="0" y="350"/>
                      <a:pt x="155" y="350"/>
                    </a:cubicBezTo>
                    <a:cubicBezTo>
                      <a:pt x="159" y="350"/>
                      <a:pt x="163" y="350"/>
                      <a:pt x="167" y="350"/>
                    </a:cubicBezTo>
                    <a:cubicBezTo>
                      <a:pt x="745" y="292"/>
                      <a:pt x="1330" y="261"/>
                      <a:pt x="1912" y="261"/>
                    </a:cubicBezTo>
                    <a:cubicBezTo>
                      <a:pt x="2172" y="261"/>
                      <a:pt x="2433" y="267"/>
                      <a:pt x="2692" y="280"/>
                    </a:cubicBezTo>
                    <a:cubicBezTo>
                      <a:pt x="3110" y="294"/>
                      <a:pt x="3529" y="336"/>
                      <a:pt x="3975" y="364"/>
                    </a:cubicBezTo>
                    <a:cubicBezTo>
                      <a:pt x="4212" y="378"/>
                      <a:pt x="4463" y="406"/>
                      <a:pt x="4687" y="447"/>
                    </a:cubicBezTo>
                    <a:cubicBezTo>
                      <a:pt x="4952" y="503"/>
                      <a:pt x="4994" y="615"/>
                      <a:pt x="4980" y="866"/>
                    </a:cubicBezTo>
                    <a:cubicBezTo>
                      <a:pt x="4924" y="2582"/>
                      <a:pt x="4715" y="4311"/>
                      <a:pt x="4575" y="5999"/>
                    </a:cubicBezTo>
                    <a:cubicBezTo>
                      <a:pt x="4568" y="6083"/>
                      <a:pt x="4631" y="6125"/>
                      <a:pt x="4697" y="6125"/>
                    </a:cubicBezTo>
                    <a:cubicBezTo>
                      <a:pt x="4763" y="6125"/>
                      <a:pt x="4833" y="6083"/>
                      <a:pt x="4840" y="5999"/>
                    </a:cubicBezTo>
                    <a:cubicBezTo>
                      <a:pt x="4924" y="5023"/>
                      <a:pt x="4994" y="4018"/>
                      <a:pt x="5063" y="3056"/>
                    </a:cubicBezTo>
                    <a:lnTo>
                      <a:pt x="5175" y="1633"/>
                    </a:lnTo>
                    <a:cubicBezTo>
                      <a:pt x="5189" y="1284"/>
                      <a:pt x="5328" y="782"/>
                      <a:pt x="5175" y="475"/>
                    </a:cubicBezTo>
                    <a:cubicBezTo>
                      <a:pt x="5049" y="210"/>
                      <a:pt x="4715" y="210"/>
                      <a:pt x="4463" y="169"/>
                    </a:cubicBezTo>
                    <a:cubicBezTo>
                      <a:pt x="3989" y="99"/>
                      <a:pt x="3515" y="71"/>
                      <a:pt x="3041" y="29"/>
                    </a:cubicBezTo>
                    <a:cubicBezTo>
                      <a:pt x="2695" y="9"/>
                      <a:pt x="2349" y="0"/>
                      <a:pt x="20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7" name="Google Shape;2207;p53"/>
              <p:cNvSpPr/>
              <p:nvPr/>
            </p:nvSpPr>
            <p:spPr>
              <a:xfrm>
                <a:off x="3756425" y="2061550"/>
                <a:ext cx="223625" cy="298400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1936" extrusionOk="0">
                    <a:moveTo>
                      <a:pt x="4633" y="0"/>
                    </a:moveTo>
                    <a:cubicBezTo>
                      <a:pt x="3740" y="0"/>
                      <a:pt x="2806" y="196"/>
                      <a:pt x="2024" y="586"/>
                    </a:cubicBezTo>
                    <a:cubicBezTo>
                      <a:pt x="1327" y="935"/>
                      <a:pt x="769" y="1842"/>
                      <a:pt x="630" y="2595"/>
                    </a:cubicBezTo>
                    <a:cubicBezTo>
                      <a:pt x="462" y="3446"/>
                      <a:pt x="727" y="4283"/>
                      <a:pt x="1132" y="5036"/>
                    </a:cubicBezTo>
                    <a:cubicBezTo>
                      <a:pt x="1271" y="5301"/>
                      <a:pt x="1467" y="5524"/>
                      <a:pt x="1480" y="5817"/>
                    </a:cubicBezTo>
                    <a:cubicBezTo>
                      <a:pt x="1494" y="6096"/>
                      <a:pt x="1397" y="6417"/>
                      <a:pt x="1341" y="6696"/>
                    </a:cubicBezTo>
                    <a:cubicBezTo>
                      <a:pt x="1215" y="7254"/>
                      <a:pt x="1062" y="7812"/>
                      <a:pt x="923" y="8369"/>
                    </a:cubicBezTo>
                    <a:cubicBezTo>
                      <a:pt x="630" y="9485"/>
                      <a:pt x="295" y="10601"/>
                      <a:pt x="44" y="11717"/>
                    </a:cubicBezTo>
                    <a:cubicBezTo>
                      <a:pt x="0" y="11856"/>
                      <a:pt x="81" y="11935"/>
                      <a:pt x="162" y="11935"/>
                    </a:cubicBezTo>
                    <a:cubicBezTo>
                      <a:pt x="211" y="11935"/>
                      <a:pt x="260" y="11906"/>
                      <a:pt x="281" y="11843"/>
                    </a:cubicBezTo>
                    <a:cubicBezTo>
                      <a:pt x="713" y="9960"/>
                      <a:pt x="1341" y="8104"/>
                      <a:pt x="1704" y="6193"/>
                    </a:cubicBezTo>
                    <a:cubicBezTo>
                      <a:pt x="1759" y="5887"/>
                      <a:pt x="1718" y="5594"/>
                      <a:pt x="1578" y="5329"/>
                    </a:cubicBezTo>
                    <a:cubicBezTo>
                      <a:pt x="1341" y="4910"/>
                      <a:pt x="1118" y="4520"/>
                      <a:pt x="978" y="4045"/>
                    </a:cubicBezTo>
                    <a:cubicBezTo>
                      <a:pt x="699" y="3097"/>
                      <a:pt x="867" y="2148"/>
                      <a:pt x="1536" y="1395"/>
                    </a:cubicBezTo>
                    <a:cubicBezTo>
                      <a:pt x="2136" y="698"/>
                      <a:pt x="3112" y="419"/>
                      <a:pt x="4019" y="335"/>
                    </a:cubicBezTo>
                    <a:cubicBezTo>
                      <a:pt x="4213" y="312"/>
                      <a:pt x="4408" y="299"/>
                      <a:pt x="4602" y="299"/>
                    </a:cubicBezTo>
                    <a:cubicBezTo>
                      <a:pt x="5355" y="299"/>
                      <a:pt x="6087" y="495"/>
                      <a:pt x="6641" y="1060"/>
                    </a:cubicBezTo>
                    <a:cubicBezTo>
                      <a:pt x="7269" y="1730"/>
                      <a:pt x="7562" y="2511"/>
                      <a:pt x="7506" y="3418"/>
                    </a:cubicBezTo>
                    <a:cubicBezTo>
                      <a:pt x="7478" y="4310"/>
                      <a:pt x="6767" y="5008"/>
                      <a:pt x="6711" y="5873"/>
                    </a:cubicBezTo>
                    <a:cubicBezTo>
                      <a:pt x="6669" y="6347"/>
                      <a:pt x="6851" y="6793"/>
                      <a:pt x="7004" y="7240"/>
                    </a:cubicBezTo>
                    <a:cubicBezTo>
                      <a:pt x="7185" y="7742"/>
                      <a:pt x="7325" y="8244"/>
                      <a:pt x="7492" y="8746"/>
                    </a:cubicBezTo>
                    <a:cubicBezTo>
                      <a:pt x="7813" y="9695"/>
                      <a:pt x="8190" y="10601"/>
                      <a:pt x="8664" y="11466"/>
                    </a:cubicBezTo>
                    <a:cubicBezTo>
                      <a:pt x="8691" y="11519"/>
                      <a:pt x="8732" y="11542"/>
                      <a:pt x="8772" y="11542"/>
                    </a:cubicBezTo>
                    <a:cubicBezTo>
                      <a:pt x="8859" y="11542"/>
                      <a:pt x="8944" y="11441"/>
                      <a:pt x="8887" y="11327"/>
                    </a:cubicBezTo>
                    <a:cubicBezTo>
                      <a:pt x="8399" y="10448"/>
                      <a:pt x="8022" y="9513"/>
                      <a:pt x="7702" y="8537"/>
                    </a:cubicBezTo>
                    <a:cubicBezTo>
                      <a:pt x="7562" y="8077"/>
                      <a:pt x="7423" y="7602"/>
                      <a:pt x="7255" y="7142"/>
                    </a:cubicBezTo>
                    <a:cubicBezTo>
                      <a:pt x="7060" y="6626"/>
                      <a:pt x="6865" y="6124"/>
                      <a:pt x="7018" y="5566"/>
                    </a:cubicBezTo>
                    <a:cubicBezTo>
                      <a:pt x="7144" y="5147"/>
                      <a:pt x="7395" y="4757"/>
                      <a:pt x="7548" y="4338"/>
                    </a:cubicBezTo>
                    <a:cubicBezTo>
                      <a:pt x="7715" y="3906"/>
                      <a:pt x="7785" y="3487"/>
                      <a:pt x="7771" y="3013"/>
                    </a:cubicBezTo>
                    <a:cubicBezTo>
                      <a:pt x="7715" y="2190"/>
                      <a:pt x="7437" y="1521"/>
                      <a:pt x="6906" y="921"/>
                    </a:cubicBezTo>
                    <a:cubicBezTo>
                      <a:pt x="6293" y="265"/>
                      <a:pt x="5526" y="14"/>
                      <a:pt x="46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8" name="Google Shape;2208;p53"/>
              <p:cNvSpPr/>
              <p:nvPr/>
            </p:nvSpPr>
            <p:spPr>
              <a:xfrm>
                <a:off x="3756275" y="2084350"/>
                <a:ext cx="226075" cy="27847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1139" extrusionOk="0">
                    <a:moveTo>
                      <a:pt x="4310" y="0"/>
                    </a:moveTo>
                    <a:cubicBezTo>
                      <a:pt x="3626" y="0"/>
                      <a:pt x="2952" y="206"/>
                      <a:pt x="2379" y="567"/>
                    </a:cubicBezTo>
                    <a:cubicBezTo>
                      <a:pt x="1751" y="971"/>
                      <a:pt x="1473" y="1752"/>
                      <a:pt x="1486" y="2478"/>
                    </a:cubicBezTo>
                    <a:cubicBezTo>
                      <a:pt x="1500" y="3343"/>
                      <a:pt x="2003" y="3942"/>
                      <a:pt x="2351" y="4682"/>
                    </a:cubicBezTo>
                    <a:cubicBezTo>
                      <a:pt x="2602" y="5226"/>
                      <a:pt x="2309" y="5853"/>
                      <a:pt x="2142" y="6356"/>
                    </a:cubicBezTo>
                    <a:cubicBezTo>
                      <a:pt x="1989" y="6913"/>
                      <a:pt x="1821" y="7471"/>
                      <a:pt x="1654" y="8029"/>
                    </a:cubicBezTo>
                    <a:cubicBezTo>
                      <a:pt x="1500" y="8587"/>
                      <a:pt x="1333" y="9145"/>
                      <a:pt x="1166" y="9717"/>
                    </a:cubicBezTo>
                    <a:cubicBezTo>
                      <a:pt x="1082" y="9996"/>
                      <a:pt x="1012" y="10261"/>
                      <a:pt x="873" y="10526"/>
                    </a:cubicBezTo>
                    <a:cubicBezTo>
                      <a:pt x="803" y="10666"/>
                      <a:pt x="747" y="10763"/>
                      <a:pt x="580" y="10819"/>
                    </a:cubicBezTo>
                    <a:cubicBezTo>
                      <a:pt x="515" y="10843"/>
                      <a:pt x="457" y="10859"/>
                      <a:pt x="408" y="10859"/>
                    </a:cubicBezTo>
                    <a:cubicBezTo>
                      <a:pt x="342" y="10859"/>
                      <a:pt x="291" y="10829"/>
                      <a:pt x="259" y="10749"/>
                    </a:cubicBezTo>
                    <a:cubicBezTo>
                      <a:pt x="248" y="10697"/>
                      <a:pt x="207" y="10674"/>
                      <a:pt x="161" y="10674"/>
                    </a:cubicBezTo>
                    <a:cubicBezTo>
                      <a:pt x="86" y="10674"/>
                      <a:pt x="1" y="10737"/>
                      <a:pt x="36" y="10833"/>
                    </a:cubicBezTo>
                    <a:cubicBezTo>
                      <a:pt x="114" y="11057"/>
                      <a:pt x="233" y="11138"/>
                      <a:pt x="411" y="11138"/>
                    </a:cubicBezTo>
                    <a:cubicBezTo>
                      <a:pt x="488" y="11138"/>
                      <a:pt x="577" y="11123"/>
                      <a:pt x="677" y="11098"/>
                    </a:cubicBezTo>
                    <a:cubicBezTo>
                      <a:pt x="1026" y="11000"/>
                      <a:pt x="1166" y="10666"/>
                      <a:pt x="1291" y="10345"/>
                    </a:cubicBezTo>
                    <a:cubicBezTo>
                      <a:pt x="1486" y="9885"/>
                      <a:pt x="1584" y="9341"/>
                      <a:pt x="1724" y="8852"/>
                    </a:cubicBezTo>
                    <a:cubicBezTo>
                      <a:pt x="1891" y="8322"/>
                      <a:pt x="2030" y="7820"/>
                      <a:pt x="2184" y="7304"/>
                    </a:cubicBezTo>
                    <a:cubicBezTo>
                      <a:pt x="2337" y="6774"/>
                      <a:pt x="2519" y="6258"/>
                      <a:pt x="2658" y="5714"/>
                    </a:cubicBezTo>
                    <a:cubicBezTo>
                      <a:pt x="2756" y="5323"/>
                      <a:pt x="2798" y="4919"/>
                      <a:pt x="2602" y="4556"/>
                    </a:cubicBezTo>
                    <a:cubicBezTo>
                      <a:pt x="2170" y="3719"/>
                      <a:pt x="1570" y="2952"/>
                      <a:pt x="1821" y="1962"/>
                    </a:cubicBezTo>
                    <a:cubicBezTo>
                      <a:pt x="1961" y="1418"/>
                      <a:pt x="2142" y="1027"/>
                      <a:pt x="2630" y="734"/>
                    </a:cubicBezTo>
                    <a:cubicBezTo>
                      <a:pt x="3049" y="497"/>
                      <a:pt x="3523" y="358"/>
                      <a:pt x="4011" y="302"/>
                    </a:cubicBezTo>
                    <a:cubicBezTo>
                      <a:pt x="4130" y="290"/>
                      <a:pt x="4250" y="283"/>
                      <a:pt x="4371" y="283"/>
                    </a:cubicBezTo>
                    <a:cubicBezTo>
                      <a:pt x="5213" y="283"/>
                      <a:pt x="6063" y="591"/>
                      <a:pt x="6466" y="1348"/>
                    </a:cubicBezTo>
                    <a:cubicBezTo>
                      <a:pt x="6745" y="1836"/>
                      <a:pt x="6885" y="2338"/>
                      <a:pt x="6745" y="2896"/>
                    </a:cubicBezTo>
                    <a:cubicBezTo>
                      <a:pt x="6633" y="3384"/>
                      <a:pt x="6368" y="3831"/>
                      <a:pt x="6089" y="4249"/>
                    </a:cubicBezTo>
                    <a:cubicBezTo>
                      <a:pt x="5587" y="5016"/>
                      <a:pt x="5880" y="6077"/>
                      <a:pt x="6159" y="6858"/>
                    </a:cubicBezTo>
                    <a:cubicBezTo>
                      <a:pt x="6508" y="7848"/>
                      <a:pt x="6926" y="8866"/>
                      <a:pt x="7415" y="9801"/>
                    </a:cubicBezTo>
                    <a:cubicBezTo>
                      <a:pt x="7597" y="10166"/>
                      <a:pt x="8052" y="11034"/>
                      <a:pt x="8532" y="11034"/>
                    </a:cubicBezTo>
                    <a:cubicBezTo>
                      <a:pt x="8675" y="11034"/>
                      <a:pt x="8821" y="10956"/>
                      <a:pt x="8963" y="10763"/>
                    </a:cubicBezTo>
                    <a:cubicBezTo>
                      <a:pt x="9042" y="10664"/>
                      <a:pt x="8945" y="10572"/>
                      <a:pt x="8848" y="10572"/>
                    </a:cubicBezTo>
                    <a:cubicBezTo>
                      <a:pt x="8808" y="10572"/>
                      <a:pt x="8768" y="10587"/>
                      <a:pt x="8740" y="10624"/>
                    </a:cubicBezTo>
                    <a:cubicBezTo>
                      <a:pt x="8673" y="10713"/>
                      <a:pt x="8601" y="10751"/>
                      <a:pt x="8527" y="10751"/>
                    </a:cubicBezTo>
                    <a:cubicBezTo>
                      <a:pt x="8196" y="10751"/>
                      <a:pt x="7821" y="10006"/>
                      <a:pt x="7708" y="9801"/>
                    </a:cubicBezTo>
                    <a:cubicBezTo>
                      <a:pt x="7470" y="9368"/>
                      <a:pt x="7275" y="8894"/>
                      <a:pt x="7080" y="8448"/>
                    </a:cubicBezTo>
                    <a:cubicBezTo>
                      <a:pt x="6731" y="7611"/>
                      <a:pt x="6313" y="6760"/>
                      <a:pt x="6145" y="5853"/>
                    </a:cubicBezTo>
                    <a:cubicBezTo>
                      <a:pt x="6034" y="5323"/>
                      <a:pt x="6034" y="4765"/>
                      <a:pt x="6327" y="4319"/>
                    </a:cubicBezTo>
                    <a:cubicBezTo>
                      <a:pt x="6578" y="3942"/>
                      <a:pt x="6801" y="3552"/>
                      <a:pt x="6940" y="3105"/>
                    </a:cubicBezTo>
                    <a:cubicBezTo>
                      <a:pt x="7191" y="2324"/>
                      <a:pt x="6982" y="1557"/>
                      <a:pt x="6508" y="902"/>
                    </a:cubicBezTo>
                    <a:cubicBezTo>
                      <a:pt x="6076" y="288"/>
                      <a:pt x="5267" y="65"/>
                      <a:pt x="4555" y="9"/>
                    </a:cubicBezTo>
                    <a:cubicBezTo>
                      <a:pt x="4473" y="3"/>
                      <a:pt x="4391" y="0"/>
                      <a:pt x="4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9" name="Google Shape;2212;p53"/>
            <p:cNvGrpSpPr/>
            <p:nvPr/>
          </p:nvGrpSpPr>
          <p:grpSpPr>
            <a:xfrm rot="8700113">
              <a:off x="7370682" y="2209508"/>
              <a:ext cx="470672" cy="222131"/>
              <a:chOff x="4947100" y="881950"/>
              <a:chExt cx="245975" cy="222150"/>
            </a:xfrm>
          </p:grpSpPr>
          <p:sp>
            <p:nvSpPr>
              <p:cNvPr id="150" name="Google Shape;2213;p53"/>
              <p:cNvSpPr/>
              <p:nvPr/>
            </p:nvSpPr>
            <p:spPr>
              <a:xfrm>
                <a:off x="5166350" y="881950"/>
                <a:ext cx="26725" cy="15262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105" extrusionOk="0">
                    <a:moveTo>
                      <a:pt x="461" y="1"/>
                    </a:moveTo>
                    <a:cubicBezTo>
                      <a:pt x="335" y="1"/>
                      <a:pt x="205" y="69"/>
                      <a:pt x="168" y="199"/>
                    </a:cubicBezTo>
                    <a:cubicBezTo>
                      <a:pt x="1" y="599"/>
                      <a:pt x="68" y="1133"/>
                      <a:pt x="101" y="1600"/>
                    </a:cubicBezTo>
                    <a:lnTo>
                      <a:pt x="234" y="3101"/>
                    </a:lnTo>
                    <a:cubicBezTo>
                      <a:pt x="334" y="4068"/>
                      <a:pt x="535" y="5036"/>
                      <a:pt x="735" y="5970"/>
                    </a:cubicBezTo>
                    <a:cubicBezTo>
                      <a:pt x="750" y="6061"/>
                      <a:pt x="822" y="6104"/>
                      <a:pt x="894" y="6104"/>
                    </a:cubicBezTo>
                    <a:cubicBezTo>
                      <a:pt x="980" y="6104"/>
                      <a:pt x="1068" y="6045"/>
                      <a:pt x="1068" y="5936"/>
                    </a:cubicBezTo>
                    <a:cubicBezTo>
                      <a:pt x="1035" y="4969"/>
                      <a:pt x="1035" y="4035"/>
                      <a:pt x="935" y="3034"/>
                    </a:cubicBezTo>
                    <a:cubicBezTo>
                      <a:pt x="902" y="2534"/>
                      <a:pt x="902" y="2067"/>
                      <a:pt x="868" y="1567"/>
                    </a:cubicBezTo>
                    <a:cubicBezTo>
                      <a:pt x="868" y="1100"/>
                      <a:pt x="902" y="566"/>
                      <a:pt x="701" y="132"/>
                    </a:cubicBezTo>
                    <a:cubicBezTo>
                      <a:pt x="657" y="44"/>
                      <a:pt x="561" y="1"/>
                      <a:pt x="4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1" name="Google Shape;2214;p53"/>
              <p:cNvSpPr/>
              <p:nvPr/>
            </p:nvSpPr>
            <p:spPr>
              <a:xfrm>
                <a:off x="5046275" y="939575"/>
                <a:ext cx="7817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3127" h="4727" extrusionOk="0">
                    <a:moveTo>
                      <a:pt x="163" y="1"/>
                    </a:moveTo>
                    <a:cubicBezTo>
                      <a:pt x="75" y="1"/>
                      <a:pt x="0" y="73"/>
                      <a:pt x="0" y="196"/>
                    </a:cubicBezTo>
                    <a:cubicBezTo>
                      <a:pt x="0" y="1029"/>
                      <a:pt x="501" y="1797"/>
                      <a:pt x="968" y="2464"/>
                    </a:cubicBezTo>
                    <a:cubicBezTo>
                      <a:pt x="1502" y="3198"/>
                      <a:pt x="2035" y="3965"/>
                      <a:pt x="2636" y="4665"/>
                    </a:cubicBezTo>
                    <a:cubicBezTo>
                      <a:pt x="2687" y="4708"/>
                      <a:pt x="2748" y="4727"/>
                      <a:pt x="2806" y="4727"/>
                    </a:cubicBezTo>
                    <a:cubicBezTo>
                      <a:pt x="2974" y="4727"/>
                      <a:pt x="3126" y="4572"/>
                      <a:pt x="3003" y="4399"/>
                    </a:cubicBezTo>
                    <a:cubicBezTo>
                      <a:pt x="2536" y="3598"/>
                      <a:pt x="2035" y="2831"/>
                      <a:pt x="1568" y="2097"/>
                    </a:cubicBezTo>
                    <a:lnTo>
                      <a:pt x="968" y="1096"/>
                    </a:lnTo>
                    <a:cubicBezTo>
                      <a:pt x="734" y="763"/>
                      <a:pt x="568" y="362"/>
                      <a:pt x="334" y="95"/>
                    </a:cubicBezTo>
                    <a:cubicBezTo>
                      <a:pt x="282" y="30"/>
                      <a:pt x="220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2" name="Google Shape;2215;p53"/>
              <p:cNvSpPr/>
              <p:nvPr/>
            </p:nvSpPr>
            <p:spPr>
              <a:xfrm>
                <a:off x="4947100" y="1017725"/>
                <a:ext cx="137100" cy="86375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3455" extrusionOk="0">
                    <a:moveTo>
                      <a:pt x="223" y="1"/>
                    </a:moveTo>
                    <a:cubicBezTo>
                      <a:pt x="82" y="1"/>
                      <a:pt x="1" y="153"/>
                      <a:pt x="31" y="305"/>
                    </a:cubicBezTo>
                    <a:cubicBezTo>
                      <a:pt x="298" y="705"/>
                      <a:pt x="799" y="1006"/>
                      <a:pt x="1199" y="1273"/>
                    </a:cubicBezTo>
                    <a:cubicBezTo>
                      <a:pt x="1632" y="1539"/>
                      <a:pt x="2033" y="1806"/>
                      <a:pt x="2466" y="2040"/>
                    </a:cubicBezTo>
                    <a:cubicBezTo>
                      <a:pt x="3334" y="2607"/>
                      <a:pt x="4268" y="3107"/>
                      <a:pt x="5268" y="3441"/>
                    </a:cubicBezTo>
                    <a:cubicBezTo>
                      <a:pt x="5291" y="3450"/>
                      <a:pt x="5313" y="3454"/>
                      <a:pt x="5332" y="3454"/>
                    </a:cubicBezTo>
                    <a:cubicBezTo>
                      <a:pt x="5450" y="3454"/>
                      <a:pt x="5483" y="3294"/>
                      <a:pt x="5368" y="3207"/>
                    </a:cubicBezTo>
                    <a:cubicBezTo>
                      <a:pt x="4535" y="2640"/>
                      <a:pt x="3667" y="2140"/>
                      <a:pt x="2800" y="1573"/>
                    </a:cubicBezTo>
                    <a:cubicBezTo>
                      <a:pt x="2366" y="1339"/>
                      <a:pt x="1966" y="1039"/>
                      <a:pt x="1532" y="739"/>
                    </a:cubicBezTo>
                    <a:cubicBezTo>
                      <a:pt x="1165" y="505"/>
                      <a:pt x="698" y="138"/>
                      <a:pt x="265" y="5"/>
                    </a:cubicBezTo>
                    <a:cubicBezTo>
                      <a:pt x="250" y="2"/>
                      <a:pt x="236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3" name="Google Shape;2216;p53"/>
            <p:cNvSpPr/>
            <p:nvPr/>
          </p:nvSpPr>
          <p:spPr>
            <a:xfrm rot="2469398" flipH="1">
              <a:off x="1362572" y="2147847"/>
              <a:ext cx="450713" cy="235600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217;p53"/>
            <p:cNvSpPr/>
            <p:nvPr/>
          </p:nvSpPr>
          <p:spPr>
            <a:xfrm rot="2469582" flipH="1">
              <a:off x="6821080" y="46765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2218;p53"/>
            <p:cNvSpPr/>
            <p:nvPr/>
          </p:nvSpPr>
          <p:spPr>
            <a:xfrm rot="2469582" flipH="1">
              <a:off x="6973480" y="4752770"/>
              <a:ext cx="226614" cy="118461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6" name="Google Shape;2219;p53"/>
            <p:cNvGrpSpPr/>
            <p:nvPr/>
          </p:nvGrpSpPr>
          <p:grpSpPr>
            <a:xfrm>
              <a:off x="6927405" y="4301909"/>
              <a:ext cx="454153" cy="257266"/>
              <a:chOff x="5064625" y="3753500"/>
              <a:chExt cx="168075" cy="182200"/>
            </a:xfrm>
          </p:grpSpPr>
          <p:sp>
            <p:nvSpPr>
              <p:cNvPr id="157" name="Google Shape;2220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8" name="Google Shape;2221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9" name="Google Shape;2222;p53"/>
            <p:cNvGrpSpPr/>
            <p:nvPr/>
          </p:nvGrpSpPr>
          <p:grpSpPr>
            <a:xfrm rot="3729113">
              <a:off x="1226755" y="1893768"/>
              <a:ext cx="237327" cy="492331"/>
              <a:chOff x="5064625" y="3753500"/>
              <a:chExt cx="168075" cy="182200"/>
            </a:xfrm>
          </p:grpSpPr>
          <p:sp>
            <p:nvSpPr>
              <p:cNvPr id="160" name="Google Shape;2223;p53"/>
              <p:cNvSpPr/>
              <p:nvPr/>
            </p:nvSpPr>
            <p:spPr>
              <a:xfrm>
                <a:off x="5064625" y="3753500"/>
                <a:ext cx="168075" cy="182200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7288" extrusionOk="0">
                    <a:moveTo>
                      <a:pt x="3436" y="1253"/>
                    </a:moveTo>
                    <a:lnTo>
                      <a:pt x="4203" y="2588"/>
                    </a:lnTo>
                    <a:cubicBezTo>
                      <a:pt x="3803" y="2688"/>
                      <a:pt x="3369" y="2821"/>
                      <a:pt x="2969" y="2921"/>
                    </a:cubicBezTo>
                    <a:cubicBezTo>
                      <a:pt x="3103" y="2354"/>
                      <a:pt x="3269" y="1820"/>
                      <a:pt x="3436" y="1253"/>
                    </a:cubicBezTo>
                    <a:close/>
                    <a:moveTo>
                      <a:pt x="2235" y="3822"/>
                    </a:moveTo>
                    <a:cubicBezTo>
                      <a:pt x="2235" y="3922"/>
                      <a:pt x="2169" y="3955"/>
                      <a:pt x="2169" y="4022"/>
                    </a:cubicBezTo>
                    <a:cubicBezTo>
                      <a:pt x="2002" y="3989"/>
                      <a:pt x="1902" y="3922"/>
                      <a:pt x="1802" y="3922"/>
                    </a:cubicBezTo>
                    <a:cubicBezTo>
                      <a:pt x="1935" y="3855"/>
                      <a:pt x="2068" y="3855"/>
                      <a:pt x="2235" y="3822"/>
                    </a:cubicBezTo>
                    <a:close/>
                    <a:moveTo>
                      <a:pt x="4570" y="3155"/>
                    </a:moveTo>
                    <a:cubicBezTo>
                      <a:pt x="4604" y="3255"/>
                      <a:pt x="4637" y="3288"/>
                      <a:pt x="4670" y="3355"/>
                    </a:cubicBezTo>
                    <a:lnTo>
                      <a:pt x="3803" y="4355"/>
                    </a:lnTo>
                    <a:cubicBezTo>
                      <a:pt x="3803" y="4422"/>
                      <a:pt x="3770" y="4422"/>
                      <a:pt x="3770" y="4456"/>
                    </a:cubicBezTo>
                    <a:cubicBezTo>
                      <a:pt x="3403" y="4355"/>
                      <a:pt x="3002" y="4289"/>
                      <a:pt x="2669" y="4155"/>
                    </a:cubicBezTo>
                    <a:lnTo>
                      <a:pt x="2802" y="3655"/>
                    </a:lnTo>
                    <a:cubicBezTo>
                      <a:pt x="3403" y="3522"/>
                      <a:pt x="3970" y="3355"/>
                      <a:pt x="4570" y="3155"/>
                    </a:cubicBezTo>
                    <a:close/>
                    <a:moveTo>
                      <a:pt x="4971" y="3922"/>
                    </a:moveTo>
                    <a:cubicBezTo>
                      <a:pt x="5137" y="4189"/>
                      <a:pt x="5304" y="4489"/>
                      <a:pt x="5504" y="4822"/>
                    </a:cubicBezTo>
                    <a:cubicBezTo>
                      <a:pt x="5137" y="4756"/>
                      <a:pt x="4770" y="4689"/>
                      <a:pt x="4403" y="4622"/>
                    </a:cubicBezTo>
                    <a:cubicBezTo>
                      <a:pt x="4570" y="4355"/>
                      <a:pt x="4770" y="4155"/>
                      <a:pt x="4971" y="3922"/>
                    </a:cubicBezTo>
                    <a:close/>
                    <a:moveTo>
                      <a:pt x="2469" y="4923"/>
                    </a:moveTo>
                    <a:cubicBezTo>
                      <a:pt x="2736" y="4989"/>
                      <a:pt x="2969" y="5023"/>
                      <a:pt x="3169" y="5123"/>
                    </a:cubicBezTo>
                    <a:cubicBezTo>
                      <a:pt x="2902" y="5490"/>
                      <a:pt x="2602" y="5857"/>
                      <a:pt x="2235" y="6257"/>
                    </a:cubicBezTo>
                    <a:cubicBezTo>
                      <a:pt x="2302" y="5790"/>
                      <a:pt x="2402" y="5323"/>
                      <a:pt x="2469" y="4923"/>
                    </a:cubicBezTo>
                    <a:close/>
                    <a:moveTo>
                      <a:pt x="3528" y="0"/>
                    </a:moveTo>
                    <a:cubicBezTo>
                      <a:pt x="3477" y="0"/>
                      <a:pt x="3427" y="25"/>
                      <a:pt x="3403" y="86"/>
                    </a:cubicBezTo>
                    <a:cubicBezTo>
                      <a:pt x="3336" y="119"/>
                      <a:pt x="3336" y="186"/>
                      <a:pt x="3303" y="253"/>
                    </a:cubicBezTo>
                    <a:cubicBezTo>
                      <a:pt x="3136" y="319"/>
                      <a:pt x="3069" y="486"/>
                      <a:pt x="3103" y="686"/>
                    </a:cubicBezTo>
                    <a:cubicBezTo>
                      <a:pt x="2769" y="1453"/>
                      <a:pt x="2569" y="2254"/>
                      <a:pt x="2335" y="3021"/>
                    </a:cubicBezTo>
                    <a:cubicBezTo>
                      <a:pt x="1668" y="3155"/>
                      <a:pt x="1001" y="3288"/>
                      <a:pt x="401" y="3421"/>
                    </a:cubicBezTo>
                    <a:cubicBezTo>
                      <a:pt x="100" y="3455"/>
                      <a:pt x="0" y="3955"/>
                      <a:pt x="301" y="4089"/>
                    </a:cubicBezTo>
                    <a:cubicBezTo>
                      <a:pt x="834" y="4322"/>
                      <a:pt x="1401" y="4522"/>
                      <a:pt x="1935" y="4756"/>
                    </a:cubicBezTo>
                    <a:cubicBezTo>
                      <a:pt x="1768" y="5490"/>
                      <a:pt x="1635" y="6190"/>
                      <a:pt x="1568" y="6957"/>
                    </a:cubicBezTo>
                    <a:cubicBezTo>
                      <a:pt x="1521" y="7122"/>
                      <a:pt x="1657" y="7288"/>
                      <a:pt x="1812" y="7288"/>
                    </a:cubicBezTo>
                    <a:cubicBezTo>
                      <a:pt x="1876" y="7288"/>
                      <a:pt x="1943" y="7259"/>
                      <a:pt x="2002" y="7191"/>
                    </a:cubicBezTo>
                    <a:cubicBezTo>
                      <a:pt x="2636" y="6624"/>
                      <a:pt x="3236" y="5923"/>
                      <a:pt x="3803" y="5256"/>
                    </a:cubicBezTo>
                    <a:cubicBezTo>
                      <a:pt x="4570" y="5423"/>
                      <a:pt x="5337" y="5590"/>
                      <a:pt x="6138" y="5690"/>
                    </a:cubicBezTo>
                    <a:cubicBezTo>
                      <a:pt x="6170" y="5696"/>
                      <a:pt x="6201" y="5699"/>
                      <a:pt x="6231" y="5699"/>
                    </a:cubicBezTo>
                    <a:cubicBezTo>
                      <a:pt x="6519" y="5699"/>
                      <a:pt x="6723" y="5428"/>
                      <a:pt x="6572" y="5156"/>
                    </a:cubicBezTo>
                    <a:cubicBezTo>
                      <a:pt x="6238" y="4522"/>
                      <a:pt x="5838" y="3955"/>
                      <a:pt x="5504" y="3321"/>
                    </a:cubicBezTo>
                    <a:cubicBezTo>
                      <a:pt x="5804" y="2988"/>
                      <a:pt x="6138" y="2621"/>
                      <a:pt x="6438" y="2287"/>
                    </a:cubicBezTo>
                    <a:cubicBezTo>
                      <a:pt x="6603" y="2068"/>
                      <a:pt x="6429" y="1736"/>
                      <a:pt x="6214" y="1736"/>
                    </a:cubicBezTo>
                    <a:cubicBezTo>
                      <a:pt x="6167" y="1736"/>
                      <a:pt x="6119" y="1751"/>
                      <a:pt x="6071" y="1787"/>
                    </a:cubicBezTo>
                    <a:cubicBezTo>
                      <a:pt x="5738" y="1987"/>
                      <a:pt x="5337" y="2187"/>
                      <a:pt x="4937" y="2321"/>
                    </a:cubicBezTo>
                    <a:lnTo>
                      <a:pt x="3836" y="419"/>
                    </a:lnTo>
                    <a:cubicBezTo>
                      <a:pt x="3803" y="319"/>
                      <a:pt x="3770" y="286"/>
                      <a:pt x="3670" y="253"/>
                    </a:cubicBezTo>
                    <a:lnTo>
                      <a:pt x="3670" y="186"/>
                    </a:lnTo>
                    <a:cubicBezTo>
                      <a:pt x="3712" y="79"/>
                      <a:pt x="3619" y="0"/>
                      <a:pt x="3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1" name="Google Shape;2224;p53"/>
              <p:cNvSpPr/>
              <p:nvPr/>
            </p:nvSpPr>
            <p:spPr>
              <a:xfrm>
                <a:off x="5130850" y="3793625"/>
                <a:ext cx="43050" cy="105175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207" extrusionOk="0">
                    <a:moveTo>
                      <a:pt x="1640" y="0"/>
                    </a:moveTo>
                    <a:cubicBezTo>
                      <a:pt x="1628" y="0"/>
                      <a:pt x="1621" y="4"/>
                      <a:pt x="1621" y="15"/>
                    </a:cubicBezTo>
                    <a:cubicBezTo>
                      <a:pt x="1454" y="716"/>
                      <a:pt x="1254" y="1416"/>
                      <a:pt x="954" y="2150"/>
                    </a:cubicBezTo>
                    <a:cubicBezTo>
                      <a:pt x="820" y="2517"/>
                      <a:pt x="654" y="2851"/>
                      <a:pt x="487" y="3184"/>
                    </a:cubicBezTo>
                    <a:cubicBezTo>
                      <a:pt x="320" y="3518"/>
                      <a:pt x="153" y="3818"/>
                      <a:pt x="20" y="4151"/>
                    </a:cubicBezTo>
                    <a:cubicBezTo>
                      <a:pt x="0" y="4191"/>
                      <a:pt x="38" y="4207"/>
                      <a:pt x="79" y="4207"/>
                    </a:cubicBezTo>
                    <a:cubicBezTo>
                      <a:pt x="109" y="4207"/>
                      <a:pt x="140" y="4199"/>
                      <a:pt x="153" y="4185"/>
                    </a:cubicBezTo>
                    <a:cubicBezTo>
                      <a:pt x="353" y="3885"/>
                      <a:pt x="520" y="3518"/>
                      <a:pt x="687" y="3184"/>
                    </a:cubicBezTo>
                    <a:cubicBezTo>
                      <a:pt x="854" y="2851"/>
                      <a:pt x="987" y="2517"/>
                      <a:pt x="1121" y="2183"/>
                    </a:cubicBezTo>
                    <a:cubicBezTo>
                      <a:pt x="1354" y="1483"/>
                      <a:pt x="1554" y="716"/>
                      <a:pt x="1721" y="15"/>
                    </a:cubicBezTo>
                    <a:cubicBezTo>
                      <a:pt x="1699" y="15"/>
                      <a:pt x="1662" y="0"/>
                      <a:pt x="1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2" name="Google Shape;2254;p53"/>
            <p:cNvSpPr/>
            <p:nvPr/>
          </p:nvSpPr>
          <p:spPr>
            <a:xfrm rot="2107339">
              <a:off x="1349873" y="2472703"/>
              <a:ext cx="182232" cy="89512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2255;p53"/>
            <p:cNvSpPr/>
            <p:nvPr/>
          </p:nvSpPr>
          <p:spPr>
            <a:xfrm rot="8100000">
              <a:off x="1345043" y="3236883"/>
              <a:ext cx="182243" cy="89517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2256;p53"/>
            <p:cNvSpPr/>
            <p:nvPr/>
          </p:nvSpPr>
          <p:spPr>
            <a:xfrm rot="-2873938">
              <a:off x="1388127" y="3810743"/>
              <a:ext cx="95233" cy="171305"/>
            </a:xfrm>
            <a:custGeom>
              <a:avLst/>
              <a:gdLst/>
              <a:ahLst/>
              <a:cxnLst/>
              <a:rect l="l" t="t" r="r" b="b"/>
              <a:pathLst>
                <a:path w="4918" h="4622" extrusionOk="0">
                  <a:moveTo>
                    <a:pt x="3139" y="1360"/>
                  </a:moveTo>
                  <a:cubicBezTo>
                    <a:pt x="3244" y="1465"/>
                    <a:pt x="3306" y="1570"/>
                    <a:pt x="3390" y="1716"/>
                  </a:cubicBezTo>
                  <a:cubicBezTo>
                    <a:pt x="3578" y="1946"/>
                    <a:pt x="3725" y="2197"/>
                    <a:pt x="3830" y="2469"/>
                  </a:cubicBezTo>
                  <a:cubicBezTo>
                    <a:pt x="3913" y="2658"/>
                    <a:pt x="3976" y="2825"/>
                    <a:pt x="3997" y="3013"/>
                  </a:cubicBezTo>
                  <a:lnTo>
                    <a:pt x="3997" y="3285"/>
                  </a:lnTo>
                  <a:cubicBezTo>
                    <a:pt x="3976" y="3348"/>
                    <a:pt x="3976" y="3411"/>
                    <a:pt x="3934" y="3453"/>
                  </a:cubicBezTo>
                  <a:cubicBezTo>
                    <a:pt x="3913" y="3495"/>
                    <a:pt x="3913" y="3515"/>
                    <a:pt x="3892" y="3536"/>
                  </a:cubicBezTo>
                  <a:cubicBezTo>
                    <a:pt x="3809" y="3599"/>
                    <a:pt x="3725" y="3641"/>
                    <a:pt x="3662" y="3662"/>
                  </a:cubicBezTo>
                  <a:cubicBezTo>
                    <a:pt x="3453" y="3746"/>
                    <a:pt x="3202" y="3808"/>
                    <a:pt x="2993" y="3829"/>
                  </a:cubicBezTo>
                  <a:cubicBezTo>
                    <a:pt x="2811" y="3841"/>
                    <a:pt x="2644" y="3853"/>
                    <a:pt x="2475" y="3853"/>
                  </a:cubicBezTo>
                  <a:cubicBezTo>
                    <a:pt x="2351" y="3853"/>
                    <a:pt x="2226" y="3847"/>
                    <a:pt x="2093" y="3829"/>
                  </a:cubicBezTo>
                  <a:cubicBezTo>
                    <a:pt x="1884" y="3808"/>
                    <a:pt x="1674" y="3746"/>
                    <a:pt x="1486" y="3662"/>
                  </a:cubicBezTo>
                  <a:cubicBezTo>
                    <a:pt x="1382" y="3620"/>
                    <a:pt x="1277" y="3557"/>
                    <a:pt x="1172" y="3495"/>
                  </a:cubicBezTo>
                  <a:cubicBezTo>
                    <a:pt x="1068" y="3411"/>
                    <a:pt x="984" y="3327"/>
                    <a:pt x="900" y="3223"/>
                  </a:cubicBezTo>
                  <a:cubicBezTo>
                    <a:pt x="858" y="3181"/>
                    <a:pt x="837" y="3097"/>
                    <a:pt x="796" y="3034"/>
                  </a:cubicBezTo>
                  <a:lnTo>
                    <a:pt x="733" y="2720"/>
                  </a:lnTo>
                  <a:lnTo>
                    <a:pt x="733" y="2469"/>
                  </a:lnTo>
                  <a:cubicBezTo>
                    <a:pt x="754" y="2386"/>
                    <a:pt x="754" y="2302"/>
                    <a:pt x="775" y="2260"/>
                  </a:cubicBezTo>
                  <a:cubicBezTo>
                    <a:pt x="837" y="2155"/>
                    <a:pt x="900" y="2051"/>
                    <a:pt x="963" y="1946"/>
                  </a:cubicBezTo>
                  <a:cubicBezTo>
                    <a:pt x="1047" y="1863"/>
                    <a:pt x="1109" y="1758"/>
                    <a:pt x="1193" y="1716"/>
                  </a:cubicBezTo>
                  <a:cubicBezTo>
                    <a:pt x="1298" y="1632"/>
                    <a:pt x="1402" y="1570"/>
                    <a:pt x="1507" y="1528"/>
                  </a:cubicBezTo>
                  <a:cubicBezTo>
                    <a:pt x="1674" y="1423"/>
                    <a:pt x="1800" y="1360"/>
                    <a:pt x="1926" y="1360"/>
                  </a:cubicBezTo>
                  <a:lnTo>
                    <a:pt x="2135" y="1360"/>
                  </a:lnTo>
                  <a:cubicBezTo>
                    <a:pt x="2239" y="1402"/>
                    <a:pt x="2323" y="1423"/>
                    <a:pt x="2428" y="1444"/>
                  </a:cubicBezTo>
                  <a:cubicBezTo>
                    <a:pt x="2470" y="1465"/>
                    <a:pt x="2511" y="1507"/>
                    <a:pt x="2553" y="1528"/>
                  </a:cubicBezTo>
                  <a:lnTo>
                    <a:pt x="2574" y="1549"/>
                  </a:lnTo>
                  <a:cubicBezTo>
                    <a:pt x="2658" y="1611"/>
                    <a:pt x="2721" y="1653"/>
                    <a:pt x="2825" y="1653"/>
                  </a:cubicBezTo>
                  <a:cubicBezTo>
                    <a:pt x="2888" y="1653"/>
                    <a:pt x="2993" y="1632"/>
                    <a:pt x="3055" y="1549"/>
                  </a:cubicBezTo>
                  <a:cubicBezTo>
                    <a:pt x="3097" y="1507"/>
                    <a:pt x="3139" y="1444"/>
                    <a:pt x="3139" y="1360"/>
                  </a:cubicBezTo>
                  <a:close/>
                  <a:moveTo>
                    <a:pt x="2574" y="0"/>
                  </a:moveTo>
                  <a:cubicBezTo>
                    <a:pt x="2470" y="0"/>
                    <a:pt x="2365" y="42"/>
                    <a:pt x="2281" y="63"/>
                  </a:cubicBezTo>
                  <a:cubicBezTo>
                    <a:pt x="2051" y="105"/>
                    <a:pt x="1926" y="377"/>
                    <a:pt x="2009" y="586"/>
                  </a:cubicBezTo>
                  <a:cubicBezTo>
                    <a:pt x="2009" y="607"/>
                    <a:pt x="2030" y="670"/>
                    <a:pt x="2051" y="691"/>
                  </a:cubicBezTo>
                  <a:cubicBezTo>
                    <a:pt x="1863" y="691"/>
                    <a:pt x="1716" y="733"/>
                    <a:pt x="1549" y="754"/>
                  </a:cubicBezTo>
                  <a:cubicBezTo>
                    <a:pt x="1214" y="837"/>
                    <a:pt x="984" y="984"/>
                    <a:pt x="754" y="1151"/>
                  </a:cubicBezTo>
                  <a:cubicBezTo>
                    <a:pt x="524" y="1339"/>
                    <a:pt x="335" y="1549"/>
                    <a:pt x="210" y="1821"/>
                  </a:cubicBezTo>
                  <a:cubicBezTo>
                    <a:pt x="63" y="2051"/>
                    <a:pt x="1" y="2302"/>
                    <a:pt x="1" y="2574"/>
                  </a:cubicBezTo>
                  <a:cubicBezTo>
                    <a:pt x="1" y="2699"/>
                    <a:pt x="21" y="2825"/>
                    <a:pt x="21" y="2971"/>
                  </a:cubicBezTo>
                  <a:cubicBezTo>
                    <a:pt x="42" y="3118"/>
                    <a:pt x="105" y="3243"/>
                    <a:pt x="168" y="3411"/>
                  </a:cubicBezTo>
                  <a:cubicBezTo>
                    <a:pt x="231" y="3536"/>
                    <a:pt x="335" y="3641"/>
                    <a:pt x="398" y="3746"/>
                  </a:cubicBezTo>
                  <a:cubicBezTo>
                    <a:pt x="482" y="3850"/>
                    <a:pt x="586" y="3955"/>
                    <a:pt x="691" y="4039"/>
                  </a:cubicBezTo>
                  <a:cubicBezTo>
                    <a:pt x="796" y="4122"/>
                    <a:pt x="900" y="4185"/>
                    <a:pt x="1047" y="4269"/>
                  </a:cubicBezTo>
                  <a:cubicBezTo>
                    <a:pt x="1172" y="4352"/>
                    <a:pt x="1319" y="4394"/>
                    <a:pt x="1486" y="4457"/>
                  </a:cubicBezTo>
                  <a:cubicBezTo>
                    <a:pt x="1811" y="4577"/>
                    <a:pt x="2170" y="4622"/>
                    <a:pt x="2528" y="4622"/>
                  </a:cubicBezTo>
                  <a:cubicBezTo>
                    <a:pt x="2793" y="4622"/>
                    <a:pt x="3057" y="4597"/>
                    <a:pt x="3306" y="4562"/>
                  </a:cubicBezTo>
                  <a:cubicBezTo>
                    <a:pt x="3453" y="4520"/>
                    <a:pt x="3578" y="4499"/>
                    <a:pt x="3725" y="4478"/>
                  </a:cubicBezTo>
                  <a:cubicBezTo>
                    <a:pt x="3871" y="4457"/>
                    <a:pt x="3997" y="4394"/>
                    <a:pt x="4122" y="4311"/>
                  </a:cubicBezTo>
                  <a:cubicBezTo>
                    <a:pt x="4248" y="4269"/>
                    <a:pt x="4395" y="4185"/>
                    <a:pt x="4499" y="4101"/>
                  </a:cubicBezTo>
                  <a:cubicBezTo>
                    <a:pt x="4625" y="3997"/>
                    <a:pt x="4708" y="3850"/>
                    <a:pt x="4771" y="3683"/>
                  </a:cubicBezTo>
                  <a:cubicBezTo>
                    <a:pt x="4876" y="3453"/>
                    <a:pt x="4918" y="3160"/>
                    <a:pt x="4876" y="2909"/>
                  </a:cubicBezTo>
                  <a:cubicBezTo>
                    <a:pt x="4855" y="2574"/>
                    <a:pt x="4750" y="2281"/>
                    <a:pt x="4625" y="1967"/>
                  </a:cubicBezTo>
                  <a:cubicBezTo>
                    <a:pt x="4520" y="1695"/>
                    <a:pt x="4353" y="1465"/>
                    <a:pt x="4206" y="1256"/>
                  </a:cubicBezTo>
                  <a:cubicBezTo>
                    <a:pt x="4102" y="1130"/>
                    <a:pt x="4018" y="1005"/>
                    <a:pt x="3913" y="900"/>
                  </a:cubicBezTo>
                  <a:cubicBezTo>
                    <a:pt x="3809" y="754"/>
                    <a:pt x="3704" y="628"/>
                    <a:pt x="3599" y="523"/>
                  </a:cubicBezTo>
                  <a:cubicBezTo>
                    <a:pt x="3516" y="440"/>
                    <a:pt x="3432" y="377"/>
                    <a:pt x="3327" y="293"/>
                  </a:cubicBezTo>
                  <a:cubicBezTo>
                    <a:pt x="3286" y="230"/>
                    <a:pt x="3244" y="210"/>
                    <a:pt x="3181" y="189"/>
                  </a:cubicBezTo>
                  <a:cubicBezTo>
                    <a:pt x="3118" y="147"/>
                    <a:pt x="3014" y="105"/>
                    <a:pt x="2972" y="84"/>
                  </a:cubicBezTo>
                  <a:cubicBezTo>
                    <a:pt x="2846" y="42"/>
                    <a:pt x="2742" y="42"/>
                    <a:pt x="25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53817" y="1898751"/>
              <a:ext cx="6634242" cy="4058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mét vải cửa hàng bán được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314,78+525,22=840(m)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ngày trong hai tuần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7×2=14 (ngày)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 bình mỗi ngày bán được số mét vải là: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 840:14=60(m)</a:t>
              </a:r>
            </a:p>
            <a:p>
              <a:pPr algn="ctr"/>
              <a:r>
                <a:rPr lang="vi-VN" sz="24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                                      Đáp số : 60m vải.</a:t>
              </a:r>
            </a:p>
            <a:p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br>
                <a:rPr lang="vi-VN" sz="1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18066" y="2006455"/>
            <a:ext cx="5405647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B97EFE-EE85-4ECA-BE5A-0301A3AA127B}"/>
              </a:ext>
            </a:extLst>
          </p:cNvPr>
          <p:cNvSpPr/>
          <p:nvPr/>
        </p:nvSpPr>
        <p:spPr>
          <a:xfrm>
            <a:off x="431657" y="368354"/>
            <a:ext cx="82079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tuần lễ cửa hàng bán được 314,78m vải, tuần lễ sau bán 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525,22m vải. Biết rằng cửa hàng đó bán tất cả các ngày trong tuần, hỏi trung bình mỗi ngày cửa hàng đó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945309"/>
            <a:ext cx="5370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578</Words>
  <Application>Microsoft Office PowerPoint</Application>
  <PresentationFormat>On-screen Show (16:9)</PresentationFormat>
  <Paragraphs>127</Paragraphs>
  <Slides>14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Nunito Light</vt:lpstr>
      <vt:lpstr>Questrial</vt:lpstr>
      <vt:lpstr>Sarala</vt:lpstr>
      <vt:lpstr>Times New Roman</vt:lpstr>
      <vt:lpstr>Gaegu</vt:lpstr>
      <vt:lpstr>Permanent Marker</vt:lpstr>
      <vt:lpstr>Arial</vt:lpstr>
      <vt:lpstr>Fira Sans Extra Condensed Medium</vt:lpstr>
      <vt:lpstr>.VnTime</vt:lpstr>
      <vt:lpstr>Meet Our Professors by Slidesgo</vt:lpstr>
      <vt:lpstr>PowerPoint Presentation</vt:lpstr>
      <vt:lpstr>Luyện  tập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nguyễn</dc:creator>
  <cp:lastModifiedBy>Quoc Hung</cp:lastModifiedBy>
  <cp:revision>20</cp:revision>
  <dcterms:modified xsi:type="dcterms:W3CDTF">2021-11-07T01:49:24Z</dcterms:modified>
</cp:coreProperties>
</file>