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63" r:id="rId4"/>
    <p:sldId id="264" r:id="rId5"/>
    <p:sldId id="265" r:id="rId6"/>
    <p:sldId id="266" r:id="rId7"/>
    <p:sldId id="262" r:id="rId8"/>
    <p:sldId id="267" r:id="rId9"/>
    <p:sldId id="268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9F52-813A-46AD-AE89-4E2F423C00AD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FEEA-B475-4221-A2FF-EBAFB5428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9F52-813A-46AD-AE89-4E2F423C00AD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FEEA-B475-4221-A2FF-EBAFB5428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9F52-813A-46AD-AE89-4E2F423C00AD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FEEA-B475-4221-A2FF-EBAFB5428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9F52-813A-46AD-AE89-4E2F423C00AD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FEEA-B475-4221-A2FF-EBAFB5428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9F52-813A-46AD-AE89-4E2F423C00AD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FEEA-B475-4221-A2FF-EBAFB5428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9F52-813A-46AD-AE89-4E2F423C00AD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FEEA-B475-4221-A2FF-EBAFB5428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9F52-813A-46AD-AE89-4E2F423C00AD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FEEA-B475-4221-A2FF-EBAFB5428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9F52-813A-46AD-AE89-4E2F423C00AD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FEEA-B475-4221-A2FF-EBAFB5428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9F52-813A-46AD-AE89-4E2F423C00AD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FEEA-B475-4221-A2FF-EBAFB5428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9F52-813A-46AD-AE89-4E2F423C00AD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FEEA-B475-4221-A2FF-EBAFB5428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9F52-813A-46AD-AE89-4E2F423C00AD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FEEA-B475-4221-A2FF-EBAFB5428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59F52-813A-46AD-AE89-4E2F423C00AD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FEEA-B475-4221-A2FF-EBAFB5428E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Kết quả hình ảnh cho phong nen d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1447800"/>
            <a:ext cx="85344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Chủ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đề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7:</a:t>
            </a:r>
          </a:p>
          <a:p>
            <a:pPr algn="ctr"/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Lễ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hội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quê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em</a:t>
            </a:r>
            <a:endParaRPr lang="en-US" sz="8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Kết quả hình ảnh cho lễ hội chọi trâ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8" name="Picture 4" descr="Kết quả hình ảnh cho lễ hội chọi trâ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276600"/>
          </a:xfrm>
          <a:prstGeom prst="rect">
            <a:avLst/>
          </a:prstGeom>
          <a:noFill/>
        </p:spPr>
      </p:pic>
      <p:pic>
        <p:nvPicPr>
          <p:cNvPr id="26630" name="Picture 6" descr="Kết quả hình ảnh cho lễ hội đua thuyề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  <p:pic>
        <p:nvPicPr>
          <p:cNvPr id="26632" name="Picture 8" descr="Kết quả hình ảnh cho lễ hội đua vo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352800"/>
            <a:ext cx="4572000" cy="3505200"/>
          </a:xfrm>
          <a:prstGeom prst="rect">
            <a:avLst/>
          </a:prstGeom>
          <a:noFill/>
        </p:spPr>
      </p:pic>
      <p:pic>
        <p:nvPicPr>
          <p:cNvPr id="26634" name="Picture 10" descr="Kết quả hình ảnh cho lễ hội cồng chiê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352800"/>
            <a:ext cx="44958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5865" t="27885" r="19231" b="36538"/>
          <a:stretch>
            <a:fillRect/>
          </a:stretch>
        </p:blipFill>
        <p:spPr bwMode="auto">
          <a:xfrm>
            <a:off x="0" y="6096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22843" t="43655" r="26142" b="238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6995" t="26009" r="30045" b="354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9929" t="37055" r="9501" b="37292"/>
          <a:stretch>
            <a:fillRect/>
          </a:stretch>
        </p:blipFill>
        <p:spPr bwMode="auto">
          <a:xfrm>
            <a:off x="0" y="5334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hinh nen ngo nghin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95400" y="1600200"/>
            <a:ext cx="693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oper Black" pitchFamily="18" charset="0"/>
              </a:rPr>
              <a:t>Thực</a:t>
            </a:r>
            <a:r>
              <a:rPr lang="en-US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9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oper Black" pitchFamily="18" charset="0"/>
              </a:rPr>
              <a:t>hành</a:t>
            </a:r>
            <a:endParaRPr lang="en-US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18962" t="5487" r="33961" b="8359"/>
          <a:stretch>
            <a:fillRect/>
          </a:stretch>
        </p:blipFill>
        <p:spPr bwMode="auto">
          <a:xfrm rot="5400000">
            <a:off x="1142998" y="-1142999"/>
            <a:ext cx="6858001" cy="91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6321" y="304800"/>
            <a:ext cx="6072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dụng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sáng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tạo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37939" t="27166" r="12178" b="40047"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42&quot;&gt;&lt;property id=&quot;20148&quot; value=&quot;5&quot;/&gt;&lt;property id=&quot;20300&quot; value=&quot;Slide 1&quot;/&gt;&lt;property id=&quot;20307&quot; value=&quot;260&quot;/&gt;&lt;/object&gt;&lt;object type=&quot;3&quot; unique_id=&quot;10166&quot;&gt;&lt;property id=&quot;20148&quot; value=&quot;5&quot;/&gt;&lt;property id=&quot;20300&quot; value=&quot;Slide 2&quot;/&gt;&lt;property id=&quot;20307&quot; value=&quot;269&quot;/&gt;&lt;/object&gt;&lt;object type=&quot;3&quot; unique_id=&quot;10167&quot;&gt;&lt;property id=&quot;20148&quot; value=&quot;5&quot;/&gt;&lt;property id=&quot;20300&quot; value=&quot;Slide 3&quot;/&gt;&lt;property id=&quot;20307&quot; value=&quot;263&quot;/&gt;&lt;/object&gt;&lt;object type=&quot;3&quot; unique_id=&quot;10168&quot;&gt;&lt;property id=&quot;20148&quot; value=&quot;5&quot;/&gt;&lt;property id=&quot;20300&quot; value=&quot;Slide 4&quot;/&gt;&lt;property id=&quot;20307&quot; value=&quot;264&quot;/&gt;&lt;/object&gt;&lt;object type=&quot;3&quot; unique_id=&quot;10169&quot;&gt;&lt;property id=&quot;20148&quot; value=&quot;5&quot;/&gt;&lt;property id=&quot;20300&quot; value=&quot;Slide 5&quot;/&gt;&lt;property id=&quot;20307&quot; value=&quot;265&quot;/&gt;&lt;/object&gt;&lt;object type=&quot;3&quot; unique_id=&quot;10170&quot;&gt;&lt;property id=&quot;20148&quot; value=&quot;5&quot;/&gt;&lt;property id=&quot;20300&quot; value=&quot;Slide 6&quot;/&gt;&lt;property id=&quot;20307&quot; value=&quot;266&quot;/&gt;&lt;/object&gt;&lt;object type=&quot;3&quot; unique_id=&quot;10171&quot;&gt;&lt;property id=&quot;20148&quot; value=&quot;5&quot;/&gt;&lt;property id=&quot;20300&quot; value=&quot;Slide 7&quot;/&gt;&lt;property id=&quot;20307&quot; value=&quot;262&quot;/&gt;&lt;/object&gt;&lt;object type=&quot;3&quot; unique_id=&quot;10172&quot;&gt;&lt;property id=&quot;20148&quot; value=&quot;5&quot;/&gt;&lt;property id=&quot;20300&quot; value=&quot;Slide 8&quot;/&gt;&lt;property id=&quot;20307&quot; value=&quot;267&quot;/&gt;&lt;/object&gt;&lt;object type=&quot;3&quot; unique_id=&quot;10173&quot;&gt;&lt;property id=&quot;20148&quot; value=&quot;5&quot;/&gt;&lt;property id=&quot;20300&quot; value=&quot;Slide 9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15</Words>
  <Application>Microsoft Office PowerPoint</Application>
  <PresentationFormat>On-screen Show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WIO</dc:creator>
  <cp:lastModifiedBy>WIO</cp:lastModifiedBy>
  <cp:revision>14</cp:revision>
  <dcterms:created xsi:type="dcterms:W3CDTF">2017-04-17T03:10:27Z</dcterms:created>
  <dcterms:modified xsi:type="dcterms:W3CDTF">2017-12-11T00:30:53Z</dcterms:modified>
</cp:coreProperties>
</file>