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8" r:id="rId2"/>
    <p:sldId id="330" r:id="rId3"/>
    <p:sldId id="375" r:id="rId4"/>
    <p:sldId id="355" r:id="rId5"/>
    <p:sldId id="357" r:id="rId6"/>
    <p:sldId id="348" r:id="rId7"/>
    <p:sldId id="401" r:id="rId8"/>
    <p:sldId id="400" r:id="rId9"/>
    <p:sldId id="395" r:id="rId10"/>
    <p:sldId id="390" r:id="rId11"/>
    <p:sldId id="396" r:id="rId12"/>
    <p:sldId id="387" r:id="rId13"/>
    <p:sldId id="393" r:id="rId14"/>
    <p:sldId id="379" r:id="rId15"/>
    <p:sldId id="385" r:id="rId16"/>
    <p:sldId id="512" r:id="rId17"/>
    <p:sldId id="511" r:id="rId18"/>
    <p:sldId id="510" r:id="rId19"/>
    <p:sldId id="509" r:id="rId20"/>
    <p:sldId id="405" r:id="rId21"/>
    <p:sldId id="365" r:id="rId22"/>
    <p:sldId id="398" r:id="rId23"/>
    <p:sldId id="508" r:id="rId24"/>
    <p:sldId id="378" r:id="rId25"/>
    <p:sldId id="352" r:id="rId26"/>
    <p:sldId id="399" r:id="rId27"/>
    <p:sldId id="346" r:id="rId28"/>
    <p:sldId id="353" r:id="rId29"/>
    <p:sldId id="309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127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E3D426-C918-4720-B1C4-2222ACBAAD5E}" type="datetimeFigureOut">
              <a:rPr lang="en-US" smtClean="0"/>
              <a:t>22/04/2022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F2A060-3F92-4C23-AC73-86A4EA30D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22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29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333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22/04/2022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22/04/2022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22/04/2022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22/04/2022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22/04/2022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22/04/2022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22/04/2022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22/04/2022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22/04/2022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22/04/2022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22/04/2022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22/04/2022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0" y="0"/>
            <a:ext cx="9151247" cy="6858000"/>
          </a:xfrm>
          <a:prstGeom prst="rect">
            <a:avLst/>
          </a:prstGeom>
        </p:spPr>
      </p:pic>
      <p:sp>
        <p:nvSpPr>
          <p:cNvPr id="4" name="Google Shape;487;p33">
            <a:extLst>
              <a:ext uri="{FF2B5EF4-FFF2-40B4-BE49-F238E27FC236}">
                <a16:creationId xmlns:a16="http://schemas.microsoft.com/office/drawing/2014/main" id="{EEA570EC-D19D-4070-8C8B-B52867E15B3D}"/>
              </a:ext>
            </a:extLst>
          </p:cNvPr>
          <p:cNvSpPr txBox="1">
            <a:spLocks/>
          </p:cNvSpPr>
          <p:nvPr/>
        </p:nvSpPr>
        <p:spPr>
          <a:xfrm>
            <a:off x="1004773" y="416673"/>
            <a:ext cx="7127203" cy="665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 defTabSz="457200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PHÒNG GIÁO DỤC ĐÀO TẠO QUẬN LONG BIÊN </a:t>
            </a:r>
          </a:p>
        </p:txBody>
      </p:sp>
      <p:sp>
        <p:nvSpPr>
          <p:cNvPr id="5" name="TextBox 26">
            <a:extLst>
              <a:ext uri="{FF2B5EF4-FFF2-40B4-BE49-F238E27FC236}">
                <a16:creationId xmlns:a16="http://schemas.microsoft.com/office/drawing/2014/main" id="{9EFA08E0-A4BC-46FC-B575-7450B8CD0F29}"/>
              </a:ext>
            </a:extLst>
          </p:cNvPr>
          <p:cNvSpPr txBox="1"/>
          <p:nvPr/>
        </p:nvSpPr>
        <p:spPr>
          <a:xfrm>
            <a:off x="244868" y="2045064"/>
            <a:ext cx="88991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44546A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1</a:t>
            </a:r>
          </a:p>
          <a:p>
            <a:pPr algn="ctr"/>
            <a:r>
              <a:rPr lang="en-US" altLang="zh-CN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TUẦN </a:t>
            </a:r>
            <a:r>
              <a:rPr lang="en-US" altLang="zh-CN" sz="5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31</a:t>
            </a:r>
            <a:endParaRPr lang="en-US" altLang="zh-CN" sz="54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B2603"/>
              </a:solidFill>
              <a:latin typeface="Times New Roman" panose="02020603050405020304" pitchFamily="18" charset="0"/>
              <a:ea typeface="方正大标宋简体" panose="02010601030101010101" charset="-122"/>
              <a:cs typeface="Montserrat Sem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EE02BE93-4357-4D02-9BD1-A75B4CAE6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32215" y="1746680"/>
            <a:ext cx="3364481" cy="28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77D1C7C8-CE04-4704-BFF6-7714B69CF8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5" r="13524"/>
          <a:stretch/>
        </p:blipFill>
        <p:spPr bwMode="auto">
          <a:xfrm>
            <a:off x="128587" y="951468"/>
            <a:ext cx="6079088" cy="551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CCEB9C4-DD4E-41CC-8037-51166B67C507}"/>
              </a:ext>
            </a:extLst>
          </p:cNvPr>
          <p:cNvSpPr/>
          <p:nvPr/>
        </p:nvSpPr>
        <p:spPr>
          <a:xfrm>
            <a:off x="1685775" y="4378591"/>
            <a:ext cx="3936912" cy="15927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Nhờ</a:t>
            </a:r>
            <a:r>
              <a:rPr lang="en-US" sz="33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3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có</a:t>
            </a:r>
            <a:r>
              <a:rPr lang="en-US" sz="33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300" b="1" dirty="0">
                <a:ln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TẨY </a:t>
            </a:r>
            <a:r>
              <a:rPr lang="en-US" sz="33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mà</a:t>
            </a:r>
            <a:r>
              <a:rPr lang="en-US" sz="33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</a:p>
          <a:p>
            <a:pPr algn="ctr"/>
            <a:r>
              <a:rPr lang="en-US" sz="33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mình</a:t>
            </a:r>
            <a:r>
              <a:rPr lang="en-US" sz="33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3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không</a:t>
            </a:r>
            <a:r>
              <a:rPr lang="en-US" sz="33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3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sợ</a:t>
            </a:r>
            <a:r>
              <a:rPr lang="en-US" sz="33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3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vẽ</a:t>
            </a:r>
            <a:r>
              <a:rPr lang="en-US" sz="33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3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sai</a:t>
            </a:r>
            <a:r>
              <a:rPr lang="en-US" sz="33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</a:p>
          <a:p>
            <a:pPr algn="ctr"/>
            <a:r>
              <a:rPr lang="en-US" sz="33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đâu</a:t>
            </a:r>
            <a:r>
              <a:rPr lang="en-US" sz="33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3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nhé</a:t>
            </a:r>
            <a:r>
              <a:rPr lang="en-US" sz="33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! 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037AB5F6-7D8F-45C8-B274-0CA65F858247}"/>
              </a:ext>
            </a:extLst>
          </p:cNvPr>
          <p:cNvSpPr/>
          <p:nvPr/>
        </p:nvSpPr>
        <p:spPr>
          <a:xfrm flipH="1">
            <a:off x="3168131" y="950308"/>
            <a:ext cx="2502618" cy="1592744"/>
          </a:xfrm>
          <a:prstGeom prst="cloudCallout">
            <a:avLst>
              <a:gd name="adj1" fmla="val -102969"/>
              <a:gd name="adj2" fmla="val 5697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19069B-99CA-45C9-8950-CD8E87DA10A5}"/>
              </a:ext>
            </a:extLst>
          </p:cNvPr>
          <p:cNvSpPr/>
          <p:nvPr/>
        </p:nvSpPr>
        <p:spPr>
          <a:xfrm>
            <a:off x="3964507" y="1134050"/>
            <a:ext cx="1440138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000" b="1" dirty="0" err="1">
                <a:ln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Mình</a:t>
            </a:r>
            <a:r>
              <a:rPr lang="en-US" sz="3000" b="1" dirty="0">
                <a:ln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 b="1" dirty="0" err="1">
                <a:ln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sz="3000" b="1" dirty="0">
                <a:ln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3000" b="1" dirty="0">
                <a:ln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TẨY</a:t>
            </a:r>
          </a:p>
        </p:txBody>
      </p:sp>
    </p:spTree>
    <p:extLst>
      <p:ext uri="{BB962C8B-B14F-4D97-AF65-F5344CB8AC3E}">
        <p14:creationId xmlns:p14="http://schemas.microsoft.com/office/powerpoint/2010/main" val="68645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:a16="http://schemas.microsoft.com/office/drawing/2014/main" id="{14FD2E0C-9E43-4B28-AD4F-D98868745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924" y="1947090"/>
            <a:ext cx="5172543" cy="491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50CC0468-E676-410C-957C-7A0D19101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07907" y="2250281"/>
            <a:ext cx="3154286" cy="472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719FB2-1C61-4F48-9638-F49A58A91D59}"/>
              </a:ext>
            </a:extLst>
          </p:cNvPr>
          <p:cNvSpPr/>
          <p:nvPr/>
        </p:nvSpPr>
        <p:spPr>
          <a:xfrm>
            <a:off x="1490873" y="921443"/>
            <a:ext cx="5954451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Còn mình sẽ giúp bạn </a:t>
            </a:r>
          </a:p>
          <a:p>
            <a:pPr algn="ctr"/>
            <a:r>
              <a:rPr lang="en-US" sz="405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kẻ những </a:t>
            </a:r>
            <a:r>
              <a:rPr lang="en-US" sz="495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đường thẳng</a:t>
            </a:r>
            <a:r>
              <a:rPr lang="en-US" sz="45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US" sz="4050" b="1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xplosion: 8 Points 2">
            <a:extLst>
              <a:ext uri="{FF2B5EF4-FFF2-40B4-BE49-F238E27FC236}">
                <a16:creationId xmlns:a16="http://schemas.microsoft.com/office/drawing/2014/main" id="{832FF449-C4F1-4E47-BF9E-954228ACE64D}"/>
              </a:ext>
            </a:extLst>
          </p:cNvPr>
          <p:cNvSpPr/>
          <p:nvPr/>
        </p:nvSpPr>
        <p:spPr>
          <a:xfrm>
            <a:off x="2434317" y="2335515"/>
            <a:ext cx="4229099" cy="2994660"/>
          </a:xfrm>
          <a:prstGeom prst="irregularSeal1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09E8AE-BF80-4E49-9E08-F87E386E0AFC}"/>
              </a:ext>
            </a:extLst>
          </p:cNvPr>
          <p:cNvSpPr/>
          <p:nvPr/>
        </p:nvSpPr>
        <p:spPr>
          <a:xfrm>
            <a:off x="3354853" y="3468284"/>
            <a:ext cx="238802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5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THƯỚC KẺ</a:t>
            </a:r>
          </a:p>
        </p:txBody>
      </p:sp>
    </p:spTree>
    <p:extLst>
      <p:ext uri="{BB962C8B-B14F-4D97-AF65-F5344CB8AC3E}">
        <p14:creationId xmlns:p14="http://schemas.microsoft.com/office/powerpoint/2010/main" val="200535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Cartoon Happy Pencil Character 263099 Vector Art at Vecteezy">
            <a:extLst>
              <a:ext uri="{FF2B5EF4-FFF2-40B4-BE49-F238E27FC236}">
                <a16:creationId xmlns:a16="http://schemas.microsoft.com/office/drawing/2014/main" id="{EA5FB234-130F-4789-A759-4DA4D52B1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008" y="901411"/>
            <a:ext cx="5050981" cy="444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57E3BA-F4AC-4363-83D8-71E21D351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21" y="2821781"/>
            <a:ext cx="2807494" cy="31146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5B8942-4011-49AA-BFD2-D70270CAE3A1}"/>
              </a:ext>
            </a:extLst>
          </p:cNvPr>
          <p:cNvSpPr/>
          <p:nvPr/>
        </p:nvSpPr>
        <p:spPr>
          <a:xfrm>
            <a:off x="4108993" y="1501168"/>
            <a:ext cx="3239733" cy="150041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00" b="1" spc="38">
                <a:ln w="0"/>
                <a:solidFill>
                  <a:srgbClr val="FF66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Mình sẽ giúp bạn</a:t>
            </a:r>
          </a:p>
          <a:p>
            <a:pPr algn="ctr"/>
            <a:r>
              <a:rPr lang="en-US" sz="6000" b="1" spc="38">
                <a:ln w="0"/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vẽ</a:t>
            </a:r>
            <a:r>
              <a:rPr lang="en-US" sz="3600" b="1" spc="38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3600" b="1" spc="38">
                <a:ln w="0"/>
                <a:solidFill>
                  <a:srgbClr val="FF66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đẹp hơn!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427D29-8ECA-421F-9944-F7CEECE14CC3}"/>
              </a:ext>
            </a:extLst>
          </p:cNvPr>
          <p:cNvSpPr/>
          <p:nvPr/>
        </p:nvSpPr>
        <p:spPr>
          <a:xfrm>
            <a:off x="216293" y="1790825"/>
            <a:ext cx="1882567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BÚT CHÌ</a:t>
            </a:r>
          </a:p>
        </p:txBody>
      </p:sp>
    </p:spTree>
    <p:extLst>
      <p:ext uri="{BB962C8B-B14F-4D97-AF65-F5344CB8AC3E}">
        <p14:creationId xmlns:p14="http://schemas.microsoft.com/office/powerpoint/2010/main" val="318935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D91758E-9A88-4B44-BA8B-5EC630AF3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" y="0"/>
            <a:ext cx="9141686" cy="66670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EA63E9-2ECE-4D35-B482-1DB5BFA6F6EB}"/>
              </a:ext>
            </a:extLst>
          </p:cNvPr>
          <p:cNvSpPr/>
          <p:nvPr/>
        </p:nvSpPr>
        <p:spPr>
          <a:xfrm>
            <a:off x="2722615" y="1482990"/>
            <a:ext cx="3698769" cy="13157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 err="1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Mình</a:t>
            </a:r>
            <a:r>
              <a:rPr lang="en-US" sz="4050" b="1" dirty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50" b="1" dirty="0" err="1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là</a:t>
            </a:r>
            <a:r>
              <a:rPr lang="en-US" sz="4050" b="1" dirty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50" b="1" dirty="0" err="1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bạn</a:t>
            </a:r>
            <a:r>
              <a:rPr lang="en-US" sz="4050" b="1" dirty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50" b="1" dirty="0" err="1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của</a:t>
            </a:r>
            <a:r>
              <a:rPr lang="en-US" sz="4050" b="1" dirty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</a:p>
          <a:p>
            <a:pPr algn="ctr"/>
            <a:r>
              <a:rPr lang="en-US" sz="405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BÚT CHÌ!</a:t>
            </a:r>
          </a:p>
        </p:txBody>
      </p:sp>
    </p:spTree>
    <p:extLst>
      <p:ext uri="{BB962C8B-B14F-4D97-AF65-F5344CB8AC3E}">
        <p14:creationId xmlns:p14="http://schemas.microsoft.com/office/powerpoint/2010/main" val="239921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E929F99-7B12-4689-86E2-9ACAEB108A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9" b="2283"/>
          <a:stretch/>
        </p:blipFill>
        <p:spPr>
          <a:xfrm>
            <a:off x="0" y="-92596"/>
            <a:ext cx="9137066" cy="69505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1D16D00-2EFF-46AA-8E2C-36D09D7620BB}"/>
              </a:ext>
            </a:extLst>
          </p:cNvPr>
          <p:cNvSpPr/>
          <p:nvPr/>
        </p:nvSpPr>
        <p:spPr>
          <a:xfrm>
            <a:off x="1489392" y="1323215"/>
            <a:ext cx="6382196" cy="427040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altLang="en-US" sz="4050" b="1" dirty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endParaRPr lang="en-US" altLang="en-US" sz="3000" b="1" dirty="0">
              <a:ln w="0"/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000" b="1" dirty="0" err="1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dirty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b="1" dirty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000" b="1" dirty="0" err="1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000" b="1" dirty="0" err="1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3000" b="1" dirty="0">
              <a:ln w="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400" b="1" dirty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400" b="1" dirty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endParaRPr lang="en-US" sz="2400" b="1" dirty="0">
              <a:ln w="0"/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b="1" dirty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b="1" dirty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en-US" sz="3000" b="1" dirty="0">
              <a:ln w="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50" b="1" dirty="0">
              <a:ln w="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58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A021A8-6251-4388-B8BB-FD72E4509A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1" b="-2"/>
          <a:stretch/>
        </p:blipFill>
        <p:spPr>
          <a:xfrm>
            <a:off x="-132539" y="0"/>
            <a:ext cx="9153466" cy="6771189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D91A36F-DF4C-4270-9D2C-BDA5BFB362FE}"/>
              </a:ext>
            </a:extLst>
          </p:cNvPr>
          <p:cNvSpPr/>
          <p:nvPr/>
        </p:nvSpPr>
        <p:spPr>
          <a:xfrm>
            <a:off x="2356846" y="1014189"/>
            <a:ext cx="3763916" cy="126957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400" b="1" spc="38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B05D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Chúng</a:t>
            </a:r>
            <a:r>
              <a:rPr lang="en-US" sz="24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B05D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ta </a:t>
            </a:r>
            <a:r>
              <a:rPr lang="en-US" sz="2400" b="1" spc="38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B05D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sẽ</a:t>
            </a:r>
            <a:r>
              <a:rPr lang="en-US" sz="24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B05D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00" b="1" spc="38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B05D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tạo</a:t>
            </a:r>
            <a:r>
              <a:rPr lang="en-US" sz="24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B05D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00" b="1" spc="38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B05D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hình</a:t>
            </a:r>
            <a:r>
              <a:rPr lang="en-US" sz="24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B05D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</a:p>
          <a:p>
            <a:pPr algn="ctr"/>
            <a:r>
              <a:rPr lang="en-US" sz="2400" b="1" spc="38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B05D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những</a:t>
            </a:r>
            <a:r>
              <a:rPr lang="en-US" sz="24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B05D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00" b="1" spc="38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B05D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đồ</a:t>
            </a:r>
            <a:r>
              <a:rPr lang="en-US" sz="24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B05D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00" b="1" spc="38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B05D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dùng</a:t>
            </a:r>
            <a:r>
              <a:rPr lang="en-US" sz="24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B05D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00" b="1" spc="38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B05D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học</a:t>
            </a:r>
            <a:r>
              <a:rPr lang="en-US" sz="24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B05D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00" b="1" spc="38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B05D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tập</a:t>
            </a:r>
            <a:r>
              <a:rPr lang="en-US" sz="24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B05D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00" b="1" spc="38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B05D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này</a:t>
            </a:r>
            <a:endParaRPr lang="en-US" sz="2400" b="1" spc="38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EB05D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en-US" sz="24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B05D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000" b="1" spc="38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B05D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như</a:t>
            </a:r>
            <a:r>
              <a:rPr lang="en-US" sz="30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B05D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000" b="1" spc="38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B05D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thế</a:t>
            </a:r>
            <a:r>
              <a:rPr lang="en-US" sz="30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B05D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000" b="1" spc="38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B05D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nào</a:t>
            </a:r>
            <a:r>
              <a:rPr lang="en-US" sz="30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B05D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?</a:t>
            </a:r>
            <a:endParaRPr lang="en-US" sz="2400" b="1" spc="38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EB05D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086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EA489-DBC9-4536-BB28-D9A9C013D1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88"/>
          <a:stretch/>
        </p:blipFill>
        <p:spPr>
          <a:xfrm>
            <a:off x="0" y="1"/>
            <a:ext cx="9143999" cy="673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19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39137B-D756-4E51-BF49-3B9DA78CC5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34"/>
          <a:stretch/>
        </p:blipFill>
        <p:spPr>
          <a:xfrm rot="16200000">
            <a:off x="1019696" y="-1019698"/>
            <a:ext cx="7072133" cy="911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86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DF98C7-753C-421E-B8E5-0D27901692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83" t="3944" r="2277" b="5565"/>
          <a:stretch/>
        </p:blipFill>
        <p:spPr>
          <a:xfrm>
            <a:off x="208343" y="104171"/>
            <a:ext cx="8936605" cy="658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117971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D2546950-22D5-40EB-AAF8-89EC49DF13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062" b="20389"/>
          <a:stretch/>
        </p:blipFill>
        <p:spPr>
          <a:xfrm>
            <a:off x="544010" y="164939"/>
            <a:ext cx="8055980" cy="652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804376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70D7D38-08AB-46BA-A262-B39E40176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0846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87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3961AB-3EE1-4E53-B0E6-4189356A7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65" y="857250"/>
            <a:ext cx="863447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73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>
            <a:extLst>
              <a:ext uri="{FF2B5EF4-FFF2-40B4-BE49-F238E27FC236}">
                <a16:creationId xmlns:a16="http://schemas.microsoft.com/office/drawing/2014/main" id="{A1509B2F-8106-4B24-9ECB-7E2E557D9B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940"/>
          <a:stretch/>
        </p:blipFill>
        <p:spPr>
          <a:xfrm>
            <a:off x="602167" y="857251"/>
            <a:ext cx="8112512" cy="50849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5211" t="23430" r="9794" b="27858"/>
          <a:stretch/>
        </p:blipFill>
        <p:spPr>
          <a:xfrm rot="21276945">
            <a:off x="2633082" y="3561740"/>
            <a:ext cx="3543300" cy="19175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613865">
            <a:off x="2312912" y="4261392"/>
            <a:ext cx="95978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6600CC"/>
                </a:solidFill>
                <a:latin typeface="Jokerman" panose="04090605060D06020702" pitchFamily="82" charset="0"/>
              </a:rPr>
              <a:t>2</a:t>
            </a:r>
            <a:r>
              <a:rPr lang="en-US" sz="4500" b="1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9" name="Picture 10" descr="Dạy vẽ cho bé - nhiều bổ ích ~ TRUNG TÂM ĐÀO TẠO MỸ THUẬT NÉT NGỘ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AFBF3"/>
              </a:clrFrom>
              <a:clrTo>
                <a:srgbClr val="FAFB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1" y="4096887"/>
            <a:ext cx="2257360" cy="193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69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CB54291-7D2D-436B-891C-13CDBE11A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6597570"/>
          </a:xfrm>
          <a:prstGeom prst="rect">
            <a:avLst/>
          </a:prstGeom>
        </p:spPr>
      </p:pic>
      <p:pic>
        <p:nvPicPr>
          <p:cNvPr id="5" name="Picture 24">
            <a:extLst>
              <a:ext uri="{FF2B5EF4-FFF2-40B4-BE49-F238E27FC236}">
                <a16:creationId xmlns:a16="http://schemas.microsoft.com/office/drawing/2014/main" id="{890BAB11-1324-401C-94E8-21DDBA380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984720" y="2504164"/>
            <a:ext cx="3361910" cy="362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DFA393-9442-47BA-B28C-BD9A220107D9}"/>
              </a:ext>
            </a:extLst>
          </p:cNvPr>
          <p:cNvSpPr txBox="1"/>
          <p:nvPr/>
        </p:nvSpPr>
        <p:spPr>
          <a:xfrm>
            <a:off x="2141216" y="2244060"/>
            <a:ext cx="5226111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MỜI CÁC BẠN QUAN SÁT</a:t>
            </a:r>
          </a:p>
          <a:p>
            <a:endParaRPr lang="en-US" sz="2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 HƯỚNG DẪN NHÉ!</a:t>
            </a:r>
          </a:p>
        </p:txBody>
      </p:sp>
    </p:spTree>
    <p:extLst>
      <p:ext uri="{BB962C8B-B14F-4D97-AF65-F5344CB8AC3E}">
        <p14:creationId xmlns:p14="http://schemas.microsoft.com/office/powerpoint/2010/main" val="381684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6 L 0.2763 0.0319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5" y="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ƯỚNG DẪN VẼ ĐỒ DÙNG HỌC TẬP">
            <a:hlinkClick r:id="" action="ppaction://media"/>
            <a:extLst>
              <a:ext uri="{FF2B5EF4-FFF2-40B4-BE49-F238E27FC236}">
                <a16:creationId xmlns:a16="http://schemas.microsoft.com/office/drawing/2014/main" id="{394259BE-1798-465F-A9E1-5F102A214F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45646"/>
            <a:ext cx="9069631" cy="660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2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4BF0A1F-0F43-4F80-BF3D-AF516115B3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33" t="15694" r="74244" b="75833"/>
          <a:stretch/>
        </p:blipFill>
        <p:spPr>
          <a:xfrm>
            <a:off x="2000250" y="1464468"/>
            <a:ext cx="4157663" cy="10358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DAFD1F-2BC1-4783-8DAC-B2826BBE0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3" y="0"/>
            <a:ext cx="9052394" cy="6858000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5BC70859-1CF3-4047-855A-6A519BAED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991" y="833526"/>
            <a:ext cx="7850776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4963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</a:t>
            </a:r>
          </a:p>
          <a:p>
            <a:pPr algn="ctr" defTabSz="4963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00206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LUYỆN TẬP – SÁNG TẠO</a:t>
            </a:r>
          </a:p>
        </p:txBody>
      </p:sp>
    </p:spTree>
    <p:extLst>
      <p:ext uri="{BB962C8B-B14F-4D97-AF65-F5344CB8AC3E}">
        <p14:creationId xmlns:p14="http://schemas.microsoft.com/office/powerpoint/2010/main" val="23653669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ecorated, plant&#10;&#10;Description automatically generated">
            <a:extLst>
              <a:ext uri="{FF2B5EF4-FFF2-40B4-BE49-F238E27FC236}">
                <a16:creationId xmlns:a16="http://schemas.microsoft.com/office/drawing/2014/main" id="{2E150DBE-A7B5-49E4-8531-933FD5A1EC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09"/>
          <a:stretch/>
        </p:blipFill>
        <p:spPr>
          <a:xfrm>
            <a:off x="8378" y="0"/>
            <a:ext cx="9143985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E54ADFE-B829-408D-A677-FBF5D5330FC4}"/>
              </a:ext>
            </a:extLst>
          </p:cNvPr>
          <p:cNvSpPr/>
          <p:nvPr/>
        </p:nvSpPr>
        <p:spPr>
          <a:xfrm>
            <a:off x="2418846" y="1637546"/>
            <a:ext cx="4306308" cy="161582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>
                <a:ln w="0"/>
                <a:solidFill>
                  <a:srgbClr val="EB05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</a:t>
            </a:r>
          </a:p>
          <a:p>
            <a:pPr algn="ctr"/>
            <a:r>
              <a:rPr lang="en-US" sz="6000" b="1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THÔI NÀO!</a:t>
            </a:r>
            <a:endParaRPr lang="en-US" sz="6000" b="1" dirty="0">
              <a:ln w="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469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Cartoon Character Of Pencil Is Painting Stock Photo, Picture And Royalty  Free Image. Image 29931107.">
            <a:extLst>
              <a:ext uri="{FF2B5EF4-FFF2-40B4-BE49-F238E27FC236}">
                <a16:creationId xmlns:a16="http://schemas.microsoft.com/office/drawing/2014/main" id="{1C6CBCA2-9F91-4A49-BD6F-199DC8DD9F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" r="5701" b="1"/>
          <a:stretch/>
        </p:blipFill>
        <p:spPr bwMode="auto">
          <a:xfrm>
            <a:off x="1143" y="992981"/>
            <a:ext cx="4970907" cy="492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8F03B9A7-FDBE-4376-963B-4D20E61EE2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r="4405" b="8152"/>
          <a:stretch/>
        </p:blipFill>
        <p:spPr bwMode="auto">
          <a:xfrm>
            <a:off x="4554126" y="857250"/>
            <a:ext cx="4609205" cy="492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84BA52-231E-4B3C-86B5-2D615A4B3406}"/>
              </a:ext>
            </a:extLst>
          </p:cNvPr>
          <p:cNvSpPr/>
          <p:nvPr/>
        </p:nvSpPr>
        <p:spPr>
          <a:xfrm rot="21122778">
            <a:off x="93681" y="2010499"/>
            <a:ext cx="1679007" cy="145424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0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Luyện tập</a:t>
            </a:r>
          </a:p>
          <a:p>
            <a:pPr algn="ctr"/>
            <a:r>
              <a:rPr lang="en-US" sz="30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sáng tạo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400D21-1DC7-4D1F-9871-576290EE9A07}"/>
              </a:ext>
            </a:extLst>
          </p:cNvPr>
          <p:cNvSpPr/>
          <p:nvPr/>
        </p:nvSpPr>
        <p:spPr>
          <a:xfrm>
            <a:off x="6343121" y="2474716"/>
            <a:ext cx="2635658" cy="136191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Hãy</a:t>
            </a:r>
            <a:r>
              <a:rPr lang="en-US" sz="28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tạo</a:t>
            </a:r>
            <a:r>
              <a:rPr lang="en-US" sz="28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hình</a:t>
            </a:r>
            <a:r>
              <a:rPr lang="en-US" sz="28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</a:t>
            </a:r>
          </a:p>
          <a:p>
            <a:pPr algn="ctr"/>
            <a:r>
              <a:rPr lang="en-US" sz="2800" b="1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đồ</a:t>
            </a:r>
            <a:r>
              <a:rPr lang="en-US" sz="28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dùng</a:t>
            </a:r>
            <a:r>
              <a:rPr lang="en-US" sz="28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học</a:t>
            </a:r>
            <a:r>
              <a:rPr lang="en-US" sz="28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tập</a:t>
            </a:r>
            <a:r>
              <a:rPr lang="en-US" sz="28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2800" b="1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mà</a:t>
            </a:r>
            <a:r>
              <a:rPr lang="en-US" sz="28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bạn</a:t>
            </a:r>
            <a:r>
              <a:rPr lang="en-US" sz="28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thích</a:t>
            </a:r>
            <a:endParaRPr lang="en-US" sz="2800" b="1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18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A6D9BBA-7036-43F1-A617-A91A83D60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4123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B5CE05-06DD-451F-927B-1886ABEB557E}"/>
              </a:ext>
            </a:extLst>
          </p:cNvPr>
          <p:cNvSpPr txBox="1"/>
          <p:nvPr/>
        </p:nvSpPr>
        <p:spPr>
          <a:xfrm>
            <a:off x="1643605" y="445626"/>
            <a:ext cx="6713317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solidFill>
                  <a:srgbClr val="FFFF00"/>
                </a:solidFill>
                <a:latin typeface="Jokerman" panose="04090605060D06020702" pitchFamily="82" charset="0"/>
              </a:rPr>
              <a:t>4.TRƯNG BÀY, GIỚI THIỆU SẢN PHẨM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154E1F-3726-45A4-AE33-C48D8C61EDB0}"/>
              </a:ext>
            </a:extLst>
          </p:cNvPr>
          <p:cNvSpPr txBox="1"/>
          <p:nvPr/>
        </p:nvSpPr>
        <p:spPr>
          <a:xfrm>
            <a:off x="1863524" y="2293116"/>
            <a:ext cx="6134581" cy="91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0" fontAlgn="base" hangingPunct="0">
              <a:lnSpc>
                <a:spcPts val="3233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88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Em hãy chia sẻ ý tưởng của mình </a:t>
            </a:r>
            <a:endParaRPr lang="en-US" sz="2488" b="1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ctr" defTabSz="685800" eaLnBrk="0" fontAlgn="base" hangingPunct="0">
              <a:lnSpc>
                <a:spcPts val="3233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88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với</a:t>
            </a:r>
            <a:r>
              <a:rPr lang="en-US" sz="2488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sz="2488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thầy</a:t>
            </a:r>
            <a:r>
              <a:rPr lang="en-US" sz="2488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sz="2488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cô</a:t>
            </a:r>
            <a:r>
              <a:rPr lang="en-US" sz="2488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, </a:t>
            </a:r>
            <a:r>
              <a:rPr lang="en-US" sz="2488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bạn</a:t>
            </a:r>
            <a:r>
              <a:rPr lang="en-US" sz="2488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sz="2488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bè</a:t>
            </a:r>
            <a:r>
              <a:rPr lang="en-US" sz="2488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6687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26D5079F-666D-4785-A365-E60A97CDAF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03" t="13550" r="48016" b="52222"/>
          <a:stretch/>
        </p:blipFill>
        <p:spPr>
          <a:xfrm>
            <a:off x="4762965" y="2387755"/>
            <a:ext cx="1095608" cy="17604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5306349-25DD-4CF0-8A5A-1D64189DE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91392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81DE441-240C-4269-85BD-2F34AB7A39E0}"/>
              </a:ext>
            </a:extLst>
          </p:cNvPr>
          <p:cNvSpPr/>
          <p:nvPr/>
        </p:nvSpPr>
        <p:spPr>
          <a:xfrm rot="753314">
            <a:off x="745160" y="3172807"/>
            <a:ext cx="1904047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DẶN DÒ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DB1A3-3E8A-420B-8BC3-CDF66D0690BD}"/>
              </a:ext>
            </a:extLst>
          </p:cNvPr>
          <p:cNvSpPr txBox="1"/>
          <p:nvPr/>
        </p:nvSpPr>
        <p:spPr>
          <a:xfrm>
            <a:off x="950255" y="1187162"/>
            <a:ext cx="80728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rgbClr val="FF0000"/>
              </a:solidFill>
              <a:latin typeface="Showcard Gothic" panose="04020904020102020604" pitchFamily="82" charset="0"/>
            </a:endParaRPr>
          </a:p>
          <a:p>
            <a:pPr marL="457200" indent="-457200">
              <a:buFontTx/>
              <a:buChar char="-"/>
            </a:pP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Hoàn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tập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nộp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thầy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cô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Chuẩn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bị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đồ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tập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tiết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sau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59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26C592-146B-46F1-8FFA-25188DC87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246870" cy="5029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B27222-4069-4FC3-8751-7F483D73E09D}"/>
              </a:ext>
            </a:extLst>
          </p:cNvPr>
          <p:cNvSpPr/>
          <p:nvPr/>
        </p:nvSpPr>
        <p:spPr>
          <a:xfrm>
            <a:off x="1848170" y="3525982"/>
            <a:ext cx="6497484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5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XIN CHÀO VÀ HẸN GẶP LẠI</a:t>
            </a:r>
            <a:endParaRPr lang="en-US" sz="45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330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71C5C74C-9F3E-4F11-A8F0-79C7DA9729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17" t="41917" r="63511" b="43418"/>
          <a:stretch/>
        </p:blipFill>
        <p:spPr>
          <a:xfrm>
            <a:off x="2022675" y="2081274"/>
            <a:ext cx="4531489" cy="8073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2541C0-13BF-482A-98FA-7EE006FED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6481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9A8B89-57A0-4FD5-87C0-2FFAE32E8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1836" y="2081274"/>
            <a:ext cx="4303351" cy="239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078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1BC1EB-4394-4035-B4E2-15C0042B3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9421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0EF2274-41EF-4074-9C89-4EB43D9F40AB}"/>
              </a:ext>
            </a:extLst>
          </p:cNvPr>
          <p:cNvSpPr/>
          <p:nvPr/>
        </p:nvSpPr>
        <p:spPr>
          <a:xfrm>
            <a:off x="1248502" y="508692"/>
            <a:ext cx="3890657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CHUẨN BỊ  ĐỒ DÙNG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F54575-2D4C-4C44-87C0-1881F9ED244E}"/>
              </a:ext>
            </a:extLst>
          </p:cNvPr>
          <p:cNvSpPr txBox="1"/>
          <p:nvPr/>
        </p:nvSpPr>
        <p:spPr>
          <a:xfrm>
            <a:off x="1111170" y="1763589"/>
            <a:ext cx="493081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1</a:t>
            </a:r>
          </a:p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A4, </a:t>
            </a:r>
          </a:p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tẩy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…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750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89B8EE17-C2DB-446F-8194-381EF581EB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940"/>
          <a:stretch/>
        </p:blipFill>
        <p:spPr>
          <a:xfrm>
            <a:off x="602167" y="138896"/>
            <a:ext cx="8112512" cy="58033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99CA90-7060-4A9F-B84B-92CD4D9D7138}"/>
              </a:ext>
            </a:extLst>
          </p:cNvPr>
          <p:cNvSpPr/>
          <p:nvPr/>
        </p:nvSpPr>
        <p:spPr bwMode="auto">
          <a:xfrm>
            <a:off x="2211278" y="3399728"/>
            <a:ext cx="3257550" cy="2168226"/>
          </a:xfrm>
          <a:prstGeom prst="rect">
            <a:avLst/>
          </a:prstGeom>
          <a:noFill/>
        </p:spPr>
        <p:txBody>
          <a:bodyPr wrap="square">
            <a:prstTxWarp prst="textCanUp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endParaRPr lang="en-US" sz="1200" b="1" dirty="0">
              <a:ln w="5080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6000" b="1" dirty="0">
                <a:ln w="50800"/>
                <a:solidFill>
                  <a:srgbClr val="FF0000"/>
                </a:solidFill>
                <a:latin typeface="Jokerman" panose="04090605060D06020702" pitchFamily="82" charset="0"/>
                <a:cs typeface="Times New Roman" pitchFamily="18" charset="0"/>
              </a:rPr>
              <a:t>1.KHÁM PHÁ</a:t>
            </a:r>
            <a:r>
              <a:rPr lang="en-US" sz="3600" b="1" dirty="0">
                <a:ln w="5080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50" b="1" dirty="0">
              <a:ln w="50800"/>
              <a:solidFill>
                <a:srgbClr val="7030A0"/>
              </a:solidFill>
              <a:latin typeface="Algerian" panose="04020705040A02060702" pitchFamily="82" charset="0"/>
              <a:cs typeface="Times New Roman" pitchFamily="18" charset="0"/>
            </a:endParaRPr>
          </a:p>
        </p:txBody>
      </p:sp>
      <p:pic>
        <p:nvPicPr>
          <p:cNvPr id="7" name="Picture 10" descr="Dạy vẽ cho bé - nhiều bổ ích ~ TRUNG TÂM ĐÀO TẠO MỸ THUẬT NÉT NGỘ">
            <a:extLst>
              <a:ext uri="{FF2B5EF4-FFF2-40B4-BE49-F238E27FC236}">
                <a16:creationId xmlns:a16="http://schemas.microsoft.com/office/drawing/2014/main" id="{E5BFC9BA-68E3-472E-8763-B426FF6E5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BF3"/>
              </a:clrFrom>
              <a:clrTo>
                <a:srgbClr val="FAFB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641" y="4096887"/>
            <a:ext cx="2257360" cy="193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97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5B78FF-229C-400F-86E0-F577795A2F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5" r="2804"/>
          <a:stretch/>
        </p:blipFill>
        <p:spPr>
          <a:xfrm>
            <a:off x="0" y="-231494"/>
            <a:ext cx="9144000" cy="7176304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2A946A36-52F2-4B95-BD2C-C8ABE6445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971" y="1816357"/>
            <a:ext cx="976110" cy="97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ox of toothbrushes&#10;&#10;Description automatically generated with low confidence">
            <a:extLst>
              <a:ext uri="{FF2B5EF4-FFF2-40B4-BE49-F238E27FC236}">
                <a16:creationId xmlns:a16="http://schemas.microsoft.com/office/drawing/2014/main" id="{F09639CA-7C37-4254-A203-3092361CD5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87" t="23902" r="3766" b="19837"/>
          <a:stretch/>
        </p:blipFill>
        <p:spPr>
          <a:xfrm>
            <a:off x="2135730" y="1826953"/>
            <a:ext cx="1725049" cy="1045301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2FA6E51-FB44-41E1-881C-C747C6E18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021" y="2159577"/>
            <a:ext cx="1030406" cy="85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93435621-BF8C-4469-BB43-17C0DBEDD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327" y="1323519"/>
            <a:ext cx="1526533" cy="129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93AF3B-F934-47FA-8C57-833CBE236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7291">
            <a:off x="6677594" y="3105004"/>
            <a:ext cx="1543296" cy="958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0A0F27F-A1D3-497F-9312-1B11E83A1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09" b="61761"/>
          <a:stretch/>
        </p:blipFill>
        <p:spPr bwMode="auto">
          <a:xfrm>
            <a:off x="2240543" y="3371115"/>
            <a:ext cx="2475390" cy="115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4F11AD-1427-44CB-8573-BD6B95CEA9F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265" t="17947" r="57128" b="63727"/>
          <a:stretch/>
        </p:blipFill>
        <p:spPr>
          <a:xfrm>
            <a:off x="2544634" y="4667125"/>
            <a:ext cx="2380657" cy="6137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567817-3D28-476A-9B50-42DB251C8C0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0367" t="57287" r="50765" b="15287"/>
          <a:stretch/>
        </p:blipFill>
        <p:spPr>
          <a:xfrm>
            <a:off x="5534032" y="4599487"/>
            <a:ext cx="1093548" cy="8185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06F522-8753-4CE9-8C71-89A7607381C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0713" t="51488" r="37049" b="6994"/>
          <a:stretch/>
        </p:blipFill>
        <p:spPr>
          <a:xfrm>
            <a:off x="6828241" y="4182341"/>
            <a:ext cx="737998" cy="1289346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031D0F8A-28FA-488A-B598-55599EA53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264" y="2672870"/>
            <a:ext cx="1876442" cy="187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581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:a16="http://schemas.microsoft.com/office/drawing/2014/main" id="{EDDDB74A-8BC5-4AF5-94C6-C0F715CF0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463" y="1170609"/>
            <a:ext cx="6053718" cy="483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: 14 Points 4">
            <a:extLst>
              <a:ext uri="{FF2B5EF4-FFF2-40B4-BE49-F238E27FC236}">
                <a16:creationId xmlns:a16="http://schemas.microsoft.com/office/drawing/2014/main" id="{C8E15752-5520-4F23-8179-DA14774198DA}"/>
              </a:ext>
            </a:extLst>
          </p:cNvPr>
          <p:cNvSpPr/>
          <p:nvPr/>
        </p:nvSpPr>
        <p:spPr>
          <a:xfrm>
            <a:off x="311727" y="981941"/>
            <a:ext cx="4807528" cy="3726873"/>
          </a:xfrm>
          <a:prstGeom prst="irregularSeal2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96EFE2-E54B-4684-86E9-B66680FDC8B5}"/>
              </a:ext>
            </a:extLst>
          </p:cNvPr>
          <p:cNvSpPr/>
          <p:nvPr/>
        </p:nvSpPr>
        <p:spPr>
          <a:xfrm>
            <a:off x="1306194" y="2113255"/>
            <a:ext cx="2583079" cy="15927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00" b="1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 tôi </a:t>
            </a:r>
          </a:p>
          <a:p>
            <a:pPr algn="ctr"/>
            <a:r>
              <a:rPr lang="en-US" sz="3300" b="1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 giúp ích gì </a:t>
            </a:r>
          </a:p>
          <a:p>
            <a:pPr algn="ctr"/>
            <a:r>
              <a:rPr lang="en-US" sz="3300" b="1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 bạn ?</a:t>
            </a:r>
          </a:p>
        </p:txBody>
      </p:sp>
    </p:spTree>
    <p:extLst>
      <p:ext uri="{BB962C8B-B14F-4D97-AF65-F5344CB8AC3E}">
        <p14:creationId xmlns:p14="http://schemas.microsoft.com/office/powerpoint/2010/main" val="92518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466532-8485-4995-9234-1B391766EB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50" r="3875"/>
          <a:stretch/>
        </p:blipFill>
        <p:spPr>
          <a:xfrm>
            <a:off x="0" y="0"/>
            <a:ext cx="9144000" cy="65975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89DE562-F162-49F0-8E2D-0564E7F43282}"/>
              </a:ext>
            </a:extLst>
          </p:cNvPr>
          <p:cNvSpPr/>
          <p:nvPr/>
        </p:nvSpPr>
        <p:spPr>
          <a:xfrm>
            <a:off x="3319888" y="689043"/>
            <a:ext cx="1784383" cy="186974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Mình</a:t>
            </a:r>
            <a:r>
              <a:rPr lang="en-US" sz="21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21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sẽ</a:t>
            </a:r>
            <a:r>
              <a:rPr lang="en-US" sz="21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21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giúp</a:t>
            </a:r>
            <a:r>
              <a:rPr lang="en-US" sz="21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21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bạn</a:t>
            </a:r>
            <a:endParaRPr lang="en-US" sz="21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r>
              <a:rPr lang="en-US" sz="33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45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viết</a:t>
            </a:r>
            <a:r>
              <a:rPr lang="en-US" sz="405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endParaRPr lang="en-US" sz="33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r>
              <a:rPr lang="en-US" sz="30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Đẹp</a:t>
            </a:r>
            <a:r>
              <a:rPr lang="en-US" sz="3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30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hơn</a:t>
            </a:r>
            <a:r>
              <a:rPr lang="en-US" sz="3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D8B391-D9AD-43D3-B688-0A3CCD98EED0}"/>
              </a:ext>
            </a:extLst>
          </p:cNvPr>
          <p:cNvSpPr/>
          <p:nvPr/>
        </p:nvSpPr>
        <p:spPr>
          <a:xfrm>
            <a:off x="1753618" y="5083002"/>
            <a:ext cx="401334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Mình là </a:t>
            </a:r>
            <a:r>
              <a:rPr lang="en-US" sz="405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BÚT MỰC</a:t>
            </a:r>
          </a:p>
        </p:txBody>
      </p:sp>
    </p:spTree>
    <p:extLst>
      <p:ext uri="{BB962C8B-B14F-4D97-AF65-F5344CB8AC3E}">
        <p14:creationId xmlns:p14="http://schemas.microsoft.com/office/powerpoint/2010/main" val="263095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>
            <a:extLst>
              <a:ext uri="{FF2B5EF4-FFF2-40B4-BE49-F238E27FC236}">
                <a16:creationId xmlns:a16="http://schemas.microsoft.com/office/drawing/2014/main" id="{25E42D0C-1470-41FE-B34C-ED698A24B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342" y="4065837"/>
            <a:ext cx="3812343" cy="281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3321B6E4-8F20-4D11-8606-FF85EEBD9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3237">
            <a:off x="5948863" y="971309"/>
            <a:ext cx="3723371" cy="283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0">
            <a:extLst>
              <a:ext uri="{FF2B5EF4-FFF2-40B4-BE49-F238E27FC236}">
                <a16:creationId xmlns:a16="http://schemas.microsoft.com/office/drawing/2014/main" id="{1E8EF995-5D6F-4A42-A880-E93E48A7E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7" y="757237"/>
            <a:ext cx="2495592" cy="30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FB04676-8A64-483F-8295-6642380AC4DE}"/>
              </a:ext>
            </a:extLst>
          </p:cNvPr>
          <p:cNvSpPr/>
          <p:nvPr/>
        </p:nvSpPr>
        <p:spPr>
          <a:xfrm>
            <a:off x="2694980" y="2907205"/>
            <a:ext cx="375404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KÉO</a:t>
            </a:r>
            <a:r>
              <a:rPr lang="en-US" sz="4050" b="1" dirty="0">
                <a:ln w="0"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50" b="1" dirty="0" err="1">
                <a:ln w="0"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sẽ</a:t>
            </a:r>
            <a:r>
              <a:rPr lang="en-US" sz="4050" b="1" dirty="0">
                <a:ln w="0"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50" b="1" dirty="0" err="1">
                <a:ln w="0"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giúp</a:t>
            </a:r>
            <a:r>
              <a:rPr lang="en-US" sz="4050" b="1" dirty="0">
                <a:ln w="0"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50" b="1" dirty="0" err="1">
                <a:ln w="0"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bạn</a:t>
            </a:r>
            <a:r>
              <a:rPr lang="en-US" sz="4050" b="1" dirty="0">
                <a:ln w="0"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!</a:t>
            </a:r>
          </a:p>
        </p:txBody>
      </p:sp>
      <p:sp>
        <p:nvSpPr>
          <p:cNvPr id="6" name="Explosion: 14 Points 5">
            <a:extLst>
              <a:ext uri="{FF2B5EF4-FFF2-40B4-BE49-F238E27FC236}">
                <a16:creationId xmlns:a16="http://schemas.microsoft.com/office/drawing/2014/main" id="{63DFBF60-FD6B-4498-AAA8-870030A107E5}"/>
              </a:ext>
            </a:extLst>
          </p:cNvPr>
          <p:cNvSpPr/>
          <p:nvPr/>
        </p:nvSpPr>
        <p:spPr>
          <a:xfrm rot="928781">
            <a:off x="2409981" y="731550"/>
            <a:ext cx="4619063" cy="251254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2CE63E-B668-4A8F-9F65-1F084E59A744}"/>
              </a:ext>
            </a:extLst>
          </p:cNvPr>
          <p:cNvSpPr/>
          <p:nvPr/>
        </p:nvSpPr>
        <p:spPr>
          <a:xfrm>
            <a:off x="3455396" y="1442502"/>
            <a:ext cx="2140458" cy="12234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Nếu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bạn</a:t>
            </a:r>
            <a:endParaRPr lang="en-US" sz="3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muốn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4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</a:rPr>
              <a:t>CẮT</a:t>
            </a:r>
            <a:endParaRPr lang="en-US" sz="405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27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1469</TotalTime>
  <Words>270</Words>
  <Application>Microsoft Office PowerPoint</Application>
  <PresentationFormat>On-screen Show (4:3)</PresentationFormat>
  <Paragraphs>68</Paragraphs>
  <Slides>29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微软雅黑</vt:lpstr>
      <vt:lpstr>宋体</vt:lpstr>
      <vt:lpstr>Algerian</vt:lpstr>
      <vt:lpstr>Arial</vt:lpstr>
      <vt:lpstr>Bubblegum Sans</vt:lpstr>
      <vt:lpstr>Calibri</vt:lpstr>
      <vt:lpstr>Calibri Light</vt:lpstr>
      <vt:lpstr>Century Gothic</vt:lpstr>
      <vt:lpstr>等线</vt:lpstr>
      <vt:lpstr>Jokerman</vt:lpstr>
      <vt:lpstr>Montserrat Semi</vt:lpstr>
      <vt:lpstr>Showcard Gothic</vt:lpstr>
      <vt:lpstr>Times New Roman</vt:lpstr>
      <vt:lpstr>方正大标宋简体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H210920</cp:lastModifiedBy>
  <cp:revision>176</cp:revision>
  <dcterms:created xsi:type="dcterms:W3CDTF">2021-01-29T04:19:07Z</dcterms:created>
  <dcterms:modified xsi:type="dcterms:W3CDTF">2022-04-22T09:05:54Z</dcterms:modified>
</cp:coreProperties>
</file>