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19"/>
  </p:notesMasterIdLst>
  <p:sldIdLst>
    <p:sldId id="416" r:id="rId3"/>
    <p:sldId id="334" r:id="rId4"/>
    <p:sldId id="453" r:id="rId5"/>
    <p:sldId id="454" r:id="rId6"/>
    <p:sldId id="333" r:id="rId7"/>
    <p:sldId id="457" r:id="rId8"/>
    <p:sldId id="455" r:id="rId9"/>
    <p:sldId id="450" r:id="rId10"/>
    <p:sldId id="417" r:id="rId11"/>
    <p:sldId id="458" r:id="rId12"/>
    <p:sldId id="456" r:id="rId13"/>
    <p:sldId id="459" r:id="rId14"/>
    <p:sldId id="460" r:id="rId15"/>
    <p:sldId id="379" r:id="rId16"/>
    <p:sldId id="461" r:id="rId17"/>
    <p:sldId id="452" r:id="rId18"/>
  </p:sldIdLst>
  <p:sldSz cx="9144000" cy="5145088"/>
  <p:notesSz cx="6858000" cy="9144000"/>
  <p:custDataLst>
    <p:tags r:id="rId20"/>
  </p:custDataLst>
  <p:defaultTextStyle>
    <a:defPPr>
      <a:defRPr lang="zh-CN"/>
    </a:defPPr>
    <a:lvl1pPr marL="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D5C"/>
    <a:srgbClr val="E71F19"/>
    <a:srgbClr val="71C3E3"/>
    <a:srgbClr val="62AB71"/>
    <a:srgbClr val="81BC8B"/>
    <a:srgbClr val="EAD88A"/>
    <a:srgbClr val="C59E28"/>
    <a:srgbClr val="E9CC57"/>
    <a:srgbClr val="EA9CBF"/>
    <a:srgbClr val="E241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8" autoAdjust="0"/>
    <p:restoredTop sz="94660"/>
  </p:normalViewPr>
  <p:slideViewPr>
    <p:cSldViewPr snapToGrid="0">
      <p:cViewPr>
        <p:scale>
          <a:sx n="110" d="100"/>
          <a:sy n="110" d="100"/>
        </p:scale>
        <p:origin x="1074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DF4C1A-99EE-491F-A4EE-D78D4CA66620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54530-C16A-4B22-8B39-4DA203C271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16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054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09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20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561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9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528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2762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04571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807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92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354530-C16A-4B22-8B39-4DA203C2713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3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582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46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94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77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87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460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96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50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7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160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4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0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55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49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73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835658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89789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901206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311329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2802075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630460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69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1241397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505030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4003889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5088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960"/>
          </a:p>
        </p:txBody>
      </p:sp>
    </p:spTree>
    <p:extLst>
      <p:ext uri="{BB962C8B-B14F-4D97-AF65-F5344CB8AC3E}">
        <p14:creationId xmlns:p14="http://schemas.microsoft.com/office/powerpoint/2010/main" val="3306909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65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19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5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71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8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6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jpe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9525" y="0"/>
            <a:ext cx="9153525" cy="5143501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9525" y="1029089"/>
            <a:ext cx="6085341" cy="411441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98" y="4219575"/>
            <a:ext cx="4616902" cy="10609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20" r:id="rId3"/>
    <p:sldLayoutId id="2147483719" r:id="rId4"/>
    <p:sldLayoutId id="2147483718" r:id="rId5"/>
    <p:sldLayoutId id="2147483717" r:id="rId6"/>
    <p:sldLayoutId id="2147483716" r:id="rId7"/>
    <p:sldLayoutId id="2147483715" r:id="rId8"/>
    <p:sldLayoutId id="2147483714" r:id="rId9"/>
    <p:sldLayoutId id="2147483713" r:id="rId10"/>
    <p:sldLayoutId id="2147483712" r:id="rId11"/>
    <p:sldLayoutId id="2147483711" r:id="rId12"/>
    <p:sldLayoutId id="2147483710" r:id="rId13"/>
    <p:sldLayoutId id="2147483709" r:id="rId14"/>
    <p:sldLayoutId id="2147483708" r:id="rId15"/>
    <p:sldLayoutId id="2147483707" r:id="rId16"/>
    <p:sldLayoutId id="2147483706" r:id="rId17"/>
    <p:sldLayoutId id="2147483705" r:id="rId18"/>
    <p:sldLayoutId id="2147483704" r:id="rId19"/>
    <p:sldLayoutId id="2147483665" r:id="rId20"/>
    <p:sldLayoutId id="2147483664" r:id="rId21"/>
    <p:sldLayoutId id="2147483663" r:id="rId22"/>
    <p:sldLayoutId id="2147483662" r:id="rId23"/>
    <p:sldLayoutId id="2147483661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792" y="274420"/>
            <a:ext cx="7886418" cy="993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792" y="1369841"/>
            <a:ext cx="7886418" cy="3264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792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810" y="4769032"/>
            <a:ext cx="3086382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8374" y="4769032"/>
            <a:ext cx="2056836" cy="2732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980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50230" rtl="0" eaLnBrk="1" latinLnBrk="0" hangingPunct="1">
        <a:lnSpc>
          <a:spcPct val="90000"/>
        </a:lnSpc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57" indent="-162557" algn="l" defTabSz="65023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1991" kern="1200">
          <a:solidFill>
            <a:schemeClr val="tx1"/>
          </a:solidFill>
          <a:latin typeface="+mn-lt"/>
          <a:ea typeface="+mn-ea"/>
          <a:cs typeface="+mn-cs"/>
        </a:defRPr>
      </a:lvl1pPr>
      <a:lvl2pPr marL="48767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lnSpc>
          <a:spcPct val="90000"/>
        </a:lnSpc>
        <a:spcBef>
          <a:spcPts val="356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control" Target="../activeX/activeX2.xml"/><Relationship Id="rId7" Type="http://schemas.openxmlformats.org/officeDocument/2006/relationships/image" Target="../media/image13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5" Type="http://schemas.openxmlformats.org/officeDocument/2006/relationships/control" Target="../activeX/activeX4.xml"/><Relationship Id="rId4" Type="http://schemas.openxmlformats.org/officeDocument/2006/relationships/control" Target="../activeX/activeX3.xml"/><Relationship Id="rId9" Type="http://schemas.openxmlformats.org/officeDocument/2006/relationships/image" Target="../media/image1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file:///C:\Program%20Files\Inknoe%20ClassPoint\Images\image_upload_without%20result_default.png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0.png"/><Relationship Id="rId5" Type="http://schemas.openxmlformats.org/officeDocument/2006/relationships/image" Target="../media/image15.jp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file:///C:\Program%20Files\Inknoe%20ClassPoint\Images\image_upload_without%20result_default.png" TargetMode="Externa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jpg"/><Relationship Id="rId5" Type="http://schemas.openxmlformats.org/officeDocument/2006/relationships/image" Target="../media/image21.tm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21.tm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audio" Target="NULL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5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845" y="2598712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2008877"/>
            <a:ext cx="1666280" cy="1501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33508-236A-47D0-9889-9650C54B1D48}"/>
              </a:ext>
            </a:extLst>
          </p:cNvPr>
          <p:cNvSpPr txBox="1"/>
          <p:nvPr/>
        </p:nvSpPr>
        <p:spPr>
          <a:xfrm>
            <a:off x="1943639" y="1058588"/>
            <a:ext cx="5849819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117D5C"/>
                </a:solidFill>
                <a:latin typeface="UTM Showcard" panose="02040603050506020204" pitchFamily="18" charset="0"/>
              </a:rPr>
              <a:t>CHÀO MỪNG CÁC CON ĐẾN VỚI TIẾT 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11" y="1377281"/>
            <a:ext cx="3520035" cy="29192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TextBox 50">
            <a:extLst>
              <a:ext uri="{FF2B5EF4-FFF2-40B4-BE49-F238E27FC236}">
                <a16:creationId xmlns:a16="http://schemas.microsoft.com/office/drawing/2014/main" id="{64C97DAF-995A-4B74-BE49-7AA91F1A827A}"/>
              </a:ext>
            </a:extLst>
          </p:cNvPr>
          <p:cNvSpPr txBox="1"/>
          <p:nvPr/>
        </p:nvSpPr>
        <p:spPr>
          <a:xfrm>
            <a:off x="3924032" y="1197345"/>
            <a:ext cx="4267200" cy="2651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Hoạt</a:t>
            </a:r>
            <a:r>
              <a:rPr lang="en-US" altLang="zh-CN" sz="6000" b="1" dirty="0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117D5C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động</a:t>
            </a:r>
            <a:endParaRPr lang="zh-CN" altLang="en-US" sz="6000" b="1" dirty="0">
              <a:solidFill>
                <a:srgbClr val="117D5C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3975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2400" dirty="0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1: </a:t>
            </a: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lang="zh-CN" altLang="en-US" sz="2400" dirty="0">
              <a:solidFill>
                <a:srgbClr val="E71F1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879168-5DEB-4E05-AEB3-B7AED9C45954}"/>
              </a:ext>
            </a:extLst>
          </p:cNvPr>
          <p:cNvGrpSpPr/>
          <p:nvPr/>
        </p:nvGrpSpPr>
        <p:grpSpPr>
          <a:xfrm>
            <a:off x="833712" y="1646744"/>
            <a:ext cx="1147790" cy="1296830"/>
            <a:chOff x="1566470" y="2095726"/>
            <a:chExt cx="1147790" cy="129683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95198B-DEFC-41E9-93B5-D95E0F09D41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7CC81ED-1C44-43EE-88C2-535363623F2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343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1B2593F-2E4F-4032-885B-F1E23DCA644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ECC475B-C4D5-4A25-BCC6-A58498447EA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DCC538-592A-4FEA-86E0-3E3A702471C6}"/>
              </a:ext>
            </a:extLst>
          </p:cNvPr>
          <p:cNvGrpSpPr/>
          <p:nvPr/>
        </p:nvGrpSpPr>
        <p:grpSpPr>
          <a:xfrm>
            <a:off x="2939517" y="1646744"/>
            <a:ext cx="1147790" cy="1296830"/>
            <a:chOff x="1566470" y="2095726"/>
            <a:chExt cx="1147790" cy="129683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D32886A-8B63-4959-AEB1-960FBCEDBFD2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9BE579A-F7DC-46C9-8E1D-41409F0F5FD4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639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142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B8CB31C-94EC-4B02-B8D8-F08761E59D68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7129F0F-BBE4-4E14-88D4-20D2BADEA8C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A04990E-D097-4152-83D5-0E3CE831597A}"/>
              </a:ext>
            </a:extLst>
          </p:cNvPr>
          <p:cNvGrpSpPr/>
          <p:nvPr/>
        </p:nvGrpSpPr>
        <p:grpSpPr>
          <a:xfrm>
            <a:off x="5056695" y="1646744"/>
            <a:ext cx="1147790" cy="1296830"/>
            <a:chOff x="1566470" y="2095726"/>
            <a:chExt cx="1147790" cy="12968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7D5AFC-6C7D-49BB-8472-9E325ABAD660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C1F8A71-F5E3-4D77-8B66-F7BCFDF70CFF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524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 18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33CA4A3-F638-4325-96FB-909B7175778F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3F312B9-10C9-4954-BE9D-F09A3AB35278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5671C6-1B26-4700-8EE8-D8C5DBBB735C}"/>
              </a:ext>
            </a:extLst>
          </p:cNvPr>
          <p:cNvGrpSpPr/>
          <p:nvPr/>
        </p:nvGrpSpPr>
        <p:grpSpPr>
          <a:xfrm>
            <a:off x="7400260" y="1646744"/>
            <a:ext cx="1147790" cy="1296830"/>
            <a:chOff x="1566470" y="2095726"/>
            <a:chExt cx="1147790" cy="12968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48B0A38-46E6-4586-B4B9-6A594DD17C4E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296830"/>
              <a:chOff x="1697011" y="2095726"/>
              <a:chExt cx="1147790" cy="129683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4FDBD34-18D6-409C-847E-34833706668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296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845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106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A901159-E73C-423C-B735-3EFDBAD6E2E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650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+</a:t>
                </a:r>
              </a:p>
            </p:txBody>
          </p:sp>
        </p:grp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B351190-EBD6-4398-8E74-B4D31187397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1071472" y="3252382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590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062E3CB-93F6-438B-94FB-46F0CC8192CC}"/>
              </a:ext>
            </a:extLst>
          </p:cNvPr>
          <p:cNvSpPr txBox="1"/>
          <p:nvPr/>
        </p:nvSpPr>
        <p:spPr>
          <a:xfrm>
            <a:off x="3177277" y="3238030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781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6BF3CA6-57E6-4C2B-9887-41B0A1772CE6}"/>
              </a:ext>
            </a:extLst>
          </p:cNvPr>
          <p:cNvSpPr txBox="1"/>
          <p:nvPr/>
        </p:nvSpPr>
        <p:spPr>
          <a:xfrm>
            <a:off x="5294455" y="3227463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542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74B6A9-3D68-4302-8178-0AE45C1986E3}"/>
              </a:ext>
            </a:extLst>
          </p:cNvPr>
          <p:cNvSpPr txBox="1"/>
          <p:nvPr/>
        </p:nvSpPr>
        <p:spPr>
          <a:xfrm>
            <a:off x="7694441" y="3252382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855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80" name="TextBox1" r:id="rId2" imgW="704880" imgH="485640"/>
        </mc:Choice>
        <mc:Fallback>
          <p:control name="TextBox1" r:id="rId2" imgW="704880" imgH="485640">
            <p:pic>
              <p:nvPicPr>
                <p:cNvPr id="35" name="TextBox1">
                  <a:extLst>
                    <a:ext uri="{FF2B5EF4-FFF2-40B4-BE49-F238E27FC236}">
                      <a16:creationId xmlns:a16="http://schemas.microsoft.com/office/drawing/2014/main" id="{1861BFDA-18E5-41F7-B284-5A7768A9877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57619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1" name="TextBox2" r:id="rId3" imgW="704880" imgH="485640"/>
        </mc:Choice>
        <mc:Fallback>
          <p:control name="TextBox2" r:id="rId3" imgW="704880" imgH="485640">
            <p:pic>
              <p:nvPicPr>
                <p:cNvPr id="39" name="TextBox2">
                  <a:extLst>
                    <a:ext uri="{FF2B5EF4-FFF2-40B4-BE49-F238E27FC236}">
                      <a16:creationId xmlns:a16="http://schemas.microsoft.com/office/drawing/2014/main" id="{4425D90B-CDE4-4BBF-AAC9-91A9B28359D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58751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2" name="TextBox3" r:id="rId4" imgW="704880" imgH="485640"/>
        </mc:Choice>
        <mc:Fallback>
          <p:control name="TextBox3" r:id="rId4" imgW="704880" imgH="485640">
            <p:pic>
              <p:nvPicPr>
                <p:cNvPr id="40" name="TextBox3">
                  <a:extLst>
                    <a:ext uri="{FF2B5EF4-FFF2-40B4-BE49-F238E27FC236}">
                      <a16:creationId xmlns:a16="http://schemas.microsoft.com/office/drawing/2014/main" id="{EE969DDB-9486-461B-9DB4-C1B0BD0D602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328780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3" name="TextBox4" r:id="rId5" imgW="704880" imgH="485640"/>
        </mc:Choice>
        <mc:Fallback>
          <p:control name="TextBox4" r:id="rId5" imgW="704880" imgH="485640">
            <p:pic>
              <p:nvPicPr>
                <p:cNvPr id="41" name="TextBox4">
                  <a:extLst>
                    <a:ext uri="{FF2B5EF4-FFF2-40B4-BE49-F238E27FC236}">
                      <a16:creationId xmlns:a16="http://schemas.microsoft.com/office/drawing/2014/main" id="{486306D8-F6CB-4AE2-B62C-7525D4D5129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38020" y="2983782"/>
                  <a:ext cx="705969" cy="48736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49880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2" grpId="0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942321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607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27644"/>
                <a:r>
                  <a:rPr lang="en-US" sz="2600" b="1" dirty="0">
                    <a:solidFill>
                      <a:srgbClr val="7030A0"/>
                    </a:solidFill>
                    <a:latin typeface="HP001 4 hàng" panose="020B0603050302020204" pitchFamily="34" charset="0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8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27644"/>
                  <a:r>
                    <a:rPr lang="en-US" sz="2600" b="1" dirty="0">
                      <a:solidFill>
                        <a:srgbClr val="7030A0"/>
                      </a:solidFill>
                      <a:latin typeface="HP001 4 hàng" panose="020B0603050302020204" pitchFamily="34" charset="0"/>
                    </a:rPr>
                    <a:t>4</a:t>
                  </a:r>
                </a:p>
              </p:txBody>
            </p:sp>
          </p:grpSp>
        </p:grpSp>
      </p:grpSp>
      <p:pic>
        <p:nvPicPr>
          <p:cNvPr id="114" name="btnInknoeActivity">
            <a:extLst>
              <a:ext uri="{FF2B5EF4-FFF2-40B4-BE49-F238E27FC236}">
                <a16:creationId xmlns:a16="http://schemas.microsoft.com/office/drawing/2014/main" id="{BCE332A5-9C31-41E3-8881-125407AE90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27" y="4614765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3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1" grpId="0"/>
      <p:bldP spid="37" grpId="0"/>
      <p:bldP spid="38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C5B860-AD4D-486F-947E-857F5702244A}"/>
              </a:ext>
            </a:extLst>
          </p:cNvPr>
          <p:cNvSpPr/>
          <p:nvPr/>
        </p:nvSpPr>
        <p:spPr>
          <a:xfrm>
            <a:off x="1248243" y="181649"/>
            <a:ext cx="3297253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71F1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ính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E71F1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1">
            <a:extLst>
              <a:ext uri="{FF2B5EF4-FFF2-40B4-BE49-F238E27FC236}">
                <a16:creationId xmlns:a16="http://schemas.microsoft.com/office/drawing/2014/main" id="{E415A055-3669-41E6-A0CD-3BDC13FD9F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6" name="组合 2">
            <a:extLst>
              <a:ext uri="{FF2B5EF4-FFF2-40B4-BE49-F238E27FC236}">
                <a16:creationId xmlns:a16="http://schemas.microsoft.com/office/drawing/2014/main" id="{6246C11A-3195-4898-ACAE-888BC2D5E7C4}"/>
              </a:ext>
            </a:extLst>
          </p:cNvPr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A2598444-6115-48E7-BC6C-3AAF62A413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2A3187C-261F-4523-A6C0-EA539D59DD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3D8596BD-4D91-4A29-B08A-432A6CFD1C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BB805AF7-4712-43A0-A11F-5B4D224808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E5660A-40FB-47EB-AF9E-6DE114DBD5D5}"/>
              </a:ext>
            </a:extLst>
          </p:cNvPr>
          <p:cNvSpPr txBox="1"/>
          <p:nvPr/>
        </p:nvSpPr>
        <p:spPr>
          <a:xfrm>
            <a:off x="712749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427 + 246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74F91F-6AF3-435A-B37F-23971C27223F}"/>
              </a:ext>
            </a:extLst>
          </p:cNvPr>
          <p:cNvSpPr txBox="1"/>
          <p:nvPr/>
        </p:nvSpPr>
        <p:spPr>
          <a:xfrm>
            <a:off x="2900561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607 + 143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FB116BF-CE6F-4608-8139-68FFD2B39DE0}"/>
              </a:ext>
            </a:extLst>
          </p:cNvPr>
          <p:cNvSpPr txBox="1"/>
          <p:nvPr/>
        </p:nvSpPr>
        <p:spPr>
          <a:xfrm>
            <a:off x="5088374" y="1150471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729 + 32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46053D0-D6DD-4F89-A642-8EF4CB274808}"/>
              </a:ext>
            </a:extLst>
          </p:cNvPr>
          <p:cNvSpPr txBox="1"/>
          <p:nvPr/>
        </p:nvSpPr>
        <p:spPr>
          <a:xfrm>
            <a:off x="6949086" y="1140012"/>
            <a:ext cx="1764553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16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246 + 44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9B9E7C1B-033D-471B-AC09-1B303DE5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02" y="1863120"/>
            <a:ext cx="7467190" cy="273749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BD18593-62C1-4313-98B9-1211E1FF101A}"/>
              </a:ext>
            </a:extLst>
          </p:cNvPr>
          <p:cNvCxnSpPr>
            <a:cxnSpLocks/>
          </p:cNvCxnSpPr>
          <p:nvPr/>
        </p:nvCxnSpPr>
        <p:spPr>
          <a:xfrm>
            <a:off x="811902" y="1848971"/>
            <a:ext cx="0" cy="27516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FD6D7197-9055-4C1C-A723-22131F9BCE9C}"/>
              </a:ext>
            </a:extLst>
          </p:cNvPr>
          <p:cNvGrpSpPr/>
          <p:nvPr/>
        </p:nvGrpSpPr>
        <p:grpSpPr>
          <a:xfrm>
            <a:off x="1236151" y="3193555"/>
            <a:ext cx="690153" cy="495944"/>
            <a:chOff x="1236151" y="3193555"/>
            <a:chExt cx="690153" cy="495944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7C0619D-630F-4EF1-9023-2CC9A188F792}"/>
                </a:ext>
              </a:extLst>
            </p:cNvPr>
            <p:cNvSpPr txBox="1"/>
            <p:nvPr/>
          </p:nvSpPr>
          <p:spPr>
            <a:xfrm>
              <a:off x="1424870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37A9A3A-1883-4B3A-8173-5340811D6F34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C06E52A-33F9-4926-96E5-485BBEB031BF}"/>
                </a:ext>
              </a:extLst>
            </p:cNvPr>
            <p:cNvSpPr txBox="1"/>
            <p:nvPr/>
          </p:nvSpPr>
          <p:spPr>
            <a:xfrm>
              <a:off x="1236151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C50982C-F05E-4EC6-8AA6-D6F37BD05BDC}"/>
              </a:ext>
            </a:extLst>
          </p:cNvPr>
          <p:cNvGrpSpPr/>
          <p:nvPr/>
        </p:nvGrpSpPr>
        <p:grpSpPr>
          <a:xfrm>
            <a:off x="1071458" y="2121262"/>
            <a:ext cx="885779" cy="1041506"/>
            <a:chOff x="1760277" y="2127525"/>
            <a:chExt cx="885779" cy="1041506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D15E9E56-579F-41FC-A0EA-81CA93EBCD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90226"/>
              <a:ext cx="66869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DE37F1A-6379-473C-8750-2690829A173D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F0F323B-7373-4CB4-B66D-AFB828F3C03E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4C0679C3-8A76-44D9-A24D-0ECC78D63F09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70B32400-8E03-4747-B884-36E738462711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697017A9-F751-4C25-9300-8CC3CB9D65B6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36615ECA-634C-4E9E-A69B-11B95874A6F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42F53AE-51C8-43A8-A486-57C88E8CE770}"/>
                    </a:ext>
                  </a:extLst>
                </p:cNvPr>
                <p:cNvSpPr txBox="1"/>
                <p:nvPr/>
              </p:nvSpPr>
              <p:spPr>
                <a:xfrm>
                  <a:off x="1630812" y="2131951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DE627C0-2D96-4D44-BE0A-C078954327E8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ACE14A9-D751-4F7D-8799-143A632B30D7}"/>
                    </a:ext>
                  </a:extLst>
                </p:cNvPr>
                <p:cNvSpPr txBox="1"/>
                <p:nvPr/>
              </p:nvSpPr>
              <p:spPr>
                <a:xfrm>
                  <a:off x="1217884" y="265393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B5371-161C-4B62-A7EA-7A8E87E77FC3}"/>
              </a:ext>
            </a:extLst>
          </p:cNvPr>
          <p:cNvGrpSpPr/>
          <p:nvPr/>
        </p:nvGrpSpPr>
        <p:grpSpPr>
          <a:xfrm>
            <a:off x="2674434" y="2117937"/>
            <a:ext cx="885779" cy="1041506"/>
            <a:chOff x="1760277" y="2127525"/>
            <a:chExt cx="885779" cy="1041506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35C0B5C-1459-4258-9A74-575D137D2343}"/>
                </a:ext>
              </a:extLst>
            </p:cNvPr>
            <p:cNvCxnSpPr>
              <a:cxnSpLocks/>
            </p:cNvCxnSpPr>
            <p:nvPr/>
          </p:nvCxnSpPr>
          <p:spPr>
            <a:xfrm>
              <a:off x="1888034" y="3093551"/>
              <a:ext cx="689966" cy="0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A5A0DE7-C71A-4F8E-9A34-EB682825DF34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857C70F1-986B-4065-8A66-0D147BC6A01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1E7A92-3827-4DF0-809E-95C387E985E3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D212917-2926-49A5-9C06-BC628904C649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ABBABD2A-E9B9-4075-A685-196FF45683D7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CBD8EAE9-EF57-470E-9A09-66D2EF4A8919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6DCF4E55-E40C-4E5C-9312-3A0FEE75239E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CD07FB23-1DE5-4ED7-A62D-89C2A3A99980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3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9836C1E5-BE4A-4385-84AE-CB380FD84076}"/>
                    </a:ext>
                  </a:extLst>
                </p:cNvPr>
                <p:cNvSpPr txBox="1"/>
                <p:nvPr/>
              </p:nvSpPr>
              <p:spPr>
                <a:xfrm>
                  <a:off x="1276599" y="265725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1</a:t>
                  </a:r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3BB1637-FE95-4A4A-AD91-BAD86313D87A}"/>
              </a:ext>
            </a:extLst>
          </p:cNvPr>
          <p:cNvGrpSpPr/>
          <p:nvPr/>
        </p:nvGrpSpPr>
        <p:grpSpPr>
          <a:xfrm>
            <a:off x="4250514" y="2124661"/>
            <a:ext cx="885779" cy="1041506"/>
            <a:chOff x="1760277" y="2127525"/>
            <a:chExt cx="885779" cy="1041506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2ED2ADE-FA12-4D3C-9657-971D946443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7980" y="3086827"/>
              <a:ext cx="670157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39D2A63C-C134-4AE9-A35E-A98326356622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ED78AC10-82C0-4C3E-B560-3911A0729124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3</a:t>
                </a: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FF808922-6ADF-406B-9743-F98003FC3805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423B833B-0D60-4EF3-B8B5-FB746B9B7BB7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45AAC5DE-E23C-441B-A770-6BADFA5D45EA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7</a:t>
                  </a: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B4C9CF1-61DC-48D5-AD70-81A1A7F5E50E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BF3411EF-1308-42E8-AD2F-268B0FF3EC5A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9</a:t>
                  </a:r>
                </a:p>
              </p:txBody>
            </p:sp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0DB38239-9268-4BD0-87AD-BD65F59D70B5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B8BCF6F2-BA50-4756-B2A9-453ABFFD4E54}"/>
              </a:ext>
            </a:extLst>
          </p:cNvPr>
          <p:cNvGrpSpPr/>
          <p:nvPr/>
        </p:nvGrpSpPr>
        <p:grpSpPr>
          <a:xfrm>
            <a:off x="5851961" y="2124661"/>
            <a:ext cx="885779" cy="1041506"/>
            <a:chOff x="1760277" y="2127525"/>
            <a:chExt cx="885779" cy="1041506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01816C3-F1B4-40F2-A75F-48A3CECD7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88034" y="3086827"/>
              <a:ext cx="676576" cy="6724"/>
            </a:xfrm>
            <a:prstGeom prst="line">
              <a:avLst/>
            </a:prstGeom>
            <a:ln w="28575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A2E31F6-5E74-487D-9B1A-A123488F28AE}"/>
                </a:ext>
              </a:extLst>
            </p:cNvPr>
            <p:cNvGrpSpPr/>
            <p:nvPr/>
          </p:nvGrpSpPr>
          <p:grpSpPr>
            <a:xfrm>
              <a:off x="1760277" y="2127525"/>
              <a:ext cx="885779" cy="1041506"/>
              <a:chOff x="1072152" y="2115601"/>
              <a:chExt cx="885779" cy="1041506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212B053A-64E8-4053-ACFC-F87D3B209907}"/>
                  </a:ext>
                </a:extLst>
              </p:cNvPr>
              <p:cNvSpPr txBox="1"/>
              <p:nvPr/>
            </p:nvSpPr>
            <p:spPr>
              <a:xfrm>
                <a:off x="1398573" y="2664664"/>
                <a:ext cx="335407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2764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+mn-ea"/>
                    <a:cs typeface="+mn-cs"/>
                  </a:rPr>
                  <a:t>4</a:t>
                </a: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C80E288-E75A-40E6-B8D1-F6F79C84D46D}"/>
                  </a:ext>
                </a:extLst>
              </p:cNvPr>
              <p:cNvGrpSpPr/>
              <p:nvPr/>
            </p:nvGrpSpPr>
            <p:grpSpPr>
              <a:xfrm>
                <a:off x="1072152" y="2115601"/>
                <a:ext cx="885779" cy="1041506"/>
                <a:chOff x="1080440" y="2113690"/>
                <a:chExt cx="885779" cy="1041506"/>
              </a:xfrm>
            </p:grpSpPr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8DCBD8FA-2309-4610-A9DC-82BB158A828C}"/>
                    </a:ext>
                  </a:extLst>
                </p:cNvPr>
                <p:cNvSpPr txBox="1"/>
                <p:nvPr/>
              </p:nvSpPr>
              <p:spPr>
                <a:xfrm>
                  <a:off x="1080440" y="2388924"/>
                  <a:ext cx="33540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+</a:t>
                  </a:r>
                </a:p>
              </p:txBody>
            </p:sp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A64AF24F-B70B-4E5A-AC8B-2DD635607C74}"/>
                    </a:ext>
                  </a:extLst>
                </p:cNvPr>
                <p:cNvSpPr txBox="1"/>
                <p:nvPr/>
              </p:nvSpPr>
              <p:spPr>
                <a:xfrm>
                  <a:off x="1208197" y="2114948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2</a:t>
                  </a:r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0394C634-B874-438B-9B2B-E7FCEEBB8150}"/>
                    </a:ext>
                  </a:extLst>
                </p:cNvPr>
                <p:cNvSpPr txBox="1"/>
                <p:nvPr/>
              </p:nvSpPr>
              <p:spPr>
                <a:xfrm>
                  <a:off x="1417888" y="2113690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544CAE9F-F094-40AE-9CF7-994A31648458}"/>
                    </a:ext>
                  </a:extLst>
                </p:cNvPr>
                <p:cNvSpPr txBox="1"/>
                <p:nvPr/>
              </p:nvSpPr>
              <p:spPr>
                <a:xfrm>
                  <a:off x="1630812" y="211850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6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1C0C40E-8F34-438B-B317-0399E07AEAE7}"/>
                    </a:ext>
                  </a:extLst>
                </p:cNvPr>
                <p:cNvSpPr txBox="1"/>
                <p:nvPr/>
              </p:nvSpPr>
              <p:spPr>
                <a:xfrm>
                  <a:off x="1618422" y="2662753"/>
                  <a:ext cx="335407" cy="4924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62764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HP001 4 hàng" panose="020B0603050302020204" pitchFamily="34" charset="0"/>
                      <a:ea typeface="+mn-ea"/>
                      <a:cs typeface="+mn-cs"/>
                    </a:rPr>
                    <a:t>4</a:t>
                  </a: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D2E92BE-5051-4FAE-9932-E4285D2D81DC}"/>
              </a:ext>
            </a:extLst>
          </p:cNvPr>
          <p:cNvGrpSpPr/>
          <p:nvPr/>
        </p:nvGrpSpPr>
        <p:grpSpPr>
          <a:xfrm>
            <a:off x="2827184" y="3190230"/>
            <a:ext cx="697477" cy="497414"/>
            <a:chOff x="1228827" y="3192085"/>
            <a:chExt cx="697477" cy="497414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704F204A-DCCF-4C39-BCA0-AA78B3969F98}"/>
                </a:ext>
              </a:extLst>
            </p:cNvPr>
            <p:cNvSpPr txBox="1"/>
            <p:nvPr/>
          </p:nvSpPr>
          <p:spPr>
            <a:xfrm>
              <a:off x="1411422" y="3197056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C521F2F-B9BA-49F1-9E52-3DCF1A439C26}"/>
                </a:ext>
              </a:extLst>
            </p:cNvPr>
            <p:cNvSpPr txBox="1"/>
            <p:nvPr/>
          </p:nvSpPr>
          <p:spPr>
            <a:xfrm>
              <a:off x="1590897" y="319355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47A69ABC-6106-44B4-BE4E-746737E2B912}"/>
                </a:ext>
              </a:extLst>
            </p:cNvPr>
            <p:cNvSpPr txBox="1"/>
            <p:nvPr/>
          </p:nvSpPr>
          <p:spPr>
            <a:xfrm>
              <a:off x="1228827" y="3192085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D1F6A6D-9D8B-44B1-A11B-1F49382B4850}"/>
              </a:ext>
            </a:extLst>
          </p:cNvPr>
          <p:cNvGrpSpPr/>
          <p:nvPr/>
        </p:nvGrpSpPr>
        <p:grpSpPr>
          <a:xfrm>
            <a:off x="4411493" y="3199914"/>
            <a:ext cx="745896" cy="495787"/>
            <a:chOff x="1229427" y="3186988"/>
            <a:chExt cx="745896" cy="495787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CAC302B7-84FA-440A-A06D-2137D02E2139}"/>
                </a:ext>
              </a:extLst>
            </p:cNvPr>
            <p:cNvSpPr txBox="1"/>
            <p:nvPr/>
          </p:nvSpPr>
          <p:spPr>
            <a:xfrm>
              <a:off x="1424870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2BA1B5E7-8B40-4CD7-9912-A2E4FB6929A2}"/>
                </a:ext>
              </a:extLst>
            </p:cNvPr>
            <p:cNvSpPr txBox="1"/>
            <p:nvPr/>
          </p:nvSpPr>
          <p:spPr>
            <a:xfrm>
              <a:off x="1639916" y="3186988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A546549-DA5C-4B44-BC03-FD51557CE0EB}"/>
                </a:ext>
              </a:extLst>
            </p:cNvPr>
            <p:cNvSpPr txBox="1"/>
            <p:nvPr/>
          </p:nvSpPr>
          <p:spPr>
            <a:xfrm>
              <a:off x="1229427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7140370-E481-41F3-97C7-05531A74326F}"/>
              </a:ext>
            </a:extLst>
          </p:cNvPr>
          <p:cNvGrpSpPr/>
          <p:nvPr/>
        </p:nvGrpSpPr>
        <p:grpSpPr>
          <a:xfrm>
            <a:off x="5988552" y="3193033"/>
            <a:ext cx="718175" cy="496364"/>
            <a:chOff x="1208129" y="3186831"/>
            <a:chExt cx="718175" cy="496364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D2B50C13-9CDF-401F-B81E-5469B502B2F8}"/>
                </a:ext>
              </a:extLst>
            </p:cNvPr>
            <p:cNvSpPr txBox="1"/>
            <p:nvPr/>
          </p:nvSpPr>
          <p:spPr>
            <a:xfrm>
              <a:off x="1411422" y="319033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FA4EC83A-D603-4029-993E-9705C69E7160}"/>
                </a:ext>
              </a:extLst>
            </p:cNvPr>
            <p:cNvSpPr txBox="1"/>
            <p:nvPr/>
          </p:nvSpPr>
          <p:spPr>
            <a:xfrm>
              <a:off x="1590897" y="3186831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0A271221-114C-4985-88B2-405CEC49244F}"/>
                </a:ext>
              </a:extLst>
            </p:cNvPr>
            <p:cNvSpPr txBox="1"/>
            <p:nvPr/>
          </p:nvSpPr>
          <p:spPr>
            <a:xfrm>
              <a:off x="1208129" y="3190752"/>
              <a:ext cx="33540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27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160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709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289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4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709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289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: …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1800" b="1" dirty="0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1800" b="1" dirty="0" err="1">
                    <a:solidFill>
                      <a:srgbClr val="7030A0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lang="en-US" sz="18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pic>
        <p:nvPicPr>
          <p:cNvPr id="14" name="btnInknoeActivity">
            <a:extLst>
              <a:ext uri="{FF2B5EF4-FFF2-40B4-BE49-F238E27FC236}">
                <a16:creationId xmlns:a16="http://schemas.microsoft.com/office/drawing/2014/main" id="{F867F6AF-9A77-4A86-8380-40448E9B614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6" y="4573588"/>
            <a:ext cx="2219546" cy="571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37" name="矩形 3">
            <a:extLst>
              <a:ext uri="{FF2B5EF4-FFF2-40B4-BE49-F238E27FC236}">
                <a16:creationId xmlns:a16="http://schemas.microsoft.com/office/drawing/2014/main" id="{4EAD2CFC-90CE-4AEE-B877-37B22759FB41}"/>
              </a:ext>
            </a:extLst>
          </p:cNvPr>
          <p:cNvSpPr/>
          <p:nvPr/>
        </p:nvSpPr>
        <p:spPr>
          <a:xfrm>
            <a:off x="1248243" y="181649"/>
            <a:ext cx="7391492" cy="7386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l" defTabSz="68516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Rô-bốt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A16B44B-EB1E-4D64-975A-4A7B8FED4DF8}"/>
              </a:ext>
            </a:extLst>
          </p:cNvPr>
          <p:cNvSpPr txBox="1"/>
          <p:nvPr/>
        </p:nvSpPr>
        <p:spPr>
          <a:xfrm>
            <a:off x="4569009" y="1289644"/>
            <a:ext cx="40707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709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: 289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: …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D8B6D2F-9154-46D9-AB4F-2F3A50B32AB3}"/>
              </a:ext>
            </a:extLst>
          </p:cNvPr>
          <p:cNvGrpSpPr/>
          <p:nvPr/>
        </p:nvGrpSpPr>
        <p:grpSpPr>
          <a:xfrm>
            <a:off x="113505" y="1339098"/>
            <a:ext cx="3879906" cy="3259745"/>
            <a:chOff x="927100" y="1894133"/>
            <a:chExt cx="5384956" cy="4366967"/>
          </a:xfrm>
        </p:grpSpPr>
        <p:pic>
          <p:nvPicPr>
            <p:cNvPr id="40" name="Picture 39" descr="Screen Clipping">
              <a:extLst>
                <a:ext uri="{FF2B5EF4-FFF2-40B4-BE49-F238E27FC236}">
                  <a16:creationId xmlns:a16="http://schemas.microsoft.com/office/drawing/2014/main" id="{D0C13034-EDF1-49B3-B5E6-9AB3E4885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734" y="1894133"/>
              <a:ext cx="5370322" cy="436119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7EC8341-BFED-4FE6-AD9B-A8BB2D042213}"/>
                </a:ext>
              </a:extLst>
            </p:cNvPr>
            <p:cNvSpPr/>
            <p:nvPr/>
          </p:nvSpPr>
          <p:spPr>
            <a:xfrm>
              <a:off x="927100" y="5702300"/>
              <a:ext cx="3017813" cy="558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58BE97-9722-4028-93AF-F34CD92FDE24}"/>
              </a:ext>
            </a:extLst>
          </p:cNvPr>
          <p:cNvCxnSpPr/>
          <p:nvPr/>
        </p:nvCxnSpPr>
        <p:spPr>
          <a:xfrm>
            <a:off x="5573485" y="550981"/>
            <a:ext cx="1994263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65A0A3F-C193-4A30-A22E-8D6CAA16E241}"/>
              </a:ext>
            </a:extLst>
          </p:cNvPr>
          <p:cNvCxnSpPr>
            <a:cxnSpLocks/>
          </p:cNvCxnSpPr>
          <p:nvPr/>
        </p:nvCxnSpPr>
        <p:spPr>
          <a:xfrm>
            <a:off x="1248243" y="920313"/>
            <a:ext cx="1677837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EB69C4A-0DB1-4D38-89AA-FF10367FBFE7}"/>
              </a:ext>
            </a:extLst>
          </p:cNvPr>
          <p:cNvCxnSpPr>
            <a:cxnSpLocks/>
          </p:cNvCxnSpPr>
          <p:nvPr/>
        </p:nvCxnSpPr>
        <p:spPr>
          <a:xfrm>
            <a:off x="3579222" y="920313"/>
            <a:ext cx="4807132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F9959-A062-4D68-B546-4BE5464E04FD}"/>
              </a:ext>
            </a:extLst>
          </p:cNvPr>
          <p:cNvGrpSpPr/>
          <p:nvPr/>
        </p:nvGrpSpPr>
        <p:grpSpPr>
          <a:xfrm>
            <a:off x="3993411" y="2994024"/>
            <a:ext cx="5149523" cy="1903369"/>
            <a:chOff x="3993411" y="2994024"/>
            <a:chExt cx="5149523" cy="1903369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4D42C00-D482-4B04-8112-E3D70AA09085}"/>
                </a:ext>
              </a:extLst>
            </p:cNvPr>
            <p:cNvCxnSpPr>
              <a:cxnSpLocks/>
            </p:cNvCxnSpPr>
            <p:nvPr/>
          </p:nvCxnSpPr>
          <p:spPr>
            <a:xfrm>
              <a:off x="3993411" y="2994024"/>
              <a:ext cx="0" cy="190336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65E488-19FC-41F4-AAC3-9A7D7EF439F8}"/>
                </a:ext>
              </a:extLst>
            </p:cNvPr>
            <p:cNvGrpSpPr/>
            <p:nvPr/>
          </p:nvGrpSpPr>
          <p:grpSpPr>
            <a:xfrm>
              <a:off x="4004124" y="3013489"/>
              <a:ext cx="5138810" cy="1883904"/>
              <a:chOff x="4004124" y="3013489"/>
              <a:chExt cx="5138810" cy="1883904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4227E834-77A7-4C52-A308-364B96047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4124" y="3013489"/>
                <a:ext cx="5138810" cy="1883904"/>
              </a:xfrm>
              <a:prstGeom prst="rect">
                <a:avLst/>
              </a:prstGeom>
            </p:spPr>
          </p:pic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583F2B3C-7EB7-4775-BCA8-15C99445FA09}"/>
                  </a:ext>
                </a:extLst>
              </p:cNvPr>
              <p:cNvSpPr txBox="1"/>
              <p:nvPr/>
            </p:nvSpPr>
            <p:spPr>
              <a:xfrm>
                <a:off x="4920344" y="3175412"/>
                <a:ext cx="19420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68516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giải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6DE7C81-F16D-41FD-AB84-F05D92F47268}"/>
              </a:ext>
            </a:extLst>
          </p:cNvPr>
          <p:cNvSpPr txBox="1"/>
          <p:nvPr/>
        </p:nvSpPr>
        <p:spPr>
          <a:xfrm>
            <a:off x="3840478" y="3544744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Rô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7E17E8-4A26-4743-8CE3-FD8A3E03F2B7}"/>
              </a:ext>
            </a:extLst>
          </p:cNvPr>
          <p:cNvSpPr txBox="1"/>
          <p:nvPr/>
        </p:nvSpPr>
        <p:spPr>
          <a:xfrm>
            <a:off x="3718558" y="3907176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709 + 289 = 998 (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BA9290-0AAA-4681-B726-D15CD2322B8D}"/>
              </a:ext>
            </a:extLst>
          </p:cNvPr>
          <p:cNvSpPr txBox="1"/>
          <p:nvPr/>
        </p:nvSpPr>
        <p:spPr>
          <a:xfrm>
            <a:off x="4377986" y="4280818"/>
            <a:ext cx="4667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998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sz="18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47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01" y="0"/>
            <a:ext cx="1803374" cy="192145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4" y="902869"/>
            <a:ext cx="1447993" cy="15428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763" y="2634747"/>
            <a:ext cx="2262330" cy="263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48" y="2101716"/>
            <a:ext cx="1666280" cy="15011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AD2BE13-F8EA-41BF-BF75-D0F58337D520}"/>
              </a:ext>
            </a:extLst>
          </p:cNvPr>
          <p:cNvSpPr txBox="1"/>
          <p:nvPr/>
        </p:nvSpPr>
        <p:spPr>
          <a:xfrm>
            <a:off x="1900237" y="850765"/>
            <a:ext cx="5849819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Xin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chào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và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hẹn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gặp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lại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các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UTM Showcard" panose="02040603050506020204" pitchFamily="18" charset="0"/>
              </a:rPr>
              <a:t> con 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35" name="Oval Callout 3">
            <a:extLst>
              <a:ext uri="{FF2B5EF4-FFF2-40B4-BE49-F238E27FC236}">
                <a16:creationId xmlns:a16="http://schemas.microsoft.com/office/drawing/2014/main" id="{78D198D8-B8EF-48A4-9D48-62DD428E1BB7}"/>
              </a:ext>
            </a:extLst>
          </p:cNvPr>
          <p:cNvSpPr/>
          <p:nvPr/>
        </p:nvSpPr>
        <p:spPr>
          <a:xfrm>
            <a:off x="510676" y="2143903"/>
            <a:ext cx="2008415" cy="748654"/>
          </a:xfrm>
          <a:prstGeom prst="wedgeEllipseCallout">
            <a:avLst>
              <a:gd name="adj1" fmla="val 63444"/>
              <a:gd name="adj2" fmla="val 6839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346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6" name="Oval Callout 4">
            <a:extLst>
              <a:ext uri="{FF2B5EF4-FFF2-40B4-BE49-F238E27FC236}">
                <a16:creationId xmlns:a16="http://schemas.microsoft.com/office/drawing/2014/main" id="{369A992F-ED49-4D80-9287-2162DC2C8A99}"/>
              </a:ext>
            </a:extLst>
          </p:cNvPr>
          <p:cNvSpPr/>
          <p:nvPr/>
        </p:nvSpPr>
        <p:spPr>
          <a:xfrm>
            <a:off x="2512969" y="1484107"/>
            <a:ext cx="2723606" cy="679413"/>
          </a:xfrm>
          <a:prstGeom prst="wedgeEllipseCallout">
            <a:avLst>
              <a:gd name="adj1" fmla="val 12779"/>
              <a:gd name="adj2" fmla="val 10643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Còn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229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endParaRPr lang="en-US" sz="1647" dirty="0">
              <a:solidFill>
                <a:schemeClr val="tx1"/>
              </a:solidFill>
            </a:endParaRPr>
          </a:p>
        </p:txBody>
      </p:sp>
      <p:sp>
        <p:nvSpPr>
          <p:cNvPr id="37" name="Oval Callout 5">
            <a:extLst>
              <a:ext uri="{FF2B5EF4-FFF2-40B4-BE49-F238E27FC236}">
                <a16:creationId xmlns:a16="http://schemas.microsoft.com/office/drawing/2014/main" id="{1ADC71B2-6071-4ED1-A083-4B056E1D2A7D}"/>
              </a:ext>
            </a:extLst>
          </p:cNvPr>
          <p:cNvSpPr/>
          <p:nvPr/>
        </p:nvSpPr>
        <p:spPr>
          <a:xfrm>
            <a:off x="5595921" y="1601055"/>
            <a:ext cx="2282734" cy="833831"/>
          </a:xfrm>
          <a:prstGeom prst="wedgeEllipseCallout">
            <a:avLst>
              <a:gd name="adj1" fmla="val -34005"/>
              <a:gd name="adj2" fmla="val 8881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Bố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mẹ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nhặt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được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tất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cả</a:t>
            </a:r>
            <a:r>
              <a:rPr lang="en-US" sz="1647" dirty="0">
                <a:solidFill>
                  <a:schemeClr val="tx1"/>
                </a:solidFill>
              </a:rPr>
              <a:t> bao </a:t>
            </a:r>
            <a:r>
              <a:rPr lang="en-US" sz="1647" dirty="0" err="1">
                <a:solidFill>
                  <a:schemeClr val="tx1"/>
                </a:solidFill>
              </a:rPr>
              <a:t>nhiêu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hạt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thông</a:t>
            </a:r>
            <a:r>
              <a:rPr lang="en-US" sz="1647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EAF65D2-128C-49DE-8471-7D7BE17702E0}"/>
              </a:ext>
            </a:extLst>
          </p:cNvPr>
          <p:cNvSpPr txBox="1"/>
          <p:nvPr/>
        </p:nvSpPr>
        <p:spPr>
          <a:xfrm>
            <a:off x="3874772" y="4651326"/>
            <a:ext cx="2165168" cy="43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96" b="1" dirty="0">
                <a:solidFill>
                  <a:srgbClr val="E71F19"/>
                </a:solidFill>
              </a:rPr>
              <a:t>346 + 229 = ?</a:t>
            </a:r>
          </a:p>
        </p:txBody>
      </p:sp>
      <p:pic>
        <p:nvPicPr>
          <p:cNvPr id="39" name="Picture 38" descr="Screen Clipping">
            <a:extLst>
              <a:ext uri="{FF2B5EF4-FFF2-40B4-BE49-F238E27FC236}">
                <a16:creationId xmlns:a16="http://schemas.microsoft.com/office/drawing/2014/main" id="{BB985998-741F-4269-967C-017F0F1160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" b="91388" l="5618" r="96629">
                        <a14:foregroundMark x1="35581" y1="23445" x2="39513" y2="22967"/>
                        <a14:foregroundMark x1="57678" y1="28230" x2="59738" y2="5693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877" y="2892557"/>
            <a:ext cx="5588234" cy="2001592"/>
          </a:xfrm>
          <a:prstGeom prst="rect">
            <a:avLst/>
          </a:prstGeom>
        </p:spPr>
      </p:pic>
      <p:sp>
        <p:nvSpPr>
          <p:cNvPr id="40" name="Oval Callout 7">
            <a:extLst>
              <a:ext uri="{FF2B5EF4-FFF2-40B4-BE49-F238E27FC236}">
                <a16:creationId xmlns:a16="http://schemas.microsoft.com/office/drawing/2014/main" id="{E6A2EB97-F70D-4F3D-B901-78FC78663980}"/>
              </a:ext>
            </a:extLst>
          </p:cNvPr>
          <p:cNvSpPr/>
          <p:nvPr/>
        </p:nvSpPr>
        <p:spPr>
          <a:xfrm>
            <a:off x="6342018" y="2648609"/>
            <a:ext cx="2801982" cy="1026836"/>
          </a:xfrm>
          <a:prstGeom prst="wedgeEllipseCallout">
            <a:avLst>
              <a:gd name="adj1" fmla="val -49790"/>
              <a:gd name="adj2" fmla="val 353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647" dirty="0" err="1">
                <a:solidFill>
                  <a:schemeClr val="tx1"/>
                </a:solidFill>
              </a:rPr>
              <a:t>Nhà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mình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đã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647" dirty="0" err="1">
                <a:solidFill>
                  <a:schemeClr val="tx1"/>
                </a:solidFill>
              </a:rPr>
              <a:t>có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đủ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thức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ăn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cho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mùa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đông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chưa</a:t>
            </a:r>
            <a:r>
              <a:rPr lang="en-US" sz="1647" dirty="0">
                <a:solidFill>
                  <a:schemeClr val="tx1"/>
                </a:solidFill>
              </a:rPr>
              <a:t> </a:t>
            </a:r>
            <a:r>
              <a:rPr lang="en-US" sz="1647" dirty="0" err="1">
                <a:solidFill>
                  <a:schemeClr val="tx1"/>
                </a:solidFill>
              </a:rPr>
              <a:t>nhỉ</a:t>
            </a:r>
            <a:endParaRPr lang="en-US" sz="1647" dirty="0">
              <a:solidFill>
                <a:schemeClr val="tx1"/>
              </a:solidFill>
            </a:endParaRPr>
          </a:p>
        </p:txBody>
      </p:sp>
      <p:pic>
        <p:nvPicPr>
          <p:cNvPr id="2" name="BỐ">
            <a:hlinkClick r:id="" action="ppaction://media"/>
            <a:extLst>
              <a:ext uri="{FF2B5EF4-FFF2-40B4-BE49-F238E27FC236}">
                <a16:creationId xmlns:a16="http://schemas.microsoft.com/office/drawing/2014/main" id="{0DACE4E2-3C0A-48B6-8779-2B3A97D69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2570" y="1899719"/>
            <a:ext cx="403994" cy="403994"/>
          </a:xfrm>
          <a:prstGeom prst="rect">
            <a:avLst/>
          </a:prstGeom>
        </p:spPr>
      </p:pic>
      <p:pic>
        <p:nvPicPr>
          <p:cNvPr id="3" name="MẸ">
            <a:hlinkClick r:id="" action="ppaction://media"/>
            <a:extLst>
              <a:ext uri="{FF2B5EF4-FFF2-40B4-BE49-F238E27FC236}">
                <a16:creationId xmlns:a16="http://schemas.microsoft.com/office/drawing/2014/main" id="{00CB6DA0-D9FC-44E4-81FA-ED0802A2B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46119" y="1154790"/>
            <a:ext cx="383177" cy="383177"/>
          </a:xfrm>
          <a:prstGeom prst="rect">
            <a:avLst/>
          </a:prstGeom>
        </p:spPr>
      </p:pic>
      <p:pic>
        <p:nvPicPr>
          <p:cNvPr id="5" name="ANH">
            <a:hlinkClick r:id="" action="ppaction://media"/>
            <a:extLst>
              <a:ext uri="{FF2B5EF4-FFF2-40B4-BE49-F238E27FC236}">
                <a16:creationId xmlns:a16="http://schemas.microsoft.com/office/drawing/2014/main" id="{B49B0668-C8FE-4612-8B21-B661E8A2B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15622" y="1189807"/>
            <a:ext cx="362489" cy="362489"/>
          </a:xfrm>
          <a:prstGeom prst="rect">
            <a:avLst/>
          </a:prstGeom>
        </p:spPr>
      </p:pic>
      <p:pic>
        <p:nvPicPr>
          <p:cNvPr id="6" name="EM">
            <a:hlinkClick r:id="" action="ppaction://media"/>
            <a:extLst>
              <a:ext uri="{FF2B5EF4-FFF2-40B4-BE49-F238E27FC236}">
                <a16:creationId xmlns:a16="http://schemas.microsoft.com/office/drawing/2014/main" id="{0CDF5F67-FEFF-43E4-ACFF-74FC949AC89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50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82296" y="2355488"/>
            <a:ext cx="355827" cy="355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E1B3F9-E61C-4387-8709-2A63B2A56B49}"/>
              </a:ext>
            </a:extLst>
          </p:cNvPr>
          <p:cNvSpPr txBox="1"/>
          <p:nvPr/>
        </p:nvSpPr>
        <p:spPr>
          <a:xfrm>
            <a:off x="2819103" y="233457"/>
            <a:ext cx="2776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17D5C"/>
                </a:solidFill>
                <a:latin typeface="UTM Showcard" panose="02040603050506020204" pitchFamily="18" charset="0"/>
              </a:rPr>
              <a:t>CHUYỆN NHÀ SÓC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5" grpId="0" animBg="1"/>
      <p:bldP spid="36" grpId="0" animBg="1"/>
      <p:bldP spid="37" grpId="0" animBg="1"/>
      <p:bldP spid="38" grpId="0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83" y="262165"/>
            <a:ext cx="732631" cy="732631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FD1D3520-13D2-48AD-9DED-56CAFAE7678D}"/>
              </a:ext>
            </a:extLst>
          </p:cNvPr>
          <p:cNvSpPr txBox="1"/>
          <p:nvPr/>
        </p:nvSpPr>
        <p:spPr>
          <a:xfrm>
            <a:off x="1857600" y="1420320"/>
            <a:ext cx="5849819" cy="196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117D5C"/>
                </a:solidFill>
                <a:latin typeface="UTM Showcard" panose="02040603050506020204" pitchFamily="18" charset="0"/>
              </a:rPr>
              <a:t>PHÉP CỘNG (CÓ NHỚ) TRONG PHẠM VI 1000</a:t>
            </a:r>
          </a:p>
        </p:txBody>
      </p:sp>
      <p:pic>
        <p:nvPicPr>
          <p:cNvPr id="71" name="图片 32">
            <a:extLst>
              <a:ext uri="{FF2B5EF4-FFF2-40B4-BE49-F238E27FC236}">
                <a16:creationId xmlns:a16="http://schemas.microsoft.com/office/drawing/2014/main" id="{D9661A2D-6B6F-471D-B395-BEB7CE8058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4" y="2884332"/>
            <a:ext cx="1857600" cy="23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2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9E3AA5-861D-49C2-9FAD-CCE87112B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4" y="743845"/>
            <a:ext cx="7467190" cy="2737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BCC92A-3735-479E-A8E7-7E25159E8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84" y="1816139"/>
            <a:ext cx="7467190" cy="27374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00D9C3-72F0-4A9A-B0DB-47E2D4AF1DF7}"/>
              </a:ext>
            </a:extLst>
          </p:cNvPr>
          <p:cNvSpPr txBox="1"/>
          <p:nvPr/>
        </p:nvSpPr>
        <p:spPr>
          <a:xfrm>
            <a:off x="3245514" y="1548430"/>
            <a:ext cx="3627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32">
              <a:defRPr/>
            </a:pP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Toán</a:t>
            </a:r>
            <a:endParaRPr lang="en-US" sz="2800" b="1" dirty="0">
              <a:solidFill>
                <a:srgbClr val="461E64"/>
              </a:solidFill>
              <a:latin typeface="HP001 4 hàng" panose="020B06030503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9758165-D1DC-46A6-8271-D5506FE98B24}"/>
              </a:ext>
            </a:extLst>
          </p:cNvPr>
          <p:cNvSpPr/>
          <p:nvPr/>
        </p:nvSpPr>
        <p:spPr>
          <a:xfrm>
            <a:off x="6784257" y="3427081"/>
            <a:ext cx="2015472" cy="14475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 fontAlgn="base">
              <a:spcBef>
                <a:spcPct val="0"/>
              </a:spcBef>
              <a:spcAft>
                <a:spcPct val="0"/>
              </a:spcAft>
            </a:pPr>
            <a:r>
              <a:rPr lang="en-US" sz="4050" b="1" dirty="0">
                <a:solidFill>
                  <a:srgbClr val="002060"/>
                </a:solidFill>
                <a:latin typeface="Calibri" panose="020F0502020204030204"/>
              </a:rPr>
              <a:t>Trang83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77B449-5E6C-40E8-822A-4ACD0216E924}"/>
              </a:ext>
            </a:extLst>
          </p:cNvPr>
          <p:cNvSpPr txBox="1"/>
          <p:nvPr/>
        </p:nvSpPr>
        <p:spPr>
          <a:xfrm>
            <a:off x="1653276" y="1000724"/>
            <a:ext cx="8645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32">
              <a:defRPr/>
            </a:pP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Thứ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hai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ngày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4 </a:t>
            </a: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tháng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4 </a:t>
            </a:r>
            <a:r>
              <a:rPr lang="en-US" sz="28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năm</a:t>
            </a:r>
            <a:r>
              <a:rPr lang="en-US" sz="28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2022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B55C6E-1A07-4540-8F82-5F12706D1989}"/>
              </a:ext>
            </a:extLst>
          </p:cNvPr>
          <p:cNvSpPr txBox="1"/>
          <p:nvPr/>
        </p:nvSpPr>
        <p:spPr>
          <a:xfrm>
            <a:off x="1481807" y="2080101"/>
            <a:ext cx="73179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32">
              <a:defRPr/>
            </a:pP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Bài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60: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Phép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cộng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(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có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nhớ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)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trong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</a:t>
            </a:r>
            <a:r>
              <a:rPr lang="en-US" sz="2600" b="1" dirty="0" err="1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phạm</a:t>
            </a:r>
            <a:r>
              <a:rPr lang="en-US" sz="2600" b="1" dirty="0">
                <a:solidFill>
                  <a:srgbClr val="461E64"/>
                </a:solidFill>
                <a:latin typeface="HP001 4 hàng" panose="020B0603050302020204" pitchFamily="34" charset="0"/>
                <a:ea typeface="宋体" panose="02010600030101010101" pitchFamily="2" charset="-122"/>
              </a:rPr>
              <a:t> vi 1000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61802D-B87E-4080-9864-3050255A9CF7}"/>
              </a:ext>
            </a:extLst>
          </p:cNvPr>
          <p:cNvCxnSpPr>
            <a:cxnSpLocks/>
          </p:cNvCxnSpPr>
          <p:nvPr/>
        </p:nvCxnSpPr>
        <p:spPr>
          <a:xfrm flipH="1">
            <a:off x="1219384" y="743846"/>
            <a:ext cx="1" cy="380978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26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5" y="1674270"/>
            <a:ext cx="5343525" cy="347081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1716"/>
            <a:ext cx="6953601" cy="3043372"/>
          </a:xfrm>
          <a:prstGeom prst="rect">
            <a:avLst/>
          </a:prstGeom>
        </p:spPr>
      </p:pic>
      <p:sp>
        <p:nvSpPr>
          <p:cNvPr id="6" name="TextBox 50"/>
          <p:cNvSpPr txBox="1"/>
          <p:nvPr/>
        </p:nvSpPr>
        <p:spPr>
          <a:xfrm>
            <a:off x="2438082" y="262325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YÊU CẦU CẦN ĐẠT</a:t>
            </a:r>
            <a:endParaRPr lang="zh-CN" altLang="en-US" sz="36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770725" y="1575099"/>
            <a:ext cx="4934557" cy="636656"/>
          </a:xfrm>
          <a:prstGeom prst="rect">
            <a:avLst/>
          </a:prstGeom>
          <a:solidFill>
            <a:srgbClr val="62AB71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5" name="AutoShape 36"/>
          <p:cNvSpPr>
            <a:spLocks noChangeArrowheads="1"/>
          </p:cNvSpPr>
          <p:nvPr/>
        </p:nvSpPr>
        <p:spPr bwMode="auto">
          <a:xfrm>
            <a:off x="1328700" y="1439128"/>
            <a:ext cx="884055" cy="884055"/>
          </a:xfrm>
          <a:prstGeom prst="diamond">
            <a:avLst/>
          </a:prstGeom>
          <a:solidFill>
            <a:srgbClr val="62AB71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1</a:t>
            </a:r>
          </a:p>
        </p:txBody>
      </p: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2730908" y="2995043"/>
            <a:ext cx="5102005" cy="656653"/>
          </a:xfrm>
          <a:prstGeom prst="rect">
            <a:avLst/>
          </a:prstGeom>
          <a:solidFill>
            <a:srgbClr val="71C3E3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>
              <a:latin typeface="华康俪金黑W8(P)" panose="020B0800000000000000" pitchFamily="34" charset="-122"/>
              <a:ea typeface="华康俪金黑W8(P)" panose="020B0800000000000000" pitchFamily="34" charset="-122"/>
            </a:endParaRPr>
          </a:p>
        </p:txBody>
      </p:sp>
      <p:sp>
        <p:nvSpPr>
          <p:cNvPr id="19" name="AutoShape 41"/>
          <p:cNvSpPr>
            <a:spLocks noChangeArrowheads="1"/>
          </p:cNvSpPr>
          <p:nvPr/>
        </p:nvSpPr>
        <p:spPr bwMode="auto">
          <a:xfrm>
            <a:off x="2426108" y="2907731"/>
            <a:ext cx="876617" cy="897347"/>
          </a:xfrm>
          <a:prstGeom prst="diamond">
            <a:avLst/>
          </a:prstGeom>
          <a:solidFill>
            <a:srgbClr val="71C3E3"/>
          </a:solidFill>
          <a:ln w="25400" algn="ctr">
            <a:solidFill>
              <a:srgbClr val="FFFFFF"/>
            </a:solidFill>
            <a:miter lim="800000"/>
          </a:ln>
          <a:effectLst/>
        </p:spPr>
        <p:txBody>
          <a:bodyPr wrap="none" anchor="ctr"/>
          <a:lstStyle/>
          <a:p>
            <a:pPr algn="ctr" defTabSz="800100"/>
            <a:r>
              <a:rPr lang="en-US" altLang="zh-CN" sz="2800" dirty="0">
                <a:solidFill>
                  <a:srgbClr val="FFFFFF"/>
                </a:solidFill>
                <a:latin typeface="华康俪金黑W8(P)" panose="020B0800000000000000" pitchFamily="34" charset="-122"/>
                <a:ea typeface="华康俪金黑W8(P)" panose="020B0800000000000000" pitchFamily="34" charset="-122"/>
              </a:rPr>
              <a:t>2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2183041" y="1520543"/>
            <a:ext cx="4473253" cy="72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lang="zh-CN" altLang="en-US" sz="1800" b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E87EE2E-EF9B-42C3-B4A3-60E03AE1F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767" y="3105082"/>
            <a:ext cx="4604146" cy="38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altLang="zh-CN" sz="180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180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endParaRPr lang="zh-CN" altLang="en-US" sz="1800" b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18" grpId="0" animBg="1"/>
      <p:bldP spid="19" grpId="0" animBg="1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782" y="121023"/>
            <a:ext cx="732631" cy="732631"/>
          </a:xfrm>
          <a:prstGeom prst="rect">
            <a:avLst/>
          </a:prstGeom>
        </p:spPr>
      </p:pic>
      <p:sp>
        <p:nvSpPr>
          <p:cNvPr id="9" name="원호 10"/>
          <p:cNvSpPr/>
          <p:nvPr/>
        </p:nvSpPr>
        <p:spPr>
          <a:xfrm flipH="1">
            <a:off x="1122843" y="1142945"/>
            <a:ext cx="2760809" cy="2760808"/>
          </a:xfrm>
          <a:prstGeom prst="arc">
            <a:avLst>
              <a:gd name="adj1" fmla="val 16200000"/>
              <a:gd name="adj2" fmla="val 16115733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0" name="원호 11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16141882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1" name="원호 12"/>
          <p:cNvSpPr/>
          <p:nvPr/>
        </p:nvSpPr>
        <p:spPr>
          <a:xfrm flipH="1">
            <a:off x="1115616" y="1142945"/>
            <a:ext cx="2760809" cy="2760808"/>
          </a:xfrm>
          <a:prstGeom prst="arc">
            <a:avLst>
              <a:gd name="adj1" fmla="val 16200000"/>
              <a:gd name="adj2" fmla="val 9400271"/>
            </a:avLst>
          </a:prstGeom>
          <a:ln w="276225" cap="rnd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2" name="원호 13"/>
          <p:cNvSpPr/>
          <p:nvPr/>
        </p:nvSpPr>
        <p:spPr>
          <a:xfrm flipH="1">
            <a:off x="1434606" y="1461936"/>
            <a:ext cx="2122829" cy="2122827"/>
          </a:xfrm>
          <a:prstGeom prst="arc">
            <a:avLst>
              <a:gd name="adj1" fmla="val 16200000"/>
              <a:gd name="adj2" fmla="val 5418629"/>
            </a:avLst>
          </a:prstGeom>
          <a:ln w="276225" cap="rnd">
            <a:solidFill>
              <a:srgbClr val="71C3E3"/>
            </a:solidFill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3" name="원호 14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16147260"/>
            </a:avLst>
          </a:prstGeom>
          <a:ln w="27622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4" name="원호 15"/>
          <p:cNvSpPr/>
          <p:nvPr/>
        </p:nvSpPr>
        <p:spPr>
          <a:xfrm flipH="1">
            <a:off x="1756191" y="1783521"/>
            <a:ext cx="1479659" cy="1479656"/>
          </a:xfrm>
          <a:prstGeom prst="arc">
            <a:avLst>
              <a:gd name="adj1" fmla="val 16200000"/>
              <a:gd name="adj2" fmla="val 20963023"/>
            </a:avLst>
          </a:prstGeom>
          <a:ln w="276225" cap="rnd">
            <a:solidFill>
              <a:srgbClr val="E71F19"/>
            </a:solidFill>
          </a:ln>
          <a:effectLst>
            <a:outerShdw blurRad="50800" dist="38100" dir="5400000" algn="t" rotWithShape="0">
              <a:prstClr val="black">
                <a:alpha val="1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0" b="0" i="0" u="none" strike="noStrike" kern="1200" cap="none" spc="0" normalizeH="0" baseline="0" noProof="0">
              <a:ln>
                <a:noFill/>
              </a:ln>
              <a:solidFill>
                <a:srgbClr val="222D47"/>
              </a:solidFill>
              <a:effectLst/>
              <a:uLnTx/>
              <a:uFillTx/>
              <a:latin typeface="Calibri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26" name="Freeform 17"/>
          <p:cNvSpPr>
            <a:spLocks noEditPoints="1"/>
          </p:cNvSpPr>
          <p:nvPr/>
        </p:nvSpPr>
        <p:spPr bwMode="auto">
          <a:xfrm flipH="1">
            <a:off x="2253771" y="2158809"/>
            <a:ext cx="606854" cy="649216"/>
          </a:xfrm>
          <a:custGeom>
            <a:avLst/>
            <a:gdLst>
              <a:gd name="T0" fmla="*/ 224 w 593"/>
              <a:gd name="T1" fmla="*/ 394 h 633"/>
              <a:gd name="T2" fmla="*/ 213 w 593"/>
              <a:gd name="T3" fmla="*/ 358 h 633"/>
              <a:gd name="T4" fmla="*/ 259 w 593"/>
              <a:gd name="T5" fmla="*/ 173 h 633"/>
              <a:gd name="T6" fmla="*/ 307 w 593"/>
              <a:gd name="T7" fmla="*/ 323 h 633"/>
              <a:gd name="T8" fmla="*/ 367 w 593"/>
              <a:gd name="T9" fmla="*/ 149 h 633"/>
              <a:gd name="T10" fmla="*/ 234 w 593"/>
              <a:gd name="T11" fmla="*/ 296 h 633"/>
              <a:gd name="T12" fmla="*/ 223 w 593"/>
              <a:gd name="T13" fmla="*/ 315 h 633"/>
              <a:gd name="T14" fmla="*/ 304 w 593"/>
              <a:gd name="T15" fmla="*/ 363 h 633"/>
              <a:gd name="T16" fmla="*/ 391 w 593"/>
              <a:gd name="T17" fmla="*/ 127 h 633"/>
              <a:gd name="T18" fmla="*/ 395 w 593"/>
              <a:gd name="T19" fmla="*/ 81 h 633"/>
              <a:gd name="T20" fmla="*/ 391 w 593"/>
              <a:gd name="T21" fmla="*/ 127 h 633"/>
              <a:gd name="T22" fmla="*/ 463 w 593"/>
              <a:gd name="T23" fmla="*/ 149 h 633"/>
              <a:gd name="T24" fmla="*/ 417 w 593"/>
              <a:gd name="T25" fmla="*/ 154 h 633"/>
              <a:gd name="T26" fmla="*/ 338 w 593"/>
              <a:gd name="T27" fmla="*/ 107 h 633"/>
              <a:gd name="T28" fmla="*/ 319 w 593"/>
              <a:gd name="T29" fmla="*/ 65 h 633"/>
              <a:gd name="T30" fmla="*/ 338 w 593"/>
              <a:gd name="T31" fmla="*/ 107 h 633"/>
              <a:gd name="T32" fmla="*/ 261 w 593"/>
              <a:gd name="T33" fmla="*/ 79 h 633"/>
              <a:gd name="T34" fmla="*/ 266 w 593"/>
              <a:gd name="T35" fmla="*/ 125 h 633"/>
              <a:gd name="T36" fmla="*/ 435 w 593"/>
              <a:gd name="T37" fmla="*/ 226 h 633"/>
              <a:gd name="T38" fmla="*/ 477 w 593"/>
              <a:gd name="T39" fmla="*/ 207 h 633"/>
              <a:gd name="T40" fmla="*/ 435 w 593"/>
              <a:gd name="T41" fmla="*/ 226 h 633"/>
              <a:gd name="T42" fmla="*/ 218 w 593"/>
              <a:gd name="T43" fmla="*/ 324 h 633"/>
              <a:gd name="T44" fmla="*/ 206 w 593"/>
              <a:gd name="T45" fmla="*/ 344 h 633"/>
              <a:gd name="T46" fmla="*/ 288 w 593"/>
              <a:gd name="T47" fmla="*/ 391 h 633"/>
              <a:gd name="T48" fmla="*/ 216 w 593"/>
              <a:gd name="T49" fmla="*/ 633 h 633"/>
              <a:gd name="T50" fmla="*/ 231 w 593"/>
              <a:gd name="T51" fmla="*/ 37 h 633"/>
              <a:gd name="T52" fmla="*/ 564 w 593"/>
              <a:gd name="T53" fmla="*/ 180 h 633"/>
              <a:gd name="T54" fmla="*/ 569 w 593"/>
              <a:gd name="T55" fmla="*/ 276 h 633"/>
              <a:gd name="T56" fmla="*/ 586 w 593"/>
              <a:gd name="T57" fmla="*/ 396 h 633"/>
              <a:gd name="T58" fmla="*/ 565 w 593"/>
              <a:gd name="T59" fmla="*/ 498 h 633"/>
              <a:gd name="T60" fmla="*/ 442 w 593"/>
              <a:gd name="T61" fmla="*/ 526 h 633"/>
              <a:gd name="T62" fmla="*/ 216 w 593"/>
              <a:gd name="T63" fmla="*/ 633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593" h="633">
                <a:moveTo>
                  <a:pt x="213" y="358"/>
                </a:moveTo>
                <a:cubicBezTo>
                  <a:pt x="207" y="371"/>
                  <a:pt x="212" y="387"/>
                  <a:pt x="224" y="394"/>
                </a:cubicBezTo>
                <a:cubicBezTo>
                  <a:pt x="235" y="400"/>
                  <a:pt x="248" y="398"/>
                  <a:pt x="257" y="391"/>
                </a:cubicBezTo>
                <a:lnTo>
                  <a:pt x="213" y="358"/>
                </a:lnTo>
                <a:close/>
                <a:moveTo>
                  <a:pt x="367" y="149"/>
                </a:moveTo>
                <a:cubicBezTo>
                  <a:pt x="328" y="126"/>
                  <a:pt x="279" y="137"/>
                  <a:pt x="259" y="173"/>
                </a:cubicBezTo>
                <a:cubicBezTo>
                  <a:pt x="238" y="210"/>
                  <a:pt x="265" y="250"/>
                  <a:pt x="246" y="288"/>
                </a:cubicBezTo>
                <a:lnTo>
                  <a:pt x="307" y="323"/>
                </a:lnTo>
                <a:cubicBezTo>
                  <a:pt x="330" y="288"/>
                  <a:pt x="380" y="291"/>
                  <a:pt x="401" y="255"/>
                </a:cubicBezTo>
                <a:cubicBezTo>
                  <a:pt x="421" y="219"/>
                  <a:pt x="406" y="172"/>
                  <a:pt x="367" y="149"/>
                </a:cubicBezTo>
                <a:close/>
                <a:moveTo>
                  <a:pt x="301" y="346"/>
                </a:moveTo>
                <a:lnTo>
                  <a:pt x="234" y="296"/>
                </a:lnTo>
                <a:cubicBezTo>
                  <a:pt x="229" y="292"/>
                  <a:pt x="223" y="293"/>
                  <a:pt x="219" y="299"/>
                </a:cubicBezTo>
                <a:cubicBezTo>
                  <a:pt x="216" y="304"/>
                  <a:pt x="218" y="312"/>
                  <a:pt x="223" y="315"/>
                </a:cubicBezTo>
                <a:lnTo>
                  <a:pt x="289" y="366"/>
                </a:lnTo>
                <a:cubicBezTo>
                  <a:pt x="295" y="370"/>
                  <a:pt x="301" y="368"/>
                  <a:pt x="304" y="363"/>
                </a:cubicBezTo>
                <a:cubicBezTo>
                  <a:pt x="307" y="357"/>
                  <a:pt x="306" y="350"/>
                  <a:pt x="301" y="346"/>
                </a:cubicBezTo>
                <a:close/>
                <a:moveTo>
                  <a:pt x="391" y="127"/>
                </a:moveTo>
                <a:lnTo>
                  <a:pt x="412" y="90"/>
                </a:lnTo>
                <a:lnTo>
                  <a:pt x="395" y="81"/>
                </a:lnTo>
                <a:lnTo>
                  <a:pt x="374" y="117"/>
                </a:lnTo>
                <a:lnTo>
                  <a:pt x="391" y="127"/>
                </a:lnTo>
                <a:close/>
                <a:moveTo>
                  <a:pt x="426" y="170"/>
                </a:moveTo>
                <a:lnTo>
                  <a:pt x="463" y="149"/>
                </a:lnTo>
                <a:lnTo>
                  <a:pt x="453" y="133"/>
                </a:lnTo>
                <a:lnTo>
                  <a:pt x="417" y="154"/>
                </a:lnTo>
                <a:lnTo>
                  <a:pt x="426" y="170"/>
                </a:lnTo>
                <a:close/>
                <a:moveTo>
                  <a:pt x="338" y="107"/>
                </a:moveTo>
                <a:lnTo>
                  <a:pt x="338" y="65"/>
                </a:lnTo>
                <a:lnTo>
                  <a:pt x="319" y="65"/>
                </a:lnTo>
                <a:lnTo>
                  <a:pt x="319" y="107"/>
                </a:lnTo>
                <a:lnTo>
                  <a:pt x="338" y="107"/>
                </a:lnTo>
                <a:close/>
                <a:moveTo>
                  <a:pt x="282" y="116"/>
                </a:moveTo>
                <a:lnTo>
                  <a:pt x="261" y="79"/>
                </a:lnTo>
                <a:lnTo>
                  <a:pt x="245" y="89"/>
                </a:lnTo>
                <a:lnTo>
                  <a:pt x="266" y="125"/>
                </a:lnTo>
                <a:lnTo>
                  <a:pt x="282" y="116"/>
                </a:lnTo>
                <a:close/>
                <a:moveTo>
                  <a:pt x="435" y="226"/>
                </a:moveTo>
                <a:lnTo>
                  <a:pt x="477" y="226"/>
                </a:lnTo>
                <a:lnTo>
                  <a:pt x="477" y="207"/>
                </a:lnTo>
                <a:lnTo>
                  <a:pt x="436" y="207"/>
                </a:lnTo>
                <a:lnTo>
                  <a:pt x="435" y="226"/>
                </a:lnTo>
                <a:close/>
                <a:moveTo>
                  <a:pt x="284" y="375"/>
                </a:moveTo>
                <a:lnTo>
                  <a:pt x="218" y="324"/>
                </a:lnTo>
                <a:cubicBezTo>
                  <a:pt x="213" y="320"/>
                  <a:pt x="206" y="322"/>
                  <a:pt x="203" y="327"/>
                </a:cubicBezTo>
                <a:cubicBezTo>
                  <a:pt x="200" y="333"/>
                  <a:pt x="201" y="340"/>
                  <a:pt x="206" y="344"/>
                </a:cubicBezTo>
                <a:lnTo>
                  <a:pt x="273" y="394"/>
                </a:lnTo>
                <a:cubicBezTo>
                  <a:pt x="278" y="398"/>
                  <a:pt x="285" y="397"/>
                  <a:pt x="288" y="391"/>
                </a:cubicBezTo>
                <a:cubicBezTo>
                  <a:pt x="291" y="386"/>
                  <a:pt x="289" y="378"/>
                  <a:pt x="284" y="375"/>
                </a:cubicBezTo>
                <a:close/>
                <a:moveTo>
                  <a:pt x="216" y="633"/>
                </a:moveTo>
                <a:cubicBezTo>
                  <a:pt x="223" y="583"/>
                  <a:pt x="223" y="530"/>
                  <a:pt x="210" y="483"/>
                </a:cubicBezTo>
                <a:cubicBezTo>
                  <a:pt x="0" y="365"/>
                  <a:pt x="55" y="92"/>
                  <a:pt x="231" y="37"/>
                </a:cubicBezTo>
                <a:cubicBezTo>
                  <a:pt x="324" y="0"/>
                  <a:pt x="450" y="22"/>
                  <a:pt x="533" y="105"/>
                </a:cubicBezTo>
                <a:cubicBezTo>
                  <a:pt x="593" y="165"/>
                  <a:pt x="564" y="180"/>
                  <a:pt x="564" y="180"/>
                </a:cubicBezTo>
                <a:lnTo>
                  <a:pt x="551" y="187"/>
                </a:lnTo>
                <a:cubicBezTo>
                  <a:pt x="558" y="216"/>
                  <a:pt x="571" y="268"/>
                  <a:pt x="569" y="276"/>
                </a:cubicBezTo>
                <a:cubicBezTo>
                  <a:pt x="567" y="285"/>
                  <a:pt x="556" y="295"/>
                  <a:pt x="556" y="295"/>
                </a:cubicBezTo>
                <a:lnTo>
                  <a:pt x="586" y="396"/>
                </a:lnTo>
                <a:lnTo>
                  <a:pt x="559" y="407"/>
                </a:lnTo>
                <a:cubicBezTo>
                  <a:pt x="565" y="439"/>
                  <a:pt x="568" y="466"/>
                  <a:pt x="565" y="498"/>
                </a:cubicBezTo>
                <a:cubicBezTo>
                  <a:pt x="565" y="503"/>
                  <a:pt x="547" y="519"/>
                  <a:pt x="532" y="520"/>
                </a:cubicBezTo>
                <a:lnTo>
                  <a:pt x="442" y="526"/>
                </a:lnTo>
                <a:lnTo>
                  <a:pt x="448" y="633"/>
                </a:lnTo>
                <a:lnTo>
                  <a:pt x="216" y="633"/>
                </a:lnTo>
                <a:close/>
              </a:path>
            </a:pathLst>
          </a:custGeom>
          <a:solidFill>
            <a:srgbClr val="62AB71"/>
          </a:solidFill>
          <a:ln>
            <a:noFill/>
          </a:ln>
        </p:spPr>
        <p:txBody>
          <a:bodyPr vert="horz" wrap="square" lIns="68562" tIns="34281" rIns="68562" bIns="34281" numCol="1" anchor="t" anchorCtr="0" compatLnSpc="1"/>
          <a:lstStyle/>
          <a:p>
            <a:pPr marL="0" marR="0" lvl="0" indent="0" algn="l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360427A1-A7CC-4631-B2CB-719DED16485A}"/>
              </a:ext>
            </a:extLst>
          </p:cNvPr>
          <p:cNvSpPr txBox="1"/>
          <p:nvPr/>
        </p:nvSpPr>
        <p:spPr>
          <a:xfrm>
            <a:off x="4381232" y="2158809"/>
            <a:ext cx="426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1371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Khám</a:t>
            </a:r>
            <a:r>
              <a:rPr lang="en-US" altLang="zh-CN" sz="6000" b="1" dirty="0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 </a:t>
            </a:r>
            <a:r>
              <a:rPr lang="en-US" altLang="zh-CN" sz="6000" b="1" dirty="0" err="1">
                <a:solidFill>
                  <a:srgbClr val="62AB71"/>
                </a:solidFill>
                <a:latin typeface="UTM Showcard" panose="02040603050506020204" pitchFamily="18" charset="0"/>
                <a:ea typeface="华康俪金黑W8(P)" panose="020B0800000000000000" pitchFamily="34" charset="-122"/>
              </a:rPr>
              <a:t>phá</a:t>
            </a:r>
            <a:endParaRPr lang="zh-CN" altLang="en-US" sz="6000" b="1" dirty="0">
              <a:solidFill>
                <a:srgbClr val="62AB71"/>
              </a:solidFill>
              <a:latin typeface="UTM Showcard" panose="02040603050506020204" pitchFamily="18" charset="0"/>
              <a:ea typeface="华康俪金黑W8(P)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693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 animBg="1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" name="Table 624">
            <a:extLst>
              <a:ext uri="{FF2B5EF4-FFF2-40B4-BE49-F238E27FC236}">
                <a16:creationId xmlns:a16="http://schemas.microsoft.com/office/drawing/2014/main" id="{964F59CF-784B-4D2E-BA10-59B5BADCEB94}"/>
              </a:ext>
            </a:extLst>
          </p:cNvPr>
          <p:cNvGraphicFramePr>
            <a:graphicFrameLocks noGrp="1"/>
          </p:cNvGraphicFramePr>
          <p:nvPr/>
        </p:nvGraphicFramePr>
        <p:xfrm>
          <a:off x="708932" y="532799"/>
          <a:ext cx="3503841" cy="408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7947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167947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3138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Trăm</a:t>
                      </a:r>
                      <a:r>
                        <a:rPr lang="en-US" sz="1600" baseline="0" dirty="0"/>
                        <a:t> 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Chục</a:t>
                      </a:r>
                      <a:r>
                        <a:rPr lang="en-US" sz="1600" dirty="0"/>
                        <a:t> </a:t>
                      </a:r>
                    </a:p>
                  </a:txBody>
                  <a:tcPr marL="68579" marR="68579" marT="31381" marB="3138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Đơn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vị</a:t>
                      </a:r>
                      <a:endParaRPr lang="en-US" sz="1600" dirty="0"/>
                    </a:p>
                  </a:txBody>
                  <a:tcPr marL="68579" marR="68579" marT="31381" marB="31381"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225351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1549705"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tc>
                  <a:txBody>
                    <a:bodyPr/>
                    <a:lstStyle/>
                    <a:p>
                      <a:endParaRPr lang="en-US" sz="800" dirty="0"/>
                    </a:p>
                  </a:txBody>
                  <a:tcPr marL="68579" marR="68579" marT="31381" marB="31381"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626" name="TextBox 625">
            <a:extLst>
              <a:ext uri="{FF2B5EF4-FFF2-40B4-BE49-F238E27FC236}">
                <a16:creationId xmlns:a16="http://schemas.microsoft.com/office/drawing/2014/main" id="{C3727AFB-2CD7-4742-A984-007BEDF8B829}"/>
              </a:ext>
            </a:extLst>
          </p:cNvPr>
          <p:cNvSpPr txBox="1"/>
          <p:nvPr/>
        </p:nvSpPr>
        <p:spPr>
          <a:xfrm>
            <a:off x="5513760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3</a:t>
            </a:r>
          </a:p>
        </p:txBody>
      </p:sp>
      <p:grpSp>
        <p:nvGrpSpPr>
          <p:cNvPr id="627" name="Group 626">
            <a:extLst>
              <a:ext uri="{FF2B5EF4-FFF2-40B4-BE49-F238E27FC236}">
                <a16:creationId xmlns:a16="http://schemas.microsoft.com/office/drawing/2014/main" id="{95FD68F2-F882-4DDE-94BE-D94C4F230D04}"/>
              </a:ext>
            </a:extLst>
          </p:cNvPr>
          <p:cNvGrpSpPr/>
          <p:nvPr/>
        </p:nvGrpSpPr>
        <p:grpSpPr>
          <a:xfrm>
            <a:off x="969772" y="934970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28" name="Rectangle 627">
              <a:extLst>
                <a:ext uri="{FF2B5EF4-FFF2-40B4-BE49-F238E27FC236}">
                  <a16:creationId xmlns:a16="http://schemas.microsoft.com/office/drawing/2014/main" id="{77DF02EC-5431-4AB1-B2CF-A39FC81365E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29" name="Rectangle 628">
              <a:extLst>
                <a:ext uri="{FF2B5EF4-FFF2-40B4-BE49-F238E27FC236}">
                  <a16:creationId xmlns:a16="http://schemas.microsoft.com/office/drawing/2014/main" id="{FD5288A4-298D-4D84-A34F-EC3020101F54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0" name="Rectangle 629">
              <a:extLst>
                <a:ext uri="{FF2B5EF4-FFF2-40B4-BE49-F238E27FC236}">
                  <a16:creationId xmlns:a16="http://schemas.microsoft.com/office/drawing/2014/main" id="{8B8C1B48-6287-40BB-96A3-3581CFE1D9A4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1" name="Rectangle 630">
              <a:extLst>
                <a:ext uri="{FF2B5EF4-FFF2-40B4-BE49-F238E27FC236}">
                  <a16:creationId xmlns:a16="http://schemas.microsoft.com/office/drawing/2014/main" id="{9C9C5822-57B5-4180-BE00-A6673CAC230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2" name="Rectangle 631">
              <a:extLst>
                <a:ext uri="{FF2B5EF4-FFF2-40B4-BE49-F238E27FC236}">
                  <a16:creationId xmlns:a16="http://schemas.microsoft.com/office/drawing/2014/main" id="{55BA2C22-09A5-40E5-8D52-F021DD5888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3" name="Rectangle 632">
              <a:extLst>
                <a:ext uri="{FF2B5EF4-FFF2-40B4-BE49-F238E27FC236}">
                  <a16:creationId xmlns:a16="http://schemas.microsoft.com/office/drawing/2014/main" id="{8E0C50BD-7832-488C-89EB-11DC30963F9C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4" name="Rectangle 633">
              <a:extLst>
                <a:ext uri="{FF2B5EF4-FFF2-40B4-BE49-F238E27FC236}">
                  <a16:creationId xmlns:a16="http://schemas.microsoft.com/office/drawing/2014/main" id="{B057A4E9-02DE-40CB-AC44-836943168D2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5" name="Rectangle 634">
              <a:extLst>
                <a:ext uri="{FF2B5EF4-FFF2-40B4-BE49-F238E27FC236}">
                  <a16:creationId xmlns:a16="http://schemas.microsoft.com/office/drawing/2014/main" id="{84024187-E787-4530-B261-375A3CD55412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6" name="Rectangle 635">
              <a:extLst>
                <a:ext uri="{FF2B5EF4-FFF2-40B4-BE49-F238E27FC236}">
                  <a16:creationId xmlns:a16="http://schemas.microsoft.com/office/drawing/2014/main" id="{3131B464-D9B0-483E-938A-DD5E6AC3F68F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7" name="Rectangle 636">
              <a:extLst>
                <a:ext uri="{FF2B5EF4-FFF2-40B4-BE49-F238E27FC236}">
                  <a16:creationId xmlns:a16="http://schemas.microsoft.com/office/drawing/2014/main" id="{7EAA9EF6-E2EB-4F68-BDA3-548A61BF1197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8" name="Rectangle 637">
              <a:extLst>
                <a:ext uri="{FF2B5EF4-FFF2-40B4-BE49-F238E27FC236}">
                  <a16:creationId xmlns:a16="http://schemas.microsoft.com/office/drawing/2014/main" id="{8B8D1CB2-2986-4F85-8564-1516AF97DA8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39" name="Rectangle 638">
              <a:extLst>
                <a:ext uri="{FF2B5EF4-FFF2-40B4-BE49-F238E27FC236}">
                  <a16:creationId xmlns:a16="http://schemas.microsoft.com/office/drawing/2014/main" id="{AB69827E-E66F-422D-A8F9-2F28E92C6B8E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0" name="Rectangle 639">
              <a:extLst>
                <a:ext uri="{FF2B5EF4-FFF2-40B4-BE49-F238E27FC236}">
                  <a16:creationId xmlns:a16="http://schemas.microsoft.com/office/drawing/2014/main" id="{03E2FC68-4CC1-4FD8-AA50-389A964688B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1" name="Rectangle 640">
              <a:extLst>
                <a:ext uri="{FF2B5EF4-FFF2-40B4-BE49-F238E27FC236}">
                  <a16:creationId xmlns:a16="http://schemas.microsoft.com/office/drawing/2014/main" id="{9A1FCD7A-94E7-44A4-88A3-8F8A7FF4AB97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2" name="Rectangle 641">
              <a:extLst>
                <a:ext uri="{FF2B5EF4-FFF2-40B4-BE49-F238E27FC236}">
                  <a16:creationId xmlns:a16="http://schemas.microsoft.com/office/drawing/2014/main" id="{100FE471-7C0A-46AA-8BD0-7809A98A120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3" name="Rectangle 642">
              <a:extLst>
                <a:ext uri="{FF2B5EF4-FFF2-40B4-BE49-F238E27FC236}">
                  <a16:creationId xmlns:a16="http://schemas.microsoft.com/office/drawing/2014/main" id="{A2ECF0B9-21DA-4D75-8174-22753E2ED373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4" name="Rectangle 643">
              <a:extLst>
                <a:ext uri="{FF2B5EF4-FFF2-40B4-BE49-F238E27FC236}">
                  <a16:creationId xmlns:a16="http://schemas.microsoft.com/office/drawing/2014/main" id="{BD1401E6-A167-4008-B3D2-0CB1D5FA698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5" name="Rectangle 644">
              <a:extLst>
                <a:ext uri="{FF2B5EF4-FFF2-40B4-BE49-F238E27FC236}">
                  <a16:creationId xmlns:a16="http://schemas.microsoft.com/office/drawing/2014/main" id="{4925D97D-6DE4-4C5B-9F44-7BBB58CB95A6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6" name="Rectangle 645">
              <a:extLst>
                <a:ext uri="{FF2B5EF4-FFF2-40B4-BE49-F238E27FC236}">
                  <a16:creationId xmlns:a16="http://schemas.microsoft.com/office/drawing/2014/main" id="{C987287B-76D5-4A80-80CF-E15FA8665DD1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7" name="Rectangle 646">
              <a:extLst>
                <a:ext uri="{FF2B5EF4-FFF2-40B4-BE49-F238E27FC236}">
                  <a16:creationId xmlns:a16="http://schemas.microsoft.com/office/drawing/2014/main" id="{FEAEB3CA-E556-400F-B858-0E369D67ADDD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8" name="Rectangle 647">
              <a:extLst>
                <a:ext uri="{FF2B5EF4-FFF2-40B4-BE49-F238E27FC236}">
                  <a16:creationId xmlns:a16="http://schemas.microsoft.com/office/drawing/2014/main" id="{0FDF5428-ECA4-4A1D-B787-0934231F2A4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49" name="Rectangle 648">
              <a:extLst>
                <a:ext uri="{FF2B5EF4-FFF2-40B4-BE49-F238E27FC236}">
                  <a16:creationId xmlns:a16="http://schemas.microsoft.com/office/drawing/2014/main" id="{DE14F796-439C-4E86-A1E8-C3AA7D922C1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0" name="Rectangle 649">
              <a:extLst>
                <a:ext uri="{FF2B5EF4-FFF2-40B4-BE49-F238E27FC236}">
                  <a16:creationId xmlns:a16="http://schemas.microsoft.com/office/drawing/2014/main" id="{F256EEDC-F914-475C-A2E6-CFBF6ACDCEC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1" name="Rectangle 650">
              <a:extLst>
                <a:ext uri="{FF2B5EF4-FFF2-40B4-BE49-F238E27FC236}">
                  <a16:creationId xmlns:a16="http://schemas.microsoft.com/office/drawing/2014/main" id="{A5097A28-FEB3-429E-9ABB-E9983A0B3A6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2" name="Rectangle 651">
              <a:extLst>
                <a:ext uri="{FF2B5EF4-FFF2-40B4-BE49-F238E27FC236}">
                  <a16:creationId xmlns:a16="http://schemas.microsoft.com/office/drawing/2014/main" id="{06E03E23-6246-455E-AC31-D8E3464A06A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3" name="Rectangle 652">
              <a:extLst>
                <a:ext uri="{FF2B5EF4-FFF2-40B4-BE49-F238E27FC236}">
                  <a16:creationId xmlns:a16="http://schemas.microsoft.com/office/drawing/2014/main" id="{1E44B3AC-8B0A-4253-9D24-811AF421CF7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4" name="Rectangle 653">
              <a:extLst>
                <a:ext uri="{FF2B5EF4-FFF2-40B4-BE49-F238E27FC236}">
                  <a16:creationId xmlns:a16="http://schemas.microsoft.com/office/drawing/2014/main" id="{7A5267AA-3A65-47ED-955C-782A10D6ECF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5" name="Rectangle 654">
              <a:extLst>
                <a:ext uri="{FF2B5EF4-FFF2-40B4-BE49-F238E27FC236}">
                  <a16:creationId xmlns:a16="http://schemas.microsoft.com/office/drawing/2014/main" id="{069507DA-A6AF-43D5-816D-F9C7535B2842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6" name="Rectangle 655">
              <a:extLst>
                <a:ext uri="{FF2B5EF4-FFF2-40B4-BE49-F238E27FC236}">
                  <a16:creationId xmlns:a16="http://schemas.microsoft.com/office/drawing/2014/main" id="{F2FDAC30-C019-4919-8367-33E2519A6266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7" name="Rectangle 656">
              <a:extLst>
                <a:ext uri="{FF2B5EF4-FFF2-40B4-BE49-F238E27FC236}">
                  <a16:creationId xmlns:a16="http://schemas.microsoft.com/office/drawing/2014/main" id="{78839C22-0374-4309-8D32-AAF187A4EB7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8" name="Rectangle 657">
              <a:extLst>
                <a:ext uri="{FF2B5EF4-FFF2-40B4-BE49-F238E27FC236}">
                  <a16:creationId xmlns:a16="http://schemas.microsoft.com/office/drawing/2014/main" id="{BA37772D-1593-4345-AF3E-F68DB441849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59" name="Rectangle 658">
              <a:extLst>
                <a:ext uri="{FF2B5EF4-FFF2-40B4-BE49-F238E27FC236}">
                  <a16:creationId xmlns:a16="http://schemas.microsoft.com/office/drawing/2014/main" id="{D6E0A500-0828-4360-9417-C0E4A7347BF3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0" name="Rectangle 659">
              <a:extLst>
                <a:ext uri="{FF2B5EF4-FFF2-40B4-BE49-F238E27FC236}">
                  <a16:creationId xmlns:a16="http://schemas.microsoft.com/office/drawing/2014/main" id="{D685D2C2-DBAE-4F60-9AEE-D44410D8BFD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1" name="Rectangle 660">
              <a:extLst>
                <a:ext uri="{FF2B5EF4-FFF2-40B4-BE49-F238E27FC236}">
                  <a16:creationId xmlns:a16="http://schemas.microsoft.com/office/drawing/2014/main" id="{83469FC9-76BA-4D5A-B830-A34D09016F4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2" name="Rectangle 661">
              <a:extLst>
                <a:ext uri="{FF2B5EF4-FFF2-40B4-BE49-F238E27FC236}">
                  <a16:creationId xmlns:a16="http://schemas.microsoft.com/office/drawing/2014/main" id="{3283BB06-F1B9-4543-8E8D-B03ADE61DC0E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3" name="Rectangle 662">
              <a:extLst>
                <a:ext uri="{FF2B5EF4-FFF2-40B4-BE49-F238E27FC236}">
                  <a16:creationId xmlns:a16="http://schemas.microsoft.com/office/drawing/2014/main" id="{D25ED3E9-A06D-4C89-936A-5197D454E95E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4" name="Rectangle 663">
              <a:extLst>
                <a:ext uri="{FF2B5EF4-FFF2-40B4-BE49-F238E27FC236}">
                  <a16:creationId xmlns:a16="http://schemas.microsoft.com/office/drawing/2014/main" id="{9EFCE8F7-05F0-4F85-AC1D-497C763468AC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5" name="Rectangle 664">
              <a:extLst>
                <a:ext uri="{FF2B5EF4-FFF2-40B4-BE49-F238E27FC236}">
                  <a16:creationId xmlns:a16="http://schemas.microsoft.com/office/drawing/2014/main" id="{674F4405-591D-401E-A657-DDE240EB2F5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6" name="Rectangle 665">
              <a:extLst>
                <a:ext uri="{FF2B5EF4-FFF2-40B4-BE49-F238E27FC236}">
                  <a16:creationId xmlns:a16="http://schemas.microsoft.com/office/drawing/2014/main" id="{8DD95BE4-9A2C-4C53-BC0B-19934DE2488B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7" name="Rectangle 666">
              <a:extLst>
                <a:ext uri="{FF2B5EF4-FFF2-40B4-BE49-F238E27FC236}">
                  <a16:creationId xmlns:a16="http://schemas.microsoft.com/office/drawing/2014/main" id="{AAC635F0-C3CC-4252-BBB0-47286634FB1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8" name="Rectangle 667">
              <a:extLst>
                <a:ext uri="{FF2B5EF4-FFF2-40B4-BE49-F238E27FC236}">
                  <a16:creationId xmlns:a16="http://schemas.microsoft.com/office/drawing/2014/main" id="{3DAA7B2C-9C82-4DB3-9997-1CDEC1F2E358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69" name="Rectangle 668">
              <a:extLst>
                <a:ext uri="{FF2B5EF4-FFF2-40B4-BE49-F238E27FC236}">
                  <a16:creationId xmlns:a16="http://schemas.microsoft.com/office/drawing/2014/main" id="{51D9F71B-235A-4F8D-8A62-BC1C85AD4EF6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0" name="Rectangle 669">
              <a:extLst>
                <a:ext uri="{FF2B5EF4-FFF2-40B4-BE49-F238E27FC236}">
                  <a16:creationId xmlns:a16="http://schemas.microsoft.com/office/drawing/2014/main" id="{3DD270E4-2C07-4751-9BAF-F77CB321A5F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1" name="Rectangle 670">
              <a:extLst>
                <a:ext uri="{FF2B5EF4-FFF2-40B4-BE49-F238E27FC236}">
                  <a16:creationId xmlns:a16="http://schemas.microsoft.com/office/drawing/2014/main" id="{394A3E9B-5A5A-4CF5-B369-BF4721466ACC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2" name="Rectangle 671">
              <a:extLst>
                <a:ext uri="{FF2B5EF4-FFF2-40B4-BE49-F238E27FC236}">
                  <a16:creationId xmlns:a16="http://schemas.microsoft.com/office/drawing/2014/main" id="{76F52C43-EA56-4951-B1B6-2DDC7C44538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3" name="Rectangle 672">
              <a:extLst>
                <a:ext uri="{FF2B5EF4-FFF2-40B4-BE49-F238E27FC236}">
                  <a16:creationId xmlns:a16="http://schemas.microsoft.com/office/drawing/2014/main" id="{C8ED0B98-37F4-4F44-BEB3-0E800372EEB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4" name="Rectangle 673">
              <a:extLst>
                <a:ext uri="{FF2B5EF4-FFF2-40B4-BE49-F238E27FC236}">
                  <a16:creationId xmlns:a16="http://schemas.microsoft.com/office/drawing/2014/main" id="{B46C8E5E-199A-4548-8037-404D553DBDA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5" name="Rectangle 674">
              <a:extLst>
                <a:ext uri="{FF2B5EF4-FFF2-40B4-BE49-F238E27FC236}">
                  <a16:creationId xmlns:a16="http://schemas.microsoft.com/office/drawing/2014/main" id="{2DFC7130-8B4F-4F97-9772-EA5040A272D1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6" name="Rectangle 675">
              <a:extLst>
                <a:ext uri="{FF2B5EF4-FFF2-40B4-BE49-F238E27FC236}">
                  <a16:creationId xmlns:a16="http://schemas.microsoft.com/office/drawing/2014/main" id="{9F702D91-BB5E-4783-8DCC-4324AEE9EE0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7" name="Rectangle 676">
              <a:extLst>
                <a:ext uri="{FF2B5EF4-FFF2-40B4-BE49-F238E27FC236}">
                  <a16:creationId xmlns:a16="http://schemas.microsoft.com/office/drawing/2014/main" id="{D3334B12-56E5-490F-9936-115D9769617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8" name="Rectangle 677">
              <a:extLst>
                <a:ext uri="{FF2B5EF4-FFF2-40B4-BE49-F238E27FC236}">
                  <a16:creationId xmlns:a16="http://schemas.microsoft.com/office/drawing/2014/main" id="{AC4C79CF-B1E5-4FDD-9288-ACBF4BD80FE5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79" name="Rectangle 678">
              <a:extLst>
                <a:ext uri="{FF2B5EF4-FFF2-40B4-BE49-F238E27FC236}">
                  <a16:creationId xmlns:a16="http://schemas.microsoft.com/office/drawing/2014/main" id="{15AE8CB1-34AA-454E-A712-0F188B5F248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0" name="Rectangle 679">
              <a:extLst>
                <a:ext uri="{FF2B5EF4-FFF2-40B4-BE49-F238E27FC236}">
                  <a16:creationId xmlns:a16="http://schemas.microsoft.com/office/drawing/2014/main" id="{209792F4-FBD8-4C2E-90E8-59CDF5174F89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1" name="Rectangle 680">
              <a:extLst>
                <a:ext uri="{FF2B5EF4-FFF2-40B4-BE49-F238E27FC236}">
                  <a16:creationId xmlns:a16="http://schemas.microsoft.com/office/drawing/2014/main" id="{CF4E56C2-64F1-43BE-8905-4C2E8EC0DCB4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2" name="Rectangle 681">
              <a:extLst>
                <a:ext uri="{FF2B5EF4-FFF2-40B4-BE49-F238E27FC236}">
                  <a16:creationId xmlns:a16="http://schemas.microsoft.com/office/drawing/2014/main" id="{14157759-39A8-4334-B1CB-38C4E3B7D627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3" name="Rectangle 682">
              <a:extLst>
                <a:ext uri="{FF2B5EF4-FFF2-40B4-BE49-F238E27FC236}">
                  <a16:creationId xmlns:a16="http://schemas.microsoft.com/office/drawing/2014/main" id="{09BDEFDC-25F9-4415-BD97-26B5AC96AF4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4" name="Rectangle 683">
              <a:extLst>
                <a:ext uri="{FF2B5EF4-FFF2-40B4-BE49-F238E27FC236}">
                  <a16:creationId xmlns:a16="http://schemas.microsoft.com/office/drawing/2014/main" id="{159E9EF5-6E0B-4AA8-B1DA-338EB9247A16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5" name="Rectangle 684">
              <a:extLst>
                <a:ext uri="{FF2B5EF4-FFF2-40B4-BE49-F238E27FC236}">
                  <a16:creationId xmlns:a16="http://schemas.microsoft.com/office/drawing/2014/main" id="{549202DE-AFDB-4CA9-8E2F-372C0C408383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6" name="Rectangle 685">
              <a:extLst>
                <a:ext uri="{FF2B5EF4-FFF2-40B4-BE49-F238E27FC236}">
                  <a16:creationId xmlns:a16="http://schemas.microsoft.com/office/drawing/2014/main" id="{D8FD9EC1-2AD1-43F2-8C27-30422C2821A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7" name="Rectangle 686">
              <a:extLst>
                <a:ext uri="{FF2B5EF4-FFF2-40B4-BE49-F238E27FC236}">
                  <a16:creationId xmlns:a16="http://schemas.microsoft.com/office/drawing/2014/main" id="{2E00BA69-7582-4174-AFDC-807ABE81EB56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8" name="Rectangle 687">
              <a:extLst>
                <a:ext uri="{FF2B5EF4-FFF2-40B4-BE49-F238E27FC236}">
                  <a16:creationId xmlns:a16="http://schemas.microsoft.com/office/drawing/2014/main" id="{F4FF3302-E121-450E-B917-5C8135539AF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89" name="Rectangle 688">
              <a:extLst>
                <a:ext uri="{FF2B5EF4-FFF2-40B4-BE49-F238E27FC236}">
                  <a16:creationId xmlns:a16="http://schemas.microsoft.com/office/drawing/2014/main" id="{FDFD93A0-559F-4818-B846-1806598A8BBC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0" name="Rectangle 689">
              <a:extLst>
                <a:ext uri="{FF2B5EF4-FFF2-40B4-BE49-F238E27FC236}">
                  <a16:creationId xmlns:a16="http://schemas.microsoft.com/office/drawing/2014/main" id="{81576B71-87C3-4564-822B-CDEEBFD77F3F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1" name="Rectangle 690">
              <a:extLst>
                <a:ext uri="{FF2B5EF4-FFF2-40B4-BE49-F238E27FC236}">
                  <a16:creationId xmlns:a16="http://schemas.microsoft.com/office/drawing/2014/main" id="{F2A65255-1AF0-42F5-B494-0C6778518A0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2" name="Rectangle 691">
              <a:extLst>
                <a:ext uri="{FF2B5EF4-FFF2-40B4-BE49-F238E27FC236}">
                  <a16:creationId xmlns:a16="http://schemas.microsoft.com/office/drawing/2014/main" id="{871D6329-12A7-401B-AE9E-054853AB5478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3" name="Rectangle 692">
              <a:extLst>
                <a:ext uri="{FF2B5EF4-FFF2-40B4-BE49-F238E27FC236}">
                  <a16:creationId xmlns:a16="http://schemas.microsoft.com/office/drawing/2014/main" id="{45F2B036-20F3-4284-AC9F-D111A94E0B61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4" name="Rectangle 693">
              <a:extLst>
                <a:ext uri="{FF2B5EF4-FFF2-40B4-BE49-F238E27FC236}">
                  <a16:creationId xmlns:a16="http://schemas.microsoft.com/office/drawing/2014/main" id="{C7560772-DF61-411B-A3E5-48FFF38E48B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5" name="Rectangle 694">
              <a:extLst>
                <a:ext uri="{FF2B5EF4-FFF2-40B4-BE49-F238E27FC236}">
                  <a16:creationId xmlns:a16="http://schemas.microsoft.com/office/drawing/2014/main" id="{230E49A0-D8CF-43D5-9D52-E23F3446D38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6" name="Rectangle 695">
              <a:extLst>
                <a:ext uri="{FF2B5EF4-FFF2-40B4-BE49-F238E27FC236}">
                  <a16:creationId xmlns:a16="http://schemas.microsoft.com/office/drawing/2014/main" id="{C2A802ED-1C93-4F73-BB73-D56CC332A61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7" name="Rectangle 696">
              <a:extLst>
                <a:ext uri="{FF2B5EF4-FFF2-40B4-BE49-F238E27FC236}">
                  <a16:creationId xmlns:a16="http://schemas.microsoft.com/office/drawing/2014/main" id="{D4223445-8F70-4C9C-A733-5C9824948440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8" name="Rectangle 697">
              <a:extLst>
                <a:ext uri="{FF2B5EF4-FFF2-40B4-BE49-F238E27FC236}">
                  <a16:creationId xmlns:a16="http://schemas.microsoft.com/office/drawing/2014/main" id="{260B4BFF-094F-4EDB-9080-B65FA23BEEB2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699" name="Rectangle 698">
              <a:extLst>
                <a:ext uri="{FF2B5EF4-FFF2-40B4-BE49-F238E27FC236}">
                  <a16:creationId xmlns:a16="http://schemas.microsoft.com/office/drawing/2014/main" id="{2EB8C85C-C228-4B0D-9AE6-A4A45A76BFA3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0" name="Rectangle 699">
              <a:extLst>
                <a:ext uri="{FF2B5EF4-FFF2-40B4-BE49-F238E27FC236}">
                  <a16:creationId xmlns:a16="http://schemas.microsoft.com/office/drawing/2014/main" id="{A4346E6C-75F4-4876-B50A-FA19C21AA52B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1" name="Rectangle 700">
              <a:extLst>
                <a:ext uri="{FF2B5EF4-FFF2-40B4-BE49-F238E27FC236}">
                  <a16:creationId xmlns:a16="http://schemas.microsoft.com/office/drawing/2014/main" id="{32A39956-1D84-4810-9F70-22CA242493BA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2" name="Rectangle 701">
              <a:extLst>
                <a:ext uri="{FF2B5EF4-FFF2-40B4-BE49-F238E27FC236}">
                  <a16:creationId xmlns:a16="http://schemas.microsoft.com/office/drawing/2014/main" id="{50800F22-199C-4845-BA2F-5BEFF006B5C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3" name="Rectangle 702">
              <a:extLst>
                <a:ext uri="{FF2B5EF4-FFF2-40B4-BE49-F238E27FC236}">
                  <a16:creationId xmlns:a16="http://schemas.microsoft.com/office/drawing/2014/main" id="{F6EB6B1F-6EAD-4EC1-84CA-2C9C822455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4" name="Rectangle 703">
              <a:extLst>
                <a:ext uri="{FF2B5EF4-FFF2-40B4-BE49-F238E27FC236}">
                  <a16:creationId xmlns:a16="http://schemas.microsoft.com/office/drawing/2014/main" id="{328F1F76-F5A4-4BC1-BDF4-246E7ABB0A8A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5" name="Rectangle 704">
              <a:extLst>
                <a:ext uri="{FF2B5EF4-FFF2-40B4-BE49-F238E27FC236}">
                  <a16:creationId xmlns:a16="http://schemas.microsoft.com/office/drawing/2014/main" id="{1FF09C12-AB23-48CD-9715-0E7E96E064F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6" name="Rectangle 705">
              <a:extLst>
                <a:ext uri="{FF2B5EF4-FFF2-40B4-BE49-F238E27FC236}">
                  <a16:creationId xmlns:a16="http://schemas.microsoft.com/office/drawing/2014/main" id="{357BCBE9-3AED-4E4C-8528-7DB39E98856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7" name="Rectangle 706">
              <a:extLst>
                <a:ext uri="{FF2B5EF4-FFF2-40B4-BE49-F238E27FC236}">
                  <a16:creationId xmlns:a16="http://schemas.microsoft.com/office/drawing/2014/main" id="{D0F001FA-2E5E-42E2-AB00-AB932B4BD38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8" name="Rectangle 707">
              <a:extLst>
                <a:ext uri="{FF2B5EF4-FFF2-40B4-BE49-F238E27FC236}">
                  <a16:creationId xmlns:a16="http://schemas.microsoft.com/office/drawing/2014/main" id="{C6F0FE81-DD0A-46F3-865B-026DD0FBB847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09" name="Rectangle 708">
              <a:extLst>
                <a:ext uri="{FF2B5EF4-FFF2-40B4-BE49-F238E27FC236}">
                  <a16:creationId xmlns:a16="http://schemas.microsoft.com/office/drawing/2014/main" id="{EF6BE405-73F5-46C0-BD53-B566C6969425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0" name="Rectangle 709">
              <a:extLst>
                <a:ext uri="{FF2B5EF4-FFF2-40B4-BE49-F238E27FC236}">
                  <a16:creationId xmlns:a16="http://schemas.microsoft.com/office/drawing/2014/main" id="{AD9D522E-FA95-48EA-92B7-D458A978A825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1" name="Rectangle 710">
              <a:extLst>
                <a:ext uri="{FF2B5EF4-FFF2-40B4-BE49-F238E27FC236}">
                  <a16:creationId xmlns:a16="http://schemas.microsoft.com/office/drawing/2014/main" id="{038388F5-E561-455A-8014-F9A33276B4E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2" name="Rectangle 711">
              <a:extLst>
                <a:ext uri="{FF2B5EF4-FFF2-40B4-BE49-F238E27FC236}">
                  <a16:creationId xmlns:a16="http://schemas.microsoft.com/office/drawing/2014/main" id="{137C9F4A-5909-4D5B-9B9E-02B5CB6A655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3" name="Rectangle 712">
              <a:extLst>
                <a:ext uri="{FF2B5EF4-FFF2-40B4-BE49-F238E27FC236}">
                  <a16:creationId xmlns:a16="http://schemas.microsoft.com/office/drawing/2014/main" id="{60C4E7B1-9635-4F75-AF3C-6401F78647A3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4" name="Rectangle 713">
              <a:extLst>
                <a:ext uri="{FF2B5EF4-FFF2-40B4-BE49-F238E27FC236}">
                  <a16:creationId xmlns:a16="http://schemas.microsoft.com/office/drawing/2014/main" id="{46E9523D-E42E-4FCC-8AC9-FF36A5C38CCB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5" name="Rectangle 714">
              <a:extLst>
                <a:ext uri="{FF2B5EF4-FFF2-40B4-BE49-F238E27FC236}">
                  <a16:creationId xmlns:a16="http://schemas.microsoft.com/office/drawing/2014/main" id="{12BE589E-D3B0-4AB1-B448-41A6EAA09FE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6" name="Rectangle 715">
              <a:extLst>
                <a:ext uri="{FF2B5EF4-FFF2-40B4-BE49-F238E27FC236}">
                  <a16:creationId xmlns:a16="http://schemas.microsoft.com/office/drawing/2014/main" id="{737759C6-A363-41C2-A1AB-9FD7A845041A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7" name="Rectangle 716">
              <a:extLst>
                <a:ext uri="{FF2B5EF4-FFF2-40B4-BE49-F238E27FC236}">
                  <a16:creationId xmlns:a16="http://schemas.microsoft.com/office/drawing/2014/main" id="{BADEE4AE-29BA-4778-8361-D00534C283A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8" name="Rectangle 717">
              <a:extLst>
                <a:ext uri="{FF2B5EF4-FFF2-40B4-BE49-F238E27FC236}">
                  <a16:creationId xmlns:a16="http://schemas.microsoft.com/office/drawing/2014/main" id="{0C9B4D3F-2200-42D0-ACCF-3416CDB7EF7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19" name="Rectangle 718">
              <a:extLst>
                <a:ext uri="{FF2B5EF4-FFF2-40B4-BE49-F238E27FC236}">
                  <a16:creationId xmlns:a16="http://schemas.microsoft.com/office/drawing/2014/main" id="{05D8B6FE-5A9E-4FCC-A6D2-7DDFD9C39E1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0" name="Rectangle 719">
              <a:extLst>
                <a:ext uri="{FF2B5EF4-FFF2-40B4-BE49-F238E27FC236}">
                  <a16:creationId xmlns:a16="http://schemas.microsoft.com/office/drawing/2014/main" id="{DCDAEB31-629A-4FC6-9602-F055D7F8261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1" name="Rectangle 720">
              <a:extLst>
                <a:ext uri="{FF2B5EF4-FFF2-40B4-BE49-F238E27FC236}">
                  <a16:creationId xmlns:a16="http://schemas.microsoft.com/office/drawing/2014/main" id="{75532EED-D809-4B1A-A7BF-E0A77256D52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2" name="Rectangle 721">
              <a:extLst>
                <a:ext uri="{FF2B5EF4-FFF2-40B4-BE49-F238E27FC236}">
                  <a16:creationId xmlns:a16="http://schemas.microsoft.com/office/drawing/2014/main" id="{D90D6E31-44EE-436E-B56D-BEE58F9EE0EE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3" name="Rectangle 722">
              <a:extLst>
                <a:ext uri="{FF2B5EF4-FFF2-40B4-BE49-F238E27FC236}">
                  <a16:creationId xmlns:a16="http://schemas.microsoft.com/office/drawing/2014/main" id="{768F1511-72D7-4FF7-9609-9337DD469FE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4" name="Rectangle 723">
              <a:extLst>
                <a:ext uri="{FF2B5EF4-FFF2-40B4-BE49-F238E27FC236}">
                  <a16:creationId xmlns:a16="http://schemas.microsoft.com/office/drawing/2014/main" id="{18B8DDB1-AD6F-4CC8-9778-2C763828A787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5DF60A3D-DDF1-472B-9D0D-E9C2708C0E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C3347CF7-9765-474D-BEAD-7C13D543738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D3179DAF-9A5A-4138-97B8-2FDA068276E8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728" name="Group 727">
            <a:extLst>
              <a:ext uri="{FF2B5EF4-FFF2-40B4-BE49-F238E27FC236}">
                <a16:creationId xmlns:a16="http://schemas.microsoft.com/office/drawing/2014/main" id="{B287B3F4-7433-4D63-80B5-4F37CB16B3B3}"/>
              </a:ext>
            </a:extLst>
          </p:cNvPr>
          <p:cNvGrpSpPr/>
          <p:nvPr/>
        </p:nvGrpSpPr>
        <p:grpSpPr>
          <a:xfrm>
            <a:off x="969772" y="164327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8BD85FFA-1089-44D4-B5B8-FCD3BFE285D6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E4512AB6-7A1B-4B0D-8C26-797B99EBB6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63158369-A802-409F-8043-379B904D2678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E0E198C2-8721-4647-97A9-D370E6151FE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33B133C4-E656-4FB0-9E28-0A0581E92F2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EDD26407-955C-43F6-856D-69B31E08169E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55F11BC3-7AC9-468B-AF7E-A2CE35F1B7A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DE1E0341-CF85-4150-ADCA-3CF53B1D2457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3C27C7C7-3B2B-436B-826E-FE5EE56C2EE1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6AFAB57F-DBD1-48D6-81AA-87EB9481F42B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1E3A4DB0-0822-418E-A4D1-586280E57A7B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4B3CC770-1B6A-4FFF-AD42-873A9B85B09A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19F838F0-92D0-4BB4-A6E8-4A622D13F804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3A45D2DD-70EA-47A3-BFFA-F0FCD86F86C0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1155795F-8AF6-4F6B-BDDE-CA44523BD13A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55C6E98A-8614-475E-8758-5332879BF4E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813ACE32-D971-4AD6-BBE6-3670E33800F0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6B45A4E7-86A2-4330-9090-FD1E6A07A51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96CE51C8-3CBF-4055-BAD1-7F94BC62D72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415589E1-F26A-468D-A9EC-C83317D34C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60A928DD-FA17-4A89-87DB-72A91826C97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09DAC076-394F-4343-86FA-CFAAFAC3EBB0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1FFF3E4E-A38E-414F-AE66-A46AF03CE41E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66407CC0-909E-4025-A5F3-394803CB1B5C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76A0F803-8270-4D9D-BFDF-800F1838E62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F2695E82-DBDE-4EAD-94BB-10F89EF5D9AD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8ED02CBC-698E-4666-94AF-7E9D2E093146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1A13949A-302A-462B-A1BE-E9F6E9AB51C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02E53877-CA1D-49AF-BE87-668516F2BF48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D56A1BFD-2877-4A2D-B8AF-53B9A4D0DAFB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851C63C0-86AC-4E7E-97FB-ACC2D0884B5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EDC5DA65-CA85-408A-963A-A7A47916ACB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7F6E0E7D-005E-48B2-AEE0-66771C753691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27617E36-3504-4A26-AC6B-2581DA6A4B4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FA4B686C-2D74-4C0E-AD99-78D3045175F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0BED1C9E-36B0-449A-B27D-C255E88A73CD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6285CEC3-DA55-461F-A696-83CFDDAA84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F682F146-FCC0-421F-A43E-6EE8EDD73A4A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36231557-E50D-4F07-A3BE-32789BE9298E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D4E97180-713E-40AE-A887-C1324BD9D96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94BFE3C5-EB81-496A-8EA5-0A0028CF239A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6F7CB4C2-EFEB-415F-BB14-CA8CB205755E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21025E14-2AE2-493C-A19D-5A80C1071CCC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E7E22CF7-5E49-4EE8-A9FC-D1818AE2C22B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1AC3842F-AA48-4711-9941-9E404E564EAB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CA279D54-8787-4B81-8088-35886C00DF11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8C8F0971-E238-468F-AA39-5F064E95087D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02492081-2892-41B9-A6C9-8D9FCF499BD6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5FE58BB7-0378-4BF5-B99A-41B897D5885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0DAAB572-24C8-4665-8BCB-4426C7024317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id="{4F080735-3D07-4AE8-824A-69D80CD67168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id="{8628C1B0-9496-4BB7-9F8A-90D5CB728DDF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id="{99BE548E-2501-4B1C-A1C1-E95511E99724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id="{8B1E867F-3BB2-4C9A-B2D4-AF6787CFF81D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id="{107D85A2-CBF0-4A86-898A-115D839BA9CF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3A412C84-C0B9-4F87-A5E3-3A0E98B3B50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id="{9563CCBE-687E-4273-9B4E-35F7632E3C9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18B0A13F-884F-48D5-93B2-B5CC1AEA4389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AFE5191D-854C-4BCD-AEAB-E8874D299E14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C07C177C-E5D0-44C8-8808-B44C75BAA5C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D06BEE4A-2EA2-4C27-8C6D-144EE0319A38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id="{7D2FD676-D138-4C95-ADDF-E42D0B325D96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id="{898A1BFE-FA16-44AC-85C5-D46680C62B15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id="{C76E01C5-99BF-484B-9CD2-B4667AF2C32C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23FE7629-4025-4B89-9E4D-17E2F2735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id="{703035CC-6243-4422-B018-33FFC7FDCCCA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id="{0F4CC068-9B19-47F1-8C5E-F3BB960C7E47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id="{673FC6B3-87A3-40D2-97AE-8B601C942C6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id="{8A5C92E4-5980-4ED5-ADCC-B4FEB75275CD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id="{10B4F652-7C59-41CD-ABBE-A0586F19F9FD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id="{56083E8A-C0AF-46B8-AFB3-F42301367EF4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0AF65298-875C-4C5D-9C41-E54E179DB38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id="{FBB45F74-9DF4-44CC-9725-9BADF39B292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id="{7090B92B-4336-4280-8D53-8BD0F1B6EFA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id="{3CA24D0B-8CBE-4D6A-94CC-AFB37FD6C06D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BBC310C7-9692-4C77-AD28-42B55F0DF088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id="{57A81A46-4A23-4E39-AB87-094EBAD546CD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FDAA8652-B77E-4CE7-9C32-61C6A873E7F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6B254935-0594-45E3-9DE8-3F2AD897657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id="{2A52BA1E-ABD6-4A3F-8F9F-14755B609419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id="{55FEFB19-B449-4A65-8A05-BEE62AF9344C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5B0028A9-D13A-487F-A1FA-2E94C0F70DA8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id="{F2E613C0-8364-4831-82B6-6AC0B0737FF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id="{9454E2BB-6872-4296-8E5F-CDD110D2F591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887110FC-A30A-49B1-BD5C-4FC343C6C9D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id="{D19F2868-FF8C-426A-81C0-745726BEB3A8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5" name="Rectangle 814">
              <a:extLst>
                <a:ext uri="{FF2B5EF4-FFF2-40B4-BE49-F238E27FC236}">
                  <a16:creationId xmlns:a16="http://schemas.microsoft.com/office/drawing/2014/main" id="{006E267A-41AD-46F8-81A0-1ECC640416A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6" name="Rectangle 815">
              <a:extLst>
                <a:ext uri="{FF2B5EF4-FFF2-40B4-BE49-F238E27FC236}">
                  <a16:creationId xmlns:a16="http://schemas.microsoft.com/office/drawing/2014/main" id="{507DD07D-4F11-435D-A6F7-9BA0136E6707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8DE411D2-8E91-481F-B0A3-C87B47211C5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id="{1EA278E3-EA94-4DF0-BC30-8B868BCC76B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AE590508-D32A-4B8D-869A-FC042FBAA8A7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D2315636-86D5-4175-B651-1DD3346C12CE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1" name="Rectangle 820">
              <a:extLst>
                <a:ext uri="{FF2B5EF4-FFF2-40B4-BE49-F238E27FC236}">
                  <a16:creationId xmlns:a16="http://schemas.microsoft.com/office/drawing/2014/main" id="{39034B83-9D75-42A7-A3D6-EB5BFCBFBA45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2" name="Rectangle 821">
              <a:extLst>
                <a:ext uri="{FF2B5EF4-FFF2-40B4-BE49-F238E27FC236}">
                  <a16:creationId xmlns:a16="http://schemas.microsoft.com/office/drawing/2014/main" id="{59076006-9773-488F-9C85-2A798D74439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3" name="Rectangle 822">
              <a:extLst>
                <a:ext uri="{FF2B5EF4-FFF2-40B4-BE49-F238E27FC236}">
                  <a16:creationId xmlns:a16="http://schemas.microsoft.com/office/drawing/2014/main" id="{D1465DFC-8972-46E9-BD8B-979704FFB04F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4" name="Rectangle 823">
              <a:extLst>
                <a:ext uri="{FF2B5EF4-FFF2-40B4-BE49-F238E27FC236}">
                  <a16:creationId xmlns:a16="http://schemas.microsoft.com/office/drawing/2014/main" id="{54C55575-7818-4966-8069-BA671BD1AA46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5" name="Rectangle 824">
              <a:extLst>
                <a:ext uri="{FF2B5EF4-FFF2-40B4-BE49-F238E27FC236}">
                  <a16:creationId xmlns:a16="http://schemas.microsoft.com/office/drawing/2014/main" id="{306B167F-77D4-4C1C-BB64-462180255B1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6" name="Rectangle 825">
              <a:extLst>
                <a:ext uri="{FF2B5EF4-FFF2-40B4-BE49-F238E27FC236}">
                  <a16:creationId xmlns:a16="http://schemas.microsoft.com/office/drawing/2014/main" id="{60BD8F32-43E5-4D7F-81D8-7732BEC4D77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7" name="Rectangle 826">
              <a:extLst>
                <a:ext uri="{FF2B5EF4-FFF2-40B4-BE49-F238E27FC236}">
                  <a16:creationId xmlns:a16="http://schemas.microsoft.com/office/drawing/2014/main" id="{8686FEA3-CBB1-45FB-B800-7E9D3FE103F3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28" name="Rectangle 827">
              <a:extLst>
                <a:ext uri="{FF2B5EF4-FFF2-40B4-BE49-F238E27FC236}">
                  <a16:creationId xmlns:a16="http://schemas.microsoft.com/office/drawing/2014/main" id="{1C1064C5-F690-45AC-8B4F-1BC0BE38E77B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829" name="Group 828">
            <a:extLst>
              <a:ext uri="{FF2B5EF4-FFF2-40B4-BE49-F238E27FC236}">
                <a16:creationId xmlns:a16="http://schemas.microsoft.com/office/drawing/2014/main" id="{56D1BA18-F198-4E09-9FA8-0A582C73E336}"/>
              </a:ext>
            </a:extLst>
          </p:cNvPr>
          <p:cNvGrpSpPr/>
          <p:nvPr/>
        </p:nvGrpSpPr>
        <p:grpSpPr>
          <a:xfrm>
            <a:off x="969772" y="3194384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30" name="Rectangle 829">
              <a:extLst>
                <a:ext uri="{FF2B5EF4-FFF2-40B4-BE49-F238E27FC236}">
                  <a16:creationId xmlns:a16="http://schemas.microsoft.com/office/drawing/2014/main" id="{EC5887D1-25FB-4EC7-A707-8188400DDE28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1" name="Rectangle 830">
              <a:extLst>
                <a:ext uri="{FF2B5EF4-FFF2-40B4-BE49-F238E27FC236}">
                  <a16:creationId xmlns:a16="http://schemas.microsoft.com/office/drawing/2014/main" id="{B2BC8561-0E89-4069-AD90-0A1896577C22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2" name="Rectangle 831">
              <a:extLst>
                <a:ext uri="{FF2B5EF4-FFF2-40B4-BE49-F238E27FC236}">
                  <a16:creationId xmlns:a16="http://schemas.microsoft.com/office/drawing/2014/main" id="{62131552-4845-4DBE-8DEF-D6F2ACFBC633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3" name="Rectangle 832">
              <a:extLst>
                <a:ext uri="{FF2B5EF4-FFF2-40B4-BE49-F238E27FC236}">
                  <a16:creationId xmlns:a16="http://schemas.microsoft.com/office/drawing/2014/main" id="{C11EB1E2-8D35-4A77-B744-780EF48E37AD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4" name="Rectangle 833">
              <a:extLst>
                <a:ext uri="{FF2B5EF4-FFF2-40B4-BE49-F238E27FC236}">
                  <a16:creationId xmlns:a16="http://schemas.microsoft.com/office/drawing/2014/main" id="{F2CD4901-F917-436D-A166-7D1C32CEFA6C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5" name="Rectangle 834">
              <a:extLst>
                <a:ext uri="{FF2B5EF4-FFF2-40B4-BE49-F238E27FC236}">
                  <a16:creationId xmlns:a16="http://schemas.microsoft.com/office/drawing/2014/main" id="{62B9AACF-FF58-4D08-A232-1160457EA341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6" name="Rectangle 835">
              <a:extLst>
                <a:ext uri="{FF2B5EF4-FFF2-40B4-BE49-F238E27FC236}">
                  <a16:creationId xmlns:a16="http://schemas.microsoft.com/office/drawing/2014/main" id="{351D566C-9ACC-44EB-8E95-AA05A69F86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7" name="Rectangle 836">
              <a:extLst>
                <a:ext uri="{FF2B5EF4-FFF2-40B4-BE49-F238E27FC236}">
                  <a16:creationId xmlns:a16="http://schemas.microsoft.com/office/drawing/2014/main" id="{FFEA0E15-474E-4F5C-B4D2-B3A8BF96B53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8" name="Rectangle 837">
              <a:extLst>
                <a:ext uri="{FF2B5EF4-FFF2-40B4-BE49-F238E27FC236}">
                  <a16:creationId xmlns:a16="http://schemas.microsoft.com/office/drawing/2014/main" id="{0086AF2E-0755-49E5-B665-31FD9061D2B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39" name="Rectangle 838">
              <a:extLst>
                <a:ext uri="{FF2B5EF4-FFF2-40B4-BE49-F238E27FC236}">
                  <a16:creationId xmlns:a16="http://schemas.microsoft.com/office/drawing/2014/main" id="{8544F5E6-55DD-464C-BBED-AF9D879509B6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0" name="Rectangle 839">
              <a:extLst>
                <a:ext uri="{FF2B5EF4-FFF2-40B4-BE49-F238E27FC236}">
                  <a16:creationId xmlns:a16="http://schemas.microsoft.com/office/drawing/2014/main" id="{52DC81F5-4BFD-4289-B867-33A2DF0A5758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1" name="Rectangle 840">
              <a:extLst>
                <a:ext uri="{FF2B5EF4-FFF2-40B4-BE49-F238E27FC236}">
                  <a16:creationId xmlns:a16="http://schemas.microsoft.com/office/drawing/2014/main" id="{C1DB1C78-CF62-4448-82EC-CDDED531E78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2" name="Rectangle 841">
              <a:extLst>
                <a:ext uri="{FF2B5EF4-FFF2-40B4-BE49-F238E27FC236}">
                  <a16:creationId xmlns:a16="http://schemas.microsoft.com/office/drawing/2014/main" id="{61AA2BE6-C7A5-4852-8E21-44108A719E86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3" name="Rectangle 842">
              <a:extLst>
                <a:ext uri="{FF2B5EF4-FFF2-40B4-BE49-F238E27FC236}">
                  <a16:creationId xmlns:a16="http://schemas.microsoft.com/office/drawing/2014/main" id="{72827C4F-DAF3-4B4E-BABE-7EAFCBC2D552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4" name="Rectangle 843">
              <a:extLst>
                <a:ext uri="{FF2B5EF4-FFF2-40B4-BE49-F238E27FC236}">
                  <a16:creationId xmlns:a16="http://schemas.microsoft.com/office/drawing/2014/main" id="{7F6C5F23-2BA2-48CC-A501-A7BB44A2200C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5" name="Rectangle 844">
              <a:extLst>
                <a:ext uri="{FF2B5EF4-FFF2-40B4-BE49-F238E27FC236}">
                  <a16:creationId xmlns:a16="http://schemas.microsoft.com/office/drawing/2014/main" id="{429CBE7E-ACAC-4E08-80E5-7F9E84077674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6" name="Rectangle 845">
              <a:extLst>
                <a:ext uri="{FF2B5EF4-FFF2-40B4-BE49-F238E27FC236}">
                  <a16:creationId xmlns:a16="http://schemas.microsoft.com/office/drawing/2014/main" id="{3AC41668-AF53-4D14-8547-B163B1B5847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7" name="Rectangle 846">
              <a:extLst>
                <a:ext uri="{FF2B5EF4-FFF2-40B4-BE49-F238E27FC236}">
                  <a16:creationId xmlns:a16="http://schemas.microsoft.com/office/drawing/2014/main" id="{C7A70504-D103-45A3-A11B-5CF89F821E4D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8" name="Rectangle 847">
              <a:extLst>
                <a:ext uri="{FF2B5EF4-FFF2-40B4-BE49-F238E27FC236}">
                  <a16:creationId xmlns:a16="http://schemas.microsoft.com/office/drawing/2014/main" id="{5F2F3DCC-BCCE-44C5-B4A5-D713050A7978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49" name="Rectangle 848">
              <a:extLst>
                <a:ext uri="{FF2B5EF4-FFF2-40B4-BE49-F238E27FC236}">
                  <a16:creationId xmlns:a16="http://schemas.microsoft.com/office/drawing/2014/main" id="{734F62FA-4578-4527-A21E-697375DB4D46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0" name="Rectangle 849">
              <a:extLst>
                <a:ext uri="{FF2B5EF4-FFF2-40B4-BE49-F238E27FC236}">
                  <a16:creationId xmlns:a16="http://schemas.microsoft.com/office/drawing/2014/main" id="{7E69AC3A-0ECA-4F84-ABFD-E7B25817C9BB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1" name="Rectangle 850">
              <a:extLst>
                <a:ext uri="{FF2B5EF4-FFF2-40B4-BE49-F238E27FC236}">
                  <a16:creationId xmlns:a16="http://schemas.microsoft.com/office/drawing/2014/main" id="{B48E6A6B-25A9-4C77-8433-BD1497BEA52B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2" name="Rectangle 851">
              <a:extLst>
                <a:ext uri="{FF2B5EF4-FFF2-40B4-BE49-F238E27FC236}">
                  <a16:creationId xmlns:a16="http://schemas.microsoft.com/office/drawing/2014/main" id="{711B7270-605F-40AB-9D02-8FEB00DFAAF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3" name="Rectangle 852">
              <a:extLst>
                <a:ext uri="{FF2B5EF4-FFF2-40B4-BE49-F238E27FC236}">
                  <a16:creationId xmlns:a16="http://schemas.microsoft.com/office/drawing/2014/main" id="{45F9458F-15D8-4797-9884-DFC1165B5082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4" name="Rectangle 853">
              <a:extLst>
                <a:ext uri="{FF2B5EF4-FFF2-40B4-BE49-F238E27FC236}">
                  <a16:creationId xmlns:a16="http://schemas.microsoft.com/office/drawing/2014/main" id="{7A502781-6BF4-423E-B316-7F3A7B12DAAC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5" name="Rectangle 854">
              <a:extLst>
                <a:ext uri="{FF2B5EF4-FFF2-40B4-BE49-F238E27FC236}">
                  <a16:creationId xmlns:a16="http://schemas.microsoft.com/office/drawing/2014/main" id="{1038C99D-B2EF-4D47-917C-D049F2025C0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6" name="Rectangle 855">
              <a:extLst>
                <a:ext uri="{FF2B5EF4-FFF2-40B4-BE49-F238E27FC236}">
                  <a16:creationId xmlns:a16="http://schemas.microsoft.com/office/drawing/2014/main" id="{E10F7BAE-6CF6-433F-BDF1-60532B32C96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7" name="Rectangle 856">
              <a:extLst>
                <a:ext uri="{FF2B5EF4-FFF2-40B4-BE49-F238E27FC236}">
                  <a16:creationId xmlns:a16="http://schemas.microsoft.com/office/drawing/2014/main" id="{038E146D-AFBE-4FF4-B0D6-5C6985F46867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8" name="Rectangle 857">
              <a:extLst>
                <a:ext uri="{FF2B5EF4-FFF2-40B4-BE49-F238E27FC236}">
                  <a16:creationId xmlns:a16="http://schemas.microsoft.com/office/drawing/2014/main" id="{0D5B5B24-FD21-4652-956D-47DEA544748D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59" name="Rectangle 858">
              <a:extLst>
                <a:ext uri="{FF2B5EF4-FFF2-40B4-BE49-F238E27FC236}">
                  <a16:creationId xmlns:a16="http://schemas.microsoft.com/office/drawing/2014/main" id="{E24FD1B0-A2BD-4F4E-AAA9-71F4049D4B50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0" name="Rectangle 859">
              <a:extLst>
                <a:ext uri="{FF2B5EF4-FFF2-40B4-BE49-F238E27FC236}">
                  <a16:creationId xmlns:a16="http://schemas.microsoft.com/office/drawing/2014/main" id="{0228CDF7-1654-4DC0-8D72-3DF47422DDCF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1" name="Rectangle 860">
              <a:extLst>
                <a:ext uri="{FF2B5EF4-FFF2-40B4-BE49-F238E27FC236}">
                  <a16:creationId xmlns:a16="http://schemas.microsoft.com/office/drawing/2014/main" id="{9D320ECB-7FCE-433F-A83D-C12F7EE6953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2" name="Rectangle 861">
              <a:extLst>
                <a:ext uri="{FF2B5EF4-FFF2-40B4-BE49-F238E27FC236}">
                  <a16:creationId xmlns:a16="http://schemas.microsoft.com/office/drawing/2014/main" id="{B39E364C-5B63-4B64-A12D-4079B7F3B7A5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3" name="Rectangle 862">
              <a:extLst>
                <a:ext uri="{FF2B5EF4-FFF2-40B4-BE49-F238E27FC236}">
                  <a16:creationId xmlns:a16="http://schemas.microsoft.com/office/drawing/2014/main" id="{D0369EB8-33BF-4097-B224-1E250B6907D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4" name="Rectangle 863">
              <a:extLst>
                <a:ext uri="{FF2B5EF4-FFF2-40B4-BE49-F238E27FC236}">
                  <a16:creationId xmlns:a16="http://schemas.microsoft.com/office/drawing/2014/main" id="{4FECD2B8-8FE5-4930-944C-7A83D665B37F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5" name="Rectangle 864">
              <a:extLst>
                <a:ext uri="{FF2B5EF4-FFF2-40B4-BE49-F238E27FC236}">
                  <a16:creationId xmlns:a16="http://schemas.microsoft.com/office/drawing/2014/main" id="{907A18C8-4FFD-4A1D-8521-671DC8388D3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6" name="Rectangle 865">
              <a:extLst>
                <a:ext uri="{FF2B5EF4-FFF2-40B4-BE49-F238E27FC236}">
                  <a16:creationId xmlns:a16="http://schemas.microsoft.com/office/drawing/2014/main" id="{DF3C259C-F20D-4C9B-85EF-067D819A3844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7" name="Rectangle 866">
              <a:extLst>
                <a:ext uri="{FF2B5EF4-FFF2-40B4-BE49-F238E27FC236}">
                  <a16:creationId xmlns:a16="http://schemas.microsoft.com/office/drawing/2014/main" id="{26BDF62C-CD2D-4BC9-B85C-2BEB03F3EF7D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8" name="Rectangle 867">
              <a:extLst>
                <a:ext uri="{FF2B5EF4-FFF2-40B4-BE49-F238E27FC236}">
                  <a16:creationId xmlns:a16="http://schemas.microsoft.com/office/drawing/2014/main" id="{F53940B6-DBFA-46D3-871B-4EE661E4C68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69" name="Rectangle 868">
              <a:extLst>
                <a:ext uri="{FF2B5EF4-FFF2-40B4-BE49-F238E27FC236}">
                  <a16:creationId xmlns:a16="http://schemas.microsoft.com/office/drawing/2014/main" id="{99C7C689-B4C9-48F2-869F-6681CF525A82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0" name="Rectangle 869">
              <a:extLst>
                <a:ext uri="{FF2B5EF4-FFF2-40B4-BE49-F238E27FC236}">
                  <a16:creationId xmlns:a16="http://schemas.microsoft.com/office/drawing/2014/main" id="{0C346B8A-3D07-4BB0-A337-5FD6B6F51739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1" name="Rectangle 870">
              <a:extLst>
                <a:ext uri="{FF2B5EF4-FFF2-40B4-BE49-F238E27FC236}">
                  <a16:creationId xmlns:a16="http://schemas.microsoft.com/office/drawing/2014/main" id="{B4FED769-42B7-420F-B74F-A060C86792C1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2" name="Rectangle 871">
              <a:extLst>
                <a:ext uri="{FF2B5EF4-FFF2-40B4-BE49-F238E27FC236}">
                  <a16:creationId xmlns:a16="http://schemas.microsoft.com/office/drawing/2014/main" id="{47D73913-DC86-41FF-A5E9-661C49AADBE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3" name="Rectangle 872">
              <a:extLst>
                <a:ext uri="{FF2B5EF4-FFF2-40B4-BE49-F238E27FC236}">
                  <a16:creationId xmlns:a16="http://schemas.microsoft.com/office/drawing/2014/main" id="{206487C0-D8E5-4BB1-9F70-29EE29D011B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4" name="Rectangle 873">
              <a:extLst>
                <a:ext uri="{FF2B5EF4-FFF2-40B4-BE49-F238E27FC236}">
                  <a16:creationId xmlns:a16="http://schemas.microsoft.com/office/drawing/2014/main" id="{3666AECA-CDCC-4EBE-A6A3-A6D34844405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5" name="Rectangle 874">
              <a:extLst>
                <a:ext uri="{FF2B5EF4-FFF2-40B4-BE49-F238E27FC236}">
                  <a16:creationId xmlns:a16="http://schemas.microsoft.com/office/drawing/2014/main" id="{9D8D1A2D-7165-4150-89D4-61E2AB4BC2A7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6" name="Rectangle 875">
              <a:extLst>
                <a:ext uri="{FF2B5EF4-FFF2-40B4-BE49-F238E27FC236}">
                  <a16:creationId xmlns:a16="http://schemas.microsoft.com/office/drawing/2014/main" id="{05126BAF-6322-4A94-9973-2D372BDA030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7" name="Rectangle 876">
              <a:extLst>
                <a:ext uri="{FF2B5EF4-FFF2-40B4-BE49-F238E27FC236}">
                  <a16:creationId xmlns:a16="http://schemas.microsoft.com/office/drawing/2014/main" id="{34F08AB2-C15A-4870-BC45-09BB8D44AB90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8" name="Rectangle 877">
              <a:extLst>
                <a:ext uri="{FF2B5EF4-FFF2-40B4-BE49-F238E27FC236}">
                  <a16:creationId xmlns:a16="http://schemas.microsoft.com/office/drawing/2014/main" id="{2CE7D023-DC14-427B-B3E3-81EDD60BBC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79" name="Rectangle 878">
              <a:extLst>
                <a:ext uri="{FF2B5EF4-FFF2-40B4-BE49-F238E27FC236}">
                  <a16:creationId xmlns:a16="http://schemas.microsoft.com/office/drawing/2014/main" id="{6DB551FB-FFDB-4A24-8451-F4B8797C8A8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0" name="Rectangle 879">
              <a:extLst>
                <a:ext uri="{FF2B5EF4-FFF2-40B4-BE49-F238E27FC236}">
                  <a16:creationId xmlns:a16="http://schemas.microsoft.com/office/drawing/2014/main" id="{A85BCF25-38A6-4B0E-B5D2-EA908309317E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1" name="Rectangle 880">
              <a:extLst>
                <a:ext uri="{FF2B5EF4-FFF2-40B4-BE49-F238E27FC236}">
                  <a16:creationId xmlns:a16="http://schemas.microsoft.com/office/drawing/2014/main" id="{F4E8136F-4C68-4736-8092-955B17436493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2" name="Rectangle 881">
              <a:extLst>
                <a:ext uri="{FF2B5EF4-FFF2-40B4-BE49-F238E27FC236}">
                  <a16:creationId xmlns:a16="http://schemas.microsoft.com/office/drawing/2014/main" id="{266E8871-0771-4A59-8356-333BDFB50C75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3" name="Rectangle 882">
              <a:extLst>
                <a:ext uri="{FF2B5EF4-FFF2-40B4-BE49-F238E27FC236}">
                  <a16:creationId xmlns:a16="http://schemas.microsoft.com/office/drawing/2014/main" id="{357BF741-A8B4-4673-908F-0324BC062E3A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4" name="Rectangle 883">
              <a:extLst>
                <a:ext uri="{FF2B5EF4-FFF2-40B4-BE49-F238E27FC236}">
                  <a16:creationId xmlns:a16="http://schemas.microsoft.com/office/drawing/2014/main" id="{00A9D9B8-1078-4D9B-BA19-3EB3608B903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5" name="Rectangle 884">
              <a:extLst>
                <a:ext uri="{FF2B5EF4-FFF2-40B4-BE49-F238E27FC236}">
                  <a16:creationId xmlns:a16="http://schemas.microsoft.com/office/drawing/2014/main" id="{A945B538-6FE2-46AD-87FE-3983BDF415E3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6" name="Rectangle 885">
              <a:extLst>
                <a:ext uri="{FF2B5EF4-FFF2-40B4-BE49-F238E27FC236}">
                  <a16:creationId xmlns:a16="http://schemas.microsoft.com/office/drawing/2014/main" id="{559AE289-1D6C-484D-855E-E6C974F3F661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7" name="Rectangle 886">
              <a:extLst>
                <a:ext uri="{FF2B5EF4-FFF2-40B4-BE49-F238E27FC236}">
                  <a16:creationId xmlns:a16="http://schemas.microsoft.com/office/drawing/2014/main" id="{07BFFDA0-EE08-450F-BA38-C7BEF50BE9AF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8" name="Rectangle 887">
              <a:extLst>
                <a:ext uri="{FF2B5EF4-FFF2-40B4-BE49-F238E27FC236}">
                  <a16:creationId xmlns:a16="http://schemas.microsoft.com/office/drawing/2014/main" id="{C62BF4ED-8BE8-4C52-871E-271BF2D39489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89" name="Rectangle 888">
              <a:extLst>
                <a:ext uri="{FF2B5EF4-FFF2-40B4-BE49-F238E27FC236}">
                  <a16:creationId xmlns:a16="http://schemas.microsoft.com/office/drawing/2014/main" id="{7076CB82-DAD7-4794-BBEF-A0D54346734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0" name="Rectangle 889">
              <a:extLst>
                <a:ext uri="{FF2B5EF4-FFF2-40B4-BE49-F238E27FC236}">
                  <a16:creationId xmlns:a16="http://schemas.microsoft.com/office/drawing/2014/main" id="{9473B88F-8EA6-43BC-A260-7FC28B93D82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1" name="Rectangle 890">
              <a:extLst>
                <a:ext uri="{FF2B5EF4-FFF2-40B4-BE49-F238E27FC236}">
                  <a16:creationId xmlns:a16="http://schemas.microsoft.com/office/drawing/2014/main" id="{92C8FD93-38C0-4746-9832-1C3A44D38A7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2" name="Rectangle 891">
              <a:extLst>
                <a:ext uri="{FF2B5EF4-FFF2-40B4-BE49-F238E27FC236}">
                  <a16:creationId xmlns:a16="http://schemas.microsoft.com/office/drawing/2014/main" id="{74FE19FF-417A-4697-9E74-89F43E58B94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3" name="Rectangle 892">
              <a:extLst>
                <a:ext uri="{FF2B5EF4-FFF2-40B4-BE49-F238E27FC236}">
                  <a16:creationId xmlns:a16="http://schemas.microsoft.com/office/drawing/2014/main" id="{93DC3ACC-E93F-4EB1-9377-1ADDB374BB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4" name="Rectangle 893">
              <a:extLst>
                <a:ext uri="{FF2B5EF4-FFF2-40B4-BE49-F238E27FC236}">
                  <a16:creationId xmlns:a16="http://schemas.microsoft.com/office/drawing/2014/main" id="{8BFA58AD-2263-46DC-BCCF-A4B406F3BC5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5" name="Rectangle 894">
              <a:extLst>
                <a:ext uri="{FF2B5EF4-FFF2-40B4-BE49-F238E27FC236}">
                  <a16:creationId xmlns:a16="http://schemas.microsoft.com/office/drawing/2014/main" id="{8B529C2B-5509-4E34-973F-2368ECD88B89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6" name="Rectangle 895">
              <a:extLst>
                <a:ext uri="{FF2B5EF4-FFF2-40B4-BE49-F238E27FC236}">
                  <a16:creationId xmlns:a16="http://schemas.microsoft.com/office/drawing/2014/main" id="{1F5F24C8-000D-4194-987B-054214627F14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7" name="Rectangle 896">
              <a:extLst>
                <a:ext uri="{FF2B5EF4-FFF2-40B4-BE49-F238E27FC236}">
                  <a16:creationId xmlns:a16="http://schemas.microsoft.com/office/drawing/2014/main" id="{DAB4DC59-24C9-4779-823A-CF07C83EB4C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8" name="Rectangle 897">
              <a:extLst>
                <a:ext uri="{FF2B5EF4-FFF2-40B4-BE49-F238E27FC236}">
                  <a16:creationId xmlns:a16="http://schemas.microsoft.com/office/drawing/2014/main" id="{9A6F393F-DE19-470B-9319-943C6C129541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899" name="Rectangle 898">
              <a:extLst>
                <a:ext uri="{FF2B5EF4-FFF2-40B4-BE49-F238E27FC236}">
                  <a16:creationId xmlns:a16="http://schemas.microsoft.com/office/drawing/2014/main" id="{B41DD50B-877E-4636-A0AF-F8E54FB96C1E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0" name="Rectangle 899">
              <a:extLst>
                <a:ext uri="{FF2B5EF4-FFF2-40B4-BE49-F238E27FC236}">
                  <a16:creationId xmlns:a16="http://schemas.microsoft.com/office/drawing/2014/main" id="{D48B4285-5626-412E-A7A3-5A2AB3DA24C7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1" name="Rectangle 900">
              <a:extLst>
                <a:ext uri="{FF2B5EF4-FFF2-40B4-BE49-F238E27FC236}">
                  <a16:creationId xmlns:a16="http://schemas.microsoft.com/office/drawing/2014/main" id="{687AB04B-2784-4122-9117-ABE67D621314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2" name="Rectangle 901">
              <a:extLst>
                <a:ext uri="{FF2B5EF4-FFF2-40B4-BE49-F238E27FC236}">
                  <a16:creationId xmlns:a16="http://schemas.microsoft.com/office/drawing/2014/main" id="{E231C8FC-3956-452D-BF33-A086DACD1F2F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3" name="Rectangle 902">
              <a:extLst>
                <a:ext uri="{FF2B5EF4-FFF2-40B4-BE49-F238E27FC236}">
                  <a16:creationId xmlns:a16="http://schemas.microsoft.com/office/drawing/2014/main" id="{64AA598E-7C38-45EF-BD32-BBB500337BF0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4" name="Rectangle 903">
              <a:extLst>
                <a:ext uri="{FF2B5EF4-FFF2-40B4-BE49-F238E27FC236}">
                  <a16:creationId xmlns:a16="http://schemas.microsoft.com/office/drawing/2014/main" id="{E10E6B98-3907-4B32-B32E-F9EA63A0C91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5" name="Rectangle 904">
              <a:extLst>
                <a:ext uri="{FF2B5EF4-FFF2-40B4-BE49-F238E27FC236}">
                  <a16:creationId xmlns:a16="http://schemas.microsoft.com/office/drawing/2014/main" id="{D3226F52-2DF2-4697-9A63-E423D6D6A4D5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6" name="Rectangle 905">
              <a:extLst>
                <a:ext uri="{FF2B5EF4-FFF2-40B4-BE49-F238E27FC236}">
                  <a16:creationId xmlns:a16="http://schemas.microsoft.com/office/drawing/2014/main" id="{65BCC0AC-D30A-425D-8A0E-EED8CE62A9A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7" name="Rectangle 906">
              <a:extLst>
                <a:ext uri="{FF2B5EF4-FFF2-40B4-BE49-F238E27FC236}">
                  <a16:creationId xmlns:a16="http://schemas.microsoft.com/office/drawing/2014/main" id="{08F193B2-2C8B-4054-B05A-7E4638556E46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8" name="Rectangle 907">
              <a:extLst>
                <a:ext uri="{FF2B5EF4-FFF2-40B4-BE49-F238E27FC236}">
                  <a16:creationId xmlns:a16="http://schemas.microsoft.com/office/drawing/2014/main" id="{B060C8B9-F92E-4FC7-B652-9B0CCDA55101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09" name="Rectangle 908">
              <a:extLst>
                <a:ext uri="{FF2B5EF4-FFF2-40B4-BE49-F238E27FC236}">
                  <a16:creationId xmlns:a16="http://schemas.microsoft.com/office/drawing/2014/main" id="{7FADE709-5B86-4189-8381-7973D2E588AD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0" name="Rectangle 909">
              <a:extLst>
                <a:ext uri="{FF2B5EF4-FFF2-40B4-BE49-F238E27FC236}">
                  <a16:creationId xmlns:a16="http://schemas.microsoft.com/office/drawing/2014/main" id="{C69C23CF-C45E-42A7-BC40-4F5487261798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1" name="Rectangle 910">
              <a:extLst>
                <a:ext uri="{FF2B5EF4-FFF2-40B4-BE49-F238E27FC236}">
                  <a16:creationId xmlns:a16="http://schemas.microsoft.com/office/drawing/2014/main" id="{F068B935-2BD3-407D-8554-DDEA8C52E18B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2" name="Rectangle 911">
              <a:extLst>
                <a:ext uri="{FF2B5EF4-FFF2-40B4-BE49-F238E27FC236}">
                  <a16:creationId xmlns:a16="http://schemas.microsoft.com/office/drawing/2014/main" id="{62A4DBE8-7E4F-4809-8C38-93562A9BEFBD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3" name="Rectangle 912">
              <a:extLst>
                <a:ext uri="{FF2B5EF4-FFF2-40B4-BE49-F238E27FC236}">
                  <a16:creationId xmlns:a16="http://schemas.microsoft.com/office/drawing/2014/main" id="{FDBA5484-D138-447D-B65F-FBE26D9BF6F8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4" name="Rectangle 913">
              <a:extLst>
                <a:ext uri="{FF2B5EF4-FFF2-40B4-BE49-F238E27FC236}">
                  <a16:creationId xmlns:a16="http://schemas.microsoft.com/office/drawing/2014/main" id="{52B3D462-22E1-4F68-9329-38F6237DB8C4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5" name="Rectangle 914">
              <a:extLst>
                <a:ext uri="{FF2B5EF4-FFF2-40B4-BE49-F238E27FC236}">
                  <a16:creationId xmlns:a16="http://schemas.microsoft.com/office/drawing/2014/main" id="{1F4E3C0C-A7D2-4E45-B548-10712FFA185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6" name="Rectangle 915">
              <a:extLst>
                <a:ext uri="{FF2B5EF4-FFF2-40B4-BE49-F238E27FC236}">
                  <a16:creationId xmlns:a16="http://schemas.microsoft.com/office/drawing/2014/main" id="{181ED894-764B-48F1-BA32-13788BA788B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7" name="Rectangle 916">
              <a:extLst>
                <a:ext uri="{FF2B5EF4-FFF2-40B4-BE49-F238E27FC236}">
                  <a16:creationId xmlns:a16="http://schemas.microsoft.com/office/drawing/2014/main" id="{1512F423-C033-43E7-8E8D-E369D2ACE88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8" name="Rectangle 917">
              <a:extLst>
                <a:ext uri="{FF2B5EF4-FFF2-40B4-BE49-F238E27FC236}">
                  <a16:creationId xmlns:a16="http://schemas.microsoft.com/office/drawing/2014/main" id="{F409963E-5068-426C-833A-7C564945E6D4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19" name="Rectangle 918">
              <a:extLst>
                <a:ext uri="{FF2B5EF4-FFF2-40B4-BE49-F238E27FC236}">
                  <a16:creationId xmlns:a16="http://schemas.microsoft.com/office/drawing/2014/main" id="{DBBEC533-0AD6-4947-92BB-BB5B4A58260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0" name="Rectangle 919">
              <a:extLst>
                <a:ext uri="{FF2B5EF4-FFF2-40B4-BE49-F238E27FC236}">
                  <a16:creationId xmlns:a16="http://schemas.microsoft.com/office/drawing/2014/main" id="{E538B366-3929-499F-957F-23EB6AAC084D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1" name="Rectangle 920">
              <a:extLst>
                <a:ext uri="{FF2B5EF4-FFF2-40B4-BE49-F238E27FC236}">
                  <a16:creationId xmlns:a16="http://schemas.microsoft.com/office/drawing/2014/main" id="{CF47C13D-1BB8-44F1-88C7-47943BEDDF65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2" name="Rectangle 921">
              <a:extLst>
                <a:ext uri="{FF2B5EF4-FFF2-40B4-BE49-F238E27FC236}">
                  <a16:creationId xmlns:a16="http://schemas.microsoft.com/office/drawing/2014/main" id="{ACCFAFEE-D013-4326-8349-CA2F4C5D99E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9F62D5DE-3E38-4F7E-94C2-7D7613E01632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4" name="Rectangle 923">
              <a:extLst>
                <a:ext uri="{FF2B5EF4-FFF2-40B4-BE49-F238E27FC236}">
                  <a16:creationId xmlns:a16="http://schemas.microsoft.com/office/drawing/2014/main" id="{4B01A408-7D69-4FEF-9092-01986285CD9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5" name="Rectangle 924">
              <a:extLst>
                <a:ext uri="{FF2B5EF4-FFF2-40B4-BE49-F238E27FC236}">
                  <a16:creationId xmlns:a16="http://schemas.microsoft.com/office/drawing/2014/main" id="{91DF6B14-330D-494F-9E62-FEE4DC70BA7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6" name="Rectangle 925">
              <a:extLst>
                <a:ext uri="{FF2B5EF4-FFF2-40B4-BE49-F238E27FC236}">
                  <a16:creationId xmlns:a16="http://schemas.microsoft.com/office/drawing/2014/main" id="{17BD4BDB-4982-463A-9291-A478F8B655E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7" name="Rectangle 926">
              <a:extLst>
                <a:ext uri="{FF2B5EF4-FFF2-40B4-BE49-F238E27FC236}">
                  <a16:creationId xmlns:a16="http://schemas.microsoft.com/office/drawing/2014/main" id="{7987595E-D24F-40AC-83BF-76CF10D74A9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8" name="Rectangle 927">
              <a:extLst>
                <a:ext uri="{FF2B5EF4-FFF2-40B4-BE49-F238E27FC236}">
                  <a16:creationId xmlns:a16="http://schemas.microsoft.com/office/drawing/2014/main" id="{E5278818-898E-45FD-80EF-370A7D1555DF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29" name="Rectangle 928">
              <a:extLst>
                <a:ext uri="{FF2B5EF4-FFF2-40B4-BE49-F238E27FC236}">
                  <a16:creationId xmlns:a16="http://schemas.microsoft.com/office/drawing/2014/main" id="{D7E8C217-4C2A-481E-8D85-E7E75D5F073C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930" name="Group 929">
            <a:extLst>
              <a:ext uri="{FF2B5EF4-FFF2-40B4-BE49-F238E27FC236}">
                <a16:creationId xmlns:a16="http://schemas.microsoft.com/office/drawing/2014/main" id="{7A2BB3D1-EF93-4DE1-9BB9-BF9A77E6FC84}"/>
              </a:ext>
            </a:extLst>
          </p:cNvPr>
          <p:cNvGrpSpPr/>
          <p:nvPr/>
        </p:nvGrpSpPr>
        <p:grpSpPr>
          <a:xfrm>
            <a:off x="969772" y="3894872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931" name="Rectangle 930">
              <a:extLst>
                <a:ext uri="{FF2B5EF4-FFF2-40B4-BE49-F238E27FC236}">
                  <a16:creationId xmlns:a16="http://schemas.microsoft.com/office/drawing/2014/main" id="{F3FC9FD8-79D5-4F8F-93E2-7372A55841A7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2" name="Rectangle 931">
              <a:extLst>
                <a:ext uri="{FF2B5EF4-FFF2-40B4-BE49-F238E27FC236}">
                  <a16:creationId xmlns:a16="http://schemas.microsoft.com/office/drawing/2014/main" id="{F0329406-AB59-4E32-9C2F-48E898E26AD8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3" name="Rectangle 932">
              <a:extLst>
                <a:ext uri="{FF2B5EF4-FFF2-40B4-BE49-F238E27FC236}">
                  <a16:creationId xmlns:a16="http://schemas.microsoft.com/office/drawing/2014/main" id="{BDA986A2-07A9-4BB7-9F2A-2EAD7AF61095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4" name="Rectangle 933">
              <a:extLst>
                <a:ext uri="{FF2B5EF4-FFF2-40B4-BE49-F238E27FC236}">
                  <a16:creationId xmlns:a16="http://schemas.microsoft.com/office/drawing/2014/main" id="{7125A61F-5C47-435F-8529-EA31725CB636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5" name="Rectangle 934">
              <a:extLst>
                <a:ext uri="{FF2B5EF4-FFF2-40B4-BE49-F238E27FC236}">
                  <a16:creationId xmlns:a16="http://schemas.microsoft.com/office/drawing/2014/main" id="{F947D547-6B08-4148-ACB4-98F050B00B49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6" name="Rectangle 935">
              <a:extLst>
                <a:ext uri="{FF2B5EF4-FFF2-40B4-BE49-F238E27FC236}">
                  <a16:creationId xmlns:a16="http://schemas.microsoft.com/office/drawing/2014/main" id="{D6470F6A-30A9-4E8A-8992-05CE2741209F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7" name="Rectangle 936">
              <a:extLst>
                <a:ext uri="{FF2B5EF4-FFF2-40B4-BE49-F238E27FC236}">
                  <a16:creationId xmlns:a16="http://schemas.microsoft.com/office/drawing/2014/main" id="{A7E327CA-B273-446C-98DC-FBEAD9DC0A0E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8" name="Rectangle 937">
              <a:extLst>
                <a:ext uri="{FF2B5EF4-FFF2-40B4-BE49-F238E27FC236}">
                  <a16:creationId xmlns:a16="http://schemas.microsoft.com/office/drawing/2014/main" id="{EC32FA74-1B5E-4FF0-8A38-09AABDA2AA7C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39" name="Rectangle 938">
              <a:extLst>
                <a:ext uri="{FF2B5EF4-FFF2-40B4-BE49-F238E27FC236}">
                  <a16:creationId xmlns:a16="http://schemas.microsoft.com/office/drawing/2014/main" id="{9BE91AE1-B30F-46B5-AF85-CDA313378106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0" name="Rectangle 939">
              <a:extLst>
                <a:ext uri="{FF2B5EF4-FFF2-40B4-BE49-F238E27FC236}">
                  <a16:creationId xmlns:a16="http://schemas.microsoft.com/office/drawing/2014/main" id="{53202AE4-4FD9-4B66-959D-DD2CD4B530B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1" name="Rectangle 940">
              <a:extLst>
                <a:ext uri="{FF2B5EF4-FFF2-40B4-BE49-F238E27FC236}">
                  <a16:creationId xmlns:a16="http://schemas.microsoft.com/office/drawing/2014/main" id="{ACE97004-DE39-4B69-8927-C80A3048E26F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2" name="Rectangle 941">
              <a:extLst>
                <a:ext uri="{FF2B5EF4-FFF2-40B4-BE49-F238E27FC236}">
                  <a16:creationId xmlns:a16="http://schemas.microsoft.com/office/drawing/2014/main" id="{F9BDE45C-08FD-4287-B802-5334B450A4B5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3" name="Rectangle 942">
              <a:extLst>
                <a:ext uri="{FF2B5EF4-FFF2-40B4-BE49-F238E27FC236}">
                  <a16:creationId xmlns:a16="http://schemas.microsoft.com/office/drawing/2014/main" id="{3B8F4A8F-E925-43E4-BF58-69383507A185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4" name="Rectangle 943">
              <a:extLst>
                <a:ext uri="{FF2B5EF4-FFF2-40B4-BE49-F238E27FC236}">
                  <a16:creationId xmlns:a16="http://schemas.microsoft.com/office/drawing/2014/main" id="{9A8DB4DC-AC54-4908-BA37-5A3B2C814B6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5" name="Rectangle 944">
              <a:extLst>
                <a:ext uri="{FF2B5EF4-FFF2-40B4-BE49-F238E27FC236}">
                  <a16:creationId xmlns:a16="http://schemas.microsoft.com/office/drawing/2014/main" id="{E643C0FF-F4BF-4E18-A1E8-A976ACEE14AD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6" name="Rectangle 945">
              <a:extLst>
                <a:ext uri="{FF2B5EF4-FFF2-40B4-BE49-F238E27FC236}">
                  <a16:creationId xmlns:a16="http://schemas.microsoft.com/office/drawing/2014/main" id="{70840B69-2305-4C4F-87C4-728421551372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7" name="Rectangle 946">
              <a:extLst>
                <a:ext uri="{FF2B5EF4-FFF2-40B4-BE49-F238E27FC236}">
                  <a16:creationId xmlns:a16="http://schemas.microsoft.com/office/drawing/2014/main" id="{54A36099-F686-4EA1-B7A9-6D5193DF23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8" name="Rectangle 947">
              <a:extLst>
                <a:ext uri="{FF2B5EF4-FFF2-40B4-BE49-F238E27FC236}">
                  <a16:creationId xmlns:a16="http://schemas.microsoft.com/office/drawing/2014/main" id="{2D7B5A09-418C-4C99-BA24-C6E218745EEF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49" name="Rectangle 948">
              <a:extLst>
                <a:ext uri="{FF2B5EF4-FFF2-40B4-BE49-F238E27FC236}">
                  <a16:creationId xmlns:a16="http://schemas.microsoft.com/office/drawing/2014/main" id="{752954F9-81BF-401E-83B1-155C9EB7CD92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0" name="Rectangle 949">
              <a:extLst>
                <a:ext uri="{FF2B5EF4-FFF2-40B4-BE49-F238E27FC236}">
                  <a16:creationId xmlns:a16="http://schemas.microsoft.com/office/drawing/2014/main" id="{559DB29A-C2EB-4B10-BD9F-440C5EF467CA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1" name="Rectangle 950">
              <a:extLst>
                <a:ext uri="{FF2B5EF4-FFF2-40B4-BE49-F238E27FC236}">
                  <a16:creationId xmlns:a16="http://schemas.microsoft.com/office/drawing/2014/main" id="{6EA5A178-009E-47A4-BC17-7A44E29D0EEA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2" name="Rectangle 951">
              <a:extLst>
                <a:ext uri="{FF2B5EF4-FFF2-40B4-BE49-F238E27FC236}">
                  <a16:creationId xmlns:a16="http://schemas.microsoft.com/office/drawing/2014/main" id="{C6DFD390-8C17-4CAA-8056-F43E982A51D2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3" name="Rectangle 952">
              <a:extLst>
                <a:ext uri="{FF2B5EF4-FFF2-40B4-BE49-F238E27FC236}">
                  <a16:creationId xmlns:a16="http://schemas.microsoft.com/office/drawing/2014/main" id="{6DB1D76B-AE2F-4C34-8CFB-937CA3AF6D2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4" name="Rectangle 953">
              <a:extLst>
                <a:ext uri="{FF2B5EF4-FFF2-40B4-BE49-F238E27FC236}">
                  <a16:creationId xmlns:a16="http://schemas.microsoft.com/office/drawing/2014/main" id="{9D11EAFE-6FA8-49A8-951F-53EC1DB14A90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5" name="Rectangle 954">
              <a:extLst>
                <a:ext uri="{FF2B5EF4-FFF2-40B4-BE49-F238E27FC236}">
                  <a16:creationId xmlns:a16="http://schemas.microsoft.com/office/drawing/2014/main" id="{376ED483-2346-41F5-90F9-64795EFB0DA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6" name="Rectangle 955">
              <a:extLst>
                <a:ext uri="{FF2B5EF4-FFF2-40B4-BE49-F238E27FC236}">
                  <a16:creationId xmlns:a16="http://schemas.microsoft.com/office/drawing/2014/main" id="{49FCA0EA-244C-4B46-A592-F91C0C950F55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7" name="Rectangle 956">
              <a:extLst>
                <a:ext uri="{FF2B5EF4-FFF2-40B4-BE49-F238E27FC236}">
                  <a16:creationId xmlns:a16="http://schemas.microsoft.com/office/drawing/2014/main" id="{F9A6B251-203F-476B-8C53-550BD5FC2405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8" name="Rectangle 957">
              <a:extLst>
                <a:ext uri="{FF2B5EF4-FFF2-40B4-BE49-F238E27FC236}">
                  <a16:creationId xmlns:a16="http://schemas.microsoft.com/office/drawing/2014/main" id="{61CF232A-B9F9-4C75-AB10-6B30E9115EE4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59" name="Rectangle 958">
              <a:extLst>
                <a:ext uri="{FF2B5EF4-FFF2-40B4-BE49-F238E27FC236}">
                  <a16:creationId xmlns:a16="http://schemas.microsoft.com/office/drawing/2014/main" id="{51334577-5AC2-4C27-93AB-91EE5A65CA74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0" name="Rectangle 959">
              <a:extLst>
                <a:ext uri="{FF2B5EF4-FFF2-40B4-BE49-F238E27FC236}">
                  <a16:creationId xmlns:a16="http://schemas.microsoft.com/office/drawing/2014/main" id="{36853566-8F37-46D4-87D2-F07462408911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1" name="Rectangle 960">
              <a:extLst>
                <a:ext uri="{FF2B5EF4-FFF2-40B4-BE49-F238E27FC236}">
                  <a16:creationId xmlns:a16="http://schemas.microsoft.com/office/drawing/2014/main" id="{DC48428D-DFAB-40BF-B24C-525B20F084B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2" name="Rectangle 961">
              <a:extLst>
                <a:ext uri="{FF2B5EF4-FFF2-40B4-BE49-F238E27FC236}">
                  <a16:creationId xmlns:a16="http://schemas.microsoft.com/office/drawing/2014/main" id="{E7F585FE-0237-4BF1-8EC8-F3EE215F1A89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3" name="Rectangle 962">
              <a:extLst>
                <a:ext uri="{FF2B5EF4-FFF2-40B4-BE49-F238E27FC236}">
                  <a16:creationId xmlns:a16="http://schemas.microsoft.com/office/drawing/2014/main" id="{FD37076C-CE12-4D0B-86A0-C831429E2C00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4" name="Rectangle 963">
              <a:extLst>
                <a:ext uri="{FF2B5EF4-FFF2-40B4-BE49-F238E27FC236}">
                  <a16:creationId xmlns:a16="http://schemas.microsoft.com/office/drawing/2014/main" id="{3498259B-935F-46B2-BDB2-4EA544776D24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5" name="Rectangle 964">
              <a:extLst>
                <a:ext uri="{FF2B5EF4-FFF2-40B4-BE49-F238E27FC236}">
                  <a16:creationId xmlns:a16="http://schemas.microsoft.com/office/drawing/2014/main" id="{ECDDB44C-49D5-40CD-80FF-6F7F1749A8D6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6" name="Rectangle 965">
              <a:extLst>
                <a:ext uri="{FF2B5EF4-FFF2-40B4-BE49-F238E27FC236}">
                  <a16:creationId xmlns:a16="http://schemas.microsoft.com/office/drawing/2014/main" id="{EFF4E0CF-1D5F-4D23-8A52-0AEF201BF3D9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7" name="Rectangle 966">
              <a:extLst>
                <a:ext uri="{FF2B5EF4-FFF2-40B4-BE49-F238E27FC236}">
                  <a16:creationId xmlns:a16="http://schemas.microsoft.com/office/drawing/2014/main" id="{14943873-1D4E-4CFC-981D-EE3B01DF150F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8" name="Rectangle 967">
              <a:extLst>
                <a:ext uri="{FF2B5EF4-FFF2-40B4-BE49-F238E27FC236}">
                  <a16:creationId xmlns:a16="http://schemas.microsoft.com/office/drawing/2014/main" id="{9704A351-3911-4E15-BFF9-78C362C48F2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69" name="Rectangle 968">
              <a:extLst>
                <a:ext uri="{FF2B5EF4-FFF2-40B4-BE49-F238E27FC236}">
                  <a16:creationId xmlns:a16="http://schemas.microsoft.com/office/drawing/2014/main" id="{8FA7431B-9FB7-493F-8E5F-2EA81B3E8C6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0" name="Rectangle 969">
              <a:extLst>
                <a:ext uri="{FF2B5EF4-FFF2-40B4-BE49-F238E27FC236}">
                  <a16:creationId xmlns:a16="http://schemas.microsoft.com/office/drawing/2014/main" id="{D4E8EA23-C2A4-4913-8CB1-5BFF02AEA38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1" name="Rectangle 970">
              <a:extLst>
                <a:ext uri="{FF2B5EF4-FFF2-40B4-BE49-F238E27FC236}">
                  <a16:creationId xmlns:a16="http://schemas.microsoft.com/office/drawing/2014/main" id="{4687C0D7-5531-498C-9FEF-1FFA5BC6808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2" name="Rectangle 971">
              <a:extLst>
                <a:ext uri="{FF2B5EF4-FFF2-40B4-BE49-F238E27FC236}">
                  <a16:creationId xmlns:a16="http://schemas.microsoft.com/office/drawing/2014/main" id="{8853B2B3-93A3-4029-8FA1-F3191BF2D64A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3" name="Rectangle 972">
              <a:extLst>
                <a:ext uri="{FF2B5EF4-FFF2-40B4-BE49-F238E27FC236}">
                  <a16:creationId xmlns:a16="http://schemas.microsoft.com/office/drawing/2014/main" id="{169AFD5B-09B5-4C39-A9CF-74D2ADFB9C86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4" name="Rectangle 973">
              <a:extLst>
                <a:ext uri="{FF2B5EF4-FFF2-40B4-BE49-F238E27FC236}">
                  <a16:creationId xmlns:a16="http://schemas.microsoft.com/office/drawing/2014/main" id="{C73550C0-A96E-4D45-AE43-71A89060F703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5" name="Rectangle 974">
              <a:extLst>
                <a:ext uri="{FF2B5EF4-FFF2-40B4-BE49-F238E27FC236}">
                  <a16:creationId xmlns:a16="http://schemas.microsoft.com/office/drawing/2014/main" id="{73140E0D-6A10-40D6-AE47-68309EBBFE62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6" name="Rectangle 975">
              <a:extLst>
                <a:ext uri="{FF2B5EF4-FFF2-40B4-BE49-F238E27FC236}">
                  <a16:creationId xmlns:a16="http://schemas.microsoft.com/office/drawing/2014/main" id="{2E0675AE-1675-431B-A6C1-5104AF5E0DDE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7" name="Rectangle 976">
              <a:extLst>
                <a:ext uri="{FF2B5EF4-FFF2-40B4-BE49-F238E27FC236}">
                  <a16:creationId xmlns:a16="http://schemas.microsoft.com/office/drawing/2014/main" id="{B6688B88-3BC7-4519-B781-475D203D68B1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8" name="Rectangle 977">
              <a:extLst>
                <a:ext uri="{FF2B5EF4-FFF2-40B4-BE49-F238E27FC236}">
                  <a16:creationId xmlns:a16="http://schemas.microsoft.com/office/drawing/2014/main" id="{B4ABB3A0-5C7E-4776-B2FB-8183DDFE07BE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79" name="Rectangle 978">
              <a:extLst>
                <a:ext uri="{FF2B5EF4-FFF2-40B4-BE49-F238E27FC236}">
                  <a16:creationId xmlns:a16="http://schemas.microsoft.com/office/drawing/2014/main" id="{795514C2-463F-4885-B357-C111E8FF1803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0" name="Rectangle 979">
              <a:extLst>
                <a:ext uri="{FF2B5EF4-FFF2-40B4-BE49-F238E27FC236}">
                  <a16:creationId xmlns:a16="http://schemas.microsoft.com/office/drawing/2014/main" id="{B8F6E2FF-973D-4EEA-88B2-9633123A4AE5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1" name="Rectangle 980">
              <a:extLst>
                <a:ext uri="{FF2B5EF4-FFF2-40B4-BE49-F238E27FC236}">
                  <a16:creationId xmlns:a16="http://schemas.microsoft.com/office/drawing/2014/main" id="{A68AA93E-DC01-4A3A-B22B-F9B4581FA0DB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2" name="Rectangle 981">
              <a:extLst>
                <a:ext uri="{FF2B5EF4-FFF2-40B4-BE49-F238E27FC236}">
                  <a16:creationId xmlns:a16="http://schemas.microsoft.com/office/drawing/2014/main" id="{55D5D7B5-0B72-41B0-84FB-BDADBDD3C00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3" name="Rectangle 982">
              <a:extLst>
                <a:ext uri="{FF2B5EF4-FFF2-40B4-BE49-F238E27FC236}">
                  <a16:creationId xmlns:a16="http://schemas.microsoft.com/office/drawing/2014/main" id="{10FEFE23-CCEF-4B14-B4A7-3D32CE46B41D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4" name="Rectangle 983">
              <a:extLst>
                <a:ext uri="{FF2B5EF4-FFF2-40B4-BE49-F238E27FC236}">
                  <a16:creationId xmlns:a16="http://schemas.microsoft.com/office/drawing/2014/main" id="{0E010BF0-0FA1-4947-A654-971274BE792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5" name="Rectangle 984">
              <a:extLst>
                <a:ext uri="{FF2B5EF4-FFF2-40B4-BE49-F238E27FC236}">
                  <a16:creationId xmlns:a16="http://schemas.microsoft.com/office/drawing/2014/main" id="{FD8EB1A0-51C8-4D2A-A204-BB09CA10EAE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6" name="Rectangle 985">
              <a:extLst>
                <a:ext uri="{FF2B5EF4-FFF2-40B4-BE49-F238E27FC236}">
                  <a16:creationId xmlns:a16="http://schemas.microsoft.com/office/drawing/2014/main" id="{F01C9545-B7FC-466D-85DA-92621CB7987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7" name="Rectangle 986">
              <a:extLst>
                <a:ext uri="{FF2B5EF4-FFF2-40B4-BE49-F238E27FC236}">
                  <a16:creationId xmlns:a16="http://schemas.microsoft.com/office/drawing/2014/main" id="{8B1F8804-1DE1-44C8-B5FC-F35A24DDC822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8" name="Rectangle 987">
              <a:extLst>
                <a:ext uri="{FF2B5EF4-FFF2-40B4-BE49-F238E27FC236}">
                  <a16:creationId xmlns:a16="http://schemas.microsoft.com/office/drawing/2014/main" id="{E10DB038-99BB-46BE-9FF4-ECF6A4A848F6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89" name="Rectangle 988">
              <a:extLst>
                <a:ext uri="{FF2B5EF4-FFF2-40B4-BE49-F238E27FC236}">
                  <a16:creationId xmlns:a16="http://schemas.microsoft.com/office/drawing/2014/main" id="{16CFECA0-16C2-4DA0-82EB-B8DE834154B2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0" name="Rectangle 989">
              <a:extLst>
                <a:ext uri="{FF2B5EF4-FFF2-40B4-BE49-F238E27FC236}">
                  <a16:creationId xmlns:a16="http://schemas.microsoft.com/office/drawing/2014/main" id="{D78E552C-83F8-40CD-B1D3-CDB12372A76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1" name="Rectangle 990">
              <a:extLst>
                <a:ext uri="{FF2B5EF4-FFF2-40B4-BE49-F238E27FC236}">
                  <a16:creationId xmlns:a16="http://schemas.microsoft.com/office/drawing/2014/main" id="{C0881B8C-0339-406A-8A39-086C072FF902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2" name="Rectangle 991">
              <a:extLst>
                <a:ext uri="{FF2B5EF4-FFF2-40B4-BE49-F238E27FC236}">
                  <a16:creationId xmlns:a16="http://schemas.microsoft.com/office/drawing/2014/main" id="{9AD718B5-138D-406F-BCB8-099BB5E9A325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3" name="Rectangle 992">
              <a:extLst>
                <a:ext uri="{FF2B5EF4-FFF2-40B4-BE49-F238E27FC236}">
                  <a16:creationId xmlns:a16="http://schemas.microsoft.com/office/drawing/2014/main" id="{9BF6DA18-2FCC-4385-B54A-A599FADC902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4" name="Rectangle 993">
              <a:extLst>
                <a:ext uri="{FF2B5EF4-FFF2-40B4-BE49-F238E27FC236}">
                  <a16:creationId xmlns:a16="http://schemas.microsoft.com/office/drawing/2014/main" id="{AA915A72-8815-460A-B598-4510772B99F9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5" name="Rectangle 994">
              <a:extLst>
                <a:ext uri="{FF2B5EF4-FFF2-40B4-BE49-F238E27FC236}">
                  <a16:creationId xmlns:a16="http://schemas.microsoft.com/office/drawing/2014/main" id="{AF58ACF4-E932-4560-9BE6-6EDCE9196A4B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6" name="Rectangle 995">
              <a:extLst>
                <a:ext uri="{FF2B5EF4-FFF2-40B4-BE49-F238E27FC236}">
                  <a16:creationId xmlns:a16="http://schemas.microsoft.com/office/drawing/2014/main" id="{DE00C588-ACB5-49DD-BD14-326B38A8482B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7" name="Rectangle 996">
              <a:extLst>
                <a:ext uri="{FF2B5EF4-FFF2-40B4-BE49-F238E27FC236}">
                  <a16:creationId xmlns:a16="http://schemas.microsoft.com/office/drawing/2014/main" id="{6A420C78-C644-46D4-BFB2-B8AA37EE7139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8" name="Rectangle 997">
              <a:extLst>
                <a:ext uri="{FF2B5EF4-FFF2-40B4-BE49-F238E27FC236}">
                  <a16:creationId xmlns:a16="http://schemas.microsoft.com/office/drawing/2014/main" id="{B4BB254B-7E41-4765-82B5-FF91D012398F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999" name="Rectangle 998">
              <a:extLst>
                <a:ext uri="{FF2B5EF4-FFF2-40B4-BE49-F238E27FC236}">
                  <a16:creationId xmlns:a16="http://schemas.microsoft.com/office/drawing/2014/main" id="{C8EDCB77-52F3-4035-980D-3F11EE48B7D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0" name="Rectangle 999">
              <a:extLst>
                <a:ext uri="{FF2B5EF4-FFF2-40B4-BE49-F238E27FC236}">
                  <a16:creationId xmlns:a16="http://schemas.microsoft.com/office/drawing/2014/main" id="{911AAA12-9856-4563-AB9E-4A1BFDD15E3C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1" name="Rectangle 1000">
              <a:extLst>
                <a:ext uri="{FF2B5EF4-FFF2-40B4-BE49-F238E27FC236}">
                  <a16:creationId xmlns:a16="http://schemas.microsoft.com/office/drawing/2014/main" id="{A94E364F-272A-4A05-A997-02CFB596098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2" name="Rectangle 1001">
              <a:extLst>
                <a:ext uri="{FF2B5EF4-FFF2-40B4-BE49-F238E27FC236}">
                  <a16:creationId xmlns:a16="http://schemas.microsoft.com/office/drawing/2014/main" id="{6E6C21E5-2600-413F-ABC2-2E0128CFB887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3" name="Rectangle 1002">
              <a:extLst>
                <a:ext uri="{FF2B5EF4-FFF2-40B4-BE49-F238E27FC236}">
                  <a16:creationId xmlns:a16="http://schemas.microsoft.com/office/drawing/2014/main" id="{847868CD-CF64-438A-81D4-55AB71810D6D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4" name="Rectangle 1003">
              <a:extLst>
                <a:ext uri="{FF2B5EF4-FFF2-40B4-BE49-F238E27FC236}">
                  <a16:creationId xmlns:a16="http://schemas.microsoft.com/office/drawing/2014/main" id="{07252A11-B1B7-4FE2-98B3-4CC757DCF3C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5" name="Rectangle 1004">
              <a:extLst>
                <a:ext uri="{FF2B5EF4-FFF2-40B4-BE49-F238E27FC236}">
                  <a16:creationId xmlns:a16="http://schemas.microsoft.com/office/drawing/2014/main" id="{D8B7373A-BCA4-4282-9DF4-EC6B059D6FE3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6" name="Rectangle 1005">
              <a:extLst>
                <a:ext uri="{FF2B5EF4-FFF2-40B4-BE49-F238E27FC236}">
                  <a16:creationId xmlns:a16="http://schemas.microsoft.com/office/drawing/2014/main" id="{7E6F62D3-6EFC-4F4D-AAC1-DE59E490817A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7" name="Rectangle 1006">
              <a:extLst>
                <a:ext uri="{FF2B5EF4-FFF2-40B4-BE49-F238E27FC236}">
                  <a16:creationId xmlns:a16="http://schemas.microsoft.com/office/drawing/2014/main" id="{ED834319-FA75-4CE9-AC7E-10D6E5543DA1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8" name="Rectangle 1007">
              <a:extLst>
                <a:ext uri="{FF2B5EF4-FFF2-40B4-BE49-F238E27FC236}">
                  <a16:creationId xmlns:a16="http://schemas.microsoft.com/office/drawing/2014/main" id="{6DBD5B96-2D19-43AE-A558-E614714FD302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09" name="Rectangle 1008">
              <a:extLst>
                <a:ext uri="{FF2B5EF4-FFF2-40B4-BE49-F238E27FC236}">
                  <a16:creationId xmlns:a16="http://schemas.microsoft.com/office/drawing/2014/main" id="{73E4460C-2AA9-4781-A38F-14248CE63229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0" name="Rectangle 1009">
              <a:extLst>
                <a:ext uri="{FF2B5EF4-FFF2-40B4-BE49-F238E27FC236}">
                  <a16:creationId xmlns:a16="http://schemas.microsoft.com/office/drawing/2014/main" id="{703AC339-9040-48EA-8A9E-69CA5C117DA4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1" name="Rectangle 1010">
              <a:extLst>
                <a:ext uri="{FF2B5EF4-FFF2-40B4-BE49-F238E27FC236}">
                  <a16:creationId xmlns:a16="http://schemas.microsoft.com/office/drawing/2014/main" id="{E7B61DA1-9574-44FD-A34D-04A18599B1A1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2" name="Rectangle 1011">
              <a:extLst>
                <a:ext uri="{FF2B5EF4-FFF2-40B4-BE49-F238E27FC236}">
                  <a16:creationId xmlns:a16="http://schemas.microsoft.com/office/drawing/2014/main" id="{8E4471FF-4030-46C3-A601-371DAFF96E3E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3" name="Rectangle 1012">
              <a:extLst>
                <a:ext uri="{FF2B5EF4-FFF2-40B4-BE49-F238E27FC236}">
                  <a16:creationId xmlns:a16="http://schemas.microsoft.com/office/drawing/2014/main" id="{78151F5E-A97A-4A0E-A1E7-BCFAE41BCCF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4" name="Rectangle 1013">
              <a:extLst>
                <a:ext uri="{FF2B5EF4-FFF2-40B4-BE49-F238E27FC236}">
                  <a16:creationId xmlns:a16="http://schemas.microsoft.com/office/drawing/2014/main" id="{F76C6CBB-557D-4A5E-8BA9-2C3D9FFA1E9C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5" name="Rectangle 1014">
              <a:extLst>
                <a:ext uri="{FF2B5EF4-FFF2-40B4-BE49-F238E27FC236}">
                  <a16:creationId xmlns:a16="http://schemas.microsoft.com/office/drawing/2014/main" id="{E6A5BF93-69DD-4736-9949-EE4B1408084E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6" name="Rectangle 1015">
              <a:extLst>
                <a:ext uri="{FF2B5EF4-FFF2-40B4-BE49-F238E27FC236}">
                  <a16:creationId xmlns:a16="http://schemas.microsoft.com/office/drawing/2014/main" id="{BDE4B480-B5F9-45E8-A742-B7F3649B5B3E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7" name="Rectangle 1016">
              <a:extLst>
                <a:ext uri="{FF2B5EF4-FFF2-40B4-BE49-F238E27FC236}">
                  <a16:creationId xmlns:a16="http://schemas.microsoft.com/office/drawing/2014/main" id="{AF4DBB40-BF68-495B-8660-18EF8D048073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8" name="Rectangle 1017">
              <a:extLst>
                <a:ext uri="{FF2B5EF4-FFF2-40B4-BE49-F238E27FC236}">
                  <a16:creationId xmlns:a16="http://schemas.microsoft.com/office/drawing/2014/main" id="{692DCF86-1030-4DBE-9A0D-C3E2A890993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19" name="Rectangle 1018">
              <a:extLst>
                <a:ext uri="{FF2B5EF4-FFF2-40B4-BE49-F238E27FC236}">
                  <a16:creationId xmlns:a16="http://schemas.microsoft.com/office/drawing/2014/main" id="{2422AD17-C61C-4AA5-85AF-C64445342F19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0" name="Rectangle 1019">
              <a:extLst>
                <a:ext uri="{FF2B5EF4-FFF2-40B4-BE49-F238E27FC236}">
                  <a16:creationId xmlns:a16="http://schemas.microsoft.com/office/drawing/2014/main" id="{41566FEB-634B-4F14-86DE-E76BAD169A0F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1" name="Rectangle 1020">
              <a:extLst>
                <a:ext uri="{FF2B5EF4-FFF2-40B4-BE49-F238E27FC236}">
                  <a16:creationId xmlns:a16="http://schemas.microsoft.com/office/drawing/2014/main" id="{53734B3F-ED32-4ED9-8744-15859AB41E2B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2" name="Rectangle 1021">
              <a:extLst>
                <a:ext uri="{FF2B5EF4-FFF2-40B4-BE49-F238E27FC236}">
                  <a16:creationId xmlns:a16="http://schemas.microsoft.com/office/drawing/2014/main" id="{E95015D6-D4EB-4F62-AFF3-CFEDFBC97D7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3" name="Rectangle 1022">
              <a:extLst>
                <a:ext uri="{FF2B5EF4-FFF2-40B4-BE49-F238E27FC236}">
                  <a16:creationId xmlns:a16="http://schemas.microsoft.com/office/drawing/2014/main" id="{FF38EB86-F151-45A5-8A89-0830198A85A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DAAF58DE-A62A-49CF-A5B5-F0F10E507466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5" name="Rectangle 1024">
              <a:extLst>
                <a:ext uri="{FF2B5EF4-FFF2-40B4-BE49-F238E27FC236}">
                  <a16:creationId xmlns:a16="http://schemas.microsoft.com/office/drawing/2014/main" id="{0063828E-4A08-45FB-8FB4-121967526585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6" name="Rectangle 1025">
              <a:extLst>
                <a:ext uri="{FF2B5EF4-FFF2-40B4-BE49-F238E27FC236}">
                  <a16:creationId xmlns:a16="http://schemas.microsoft.com/office/drawing/2014/main" id="{BF6886DA-92C2-4D9B-B9A3-04C6FB1203E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7" name="Rectangle 1026">
              <a:extLst>
                <a:ext uri="{FF2B5EF4-FFF2-40B4-BE49-F238E27FC236}">
                  <a16:creationId xmlns:a16="http://schemas.microsoft.com/office/drawing/2014/main" id="{77D348EE-2EEA-4B59-8040-E6C0F5489FF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8" name="Rectangle 1027">
              <a:extLst>
                <a:ext uri="{FF2B5EF4-FFF2-40B4-BE49-F238E27FC236}">
                  <a16:creationId xmlns:a16="http://schemas.microsoft.com/office/drawing/2014/main" id="{832D7CB9-A767-4399-A401-8DF4F6F9121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29" name="Rectangle 1028">
              <a:extLst>
                <a:ext uri="{FF2B5EF4-FFF2-40B4-BE49-F238E27FC236}">
                  <a16:creationId xmlns:a16="http://schemas.microsoft.com/office/drawing/2014/main" id="{BCA81A63-F5E2-47E8-B746-B1E7D0E4D34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0" name="Rectangle 1029">
              <a:extLst>
                <a:ext uri="{FF2B5EF4-FFF2-40B4-BE49-F238E27FC236}">
                  <a16:creationId xmlns:a16="http://schemas.microsoft.com/office/drawing/2014/main" id="{83CC98C9-FC4C-457E-9055-EBD510F4C5C4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031" name="TextBox 1030">
            <a:extLst>
              <a:ext uri="{FF2B5EF4-FFF2-40B4-BE49-F238E27FC236}">
                <a16:creationId xmlns:a16="http://schemas.microsoft.com/office/drawing/2014/main" id="{D1519313-B831-4E2C-B6E4-92E2EE8CA3AE}"/>
              </a:ext>
            </a:extLst>
          </p:cNvPr>
          <p:cNvSpPr txBox="1"/>
          <p:nvPr/>
        </p:nvSpPr>
        <p:spPr>
          <a:xfrm>
            <a:off x="5806314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4</a:t>
            </a:r>
          </a:p>
        </p:txBody>
      </p:sp>
      <p:sp>
        <p:nvSpPr>
          <p:cNvPr id="1032" name="TextBox 1031">
            <a:extLst>
              <a:ext uri="{FF2B5EF4-FFF2-40B4-BE49-F238E27FC236}">
                <a16:creationId xmlns:a16="http://schemas.microsoft.com/office/drawing/2014/main" id="{78150BA4-9F5B-4135-B8A6-432C578D3D81}"/>
              </a:ext>
            </a:extLst>
          </p:cNvPr>
          <p:cNvSpPr txBox="1"/>
          <p:nvPr/>
        </p:nvSpPr>
        <p:spPr>
          <a:xfrm>
            <a:off x="608879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6</a:t>
            </a:r>
          </a:p>
        </p:txBody>
      </p:sp>
      <p:sp>
        <p:nvSpPr>
          <p:cNvPr id="1033" name="TextBox 1032">
            <a:extLst>
              <a:ext uri="{FF2B5EF4-FFF2-40B4-BE49-F238E27FC236}">
                <a16:creationId xmlns:a16="http://schemas.microsoft.com/office/drawing/2014/main" id="{9D569CD2-5B26-465A-A605-FD2C64CD1830}"/>
              </a:ext>
            </a:extLst>
          </p:cNvPr>
          <p:cNvSpPr txBox="1"/>
          <p:nvPr/>
        </p:nvSpPr>
        <p:spPr>
          <a:xfrm>
            <a:off x="639924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61690E63-6051-4D14-AC43-28B83D2E21AA}"/>
              </a:ext>
            </a:extLst>
          </p:cNvPr>
          <p:cNvSpPr txBox="1"/>
          <p:nvPr/>
        </p:nvSpPr>
        <p:spPr>
          <a:xfrm>
            <a:off x="6709088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5" name="TextBox 1034">
            <a:extLst>
              <a:ext uri="{FF2B5EF4-FFF2-40B4-BE49-F238E27FC236}">
                <a16:creationId xmlns:a16="http://schemas.microsoft.com/office/drawing/2014/main" id="{94385EF1-244D-40F5-8F79-B00A36E7E85B}"/>
              </a:ext>
            </a:extLst>
          </p:cNvPr>
          <p:cNvSpPr txBox="1"/>
          <p:nvPr/>
        </p:nvSpPr>
        <p:spPr>
          <a:xfrm>
            <a:off x="6992661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2</a:t>
            </a:r>
          </a:p>
        </p:txBody>
      </p:sp>
      <p:sp>
        <p:nvSpPr>
          <p:cNvPr id="1036" name="TextBox 1035">
            <a:extLst>
              <a:ext uri="{FF2B5EF4-FFF2-40B4-BE49-F238E27FC236}">
                <a16:creationId xmlns:a16="http://schemas.microsoft.com/office/drawing/2014/main" id="{0AD4510D-ED2B-4368-AB8D-2620A7ACBFF2}"/>
              </a:ext>
            </a:extLst>
          </p:cNvPr>
          <p:cNvSpPr txBox="1"/>
          <p:nvPr/>
        </p:nvSpPr>
        <p:spPr>
          <a:xfrm>
            <a:off x="7256367" y="688124"/>
            <a:ext cx="335407" cy="5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3295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9</a:t>
            </a:r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373C400-0C5C-4DC1-B63F-7FA4BC241A69}"/>
              </a:ext>
            </a:extLst>
          </p:cNvPr>
          <p:cNvGrpSpPr/>
          <p:nvPr/>
        </p:nvGrpSpPr>
        <p:grpSpPr>
          <a:xfrm>
            <a:off x="2228393" y="1320136"/>
            <a:ext cx="416331" cy="618794"/>
            <a:chOff x="2846886" y="1604312"/>
            <a:chExt cx="555107" cy="901548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696071DE-8B70-45B7-8ED7-9F6078C1BB86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1072" name="Rectangle 1071">
                <a:extLst>
                  <a:ext uri="{FF2B5EF4-FFF2-40B4-BE49-F238E27FC236}">
                    <a16:creationId xmlns:a16="http://schemas.microsoft.com/office/drawing/2014/main" id="{288A1E5D-8F44-4744-9557-63BB63EEFA4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3" name="Rectangle 1072">
                <a:extLst>
                  <a:ext uri="{FF2B5EF4-FFF2-40B4-BE49-F238E27FC236}">
                    <a16:creationId xmlns:a16="http://schemas.microsoft.com/office/drawing/2014/main" id="{31D78FE1-0756-4790-B80D-A91EC8492EB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4" name="Rectangle 1073">
                <a:extLst>
                  <a:ext uri="{FF2B5EF4-FFF2-40B4-BE49-F238E27FC236}">
                    <a16:creationId xmlns:a16="http://schemas.microsoft.com/office/drawing/2014/main" id="{2B1AC45A-1C83-419B-9555-C535A0D5040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5" name="Rectangle 1074">
                <a:extLst>
                  <a:ext uri="{FF2B5EF4-FFF2-40B4-BE49-F238E27FC236}">
                    <a16:creationId xmlns:a16="http://schemas.microsoft.com/office/drawing/2014/main" id="{EA8AAF4B-27F0-432D-8EAB-0E788FC4EA9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6" name="Rectangle 1075">
                <a:extLst>
                  <a:ext uri="{FF2B5EF4-FFF2-40B4-BE49-F238E27FC236}">
                    <a16:creationId xmlns:a16="http://schemas.microsoft.com/office/drawing/2014/main" id="{D85958B6-BD80-4693-8AE8-CCC361F26C2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7" name="Rectangle 1076">
                <a:extLst>
                  <a:ext uri="{FF2B5EF4-FFF2-40B4-BE49-F238E27FC236}">
                    <a16:creationId xmlns:a16="http://schemas.microsoft.com/office/drawing/2014/main" id="{A80796B8-AEE1-40DB-A7D1-7C76606C15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8" name="Rectangle 1077">
                <a:extLst>
                  <a:ext uri="{FF2B5EF4-FFF2-40B4-BE49-F238E27FC236}">
                    <a16:creationId xmlns:a16="http://schemas.microsoft.com/office/drawing/2014/main" id="{3E799ED2-C2AF-4D8E-AC34-6FF878A77AF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9" name="Rectangle 1078">
                <a:extLst>
                  <a:ext uri="{FF2B5EF4-FFF2-40B4-BE49-F238E27FC236}">
                    <a16:creationId xmlns:a16="http://schemas.microsoft.com/office/drawing/2014/main" id="{FA1A33FC-DBF5-4FEC-92C8-52ED2AA9D80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0" name="Rectangle 1079">
                <a:extLst>
                  <a:ext uri="{FF2B5EF4-FFF2-40B4-BE49-F238E27FC236}">
                    <a16:creationId xmlns:a16="http://schemas.microsoft.com/office/drawing/2014/main" id="{33596D0F-7234-434D-9810-8CF220DD7D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81" name="Rectangle 1080">
                <a:extLst>
                  <a:ext uri="{FF2B5EF4-FFF2-40B4-BE49-F238E27FC236}">
                    <a16:creationId xmlns:a16="http://schemas.microsoft.com/office/drawing/2014/main" id="{1E4E7323-2488-48D7-864A-5972B020B5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39" name="Group 1038">
              <a:extLst>
                <a:ext uri="{FF2B5EF4-FFF2-40B4-BE49-F238E27FC236}">
                  <a16:creationId xmlns:a16="http://schemas.microsoft.com/office/drawing/2014/main" id="{FD5CA3DF-82BC-45E5-BAFE-3FFF81FF1BDD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1062" name="Rectangle 1061">
                <a:extLst>
                  <a:ext uri="{FF2B5EF4-FFF2-40B4-BE49-F238E27FC236}">
                    <a16:creationId xmlns:a16="http://schemas.microsoft.com/office/drawing/2014/main" id="{7C45CA20-1467-4E7F-BCB5-5A566EAFB0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3" name="Rectangle 1062">
                <a:extLst>
                  <a:ext uri="{FF2B5EF4-FFF2-40B4-BE49-F238E27FC236}">
                    <a16:creationId xmlns:a16="http://schemas.microsoft.com/office/drawing/2014/main" id="{4574F9E5-E650-41B7-8638-E6812EB47AA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4" name="Rectangle 1063">
                <a:extLst>
                  <a:ext uri="{FF2B5EF4-FFF2-40B4-BE49-F238E27FC236}">
                    <a16:creationId xmlns:a16="http://schemas.microsoft.com/office/drawing/2014/main" id="{474B36B1-9F77-4B10-94D9-29E86A5986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5" name="Rectangle 1064">
                <a:extLst>
                  <a:ext uri="{FF2B5EF4-FFF2-40B4-BE49-F238E27FC236}">
                    <a16:creationId xmlns:a16="http://schemas.microsoft.com/office/drawing/2014/main" id="{EBA644FE-7EA0-4B6E-B930-B25EBDB4494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6" name="Rectangle 1065">
                <a:extLst>
                  <a:ext uri="{FF2B5EF4-FFF2-40B4-BE49-F238E27FC236}">
                    <a16:creationId xmlns:a16="http://schemas.microsoft.com/office/drawing/2014/main" id="{30192672-6FAD-44F0-A11A-1ECF2C36EF4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7" name="Rectangle 1066">
                <a:extLst>
                  <a:ext uri="{FF2B5EF4-FFF2-40B4-BE49-F238E27FC236}">
                    <a16:creationId xmlns:a16="http://schemas.microsoft.com/office/drawing/2014/main" id="{FE100717-0FBF-4384-83C0-4A5D2F4B465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8" name="Rectangle 1067">
                <a:extLst>
                  <a:ext uri="{FF2B5EF4-FFF2-40B4-BE49-F238E27FC236}">
                    <a16:creationId xmlns:a16="http://schemas.microsoft.com/office/drawing/2014/main" id="{8C506A8A-85B4-4F56-B1D7-9D9809C7941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9" name="Rectangle 1068">
                <a:extLst>
                  <a:ext uri="{FF2B5EF4-FFF2-40B4-BE49-F238E27FC236}">
                    <a16:creationId xmlns:a16="http://schemas.microsoft.com/office/drawing/2014/main" id="{CAAE9303-92C5-4CB4-815F-7CE2EA89DCA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0" name="Rectangle 1069">
                <a:extLst>
                  <a:ext uri="{FF2B5EF4-FFF2-40B4-BE49-F238E27FC236}">
                    <a16:creationId xmlns:a16="http://schemas.microsoft.com/office/drawing/2014/main" id="{DB4D6B82-7605-4D0F-A9C5-7C93927BE1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71" name="Rectangle 1070">
                <a:extLst>
                  <a:ext uri="{FF2B5EF4-FFF2-40B4-BE49-F238E27FC236}">
                    <a16:creationId xmlns:a16="http://schemas.microsoft.com/office/drawing/2014/main" id="{F5C2DE20-F43D-4733-90FE-C258D65A898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0" name="Group 1039">
              <a:extLst>
                <a:ext uri="{FF2B5EF4-FFF2-40B4-BE49-F238E27FC236}">
                  <a16:creationId xmlns:a16="http://schemas.microsoft.com/office/drawing/2014/main" id="{F12161AF-6D08-4D74-B3AA-F843C2EC44F0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1052" name="Rectangle 1051">
                <a:extLst>
                  <a:ext uri="{FF2B5EF4-FFF2-40B4-BE49-F238E27FC236}">
                    <a16:creationId xmlns:a16="http://schemas.microsoft.com/office/drawing/2014/main" id="{FF5EAB9B-6969-4AFF-B6E9-F0B79C230B6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3" name="Rectangle 1052">
                <a:extLst>
                  <a:ext uri="{FF2B5EF4-FFF2-40B4-BE49-F238E27FC236}">
                    <a16:creationId xmlns:a16="http://schemas.microsoft.com/office/drawing/2014/main" id="{A0297072-E04C-42DF-9B58-6A9829B5E59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4" name="Rectangle 1053">
                <a:extLst>
                  <a:ext uri="{FF2B5EF4-FFF2-40B4-BE49-F238E27FC236}">
                    <a16:creationId xmlns:a16="http://schemas.microsoft.com/office/drawing/2014/main" id="{4AA0A9D5-AF06-4659-A7F6-76A67C60A87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5" name="Rectangle 1054">
                <a:extLst>
                  <a:ext uri="{FF2B5EF4-FFF2-40B4-BE49-F238E27FC236}">
                    <a16:creationId xmlns:a16="http://schemas.microsoft.com/office/drawing/2014/main" id="{F3FC9BE9-BD1A-4B23-A1BF-D5D839CE087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6" name="Rectangle 1055">
                <a:extLst>
                  <a:ext uri="{FF2B5EF4-FFF2-40B4-BE49-F238E27FC236}">
                    <a16:creationId xmlns:a16="http://schemas.microsoft.com/office/drawing/2014/main" id="{2FE7F096-6C0F-4890-BB4D-CF2CF014917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7" name="Rectangle 1056">
                <a:extLst>
                  <a:ext uri="{FF2B5EF4-FFF2-40B4-BE49-F238E27FC236}">
                    <a16:creationId xmlns:a16="http://schemas.microsoft.com/office/drawing/2014/main" id="{DC504E82-FD6B-4C35-9CBE-F4EE9C4BD3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8" name="Rectangle 1057">
                <a:extLst>
                  <a:ext uri="{FF2B5EF4-FFF2-40B4-BE49-F238E27FC236}">
                    <a16:creationId xmlns:a16="http://schemas.microsoft.com/office/drawing/2014/main" id="{073C0A35-B1E8-475D-999E-42AD0E8FFBA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9" name="Rectangle 1058">
                <a:extLst>
                  <a:ext uri="{FF2B5EF4-FFF2-40B4-BE49-F238E27FC236}">
                    <a16:creationId xmlns:a16="http://schemas.microsoft.com/office/drawing/2014/main" id="{C04B1A23-2462-423A-9C32-9D884141FA9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0" name="Rectangle 1059">
                <a:extLst>
                  <a:ext uri="{FF2B5EF4-FFF2-40B4-BE49-F238E27FC236}">
                    <a16:creationId xmlns:a16="http://schemas.microsoft.com/office/drawing/2014/main" id="{D7C54D65-5B64-4CAA-985A-FAD679DFAD0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61" name="Rectangle 1060">
                <a:extLst>
                  <a:ext uri="{FF2B5EF4-FFF2-40B4-BE49-F238E27FC236}">
                    <a16:creationId xmlns:a16="http://schemas.microsoft.com/office/drawing/2014/main" id="{13E4751E-E0C8-45C4-9C59-11B8FC0930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6B40C779-9043-42D8-93C0-B5F678855174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1042" name="Rectangle 1041">
                <a:extLst>
                  <a:ext uri="{FF2B5EF4-FFF2-40B4-BE49-F238E27FC236}">
                    <a16:creationId xmlns:a16="http://schemas.microsoft.com/office/drawing/2014/main" id="{44C02B7F-0B7C-45AA-8C7D-4AD902381AD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3" name="Rectangle 1042">
                <a:extLst>
                  <a:ext uri="{FF2B5EF4-FFF2-40B4-BE49-F238E27FC236}">
                    <a16:creationId xmlns:a16="http://schemas.microsoft.com/office/drawing/2014/main" id="{7376F455-2922-4BE0-935A-049330A45C2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4" name="Rectangle 1043">
                <a:extLst>
                  <a:ext uri="{FF2B5EF4-FFF2-40B4-BE49-F238E27FC236}">
                    <a16:creationId xmlns:a16="http://schemas.microsoft.com/office/drawing/2014/main" id="{3ADFBFF0-D9A2-425E-91E7-BBDFAB3A32C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5" name="Rectangle 1044">
                <a:extLst>
                  <a:ext uri="{FF2B5EF4-FFF2-40B4-BE49-F238E27FC236}">
                    <a16:creationId xmlns:a16="http://schemas.microsoft.com/office/drawing/2014/main" id="{54322999-639C-439C-A629-9C462FEB225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6" name="Rectangle 1045">
                <a:extLst>
                  <a:ext uri="{FF2B5EF4-FFF2-40B4-BE49-F238E27FC236}">
                    <a16:creationId xmlns:a16="http://schemas.microsoft.com/office/drawing/2014/main" id="{5580D25E-0523-495D-9CDB-01B94B4451A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7" name="Rectangle 1046">
                <a:extLst>
                  <a:ext uri="{FF2B5EF4-FFF2-40B4-BE49-F238E27FC236}">
                    <a16:creationId xmlns:a16="http://schemas.microsoft.com/office/drawing/2014/main" id="{62480FED-C0D0-4650-9B09-05834B7832E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8" name="Rectangle 1047">
                <a:extLst>
                  <a:ext uri="{FF2B5EF4-FFF2-40B4-BE49-F238E27FC236}">
                    <a16:creationId xmlns:a16="http://schemas.microsoft.com/office/drawing/2014/main" id="{A445D420-F7B3-4D12-AA52-05D17C8B01A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49" name="Rectangle 1048">
                <a:extLst>
                  <a:ext uri="{FF2B5EF4-FFF2-40B4-BE49-F238E27FC236}">
                    <a16:creationId xmlns:a16="http://schemas.microsoft.com/office/drawing/2014/main" id="{CC35A849-3F8D-4861-85BF-AF9F26AF3FF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0" name="Rectangle 1049">
                <a:extLst>
                  <a:ext uri="{FF2B5EF4-FFF2-40B4-BE49-F238E27FC236}">
                    <a16:creationId xmlns:a16="http://schemas.microsoft.com/office/drawing/2014/main" id="{3FA2C4A7-F034-4B3C-8B7E-AFB0F9D9846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051" name="Rectangle 1050">
                <a:extLst>
                  <a:ext uri="{FF2B5EF4-FFF2-40B4-BE49-F238E27FC236}">
                    <a16:creationId xmlns:a16="http://schemas.microsoft.com/office/drawing/2014/main" id="{CBB05119-D59F-45F2-ACDD-69D18C8CFDB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27644"/>
                <a:endParaRPr lang="en-US" sz="1236">
                  <a:solidFill>
                    <a:prstClr val="white"/>
                  </a:solidFill>
                  <a:latin typeface="Arial"/>
                </a:endParaRPr>
              </a:p>
            </p:txBody>
          </p:sp>
        </p:grpSp>
      </p:grpSp>
      <p:grpSp>
        <p:nvGrpSpPr>
          <p:cNvPr id="1082" name="Group 1081">
            <a:extLst>
              <a:ext uri="{FF2B5EF4-FFF2-40B4-BE49-F238E27FC236}">
                <a16:creationId xmlns:a16="http://schemas.microsoft.com/office/drawing/2014/main" id="{96E89839-3CA0-424C-A167-F07717C608D0}"/>
              </a:ext>
            </a:extLst>
          </p:cNvPr>
          <p:cNvGrpSpPr/>
          <p:nvPr/>
        </p:nvGrpSpPr>
        <p:grpSpPr>
          <a:xfrm>
            <a:off x="3484752" y="1336494"/>
            <a:ext cx="67615" cy="368667"/>
            <a:chOff x="4824133" y="1628140"/>
            <a:chExt cx="90155" cy="537127"/>
          </a:xfrm>
        </p:grpSpPr>
        <p:sp>
          <p:nvSpPr>
            <p:cNvPr id="1083" name="Rectangle 1082">
              <a:extLst>
                <a:ext uri="{FF2B5EF4-FFF2-40B4-BE49-F238E27FC236}">
                  <a16:creationId xmlns:a16="http://schemas.microsoft.com/office/drawing/2014/main" id="{818DEF2F-4B7F-4DA7-AA65-EDE87A7F007F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4" name="Rectangle 1083">
              <a:extLst>
                <a:ext uri="{FF2B5EF4-FFF2-40B4-BE49-F238E27FC236}">
                  <a16:creationId xmlns:a16="http://schemas.microsoft.com/office/drawing/2014/main" id="{EBBB15ED-CC5E-42A5-ABF5-1C57CE3C643E}"/>
                </a:ext>
              </a:extLst>
            </p:cNvPr>
            <p:cNvSpPr/>
            <p:nvPr/>
          </p:nvSpPr>
          <p:spPr>
            <a:xfrm>
              <a:off x="4824133" y="171930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5" name="Rectangle 1084">
              <a:extLst>
                <a:ext uri="{FF2B5EF4-FFF2-40B4-BE49-F238E27FC236}">
                  <a16:creationId xmlns:a16="http://schemas.microsoft.com/office/drawing/2014/main" id="{60DCE71B-BDBF-4336-886A-E16B42A82732}"/>
                </a:ext>
              </a:extLst>
            </p:cNvPr>
            <p:cNvSpPr/>
            <p:nvPr/>
          </p:nvSpPr>
          <p:spPr>
            <a:xfrm>
              <a:off x="4824133" y="180946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6" name="Rectangle 1085">
              <a:extLst>
                <a:ext uri="{FF2B5EF4-FFF2-40B4-BE49-F238E27FC236}">
                  <a16:creationId xmlns:a16="http://schemas.microsoft.com/office/drawing/2014/main" id="{05D49BED-4FC1-46B1-AC3C-9F8A3CEC356F}"/>
                </a:ext>
              </a:extLst>
            </p:cNvPr>
            <p:cNvSpPr/>
            <p:nvPr/>
          </p:nvSpPr>
          <p:spPr>
            <a:xfrm>
              <a:off x="4824133" y="189961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7" name="Rectangle 1086">
              <a:extLst>
                <a:ext uri="{FF2B5EF4-FFF2-40B4-BE49-F238E27FC236}">
                  <a16:creationId xmlns:a16="http://schemas.microsoft.com/office/drawing/2014/main" id="{EFA792D5-0462-4C65-BAED-5F5F459944E6}"/>
                </a:ext>
              </a:extLst>
            </p:cNvPr>
            <p:cNvSpPr/>
            <p:nvPr/>
          </p:nvSpPr>
          <p:spPr>
            <a:xfrm>
              <a:off x="4824133" y="198739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88" name="Rectangle 1087">
              <a:extLst>
                <a:ext uri="{FF2B5EF4-FFF2-40B4-BE49-F238E27FC236}">
                  <a16:creationId xmlns:a16="http://schemas.microsoft.com/office/drawing/2014/main" id="{582E68C4-95CD-4A7B-8011-DD84BFA8A9F5}"/>
                </a:ext>
              </a:extLst>
            </p:cNvPr>
            <p:cNvSpPr/>
            <p:nvPr/>
          </p:nvSpPr>
          <p:spPr>
            <a:xfrm>
              <a:off x="4824133" y="207511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089" name="Group 1088">
            <a:extLst>
              <a:ext uri="{FF2B5EF4-FFF2-40B4-BE49-F238E27FC236}">
                <a16:creationId xmlns:a16="http://schemas.microsoft.com/office/drawing/2014/main" id="{46699658-E3D4-48F1-82F5-070094AB477D}"/>
              </a:ext>
            </a:extLst>
          </p:cNvPr>
          <p:cNvGrpSpPr/>
          <p:nvPr/>
        </p:nvGrpSpPr>
        <p:grpSpPr>
          <a:xfrm>
            <a:off x="2419727" y="3194384"/>
            <a:ext cx="67615" cy="618794"/>
            <a:chOff x="7152671" y="1595686"/>
            <a:chExt cx="90155" cy="901548"/>
          </a:xfrm>
        </p:grpSpPr>
        <p:sp>
          <p:nvSpPr>
            <p:cNvPr id="1090" name="Rectangle 1089">
              <a:extLst>
                <a:ext uri="{FF2B5EF4-FFF2-40B4-BE49-F238E27FC236}">
                  <a16:creationId xmlns:a16="http://schemas.microsoft.com/office/drawing/2014/main" id="{545B469D-6ACC-4EC6-A6A6-DEFF4954EA51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1" name="Rectangle 1090">
              <a:extLst>
                <a:ext uri="{FF2B5EF4-FFF2-40B4-BE49-F238E27FC236}">
                  <a16:creationId xmlns:a16="http://schemas.microsoft.com/office/drawing/2014/main" id="{4D53A092-B26B-4A09-96F1-927CD433375B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2" name="Rectangle 1091">
              <a:extLst>
                <a:ext uri="{FF2B5EF4-FFF2-40B4-BE49-F238E27FC236}">
                  <a16:creationId xmlns:a16="http://schemas.microsoft.com/office/drawing/2014/main" id="{78932C03-90F9-4443-ACE7-6A4C1049A2C0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3" name="Rectangle 1092">
              <a:extLst>
                <a:ext uri="{FF2B5EF4-FFF2-40B4-BE49-F238E27FC236}">
                  <a16:creationId xmlns:a16="http://schemas.microsoft.com/office/drawing/2014/main" id="{82B69D92-67FF-46D5-B689-C9F28CAF8F5C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4" name="Rectangle 1093">
              <a:extLst>
                <a:ext uri="{FF2B5EF4-FFF2-40B4-BE49-F238E27FC236}">
                  <a16:creationId xmlns:a16="http://schemas.microsoft.com/office/drawing/2014/main" id="{E1D6E715-6C72-40CE-A883-BC8CBDE5953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5" name="Rectangle 1094">
              <a:extLst>
                <a:ext uri="{FF2B5EF4-FFF2-40B4-BE49-F238E27FC236}">
                  <a16:creationId xmlns:a16="http://schemas.microsoft.com/office/drawing/2014/main" id="{91E5B240-81DE-432D-BE97-98C23365C9F6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6" name="Rectangle 1095">
              <a:extLst>
                <a:ext uri="{FF2B5EF4-FFF2-40B4-BE49-F238E27FC236}">
                  <a16:creationId xmlns:a16="http://schemas.microsoft.com/office/drawing/2014/main" id="{2200BFD9-9C77-401E-819A-3957D38FF0C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7" name="Rectangle 1096">
              <a:extLst>
                <a:ext uri="{FF2B5EF4-FFF2-40B4-BE49-F238E27FC236}">
                  <a16:creationId xmlns:a16="http://schemas.microsoft.com/office/drawing/2014/main" id="{B7235AFE-9CCA-4EE8-9F9D-C635901DEBEF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8" name="Rectangle 1097">
              <a:extLst>
                <a:ext uri="{FF2B5EF4-FFF2-40B4-BE49-F238E27FC236}">
                  <a16:creationId xmlns:a16="http://schemas.microsoft.com/office/drawing/2014/main" id="{84FA8020-333C-4706-9577-BDB8B8F50104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99" name="Rectangle 1098">
              <a:extLst>
                <a:ext uri="{FF2B5EF4-FFF2-40B4-BE49-F238E27FC236}">
                  <a16:creationId xmlns:a16="http://schemas.microsoft.com/office/drawing/2014/main" id="{3E6BD0DA-CF05-45CC-843D-1999DC0CEA9F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00" name="Group 1099">
            <a:extLst>
              <a:ext uri="{FF2B5EF4-FFF2-40B4-BE49-F238E27FC236}">
                <a16:creationId xmlns:a16="http://schemas.microsoft.com/office/drawing/2014/main" id="{C1D068EC-A5DA-4FFA-960B-EAAEEDDB3C04}"/>
              </a:ext>
            </a:extLst>
          </p:cNvPr>
          <p:cNvGrpSpPr/>
          <p:nvPr/>
        </p:nvGrpSpPr>
        <p:grpSpPr>
          <a:xfrm>
            <a:off x="3760978" y="3194388"/>
            <a:ext cx="67615" cy="247517"/>
            <a:chOff x="4824133" y="1628140"/>
            <a:chExt cx="90155" cy="360619"/>
          </a:xfrm>
        </p:grpSpPr>
        <p:sp>
          <p:nvSpPr>
            <p:cNvPr id="1101" name="Rectangle 1100">
              <a:extLst>
                <a:ext uri="{FF2B5EF4-FFF2-40B4-BE49-F238E27FC236}">
                  <a16:creationId xmlns:a16="http://schemas.microsoft.com/office/drawing/2014/main" id="{37F93BD8-E999-4A78-AEA4-C40C6169AA15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2" name="Rectangle 1101">
              <a:extLst>
                <a:ext uri="{FF2B5EF4-FFF2-40B4-BE49-F238E27FC236}">
                  <a16:creationId xmlns:a16="http://schemas.microsoft.com/office/drawing/2014/main" id="{217AB511-A66C-4F77-8F10-4D2235DC110D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3" name="Rectangle 1102">
              <a:extLst>
                <a:ext uri="{FF2B5EF4-FFF2-40B4-BE49-F238E27FC236}">
                  <a16:creationId xmlns:a16="http://schemas.microsoft.com/office/drawing/2014/main" id="{887DB00B-DD43-4F2B-8EA6-52862C7C5E80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04" name="Rectangle 1103">
              <a:extLst>
                <a:ext uri="{FF2B5EF4-FFF2-40B4-BE49-F238E27FC236}">
                  <a16:creationId xmlns:a16="http://schemas.microsoft.com/office/drawing/2014/main" id="{20EF8B47-875A-4295-8AAC-31EBEC78F1C2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105" name="TextBox 1104">
            <a:extLst>
              <a:ext uri="{FF2B5EF4-FFF2-40B4-BE49-F238E27FC236}">
                <a16:creationId xmlns:a16="http://schemas.microsoft.com/office/drawing/2014/main" id="{D14C8ED8-BABB-42D8-A9BA-CB67364BE041}"/>
              </a:ext>
            </a:extLst>
          </p:cNvPr>
          <p:cNvSpPr txBox="1"/>
          <p:nvPr/>
        </p:nvSpPr>
        <p:spPr>
          <a:xfrm>
            <a:off x="4452178" y="1165438"/>
            <a:ext cx="992976" cy="1162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346</a:t>
            </a:r>
          </a:p>
          <a:p>
            <a:pPr defTabSz="627644">
              <a:lnSpc>
                <a:spcPct val="150000"/>
              </a:lnSpc>
            </a:pPr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229</a:t>
            </a:r>
          </a:p>
        </p:txBody>
      </p:sp>
      <p:sp>
        <p:nvSpPr>
          <p:cNvPr id="1106" name="TextBox 1105">
            <a:extLst>
              <a:ext uri="{FF2B5EF4-FFF2-40B4-BE49-F238E27FC236}">
                <a16:creationId xmlns:a16="http://schemas.microsoft.com/office/drawing/2014/main" id="{F04640CD-572D-430A-82B8-AC2CCEE7F7AA}"/>
              </a:ext>
            </a:extLst>
          </p:cNvPr>
          <p:cNvSpPr txBox="1"/>
          <p:nvPr/>
        </p:nvSpPr>
        <p:spPr>
          <a:xfrm>
            <a:off x="4225692" y="157684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4BACC6">
                    <a:lumMod val="75000"/>
                  </a:srgbClr>
                </a:solidFill>
                <a:latin typeface="Arial"/>
              </a:rPr>
              <a:t>+</a:t>
            </a:r>
          </a:p>
        </p:txBody>
      </p:sp>
      <p:cxnSp>
        <p:nvCxnSpPr>
          <p:cNvPr id="1107" name="Straight Connector 1106">
            <a:extLst>
              <a:ext uri="{FF2B5EF4-FFF2-40B4-BE49-F238E27FC236}">
                <a16:creationId xmlns:a16="http://schemas.microsoft.com/office/drawing/2014/main" id="{174A25DF-9742-49DB-975A-F1DFBA293223}"/>
              </a:ext>
            </a:extLst>
          </p:cNvPr>
          <p:cNvCxnSpPr/>
          <p:nvPr/>
        </p:nvCxnSpPr>
        <p:spPr>
          <a:xfrm>
            <a:off x="4309112" y="2280004"/>
            <a:ext cx="95666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8" name="TextBox 1107">
            <a:extLst>
              <a:ext uri="{FF2B5EF4-FFF2-40B4-BE49-F238E27FC236}">
                <a16:creationId xmlns:a16="http://schemas.microsoft.com/office/drawing/2014/main" id="{C877FC6C-7AF5-461D-8D86-1C3D2C2B86C7}"/>
              </a:ext>
            </a:extLst>
          </p:cNvPr>
          <p:cNvSpPr txBox="1"/>
          <p:nvPr/>
        </p:nvSpPr>
        <p:spPr>
          <a:xfrm>
            <a:off x="4436931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5</a:t>
            </a:r>
          </a:p>
        </p:txBody>
      </p:sp>
      <p:sp>
        <p:nvSpPr>
          <p:cNvPr id="1109" name="TextBox 1108">
            <a:extLst>
              <a:ext uri="{FF2B5EF4-FFF2-40B4-BE49-F238E27FC236}">
                <a16:creationId xmlns:a16="http://schemas.microsoft.com/office/drawing/2014/main" id="{500A6846-F81C-4A00-A36B-A01CC30FE07C}"/>
              </a:ext>
            </a:extLst>
          </p:cNvPr>
          <p:cNvSpPr txBox="1"/>
          <p:nvPr/>
        </p:nvSpPr>
        <p:spPr>
          <a:xfrm>
            <a:off x="4635524" y="2337340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7</a:t>
            </a:r>
          </a:p>
        </p:txBody>
      </p:sp>
      <p:sp>
        <p:nvSpPr>
          <p:cNvPr id="1110" name="TextBox 1109">
            <a:extLst>
              <a:ext uri="{FF2B5EF4-FFF2-40B4-BE49-F238E27FC236}">
                <a16:creationId xmlns:a16="http://schemas.microsoft.com/office/drawing/2014/main" id="{2DD46403-14FA-4D1C-91F2-64406AB45A66}"/>
              </a:ext>
            </a:extLst>
          </p:cNvPr>
          <p:cNvSpPr txBox="1"/>
          <p:nvPr/>
        </p:nvSpPr>
        <p:spPr>
          <a:xfrm>
            <a:off x="4825622" y="2338598"/>
            <a:ext cx="335407" cy="472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471" b="1" dirty="0">
                <a:solidFill>
                  <a:srgbClr val="F79646">
                    <a:lumMod val="75000"/>
                  </a:srgbClr>
                </a:solidFill>
                <a:latin typeface="Arial"/>
              </a:rPr>
              <a:t>5</a:t>
            </a:r>
          </a:p>
        </p:txBody>
      </p:sp>
      <p:sp>
        <p:nvSpPr>
          <p:cNvPr id="1111" name="TextBox 1110">
            <a:extLst>
              <a:ext uri="{FF2B5EF4-FFF2-40B4-BE49-F238E27FC236}">
                <a16:creationId xmlns:a16="http://schemas.microsoft.com/office/drawing/2014/main" id="{30DD7711-3F6F-4514-96BA-F9247E631299}"/>
              </a:ext>
            </a:extLst>
          </p:cNvPr>
          <p:cNvSpPr txBox="1"/>
          <p:nvPr/>
        </p:nvSpPr>
        <p:spPr>
          <a:xfrm>
            <a:off x="5195915" y="1300546"/>
            <a:ext cx="3317684" cy="2256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6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9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nhớ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4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thêm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1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5, 5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7</a:t>
            </a:r>
          </a:p>
          <a:p>
            <a:pPr marL="196139" indent="-196139" defTabSz="62764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22" dirty="0">
                <a:solidFill>
                  <a:prstClr val="black"/>
                </a:solidFill>
                <a:latin typeface="Arial"/>
              </a:rPr>
              <a:t>3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cộng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2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bằng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5, </a:t>
            </a:r>
            <a:r>
              <a:rPr lang="en-US" sz="1922" dirty="0" err="1">
                <a:solidFill>
                  <a:prstClr val="black"/>
                </a:solidFill>
                <a:latin typeface="Arial"/>
              </a:rPr>
              <a:t>viết</a:t>
            </a:r>
            <a:r>
              <a:rPr lang="en-US" sz="1922" dirty="0">
                <a:solidFill>
                  <a:prstClr val="black"/>
                </a:solidFill>
                <a:latin typeface="Arial"/>
              </a:rPr>
              <a:t> 5</a:t>
            </a:r>
          </a:p>
        </p:txBody>
      </p:sp>
      <p:grpSp>
        <p:nvGrpSpPr>
          <p:cNvPr id="1112" name="Group 1111">
            <a:extLst>
              <a:ext uri="{FF2B5EF4-FFF2-40B4-BE49-F238E27FC236}">
                <a16:creationId xmlns:a16="http://schemas.microsoft.com/office/drawing/2014/main" id="{5219978D-2EBB-41B0-B2E5-D6354F4BE922}"/>
              </a:ext>
            </a:extLst>
          </p:cNvPr>
          <p:cNvGrpSpPr/>
          <p:nvPr/>
        </p:nvGrpSpPr>
        <p:grpSpPr>
          <a:xfrm>
            <a:off x="5098822" y="3842241"/>
            <a:ext cx="2925697" cy="642461"/>
            <a:chOff x="6881370" y="4098709"/>
            <a:chExt cx="3900930" cy="936030"/>
          </a:xfrm>
        </p:grpSpPr>
        <p:sp>
          <p:nvSpPr>
            <p:cNvPr id="1113" name="TextBox 1112">
              <a:extLst>
                <a:ext uri="{FF2B5EF4-FFF2-40B4-BE49-F238E27FC236}">
                  <a16:creationId xmlns:a16="http://schemas.microsoft.com/office/drawing/2014/main" id="{85192497-AAB4-4FB5-861C-DCAF1D435D70}"/>
                </a:ext>
              </a:extLst>
            </p:cNvPr>
            <p:cNvSpPr txBox="1"/>
            <p:nvPr/>
          </p:nvSpPr>
          <p:spPr>
            <a:xfrm>
              <a:off x="7021027" y="4098709"/>
              <a:ext cx="3748573" cy="862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27644">
                <a:lnSpc>
                  <a:spcPct val="150000"/>
                </a:lnSpc>
              </a:pPr>
              <a:r>
                <a:rPr lang="en-US" sz="2471" b="1" dirty="0">
                  <a:solidFill>
                    <a:srgbClr val="4BACC6">
                      <a:lumMod val="75000"/>
                    </a:srgbClr>
                  </a:solidFill>
                  <a:latin typeface="Arial"/>
                </a:rPr>
                <a:t>346 + 229 = 575</a:t>
              </a:r>
            </a:p>
          </p:txBody>
        </p:sp>
        <p:sp>
          <p:nvSpPr>
            <p:cNvPr id="1114" name="Rounded Rectangle 790">
              <a:extLst>
                <a:ext uri="{FF2B5EF4-FFF2-40B4-BE49-F238E27FC236}">
                  <a16:creationId xmlns:a16="http://schemas.microsoft.com/office/drawing/2014/main" id="{B834C4C0-A2E4-40B8-AF3D-ADFF5F44DA2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115" name="Group 1114">
            <a:extLst>
              <a:ext uri="{FF2B5EF4-FFF2-40B4-BE49-F238E27FC236}">
                <a16:creationId xmlns:a16="http://schemas.microsoft.com/office/drawing/2014/main" id="{136EA187-8847-4689-969F-558A98CCEA30}"/>
              </a:ext>
            </a:extLst>
          </p:cNvPr>
          <p:cNvGrpSpPr/>
          <p:nvPr/>
        </p:nvGrpSpPr>
        <p:grpSpPr>
          <a:xfrm>
            <a:off x="969772" y="2361498"/>
            <a:ext cx="676161" cy="618794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116" name="Rectangle 1115">
              <a:extLst>
                <a:ext uri="{FF2B5EF4-FFF2-40B4-BE49-F238E27FC236}">
                  <a16:creationId xmlns:a16="http://schemas.microsoft.com/office/drawing/2014/main" id="{3DBCFAC2-4BD4-4544-841F-60A13E685F2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7" name="Rectangle 1116">
              <a:extLst>
                <a:ext uri="{FF2B5EF4-FFF2-40B4-BE49-F238E27FC236}">
                  <a16:creationId xmlns:a16="http://schemas.microsoft.com/office/drawing/2014/main" id="{7E7DF545-6B15-4332-9196-1B9290466FD7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8" name="Rectangle 1117">
              <a:extLst>
                <a:ext uri="{FF2B5EF4-FFF2-40B4-BE49-F238E27FC236}">
                  <a16:creationId xmlns:a16="http://schemas.microsoft.com/office/drawing/2014/main" id="{DA0736A5-52A1-4AEA-9550-68BB65B26F2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19" name="Rectangle 1118">
              <a:extLst>
                <a:ext uri="{FF2B5EF4-FFF2-40B4-BE49-F238E27FC236}">
                  <a16:creationId xmlns:a16="http://schemas.microsoft.com/office/drawing/2014/main" id="{AC35C38D-B84C-4B29-B255-08AB2E0A72B3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0" name="Rectangle 1119">
              <a:extLst>
                <a:ext uri="{FF2B5EF4-FFF2-40B4-BE49-F238E27FC236}">
                  <a16:creationId xmlns:a16="http://schemas.microsoft.com/office/drawing/2014/main" id="{1AF2240F-C036-49A8-9F96-03C8674EA10E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1" name="Rectangle 1120">
              <a:extLst>
                <a:ext uri="{FF2B5EF4-FFF2-40B4-BE49-F238E27FC236}">
                  <a16:creationId xmlns:a16="http://schemas.microsoft.com/office/drawing/2014/main" id="{3F436EA9-1C12-455B-A8E3-C75E053659C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2" name="Rectangle 1121">
              <a:extLst>
                <a:ext uri="{FF2B5EF4-FFF2-40B4-BE49-F238E27FC236}">
                  <a16:creationId xmlns:a16="http://schemas.microsoft.com/office/drawing/2014/main" id="{BB700826-EEA2-4EBF-9324-F28568D2FBC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3" name="Rectangle 1122">
              <a:extLst>
                <a:ext uri="{FF2B5EF4-FFF2-40B4-BE49-F238E27FC236}">
                  <a16:creationId xmlns:a16="http://schemas.microsoft.com/office/drawing/2014/main" id="{6BEEE08F-64DF-47DB-B66A-D5BDA2FB2CD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4" name="Rectangle 1123">
              <a:extLst>
                <a:ext uri="{FF2B5EF4-FFF2-40B4-BE49-F238E27FC236}">
                  <a16:creationId xmlns:a16="http://schemas.microsoft.com/office/drawing/2014/main" id="{79AC6990-32C4-41A1-931D-CF2B6C5EA9EA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5" name="Rectangle 1124">
              <a:extLst>
                <a:ext uri="{FF2B5EF4-FFF2-40B4-BE49-F238E27FC236}">
                  <a16:creationId xmlns:a16="http://schemas.microsoft.com/office/drawing/2014/main" id="{201114CE-C659-45A1-A123-116801454502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6" name="Rectangle 1125">
              <a:extLst>
                <a:ext uri="{FF2B5EF4-FFF2-40B4-BE49-F238E27FC236}">
                  <a16:creationId xmlns:a16="http://schemas.microsoft.com/office/drawing/2014/main" id="{A53E0A84-EE4E-44A0-979F-15B413CBE33E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7" name="Rectangle 1126">
              <a:extLst>
                <a:ext uri="{FF2B5EF4-FFF2-40B4-BE49-F238E27FC236}">
                  <a16:creationId xmlns:a16="http://schemas.microsoft.com/office/drawing/2014/main" id="{246808CE-2963-4379-8B84-918C653096E2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8" name="Rectangle 1127">
              <a:extLst>
                <a:ext uri="{FF2B5EF4-FFF2-40B4-BE49-F238E27FC236}">
                  <a16:creationId xmlns:a16="http://schemas.microsoft.com/office/drawing/2014/main" id="{A028BF69-CB2E-400C-BEFF-EF114314BA27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29" name="Rectangle 1128">
              <a:extLst>
                <a:ext uri="{FF2B5EF4-FFF2-40B4-BE49-F238E27FC236}">
                  <a16:creationId xmlns:a16="http://schemas.microsoft.com/office/drawing/2014/main" id="{7DC9478E-AE33-4A6C-BB8B-ECC1331E046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0" name="Rectangle 1129">
              <a:extLst>
                <a:ext uri="{FF2B5EF4-FFF2-40B4-BE49-F238E27FC236}">
                  <a16:creationId xmlns:a16="http://schemas.microsoft.com/office/drawing/2014/main" id="{D4CA40C2-16C9-4F47-986A-279D0B1D05C8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1" name="Rectangle 1130">
              <a:extLst>
                <a:ext uri="{FF2B5EF4-FFF2-40B4-BE49-F238E27FC236}">
                  <a16:creationId xmlns:a16="http://schemas.microsoft.com/office/drawing/2014/main" id="{97B32498-22A3-466B-8234-1205BF6F05D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2" name="Rectangle 1131">
              <a:extLst>
                <a:ext uri="{FF2B5EF4-FFF2-40B4-BE49-F238E27FC236}">
                  <a16:creationId xmlns:a16="http://schemas.microsoft.com/office/drawing/2014/main" id="{BF3463DC-36A3-49BB-B7B9-62ADF56A7EEF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3" name="Rectangle 1132">
              <a:extLst>
                <a:ext uri="{FF2B5EF4-FFF2-40B4-BE49-F238E27FC236}">
                  <a16:creationId xmlns:a16="http://schemas.microsoft.com/office/drawing/2014/main" id="{73DD1664-CD30-418A-94D7-2CFB7FDC7AF3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4" name="Rectangle 1133">
              <a:extLst>
                <a:ext uri="{FF2B5EF4-FFF2-40B4-BE49-F238E27FC236}">
                  <a16:creationId xmlns:a16="http://schemas.microsoft.com/office/drawing/2014/main" id="{58935BCE-41EE-45A8-8F1D-126801A59E0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5" name="Rectangle 1134">
              <a:extLst>
                <a:ext uri="{FF2B5EF4-FFF2-40B4-BE49-F238E27FC236}">
                  <a16:creationId xmlns:a16="http://schemas.microsoft.com/office/drawing/2014/main" id="{722E3BF5-8282-4879-B2FB-4FE32FB3529B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6" name="Rectangle 1135">
              <a:extLst>
                <a:ext uri="{FF2B5EF4-FFF2-40B4-BE49-F238E27FC236}">
                  <a16:creationId xmlns:a16="http://schemas.microsoft.com/office/drawing/2014/main" id="{4FDF6CED-8A4E-4A41-9F68-DC1DBD658B70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7" name="Rectangle 1136">
              <a:extLst>
                <a:ext uri="{FF2B5EF4-FFF2-40B4-BE49-F238E27FC236}">
                  <a16:creationId xmlns:a16="http://schemas.microsoft.com/office/drawing/2014/main" id="{3BB3D083-66F6-497C-962A-6FA764F5A6C9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8" name="Rectangle 1137">
              <a:extLst>
                <a:ext uri="{FF2B5EF4-FFF2-40B4-BE49-F238E27FC236}">
                  <a16:creationId xmlns:a16="http://schemas.microsoft.com/office/drawing/2014/main" id="{4D2153E0-F623-4514-9A4A-D839CDC86313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39" name="Rectangle 1138">
              <a:extLst>
                <a:ext uri="{FF2B5EF4-FFF2-40B4-BE49-F238E27FC236}">
                  <a16:creationId xmlns:a16="http://schemas.microsoft.com/office/drawing/2014/main" id="{8CEBA24A-7715-4E71-9DDB-D84308E2D516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0" name="Rectangle 1139">
              <a:extLst>
                <a:ext uri="{FF2B5EF4-FFF2-40B4-BE49-F238E27FC236}">
                  <a16:creationId xmlns:a16="http://schemas.microsoft.com/office/drawing/2014/main" id="{C509C8EB-9152-4308-A394-AFAD23BB6DC1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1" name="Rectangle 1140">
              <a:extLst>
                <a:ext uri="{FF2B5EF4-FFF2-40B4-BE49-F238E27FC236}">
                  <a16:creationId xmlns:a16="http://schemas.microsoft.com/office/drawing/2014/main" id="{42FB27EF-CAEC-4260-AC95-47D93CA421F9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2" name="Rectangle 1141">
              <a:extLst>
                <a:ext uri="{FF2B5EF4-FFF2-40B4-BE49-F238E27FC236}">
                  <a16:creationId xmlns:a16="http://schemas.microsoft.com/office/drawing/2014/main" id="{79B9EEFC-05B4-4E27-8D8A-72FF29FD742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3" name="Rectangle 1142">
              <a:extLst>
                <a:ext uri="{FF2B5EF4-FFF2-40B4-BE49-F238E27FC236}">
                  <a16:creationId xmlns:a16="http://schemas.microsoft.com/office/drawing/2014/main" id="{F44AEA1F-F574-46F7-8B5A-0B9EB50A95ED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4" name="Rectangle 1143">
              <a:extLst>
                <a:ext uri="{FF2B5EF4-FFF2-40B4-BE49-F238E27FC236}">
                  <a16:creationId xmlns:a16="http://schemas.microsoft.com/office/drawing/2014/main" id="{AEBB0276-1C78-44CB-9112-FDF1EA5356AC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5" name="Rectangle 1144">
              <a:extLst>
                <a:ext uri="{FF2B5EF4-FFF2-40B4-BE49-F238E27FC236}">
                  <a16:creationId xmlns:a16="http://schemas.microsoft.com/office/drawing/2014/main" id="{D9632B08-9C3B-46EA-8024-3725A23DB11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6" name="Rectangle 1145">
              <a:extLst>
                <a:ext uri="{FF2B5EF4-FFF2-40B4-BE49-F238E27FC236}">
                  <a16:creationId xmlns:a16="http://schemas.microsoft.com/office/drawing/2014/main" id="{D6BE8746-62D3-42CD-B008-07AB397B6A36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7" name="Rectangle 1146">
              <a:extLst>
                <a:ext uri="{FF2B5EF4-FFF2-40B4-BE49-F238E27FC236}">
                  <a16:creationId xmlns:a16="http://schemas.microsoft.com/office/drawing/2014/main" id="{C28945A7-6FC0-4DA4-9C59-43C977AE6D6E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8" name="Rectangle 1147">
              <a:extLst>
                <a:ext uri="{FF2B5EF4-FFF2-40B4-BE49-F238E27FC236}">
                  <a16:creationId xmlns:a16="http://schemas.microsoft.com/office/drawing/2014/main" id="{182B4BEF-C016-4FC6-80D7-7A5670A3395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49" name="Rectangle 1148">
              <a:extLst>
                <a:ext uri="{FF2B5EF4-FFF2-40B4-BE49-F238E27FC236}">
                  <a16:creationId xmlns:a16="http://schemas.microsoft.com/office/drawing/2014/main" id="{D408EB52-5A01-42B7-B8AD-D78116DB96AE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0" name="Rectangle 1149">
              <a:extLst>
                <a:ext uri="{FF2B5EF4-FFF2-40B4-BE49-F238E27FC236}">
                  <a16:creationId xmlns:a16="http://schemas.microsoft.com/office/drawing/2014/main" id="{EA50F401-07FE-4D6F-BB31-A537CD7239CD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1" name="Rectangle 1150">
              <a:extLst>
                <a:ext uri="{FF2B5EF4-FFF2-40B4-BE49-F238E27FC236}">
                  <a16:creationId xmlns:a16="http://schemas.microsoft.com/office/drawing/2014/main" id="{457E683A-E044-41A0-9A93-BE982787EE3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2" name="Rectangle 1151">
              <a:extLst>
                <a:ext uri="{FF2B5EF4-FFF2-40B4-BE49-F238E27FC236}">
                  <a16:creationId xmlns:a16="http://schemas.microsoft.com/office/drawing/2014/main" id="{22886FC5-D70A-438E-851C-A35A1B6E477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3" name="Rectangle 1152">
              <a:extLst>
                <a:ext uri="{FF2B5EF4-FFF2-40B4-BE49-F238E27FC236}">
                  <a16:creationId xmlns:a16="http://schemas.microsoft.com/office/drawing/2014/main" id="{BE890D4C-FD2C-4B2E-9B7F-1D3F7107469E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4" name="Rectangle 1153">
              <a:extLst>
                <a:ext uri="{FF2B5EF4-FFF2-40B4-BE49-F238E27FC236}">
                  <a16:creationId xmlns:a16="http://schemas.microsoft.com/office/drawing/2014/main" id="{164E7091-C782-4A2A-9D48-D0F0DB6D2220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5" name="Rectangle 1154">
              <a:extLst>
                <a:ext uri="{FF2B5EF4-FFF2-40B4-BE49-F238E27FC236}">
                  <a16:creationId xmlns:a16="http://schemas.microsoft.com/office/drawing/2014/main" id="{58C8C4F0-3D8D-478C-B8B3-70623588D295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6" name="Rectangle 1155">
              <a:extLst>
                <a:ext uri="{FF2B5EF4-FFF2-40B4-BE49-F238E27FC236}">
                  <a16:creationId xmlns:a16="http://schemas.microsoft.com/office/drawing/2014/main" id="{FDF37AC4-9223-4D60-B62D-CE67D599AC6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7" name="Rectangle 1156">
              <a:extLst>
                <a:ext uri="{FF2B5EF4-FFF2-40B4-BE49-F238E27FC236}">
                  <a16:creationId xmlns:a16="http://schemas.microsoft.com/office/drawing/2014/main" id="{0503F632-8B5B-4397-8334-BE17EC15E27C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8" name="Rectangle 1157">
              <a:extLst>
                <a:ext uri="{FF2B5EF4-FFF2-40B4-BE49-F238E27FC236}">
                  <a16:creationId xmlns:a16="http://schemas.microsoft.com/office/drawing/2014/main" id="{4C7B9B41-4893-455E-A752-91CCD274A6BE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59" name="Rectangle 1158">
              <a:extLst>
                <a:ext uri="{FF2B5EF4-FFF2-40B4-BE49-F238E27FC236}">
                  <a16:creationId xmlns:a16="http://schemas.microsoft.com/office/drawing/2014/main" id="{54AB59BE-0601-4636-97F8-DBB7712F721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0" name="Rectangle 1159">
              <a:extLst>
                <a:ext uri="{FF2B5EF4-FFF2-40B4-BE49-F238E27FC236}">
                  <a16:creationId xmlns:a16="http://schemas.microsoft.com/office/drawing/2014/main" id="{AFFEED03-6237-4D67-B6D8-0CEF931A320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1" name="Rectangle 1160">
              <a:extLst>
                <a:ext uri="{FF2B5EF4-FFF2-40B4-BE49-F238E27FC236}">
                  <a16:creationId xmlns:a16="http://schemas.microsoft.com/office/drawing/2014/main" id="{ABBF7D3B-02D9-486D-A562-77E475E788AD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2" name="Rectangle 1161">
              <a:extLst>
                <a:ext uri="{FF2B5EF4-FFF2-40B4-BE49-F238E27FC236}">
                  <a16:creationId xmlns:a16="http://schemas.microsoft.com/office/drawing/2014/main" id="{EC2D2F3E-A6D6-4256-AAC6-77836B447A65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3" name="Rectangle 1162">
              <a:extLst>
                <a:ext uri="{FF2B5EF4-FFF2-40B4-BE49-F238E27FC236}">
                  <a16:creationId xmlns:a16="http://schemas.microsoft.com/office/drawing/2014/main" id="{A595EE76-1ACE-446D-B2A8-ACCC9CC7DCD7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4" name="Rectangle 1163">
              <a:extLst>
                <a:ext uri="{FF2B5EF4-FFF2-40B4-BE49-F238E27FC236}">
                  <a16:creationId xmlns:a16="http://schemas.microsoft.com/office/drawing/2014/main" id="{8D8F3B14-BA63-4980-92EA-DB060326E3E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5" name="Rectangle 1164">
              <a:extLst>
                <a:ext uri="{FF2B5EF4-FFF2-40B4-BE49-F238E27FC236}">
                  <a16:creationId xmlns:a16="http://schemas.microsoft.com/office/drawing/2014/main" id="{9C684899-A4F3-40DF-AB5F-72E537A6F3DB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6" name="Rectangle 1165">
              <a:extLst>
                <a:ext uri="{FF2B5EF4-FFF2-40B4-BE49-F238E27FC236}">
                  <a16:creationId xmlns:a16="http://schemas.microsoft.com/office/drawing/2014/main" id="{9B83252B-CA29-4E1B-85F1-EB082CE8D7E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7" name="Rectangle 1166">
              <a:extLst>
                <a:ext uri="{FF2B5EF4-FFF2-40B4-BE49-F238E27FC236}">
                  <a16:creationId xmlns:a16="http://schemas.microsoft.com/office/drawing/2014/main" id="{22EEAF39-2427-4A4F-A893-A8C13E3F46B2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8" name="Rectangle 1167">
              <a:extLst>
                <a:ext uri="{FF2B5EF4-FFF2-40B4-BE49-F238E27FC236}">
                  <a16:creationId xmlns:a16="http://schemas.microsoft.com/office/drawing/2014/main" id="{2C45713D-BCF4-4ED6-8518-4E1369BE0C2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69" name="Rectangle 1168">
              <a:extLst>
                <a:ext uri="{FF2B5EF4-FFF2-40B4-BE49-F238E27FC236}">
                  <a16:creationId xmlns:a16="http://schemas.microsoft.com/office/drawing/2014/main" id="{CA39E348-45C5-4525-B581-6606D0DA0225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0" name="Rectangle 1169">
              <a:extLst>
                <a:ext uri="{FF2B5EF4-FFF2-40B4-BE49-F238E27FC236}">
                  <a16:creationId xmlns:a16="http://schemas.microsoft.com/office/drawing/2014/main" id="{D5B646D1-2209-4077-B57D-57E1D5A63B64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1" name="Rectangle 1170">
              <a:extLst>
                <a:ext uri="{FF2B5EF4-FFF2-40B4-BE49-F238E27FC236}">
                  <a16:creationId xmlns:a16="http://schemas.microsoft.com/office/drawing/2014/main" id="{2A8587D7-3629-4D8C-AA38-A62BD53AA82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2" name="Rectangle 1171">
              <a:extLst>
                <a:ext uri="{FF2B5EF4-FFF2-40B4-BE49-F238E27FC236}">
                  <a16:creationId xmlns:a16="http://schemas.microsoft.com/office/drawing/2014/main" id="{1976C27D-5AA2-4C68-802C-9BE3011B949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3" name="Rectangle 1172">
              <a:extLst>
                <a:ext uri="{FF2B5EF4-FFF2-40B4-BE49-F238E27FC236}">
                  <a16:creationId xmlns:a16="http://schemas.microsoft.com/office/drawing/2014/main" id="{C578E1A7-53FB-43DC-BB62-605648668B42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4" name="Rectangle 1173">
              <a:extLst>
                <a:ext uri="{FF2B5EF4-FFF2-40B4-BE49-F238E27FC236}">
                  <a16:creationId xmlns:a16="http://schemas.microsoft.com/office/drawing/2014/main" id="{5C207693-4008-40A0-89AD-6E53F7650AB1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5" name="Rectangle 1174">
              <a:extLst>
                <a:ext uri="{FF2B5EF4-FFF2-40B4-BE49-F238E27FC236}">
                  <a16:creationId xmlns:a16="http://schemas.microsoft.com/office/drawing/2014/main" id="{9C4A7CF7-1FD2-46D6-A5AD-4ABB5EF78B48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6" name="Rectangle 1175">
              <a:extLst>
                <a:ext uri="{FF2B5EF4-FFF2-40B4-BE49-F238E27FC236}">
                  <a16:creationId xmlns:a16="http://schemas.microsoft.com/office/drawing/2014/main" id="{6360B2B5-4AD3-4382-9E08-73B4285C766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7" name="Rectangle 1176">
              <a:extLst>
                <a:ext uri="{FF2B5EF4-FFF2-40B4-BE49-F238E27FC236}">
                  <a16:creationId xmlns:a16="http://schemas.microsoft.com/office/drawing/2014/main" id="{41330A7A-76FC-4A14-ABB6-19F43BB40E3B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8" name="Rectangle 1177">
              <a:extLst>
                <a:ext uri="{FF2B5EF4-FFF2-40B4-BE49-F238E27FC236}">
                  <a16:creationId xmlns:a16="http://schemas.microsoft.com/office/drawing/2014/main" id="{84E2E1C0-6B80-47E6-93DE-A5603B66A594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79" name="Rectangle 1178">
              <a:extLst>
                <a:ext uri="{FF2B5EF4-FFF2-40B4-BE49-F238E27FC236}">
                  <a16:creationId xmlns:a16="http://schemas.microsoft.com/office/drawing/2014/main" id="{161EC9B1-CF1D-43F0-B932-B1C92C2D3F77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0" name="Rectangle 1179">
              <a:extLst>
                <a:ext uri="{FF2B5EF4-FFF2-40B4-BE49-F238E27FC236}">
                  <a16:creationId xmlns:a16="http://schemas.microsoft.com/office/drawing/2014/main" id="{A9D82916-BDFD-4C0E-BDC5-11E093CE1D53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1" name="Rectangle 1180">
              <a:extLst>
                <a:ext uri="{FF2B5EF4-FFF2-40B4-BE49-F238E27FC236}">
                  <a16:creationId xmlns:a16="http://schemas.microsoft.com/office/drawing/2014/main" id="{5BCD8BEB-98C5-4D5C-903B-2C78330E727F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2" name="Rectangle 1181">
              <a:extLst>
                <a:ext uri="{FF2B5EF4-FFF2-40B4-BE49-F238E27FC236}">
                  <a16:creationId xmlns:a16="http://schemas.microsoft.com/office/drawing/2014/main" id="{EBD8FBA0-3E23-4667-BD40-3BD42A6D1EE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3" name="Rectangle 1182">
              <a:extLst>
                <a:ext uri="{FF2B5EF4-FFF2-40B4-BE49-F238E27FC236}">
                  <a16:creationId xmlns:a16="http://schemas.microsoft.com/office/drawing/2014/main" id="{2C13F6AE-AF3E-4FE2-851A-CE5211150D0A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4" name="Rectangle 1183">
              <a:extLst>
                <a:ext uri="{FF2B5EF4-FFF2-40B4-BE49-F238E27FC236}">
                  <a16:creationId xmlns:a16="http://schemas.microsoft.com/office/drawing/2014/main" id="{EAA8D998-DACB-4522-B302-88A1A955C557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5" name="Rectangle 1184">
              <a:extLst>
                <a:ext uri="{FF2B5EF4-FFF2-40B4-BE49-F238E27FC236}">
                  <a16:creationId xmlns:a16="http://schemas.microsoft.com/office/drawing/2014/main" id="{CF07B4E4-81E3-4514-912C-C74F71F535D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6" name="Rectangle 1185">
              <a:extLst>
                <a:ext uri="{FF2B5EF4-FFF2-40B4-BE49-F238E27FC236}">
                  <a16:creationId xmlns:a16="http://schemas.microsoft.com/office/drawing/2014/main" id="{93662BDE-FF99-4D66-A7C3-71133463CCA1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7" name="Rectangle 1186">
              <a:extLst>
                <a:ext uri="{FF2B5EF4-FFF2-40B4-BE49-F238E27FC236}">
                  <a16:creationId xmlns:a16="http://schemas.microsoft.com/office/drawing/2014/main" id="{A9DB368A-B80F-4280-AE69-7F528A2E41E2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8" name="Rectangle 1187">
              <a:extLst>
                <a:ext uri="{FF2B5EF4-FFF2-40B4-BE49-F238E27FC236}">
                  <a16:creationId xmlns:a16="http://schemas.microsoft.com/office/drawing/2014/main" id="{607364C3-5E9E-4895-9C58-481E68E01CE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89" name="Rectangle 1188">
              <a:extLst>
                <a:ext uri="{FF2B5EF4-FFF2-40B4-BE49-F238E27FC236}">
                  <a16:creationId xmlns:a16="http://schemas.microsoft.com/office/drawing/2014/main" id="{65BCBEAC-0E43-4AE8-BDA7-08E900325D05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0" name="Rectangle 1189">
              <a:extLst>
                <a:ext uri="{FF2B5EF4-FFF2-40B4-BE49-F238E27FC236}">
                  <a16:creationId xmlns:a16="http://schemas.microsoft.com/office/drawing/2014/main" id="{9371935D-4DFD-465A-9218-2C27CDD96C87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1" name="Rectangle 1190">
              <a:extLst>
                <a:ext uri="{FF2B5EF4-FFF2-40B4-BE49-F238E27FC236}">
                  <a16:creationId xmlns:a16="http://schemas.microsoft.com/office/drawing/2014/main" id="{4F55A2F0-BE81-4AD2-BB41-F3D01E66402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2" name="Rectangle 1191">
              <a:extLst>
                <a:ext uri="{FF2B5EF4-FFF2-40B4-BE49-F238E27FC236}">
                  <a16:creationId xmlns:a16="http://schemas.microsoft.com/office/drawing/2014/main" id="{6EA0C522-C69A-4F53-A231-E46A525A714B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3" name="Rectangle 1192">
              <a:extLst>
                <a:ext uri="{FF2B5EF4-FFF2-40B4-BE49-F238E27FC236}">
                  <a16:creationId xmlns:a16="http://schemas.microsoft.com/office/drawing/2014/main" id="{A44ACCDA-7394-47D1-99B6-ADD476CDC901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4" name="Rectangle 1193">
              <a:extLst>
                <a:ext uri="{FF2B5EF4-FFF2-40B4-BE49-F238E27FC236}">
                  <a16:creationId xmlns:a16="http://schemas.microsoft.com/office/drawing/2014/main" id="{A317D640-79F3-4EB2-84A2-96257809A6EA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5" name="Rectangle 1194">
              <a:extLst>
                <a:ext uri="{FF2B5EF4-FFF2-40B4-BE49-F238E27FC236}">
                  <a16:creationId xmlns:a16="http://schemas.microsoft.com/office/drawing/2014/main" id="{6AA44190-CB7B-49FD-BD66-446DCDE2CBA1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6" name="Rectangle 1195">
              <a:extLst>
                <a:ext uri="{FF2B5EF4-FFF2-40B4-BE49-F238E27FC236}">
                  <a16:creationId xmlns:a16="http://schemas.microsoft.com/office/drawing/2014/main" id="{FBA632BB-7E2A-4099-BC7B-AF9A012C9E4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7" name="Rectangle 1196">
              <a:extLst>
                <a:ext uri="{FF2B5EF4-FFF2-40B4-BE49-F238E27FC236}">
                  <a16:creationId xmlns:a16="http://schemas.microsoft.com/office/drawing/2014/main" id="{7B619159-DE4B-4ED4-8104-1F1048B0479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8" name="Rectangle 1197">
              <a:extLst>
                <a:ext uri="{FF2B5EF4-FFF2-40B4-BE49-F238E27FC236}">
                  <a16:creationId xmlns:a16="http://schemas.microsoft.com/office/drawing/2014/main" id="{F3FDB264-3411-42B8-B963-A868428D5C9B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199" name="Rectangle 1198">
              <a:extLst>
                <a:ext uri="{FF2B5EF4-FFF2-40B4-BE49-F238E27FC236}">
                  <a16:creationId xmlns:a16="http://schemas.microsoft.com/office/drawing/2014/main" id="{0B49E6DD-6E6D-438B-B2BF-BC8E0AA8004B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0" name="Rectangle 1199">
              <a:extLst>
                <a:ext uri="{FF2B5EF4-FFF2-40B4-BE49-F238E27FC236}">
                  <a16:creationId xmlns:a16="http://schemas.microsoft.com/office/drawing/2014/main" id="{0CDBB4C1-B5EB-455F-8CF2-6803D20FD4A2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1" name="Rectangle 1200">
              <a:extLst>
                <a:ext uri="{FF2B5EF4-FFF2-40B4-BE49-F238E27FC236}">
                  <a16:creationId xmlns:a16="http://schemas.microsoft.com/office/drawing/2014/main" id="{1F9A2011-8990-4D12-8771-72043C6D9BAB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2" name="Rectangle 1201">
              <a:extLst>
                <a:ext uri="{FF2B5EF4-FFF2-40B4-BE49-F238E27FC236}">
                  <a16:creationId xmlns:a16="http://schemas.microsoft.com/office/drawing/2014/main" id="{08B91F5A-DD05-4C34-A3F9-F22ED57BE8F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3" name="Rectangle 1202">
              <a:extLst>
                <a:ext uri="{FF2B5EF4-FFF2-40B4-BE49-F238E27FC236}">
                  <a16:creationId xmlns:a16="http://schemas.microsoft.com/office/drawing/2014/main" id="{247B7A7F-6501-40CA-A11F-2BCAEF8A35F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4" name="Rectangle 1203">
              <a:extLst>
                <a:ext uri="{FF2B5EF4-FFF2-40B4-BE49-F238E27FC236}">
                  <a16:creationId xmlns:a16="http://schemas.microsoft.com/office/drawing/2014/main" id="{DDBD10CF-0B52-4590-B6F3-EC7C7CD20F55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5" name="Rectangle 1204">
              <a:extLst>
                <a:ext uri="{FF2B5EF4-FFF2-40B4-BE49-F238E27FC236}">
                  <a16:creationId xmlns:a16="http://schemas.microsoft.com/office/drawing/2014/main" id="{D05E1575-6C64-4378-A294-27A11F3B5583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6" name="Rectangle 1205">
              <a:extLst>
                <a:ext uri="{FF2B5EF4-FFF2-40B4-BE49-F238E27FC236}">
                  <a16:creationId xmlns:a16="http://schemas.microsoft.com/office/drawing/2014/main" id="{64E9D5AB-4257-4689-A186-96263B4B11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7" name="Rectangle 1206">
              <a:extLst>
                <a:ext uri="{FF2B5EF4-FFF2-40B4-BE49-F238E27FC236}">
                  <a16:creationId xmlns:a16="http://schemas.microsoft.com/office/drawing/2014/main" id="{4F39FFE0-F638-46F9-8370-57CDC257978A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8" name="Rectangle 1207">
              <a:extLst>
                <a:ext uri="{FF2B5EF4-FFF2-40B4-BE49-F238E27FC236}">
                  <a16:creationId xmlns:a16="http://schemas.microsoft.com/office/drawing/2014/main" id="{35AC87B3-2222-4611-8248-A93536D96BDC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9" name="Rectangle 1208">
              <a:extLst>
                <a:ext uri="{FF2B5EF4-FFF2-40B4-BE49-F238E27FC236}">
                  <a16:creationId xmlns:a16="http://schemas.microsoft.com/office/drawing/2014/main" id="{8F227363-2B58-4018-9553-2AC134DF7F90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0" name="Rectangle 1209">
              <a:extLst>
                <a:ext uri="{FF2B5EF4-FFF2-40B4-BE49-F238E27FC236}">
                  <a16:creationId xmlns:a16="http://schemas.microsoft.com/office/drawing/2014/main" id="{86AE46B9-796D-4269-B8F5-26472C6C8CA9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1" name="Rectangle 1210">
              <a:extLst>
                <a:ext uri="{FF2B5EF4-FFF2-40B4-BE49-F238E27FC236}">
                  <a16:creationId xmlns:a16="http://schemas.microsoft.com/office/drawing/2014/main" id="{189A997D-D86C-47CE-9611-4B06EA288B0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2" name="Rectangle 1211">
              <a:extLst>
                <a:ext uri="{FF2B5EF4-FFF2-40B4-BE49-F238E27FC236}">
                  <a16:creationId xmlns:a16="http://schemas.microsoft.com/office/drawing/2014/main" id="{AB8F3A90-9A58-43FD-8E31-2123A998112F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3" name="Rectangle 1212">
              <a:extLst>
                <a:ext uri="{FF2B5EF4-FFF2-40B4-BE49-F238E27FC236}">
                  <a16:creationId xmlns:a16="http://schemas.microsoft.com/office/drawing/2014/main" id="{2ADC3AD0-2D39-4EEC-A29C-5F35742BDFD0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4" name="Rectangle 1213">
              <a:extLst>
                <a:ext uri="{FF2B5EF4-FFF2-40B4-BE49-F238E27FC236}">
                  <a16:creationId xmlns:a16="http://schemas.microsoft.com/office/drawing/2014/main" id="{CCADB701-73FD-469F-B0A0-BF1D92B83CF0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5" name="Rectangle 1214">
              <a:extLst>
                <a:ext uri="{FF2B5EF4-FFF2-40B4-BE49-F238E27FC236}">
                  <a16:creationId xmlns:a16="http://schemas.microsoft.com/office/drawing/2014/main" id="{08BA71CB-CB4D-4351-A357-CA0BFE097E99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grpSp>
        <p:nvGrpSpPr>
          <p:cNvPr id="1216" name="Group 1215">
            <a:extLst>
              <a:ext uri="{FF2B5EF4-FFF2-40B4-BE49-F238E27FC236}">
                <a16:creationId xmlns:a16="http://schemas.microsoft.com/office/drawing/2014/main" id="{27F399CA-7630-4990-AB66-09993582978A}"/>
              </a:ext>
            </a:extLst>
          </p:cNvPr>
          <p:cNvGrpSpPr/>
          <p:nvPr/>
        </p:nvGrpSpPr>
        <p:grpSpPr>
          <a:xfrm>
            <a:off x="3760978" y="3441905"/>
            <a:ext cx="67615" cy="309396"/>
            <a:chOff x="4824133" y="1628140"/>
            <a:chExt cx="90155" cy="450773"/>
          </a:xfrm>
        </p:grpSpPr>
        <p:sp>
          <p:nvSpPr>
            <p:cNvPr id="1217" name="Rectangle 1216">
              <a:extLst>
                <a:ext uri="{FF2B5EF4-FFF2-40B4-BE49-F238E27FC236}">
                  <a16:creationId xmlns:a16="http://schemas.microsoft.com/office/drawing/2014/main" id="{5DE5065D-6913-4D2B-813D-96D0B1449148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8" name="Rectangle 1217">
              <a:extLst>
                <a:ext uri="{FF2B5EF4-FFF2-40B4-BE49-F238E27FC236}">
                  <a16:creationId xmlns:a16="http://schemas.microsoft.com/office/drawing/2014/main" id="{05402D34-7B0E-4012-82FC-3122891C4F03}"/>
                </a:ext>
              </a:extLst>
            </p:cNvPr>
            <p:cNvSpPr/>
            <p:nvPr/>
          </p:nvSpPr>
          <p:spPr>
            <a:xfrm>
              <a:off x="4824133" y="17182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9" name="Rectangle 1218">
              <a:extLst>
                <a:ext uri="{FF2B5EF4-FFF2-40B4-BE49-F238E27FC236}">
                  <a16:creationId xmlns:a16="http://schemas.microsoft.com/office/drawing/2014/main" id="{345A7965-D930-4F21-ADFE-DA13C491B595}"/>
                </a:ext>
              </a:extLst>
            </p:cNvPr>
            <p:cNvSpPr/>
            <p:nvPr/>
          </p:nvSpPr>
          <p:spPr>
            <a:xfrm>
              <a:off x="4824133" y="18084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0" name="Rectangle 1219">
              <a:extLst>
                <a:ext uri="{FF2B5EF4-FFF2-40B4-BE49-F238E27FC236}">
                  <a16:creationId xmlns:a16="http://schemas.microsoft.com/office/drawing/2014/main" id="{B3DAAE35-303C-4445-B4AC-D3BE43642050}"/>
                </a:ext>
              </a:extLst>
            </p:cNvPr>
            <p:cNvSpPr/>
            <p:nvPr/>
          </p:nvSpPr>
          <p:spPr>
            <a:xfrm>
              <a:off x="4824133" y="189860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1" name="Rectangle 1220">
              <a:extLst>
                <a:ext uri="{FF2B5EF4-FFF2-40B4-BE49-F238E27FC236}">
                  <a16:creationId xmlns:a16="http://schemas.microsoft.com/office/drawing/2014/main" id="{F174299B-F681-4951-B9DF-7AB08B79BF60}"/>
                </a:ext>
              </a:extLst>
            </p:cNvPr>
            <p:cNvSpPr/>
            <p:nvPr/>
          </p:nvSpPr>
          <p:spPr>
            <a:xfrm>
              <a:off x="4824133" y="198875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222" name="Rounded Rectangle 102">
            <a:extLst>
              <a:ext uri="{FF2B5EF4-FFF2-40B4-BE49-F238E27FC236}">
                <a16:creationId xmlns:a16="http://schemas.microsoft.com/office/drawing/2014/main" id="{BD82122A-ADE4-46B1-9A4A-526DAE8D0468}"/>
              </a:ext>
            </a:extLst>
          </p:cNvPr>
          <p:cNvSpPr/>
          <p:nvPr/>
        </p:nvSpPr>
        <p:spPr>
          <a:xfrm>
            <a:off x="3352801" y="1120611"/>
            <a:ext cx="352425" cy="2774264"/>
          </a:xfrm>
          <a:prstGeom prst="roundRect">
            <a:avLst/>
          </a:prstGeom>
          <a:noFill/>
          <a:ln w="19050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27644"/>
            <a:endParaRPr lang="en-US" sz="1236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223" name="Group 1222">
            <a:extLst>
              <a:ext uri="{FF2B5EF4-FFF2-40B4-BE49-F238E27FC236}">
                <a16:creationId xmlns:a16="http://schemas.microsoft.com/office/drawing/2014/main" id="{EF9A00D5-40BB-43E0-9A3A-1FB7F8887B22}"/>
              </a:ext>
            </a:extLst>
          </p:cNvPr>
          <p:cNvGrpSpPr/>
          <p:nvPr/>
        </p:nvGrpSpPr>
        <p:grpSpPr>
          <a:xfrm>
            <a:off x="2409969" y="2164441"/>
            <a:ext cx="67615" cy="618794"/>
            <a:chOff x="7152671" y="1595686"/>
            <a:chExt cx="90155" cy="901548"/>
          </a:xfrm>
          <a:solidFill>
            <a:srgbClr val="FFF685"/>
          </a:solidFill>
        </p:grpSpPr>
        <p:sp>
          <p:nvSpPr>
            <p:cNvPr id="1224" name="Rectangle 1223">
              <a:extLst>
                <a:ext uri="{FF2B5EF4-FFF2-40B4-BE49-F238E27FC236}">
                  <a16:creationId xmlns:a16="http://schemas.microsoft.com/office/drawing/2014/main" id="{395F0B77-D776-4136-8236-D21F8D3ED349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5" name="Rectangle 1224">
              <a:extLst>
                <a:ext uri="{FF2B5EF4-FFF2-40B4-BE49-F238E27FC236}">
                  <a16:creationId xmlns:a16="http://schemas.microsoft.com/office/drawing/2014/main" id="{DA93B095-965C-4B31-910B-E4513DCDF6F6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6" name="Rectangle 1225">
              <a:extLst>
                <a:ext uri="{FF2B5EF4-FFF2-40B4-BE49-F238E27FC236}">
                  <a16:creationId xmlns:a16="http://schemas.microsoft.com/office/drawing/2014/main" id="{FD547965-173F-4A8A-AC35-9653E517692E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7" name="Rectangle 1226">
              <a:extLst>
                <a:ext uri="{FF2B5EF4-FFF2-40B4-BE49-F238E27FC236}">
                  <a16:creationId xmlns:a16="http://schemas.microsoft.com/office/drawing/2014/main" id="{2D628E60-5131-42DE-9AF2-148F9F79B046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8" name="Rectangle 1227">
              <a:extLst>
                <a:ext uri="{FF2B5EF4-FFF2-40B4-BE49-F238E27FC236}">
                  <a16:creationId xmlns:a16="http://schemas.microsoft.com/office/drawing/2014/main" id="{17DA04C0-92C2-43A6-8138-C437CC5BB841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9" name="Rectangle 1228">
              <a:extLst>
                <a:ext uri="{FF2B5EF4-FFF2-40B4-BE49-F238E27FC236}">
                  <a16:creationId xmlns:a16="http://schemas.microsoft.com/office/drawing/2014/main" id="{2E1179B5-5257-491E-8FC5-95131CE7A9D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0" name="Rectangle 1229">
              <a:extLst>
                <a:ext uri="{FF2B5EF4-FFF2-40B4-BE49-F238E27FC236}">
                  <a16:creationId xmlns:a16="http://schemas.microsoft.com/office/drawing/2014/main" id="{00DDE7B9-82A7-4865-B4A1-85B8519F8A37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1" name="Rectangle 1230">
              <a:extLst>
                <a:ext uri="{FF2B5EF4-FFF2-40B4-BE49-F238E27FC236}">
                  <a16:creationId xmlns:a16="http://schemas.microsoft.com/office/drawing/2014/main" id="{38023AED-6C56-4F1C-A67C-5F39A2414C0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2" name="Rectangle 1231">
              <a:extLst>
                <a:ext uri="{FF2B5EF4-FFF2-40B4-BE49-F238E27FC236}">
                  <a16:creationId xmlns:a16="http://schemas.microsoft.com/office/drawing/2014/main" id="{3CF68130-3A80-4588-80A4-CE1489EC5B8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3" name="Rectangle 1232">
              <a:extLst>
                <a:ext uri="{FF2B5EF4-FFF2-40B4-BE49-F238E27FC236}">
                  <a16:creationId xmlns:a16="http://schemas.microsoft.com/office/drawing/2014/main" id="{F23AEEF7-4E37-4C3E-9EB1-8815B8C841CA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  <p:cxnSp>
        <p:nvCxnSpPr>
          <p:cNvPr id="1234" name="Straight Arrow Connector 1233">
            <a:extLst>
              <a:ext uri="{FF2B5EF4-FFF2-40B4-BE49-F238E27FC236}">
                <a16:creationId xmlns:a16="http://schemas.microsoft.com/office/drawing/2014/main" id="{49994F2A-51B4-4AC5-A31F-C1717885B224}"/>
              </a:ext>
            </a:extLst>
          </p:cNvPr>
          <p:cNvCxnSpPr>
            <a:stCxn id="1222" idx="1"/>
          </p:cNvCxnSpPr>
          <p:nvPr/>
        </p:nvCxnSpPr>
        <p:spPr>
          <a:xfrm flipH="1" flipV="1">
            <a:off x="2663989" y="2485260"/>
            <a:ext cx="688812" cy="22483"/>
          </a:xfrm>
          <a:prstGeom prst="straightConnector1">
            <a:avLst/>
          </a:prstGeom>
          <a:ln w="19050">
            <a:solidFill>
              <a:srgbClr val="F1544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5" name="Group 1234">
            <a:extLst>
              <a:ext uri="{FF2B5EF4-FFF2-40B4-BE49-F238E27FC236}">
                <a16:creationId xmlns:a16="http://schemas.microsoft.com/office/drawing/2014/main" id="{7D78DC39-C569-4665-84F4-275751406103}"/>
              </a:ext>
            </a:extLst>
          </p:cNvPr>
          <p:cNvGrpSpPr/>
          <p:nvPr/>
        </p:nvGrpSpPr>
        <p:grpSpPr>
          <a:xfrm>
            <a:off x="2543299" y="3194384"/>
            <a:ext cx="67615" cy="618794"/>
            <a:chOff x="7152671" y="1595686"/>
            <a:chExt cx="90155" cy="901548"/>
          </a:xfrm>
        </p:grpSpPr>
        <p:sp>
          <p:nvSpPr>
            <p:cNvPr id="1236" name="Rectangle 1235">
              <a:extLst>
                <a:ext uri="{FF2B5EF4-FFF2-40B4-BE49-F238E27FC236}">
                  <a16:creationId xmlns:a16="http://schemas.microsoft.com/office/drawing/2014/main" id="{755031F7-81E3-4CC1-A1CD-93CFA061224A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7" name="Rectangle 1236">
              <a:extLst>
                <a:ext uri="{FF2B5EF4-FFF2-40B4-BE49-F238E27FC236}">
                  <a16:creationId xmlns:a16="http://schemas.microsoft.com/office/drawing/2014/main" id="{86C03CAD-9FC1-4524-AB3B-4F5A8AE27A15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8" name="Rectangle 1237">
              <a:extLst>
                <a:ext uri="{FF2B5EF4-FFF2-40B4-BE49-F238E27FC236}">
                  <a16:creationId xmlns:a16="http://schemas.microsoft.com/office/drawing/2014/main" id="{1C1D8802-E3D4-4FA4-A5EC-0C53BBD0FE29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9" name="Rectangle 1238">
              <a:extLst>
                <a:ext uri="{FF2B5EF4-FFF2-40B4-BE49-F238E27FC236}">
                  <a16:creationId xmlns:a16="http://schemas.microsoft.com/office/drawing/2014/main" id="{D1B9CB42-A357-426C-9B03-F9D9EF17BBF7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0" name="Rectangle 1239">
              <a:extLst>
                <a:ext uri="{FF2B5EF4-FFF2-40B4-BE49-F238E27FC236}">
                  <a16:creationId xmlns:a16="http://schemas.microsoft.com/office/drawing/2014/main" id="{C2FB3043-8075-4268-B1F5-7E85031E0BC9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1" name="Rectangle 1240">
              <a:extLst>
                <a:ext uri="{FF2B5EF4-FFF2-40B4-BE49-F238E27FC236}">
                  <a16:creationId xmlns:a16="http://schemas.microsoft.com/office/drawing/2014/main" id="{5464C1E4-9210-42FF-8949-08B145D7E32F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2" name="Rectangle 1241">
              <a:extLst>
                <a:ext uri="{FF2B5EF4-FFF2-40B4-BE49-F238E27FC236}">
                  <a16:creationId xmlns:a16="http://schemas.microsoft.com/office/drawing/2014/main" id="{95048310-3EC1-4919-BCC9-C201029F9629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3" name="Rectangle 1242">
              <a:extLst>
                <a:ext uri="{FF2B5EF4-FFF2-40B4-BE49-F238E27FC236}">
                  <a16:creationId xmlns:a16="http://schemas.microsoft.com/office/drawing/2014/main" id="{6980FAA9-E63B-406B-99F1-284FE11F1C9E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4" name="Rectangle 1243">
              <a:extLst>
                <a:ext uri="{FF2B5EF4-FFF2-40B4-BE49-F238E27FC236}">
                  <a16:creationId xmlns:a16="http://schemas.microsoft.com/office/drawing/2014/main" id="{D14C23A3-E626-4BEC-8249-E8CD079692C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5" name="Rectangle 1244">
              <a:extLst>
                <a:ext uri="{FF2B5EF4-FFF2-40B4-BE49-F238E27FC236}">
                  <a16:creationId xmlns:a16="http://schemas.microsoft.com/office/drawing/2014/main" id="{D5DC2720-421C-4DFD-9AF7-0DA717D7EED8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27644"/>
              <a:endParaRPr lang="en-US" sz="1236">
                <a:solidFill>
                  <a:prstClr val="white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956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02812 0.06574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2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6" grpId="0"/>
      <p:bldP spid="1031" grpId="0"/>
      <p:bldP spid="1032" grpId="0"/>
      <p:bldP spid="1034" grpId="0"/>
      <p:bldP spid="1035" grpId="0"/>
      <p:bldP spid="1036" grpId="0"/>
      <p:bldP spid="1105" grpId="0"/>
      <p:bldP spid="1106" grpId="0"/>
      <p:bldP spid="1108" grpId="0"/>
      <p:bldP spid="1109" grpId="0"/>
      <p:bldP spid="1110" grpId="0"/>
      <p:bldP spid="1111" grpId="0" uiExpand="1" build="p"/>
      <p:bldP spid="1222" grpId="0" animBg="1"/>
      <p:bldP spid="12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B5B59A53-F532-4E4E-A6CC-C430FF4ED818}"/>
              </a:ext>
            </a:extLst>
          </p:cNvPr>
          <p:cNvSpPr/>
          <p:nvPr/>
        </p:nvSpPr>
        <p:spPr>
          <a:xfrm>
            <a:off x="734209" y="1341119"/>
            <a:ext cx="3837791" cy="2838995"/>
          </a:xfrm>
          <a:prstGeom prst="cloudCallout">
            <a:avLst>
              <a:gd name="adj1" fmla="val -50583"/>
              <a:gd name="adj2" fmla="val -7285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46A3F-7636-4F67-B8F8-E6E3DE23D398}"/>
              </a:ext>
            </a:extLst>
          </p:cNvPr>
          <p:cNvSpPr txBox="1"/>
          <p:nvPr/>
        </p:nvSpPr>
        <p:spPr>
          <a:xfrm>
            <a:off x="1160931" y="1767840"/>
            <a:ext cx="2995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 con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solidFill>
                  <a:srgbClr val="117D5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5E20F89-0550-4620-A519-5145443A087A}"/>
              </a:ext>
            </a:extLst>
          </p:cNvPr>
          <p:cNvGrpSpPr/>
          <p:nvPr/>
        </p:nvGrpSpPr>
        <p:grpSpPr>
          <a:xfrm>
            <a:off x="5172891" y="366315"/>
            <a:ext cx="3474719" cy="1610531"/>
            <a:chOff x="5172891" y="366315"/>
            <a:chExt cx="3474719" cy="161053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C542DC-DD3D-4379-B98F-9F4B5567AF7C}"/>
                </a:ext>
              </a:extLst>
            </p:cNvPr>
            <p:cNvSpPr/>
            <p:nvPr/>
          </p:nvSpPr>
          <p:spPr>
            <a:xfrm>
              <a:off x="5172891" y="366315"/>
              <a:ext cx="3474719" cy="1610531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FA942F-E22F-4F6C-AB69-8F5474CB278E}"/>
                </a:ext>
              </a:extLst>
            </p:cNvPr>
            <p:cNvSpPr txBox="1"/>
            <p:nvPr/>
          </p:nvSpPr>
          <p:spPr>
            <a:xfrm>
              <a:off x="5329645" y="610326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1: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4A037F5-A0B9-4216-91D3-AAABDF736DF6}"/>
                </a:ext>
              </a:extLst>
            </p:cNvPr>
            <p:cNvSpPr txBox="1"/>
            <p:nvPr/>
          </p:nvSpPr>
          <p:spPr>
            <a:xfrm>
              <a:off x="5329645" y="1093531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thẳng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090B584-FD0A-4577-8FC3-45201351F7FF}"/>
              </a:ext>
            </a:extLst>
          </p:cNvPr>
          <p:cNvGrpSpPr/>
          <p:nvPr/>
        </p:nvGrpSpPr>
        <p:grpSpPr>
          <a:xfrm>
            <a:off x="5194662" y="2572544"/>
            <a:ext cx="3474719" cy="2206229"/>
            <a:chOff x="5194662" y="2572544"/>
            <a:chExt cx="3474719" cy="220622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6CFF226-8457-4EAA-BDB5-C60C53B0A221}"/>
                </a:ext>
              </a:extLst>
            </p:cNvPr>
            <p:cNvSpPr/>
            <p:nvPr/>
          </p:nvSpPr>
          <p:spPr>
            <a:xfrm>
              <a:off x="5194662" y="2572544"/>
              <a:ext cx="3474719" cy="2206229"/>
            </a:xfrm>
            <a:prstGeom prst="roundRect">
              <a:avLst/>
            </a:prstGeom>
            <a:solidFill>
              <a:schemeClr val="bg1"/>
            </a:solidFill>
            <a:ln w="28575"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07899-B4A7-4A0E-A9B6-2131B9AEF7A6}"/>
                </a:ext>
              </a:extLst>
            </p:cNvPr>
            <p:cNvSpPr txBox="1"/>
            <p:nvPr/>
          </p:nvSpPr>
          <p:spPr>
            <a:xfrm>
              <a:off x="5329645" y="2704062"/>
              <a:ext cx="320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0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2: </a:t>
              </a:r>
              <a:r>
                <a:rPr lang="en-US" sz="20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endParaRPr lang="en-US" sz="20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EE9193C-0CEC-461E-B9EF-812A67D82F6B}"/>
                </a:ext>
              </a:extLst>
            </p:cNvPr>
            <p:cNvSpPr txBox="1"/>
            <p:nvPr/>
          </p:nvSpPr>
          <p:spPr>
            <a:xfrm>
              <a:off x="5329645" y="3203937"/>
              <a:ext cx="33179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Tính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tự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sang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đơn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vị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AE1F53A-7929-4824-8093-487A0BEA4D42}"/>
                </a:ext>
              </a:extLst>
            </p:cNvPr>
            <p:cNvSpPr txBox="1"/>
            <p:nvPr/>
          </p:nvSpPr>
          <p:spPr>
            <a:xfrm>
              <a:off x="5351416" y="4048494"/>
              <a:ext cx="33179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1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cột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000" dirty="0" err="1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chục</a:t>
              </a:r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48244" y="181649"/>
            <a:ext cx="1471778" cy="36933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defTabSz="6851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lang="en-US" altLang="zh-CN" sz="2400" dirty="0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dirty="0" err="1">
                <a:solidFill>
                  <a:srgbClr val="E71F19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endParaRPr lang="zh-CN" altLang="en-US" sz="2400" dirty="0">
              <a:solidFill>
                <a:srgbClr val="E71F19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00" y="0"/>
            <a:ext cx="732631" cy="73263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879" y="674435"/>
            <a:ext cx="8718076" cy="116392"/>
            <a:chOff x="87423" y="674435"/>
            <a:chExt cx="8718076" cy="116392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87423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2266942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4463048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6625980" y="674435"/>
              <a:ext cx="2179519" cy="116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9" name="组合 48"/>
          <p:cNvGrpSpPr/>
          <p:nvPr/>
        </p:nvGrpSpPr>
        <p:grpSpPr>
          <a:xfrm rot="21090519">
            <a:off x="2247674" y="1389771"/>
            <a:ext cx="3312368" cy="2076302"/>
            <a:chOff x="3219867" y="2742148"/>
            <a:chExt cx="3312368" cy="2076302"/>
          </a:xfrm>
        </p:grpSpPr>
        <p:sp>
          <p:nvSpPr>
            <p:cNvPr id="50" name="圆角矩形 1"/>
            <p:cNvSpPr/>
            <p:nvPr/>
          </p:nvSpPr>
          <p:spPr>
            <a:xfrm rot="627836">
              <a:off x="3363883" y="31187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alpha val="76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圆角矩形 1"/>
            <p:cNvSpPr/>
            <p:nvPr/>
          </p:nvSpPr>
          <p:spPr>
            <a:xfrm>
              <a:off x="3219867" y="27421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71C3E3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3911806" y="2839417"/>
              <a:ext cx="619103" cy="606886"/>
            </a:xfrm>
            <a:prstGeom prst="ellipse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0"/>
            <p:cNvSpPr txBox="1"/>
            <p:nvPr/>
          </p:nvSpPr>
          <p:spPr>
            <a:xfrm flipH="1">
              <a:off x="3810657" y="2904727"/>
              <a:ext cx="840572" cy="597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71C3E3"/>
                </a:solidFill>
                <a:uLnTx/>
                <a:uFillTx/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1"/>
            <p:cNvSpPr txBox="1"/>
            <p:nvPr/>
          </p:nvSpPr>
          <p:spPr>
            <a:xfrm>
              <a:off x="3316568" y="3317960"/>
              <a:ext cx="2860216" cy="906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40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637 + 45</a:t>
              </a:r>
              <a:endParaRPr lang="zh-CN" altLang="en-US" sz="40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4" y="3593762"/>
            <a:ext cx="1794347" cy="12539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31BF77-B7B5-487C-B4DF-5D7B23E3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4" r="1"/>
          <a:stretch/>
        </p:blipFill>
        <p:spPr>
          <a:xfrm>
            <a:off x="5805105" y="1210331"/>
            <a:ext cx="2709527" cy="2737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85BA8A2-60A4-4F0D-BC60-F14C4BD8AB59}"/>
              </a:ext>
            </a:extLst>
          </p:cNvPr>
          <p:cNvSpPr txBox="1"/>
          <p:nvPr/>
        </p:nvSpPr>
        <p:spPr>
          <a:xfrm>
            <a:off x="6613904" y="1730018"/>
            <a:ext cx="33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26FF4B6-9394-44F1-9FF2-2EB076E031D8}"/>
              </a:ext>
            </a:extLst>
          </p:cNvPr>
          <p:cNvSpPr txBox="1"/>
          <p:nvPr/>
        </p:nvSpPr>
        <p:spPr>
          <a:xfrm>
            <a:off x="6761833" y="148293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9D77175-80F8-4858-97EE-F4FF86A54750}"/>
              </a:ext>
            </a:extLst>
          </p:cNvPr>
          <p:cNvSpPr txBox="1"/>
          <p:nvPr/>
        </p:nvSpPr>
        <p:spPr>
          <a:xfrm>
            <a:off x="6958334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9E52C-B1AB-496E-ACC2-06ED89ACE894}"/>
              </a:ext>
            </a:extLst>
          </p:cNvPr>
          <p:cNvSpPr txBox="1"/>
          <p:nvPr/>
        </p:nvSpPr>
        <p:spPr>
          <a:xfrm>
            <a:off x="7137809" y="2534649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5BA0E5-120F-4EE7-8E08-AFD1FD54BF7C}"/>
              </a:ext>
            </a:extLst>
          </p:cNvPr>
          <p:cNvSpPr txBox="1"/>
          <p:nvPr/>
        </p:nvSpPr>
        <p:spPr>
          <a:xfrm>
            <a:off x="6769615" y="253815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46D25F-76BA-4DD4-9F03-71A58B963A9F}"/>
              </a:ext>
            </a:extLst>
          </p:cNvPr>
          <p:cNvSpPr txBox="1"/>
          <p:nvPr/>
        </p:nvSpPr>
        <p:spPr>
          <a:xfrm>
            <a:off x="6971524" y="1481680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0728704-3C2B-4853-B8C7-408D813929A8}"/>
              </a:ext>
            </a:extLst>
          </p:cNvPr>
          <p:cNvSpPr txBox="1"/>
          <p:nvPr/>
        </p:nvSpPr>
        <p:spPr>
          <a:xfrm>
            <a:off x="7164276" y="1473045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A52D943-7B95-44C3-BFD2-96F0C70829C6}"/>
              </a:ext>
            </a:extLst>
          </p:cNvPr>
          <p:cNvSpPr txBox="1"/>
          <p:nvPr/>
        </p:nvSpPr>
        <p:spPr>
          <a:xfrm>
            <a:off x="6932037" y="2005758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0994563-D2FC-44DD-B386-9B971660AAAA}"/>
              </a:ext>
            </a:extLst>
          </p:cNvPr>
          <p:cNvSpPr txBox="1"/>
          <p:nvPr/>
        </p:nvSpPr>
        <p:spPr>
          <a:xfrm>
            <a:off x="7151886" y="2003847"/>
            <a:ext cx="3354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27644"/>
            <a:r>
              <a:rPr lang="en-US" sz="2600" b="1" dirty="0">
                <a:solidFill>
                  <a:srgbClr val="7030A0"/>
                </a:solidFill>
                <a:latin typeface="HP001 4 hàng" panose="020B0603050302020204" pitchFamily="34" charset="0"/>
              </a:rPr>
              <a:t>5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3D6F1B-068B-49FE-8E06-474AA83F5971}"/>
              </a:ext>
            </a:extLst>
          </p:cNvPr>
          <p:cNvCxnSpPr>
            <a:cxnSpLocks/>
          </p:cNvCxnSpPr>
          <p:nvPr/>
        </p:nvCxnSpPr>
        <p:spPr>
          <a:xfrm>
            <a:off x="6878171" y="2427922"/>
            <a:ext cx="53788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61D3F5D2-5F85-44E8-9C93-DEA0DF85E4F1}"/>
              </a:ext>
            </a:extLst>
          </p:cNvPr>
          <p:cNvSpPr/>
          <p:nvPr/>
        </p:nvSpPr>
        <p:spPr>
          <a:xfrm>
            <a:off x="7033432" y="1727901"/>
            <a:ext cx="45719" cy="5812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  <p:bldP spid="34" grpId="0"/>
      <p:bldP spid="36" grpId="0"/>
      <p:bldP spid="55" grpId="0"/>
      <p:bldP spid="57" grpId="0"/>
      <p:bldP spid="58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教育教学老师课件通用模板"/>
  <p:tag name="INKNOELEADERBOARD" val="-6550801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4,&quot;OptionCount&quot;:4,&quot;WcOptionCount&quot;:10,&quot;HasMultipleSubmission&quot;:false,&quot;HasAutoStop&quot;:false,&quot;HasMinimizeMode&quot;:false,&quot;TimerValue&quot;:&quot;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</TotalTime>
  <Words>513</Words>
  <Application>Microsoft Office PowerPoint</Application>
  <PresentationFormat>Custom</PresentationFormat>
  <Paragraphs>178</Paragraphs>
  <Slides>16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微软雅黑</vt:lpstr>
      <vt:lpstr>Arial</vt:lpstr>
      <vt:lpstr>Arial-Rounded</vt:lpstr>
      <vt:lpstr>Calibri</vt:lpstr>
      <vt:lpstr>Calibri Light</vt:lpstr>
      <vt:lpstr>HP001 4 hàng</vt:lpstr>
      <vt:lpstr>UTM Showcard</vt:lpstr>
      <vt:lpstr>华康俪金黑W8(P)</vt:lpstr>
      <vt:lpstr>Office 主题</vt:lpstr>
      <vt:lpstr>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教育教学老师课件通用模板</dc:title>
  <dc:creator>PGOS</dc:creator>
  <cp:lastModifiedBy>Vip855</cp:lastModifiedBy>
  <cp:revision>159</cp:revision>
  <dcterms:created xsi:type="dcterms:W3CDTF">2017-03-24T01:19:00Z</dcterms:created>
  <dcterms:modified xsi:type="dcterms:W3CDTF">2022-03-25T13:59:06Z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