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9"/>
  </p:notesMasterIdLst>
  <p:sldIdLst>
    <p:sldId id="327" r:id="rId4"/>
    <p:sldId id="326" r:id="rId5"/>
    <p:sldId id="305" r:id="rId6"/>
    <p:sldId id="306" r:id="rId7"/>
    <p:sldId id="330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79D"/>
    <a:srgbClr val="970E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9C8C6-5F5E-419B-BF85-FF90385095D5}" type="datetimeFigureOut">
              <a:rPr lang="vi-VN" smtClean="0"/>
              <a:pPr/>
              <a:t>10/07/2020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6D286-631A-442D-A840-833CC6F60F3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410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BCF4B54-6376-4A3B-A599-A5CF88FD800F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E29C2D-19EB-4550-A987-62A568E99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154E8E-EC3F-4992-AB0C-4FD53D61AF40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8CC0000-5CE2-4321-BEB5-6D78EFE66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004AAAA-284E-4AAF-B4AD-7F0091943530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FCCE41E-0BD6-4BBA-97AA-6951C6DA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2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BCF4B54-6376-4A3B-A599-A5CF88FD800F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E29C2D-19EB-4550-A987-62A568E99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41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2D53D2-52AD-44BE-98CE-77FF70C09B3C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709F93-96FF-4488-8202-EA6C963F6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7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1939FD-F3B8-4893-AEC0-500EBEBD109A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6FFF51A-2E46-45D4-A94A-F1C5CDB2D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29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BDA9D44-1017-4B6C-98E6-D870E598088D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6F0FA2-2B67-4691-9050-517F87698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0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4DFE70D-987E-4E9C-9C38-FCD3F4288530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DDDA85-C4DB-44C5-BCA5-677B75CA2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1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A2E738-DFF2-4970-8A0B-E4EB221FF03D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29DC06-3ED9-4290-B5E9-70B556D2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70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9D09D29-A159-4701-93F3-0D8A6EA07B69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9963A4-1A11-4638-832D-0576DC421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98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F10964E-2BCE-4994-BFA5-AE5BCF9DAC35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C39E30-FA5C-49A2-B49A-772F6D450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2D53D2-52AD-44BE-98CE-77FF70C09B3C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709F93-96FF-4488-8202-EA6C963F6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44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947FD7B-F215-4A2E-9DF6-45373E4169CA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CED73F-8E6D-437A-9F68-BF3B9C998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74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154E8E-EC3F-4992-AB0C-4FD53D61AF40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8CC0000-5CE2-4321-BEB5-6D78EFE66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1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004AAAA-284E-4AAF-B4AD-7F0091943530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FCCE41E-0BD6-4BBA-97AA-6951C6DA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41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05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13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40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91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24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740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7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1939FD-F3B8-4893-AEC0-500EBEBD109A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6FFF51A-2E46-45D4-A94A-F1C5CDB2D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9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1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072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569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3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BDA9D44-1017-4B6C-98E6-D870E598088D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6F0FA2-2B67-4691-9050-517F87698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8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4DFE70D-987E-4E9C-9C38-FCD3F4288530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DDDA85-C4DB-44C5-BCA5-677B75CA2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2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A2E738-DFF2-4970-8A0B-E4EB221FF03D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29DC06-3ED9-4290-B5E9-70B556D2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2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9D09D29-A159-4701-93F3-0D8A6EA07B69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9963A4-1A11-4638-832D-0576DC421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0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F10964E-2BCE-4994-BFA5-AE5BCF9DAC35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C39E30-FA5C-49A2-B49A-772F6D450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7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44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947FD7B-F215-4A2E-9DF6-45373E4169CA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CED73F-8E6D-437A-9F68-BF3B9C998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2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DDFFFB-1AC0-42B2-91E4-16AF804D790B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8E5FAF-433B-4E2F-98AD-F0195771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DDFFFB-1AC0-42B2-91E4-16AF804D790B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8E5FAF-433B-4E2F-98AD-F0195771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8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36BD71-414C-4937-A07B-F1A147A994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E5AE0D-0EC1-4D85-96D7-53703D541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8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5380"/>
            <a:ext cx="7883292" cy="886362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Vũ Xuân Thiều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6079" y="2500354"/>
            <a:ext cx="6632523" cy="677188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</a:bodyPr>
          <a:lstStyle/>
          <a:p>
            <a:pPr defTabSz="685800">
              <a:defRPr/>
            </a:pPr>
            <a:r>
              <a:rPr lang="en-US" sz="2400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VỀ DỰ GIỜ</a:t>
            </a:r>
            <a:endParaRPr lang="en-US" sz="2400" b="1" dirty="0">
              <a:solidFill>
                <a:srgbClr val="44546A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90" y="3095012"/>
            <a:ext cx="528257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40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en-US" sz="40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2A7</a:t>
            </a:r>
            <a:endParaRPr lang="en-US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057401" y="4870878"/>
            <a:ext cx="6673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6973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467544" y="329291"/>
            <a:ext cx="81758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66827"/>
              </p:ext>
            </p:extLst>
          </p:nvPr>
        </p:nvGraphicFramePr>
        <p:xfrm>
          <a:off x="1663301" y="2017903"/>
          <a:ext cx="6144344" cy="31636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72172"/>
                <a:gridCol w="3072172"/>
              </a:tblGrid>
              <a:tr h="6032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Những</a:t>
                      </a:r>
                      <a:r>
                        <a:rPr lang="en-US" sz="2000" baseline="0" dirty="0" smtClean="0"/>
                        <a:t> con </a:t>
                      </a:r>
                      <a:r>
                        <a:rPr lang="en-US" sz="2000" baseline="0" dirty="0" err="1" smtClean="0"/>
                        <a:t>bê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cái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Những</a:t>
                      </a:r>
                      <a:r>
                        <a:rPr lang="en-US" sz="2000" baseline="0" dirty="0" smtClean="0"/>
                        <a:t> con </a:t>
                      </a:r>
                      <a:r>
                        <a:rPr lang="en-US" sz="2000" baseline="0" dirty="0" err="1" smtClean="0"/>
                        <a:t>bê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đực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461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1558" y="2902705"/>
            <a:ext cx="199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gái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21558" y="3583414"/>
            <a:ext cx="83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rụt</a:t>
            </a:r>
            <a:r>
              <a:rPr lang="en-US" dirty="0" smtClean="0"/>
              <a:t> </a:t>
            </a:r>
            <a:r>
              <a:rPr lang="en-US" dirty="0" err="1" smtClean="0"/>
              <a:t>rè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21558" y="4220924"/>
            <a:ext cx="2091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nhẹ</a:t>
            </a:r>
            <a:r>
              <a:rPr lang="en-US" dirty="0" smtClean="0"/>
              <a:t>,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tốn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0264" y="2902705"/>
            <a:ext cx="204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trai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0264" y="358341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dạn</a:t>
            </a:r>
            <a:r>
              <a:rPr lang="en-US" dirty="0" smtClean="0"/>
              <a:t>,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nghịch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00264" y="4220924"/>
            <a:ext cx="2655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vội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, </a:t>
            </a:r>
            <a:r>
              <a:rPr lang="en-US" dirty="0" err="1" smtClean="0"/>
              <a:t>ngấu</a:t>
            </a:r>
            <a:r>
              <a:rPr lang="en-US" dirty="0" smtClean="0"/>
              <a:t> </a:t>
            </a:r>
            <a:r>
              <a:rPr lang="en-US" dirty="0" err="1" smtClean="0"/>
              <a:t>nghiến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733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150" y="343776"/>
            <a:ext cx="7743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132856"/>
            <a:ext cx="223009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pPr marL="342900" indent="-342900">
              <a:buAutoNum type="alphaLcParenR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2360" y="2231620"/>
            <a:ext cx="472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2360" y="3212976"/>
            <a:ext cx="4437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8377" y="4149080"/>
            <a:ext cx="4402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8376" y="5085184"/>
            <a:ext cx="4445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hốt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hoảng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8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308" y="332656"/>
            <a:ext cx="7743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32723"/>
              </p:ext>
            </p:extLst>
          </p:nvPr>
        </p:nvGraphicFramePr>
        <p:xfrm>
          <a:off x="539552" y="1659243"/>
          <a:ext cx="2395188" cy="456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188"/>
              </a:tblGrid>
              <a:tr h="4333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Nghề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79517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075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075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sĩ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6026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620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27881"/>
              </p:ext>
            </p:extLst>
          </p:nvPr>
        </p:nvGraphicFramePr>
        <p:xfrm>
          <a:off x="4139952" y="1628800"/>
          <a:ext cx="46805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</a:tblGrid>
              <a:tr h="38352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Cấy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lúa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khoai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nuôi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lợn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thả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…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giữ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trật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xóm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phố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vải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gạo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kẹo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ô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cày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…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03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giấy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vải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mặc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giày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kẹo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thuốc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ô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cày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…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35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2915816" y="2564904"/>
            <a:ext cx="1224136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915816" y="3284984"/>
            <a:ext cx="1224136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15816" y="2564904"/>
            <a:ext cx="1224136" cy="2448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15816" y="4005064"/>
            <a:ext cx="1224136" cy="20162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915816" y="4202685"/>
            <a:ext cx="1224136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4688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4622" y="2279682"/>
            <a:ext cx="5534543" cy="403187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6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XIN TRÂN TRỌNG CẢM </a:t>
            </a:r>
            <a:r>
              <a:rPr lang="vi-VN" sz="36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600" b="1" i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quý THẦY CÔ Đã đến dự tiết học</a:t>
            </a:r>
          </a:p>
          <a:p>
            <a:pPr algn="ctr">
              <a:defRPr/>
            </a:pPr>
            <a:endParaRPr lang="en-US" sz="3600" b="1" i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333399"/>
                </a:solidFill>
              </a:rPr>
              <a:t>KÍNH CHÚC CÁC</a:t>
            </a:r>
            <a:r>
              <a:rPr lang="en-US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333399"/>
                </a:solidFill>
              </a:rPr>
              <a:t>THẦY CÔ MẠNH </a:t>
            </a:r>
            <a:r>
              <a:rPr lang="en-US" sz="2800" b="1" dirty="0" smtClean="0">
                <a:solidFill>
                  <a:srgbClr val="333399"/>
                </a:solidFill>
              </a:rPr>
              <a:t>KHỎE</a:t>
            </a:r>
            <a:endParaRPr lang="en-US" sz="28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333399"/>
                </a:solidFill>
              </a:rPr>
              <a:t>CHÚC CÁC </a:t>
            </a:r>
            <a:r>
              <a:rPr lang="en-US" sz="2800" b="1" dirty="0" smtClean="0">
                <a:solidFill>
                  <a:srgbClr val="333399"/>
                </a:solidFill>
              </a:rPr>
              <a:t>CON </a:t>
            </a:r>
            <a:r>
              <a:rPr lang="en-US" sz="2800" b="1" dirty="0">
                <a:solidFill>
                  <a:srgbClr val="333399"/>
                </a:solidFill>
              </a:rPr>
              <a:t>HỌC GIỎI, CHĂM NGOAN</a:t>
            </a:r>
            <a:r>
              <a:rPr lang="en-US" sz="2800" b="1" dirty="0" smtClean="0">
                <a:solidFill>
                  <a:srgbClr val="333399"/>
                </a:solidFill>
              </a:rPr>
              <a:t>!</a:t>
            </a:r>
            <a:endParaRPr lang="en-US" sz="28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988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323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TNH</dc:creator>
  <cp:lastModifiedBy>huy_ctn</cp:lastModifiedBy>
  <cp:revision>143</cp:revision>
  <dcterms:created xsi:type="dcterms:W3CDTF">2014-06-18T06:42:01Z</dcterms:created>
  <dcterms:modified xsi:type="dcterms:W3CDTF">2020-07-10T00:51:54Z</dcterms:modified>
</cp:coreProperties>
</file>