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FFFF"/>
    <a:srgbClr val="FF99FF"/>
    <a:srgbClr val="FFCCFF"/>
    <a:srgbClr val="CCECFF"/>
    <a:srgbClr val="FF9933"/>
    <a:srgbClr val="FF6600"/>
    <a:srgbClr val="FF8F43"/>
    <a:srgbClr val="FF781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2" autoAdjust="0"/>
    <p:restoredTop sz="97015" autoAdjust="0"/>
  </p:normalViewPr>
  <p:slideViewPr>
    <p:cSldViewPr>
      <p:cViewPr>
        <p:scale>
          <a:sx n="60" d="100"/>
          <a:sy n="60" d="100"/>
        </p:scale>
        <p:origin x="-176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F7A2-099A-498B-826C-250672324999}" type="datetimeFigureOut">
              <a:rPr lang="vi-VN" smtClean="0"/>
              <a:t>10/11/2022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520A-6C7B-447A-8FCD-6FB0FEDF6A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285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9595-F458-44E0-B940-9929F4B1A6BF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58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10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CỘNG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5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420208" y="1935677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518078" y="2077860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3105" y="2105157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897624" y="3138941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3291341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33307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33307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32913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33307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01" y="33307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205" y="32913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40767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40767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ounded Rectangle 51"/>
          <p:cNvSpPr/>
          <p:nvPr/>
        </p:nvSpPr>
        <p:spPr>
          <a:xfrm>
            <a:off x="6705600" y="3274073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09878" y="4041496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>
            <a:stCxn id="52" idx="3"/>
            <a:endCxn id="72" idx="1"/>
          </p:cNvCxnSpPr>
          <p:nvPr/>
        </p:nvCxnSpPr>
        <p:spPr>
          <a:xfrm>
            <a:off x="7330095" y="3577425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8210376" y="3681363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traight Connector 72"/>
          <p:cNvCxnSpPr>
            <a:stCxn id="53" idx="3"/>
            <a:endCxn id="72" idx="1"/>
          </p:cNvCxnSpPr>
          <p:nvPr/>
        </p:nvCxnSpPr>
        <p:spPr>
          <a:xfrm flipV="1">
            <a:off x="7334373" y="3984715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066800" y="4816366"/>
            <a:ext cx="2608567" cy="914400"/>
            <a:chOff x="1066800" y="4816366"/>
            <a:chExt cx="2608567" cy="914400"/>
          </a:xfrm>
        </p:grpSpPr>
        <p:sp>
          <p:nvSpPr>
            <p:cNvPr id="43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+  2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962400" y="4829502"/>
            <a:ext cx="2608567" cy="914400"/>
            <a:chOff x="1066800" y="4816366"/>
            <a:chExt cx="2608567" cy="914400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6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198243" y="4985980"/>
            <a:ext cx="322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3370" y="5000298"/>
            <a:ext cx="322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897624" y="533400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858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72521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725213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685800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72521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01" y="725213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6705600" y="668532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709878" y="1435955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>
            <a:stCxn id="29" idx="3"/>
            <a:endCxn id="32" idx="1"/>
          </p:cNvCxnSpPr>
          <p:nvPr/>
        </p:nvCxnSpPr>
        <p:spPr>
          <a:xfrm>
            <a:off x="7330095" y="971884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8210376" y="1075822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>
            <a:stCxn id="30" idx="3"/>
            <a:endCxn id="32" idx="1"/>
          </p:cNvCxnSpPr>
          <p:nvPr/>
        </p:nvCxnSpPr>
        <p:spPr>
          <a:xfrm flipV="1">
            <a:off x="7334373" y="1379174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066800" y="2210825"/>
            <a:ext cx="2608567" cy="914400"/>
            <a:chOff x="1066800" y="4816366"/>
            <a:chExt cx="2608567" cy="914400"/>
          </a:xfrm>
        </p:grpSpPr>
        <p:sp>
          <p:nvSpPr>
            <p:cNvPr id="35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 4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62400" y="2223961"/>
            <a:ext cx="2608567" cy="914400"/>
            <a:chOff x="1066800" y="4816366"/>
            <a:chExt cx="2608567" cy="914400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 5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198243" y="2380439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93370" y="2394757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000" b="1" dirty="0">
              <a:solidFill>
                <a:srgbClr val="FF0000"/>
              </a:solidFill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5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71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ounded Rectangle 43"/>
          <p:cNvSpPr/>
          <p:nvPr/>
        </p:nvSpPr>
        <p:spPr>
          <a:xfrm>
            <a:off x="897624" y="3672341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0" y="3824741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38641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38641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38247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38641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Rounded Rectangle 52"/>
          <p:cNvSpPr/>
          <p:nvPr/>
        </p:nvSpPr>
        <p:spPr>
          <a:xfrm>
            <a:off x="6705600" y="3807473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709878" y="4574896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>
            <a:stCxn id="53" idx="3"/>
            <a:endCxn id="56" idx="1"/>
          </p:cNvCxnSpPr>
          <p:nvPr/>
        </p:nvCxnSpPr>
        <p:spPr>
          <a:xfrm>
            <a:off x="7330095" y="4110825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8210376" y="4214763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Connector 56"/>
          <p:cNvCxnSpPr>
            <a:stCxn id="54" idx="3"/>
            <a:endCxn id="56" idx="1"/>
          </p:cNvCxnSpPr>
          <p:nvPr/>
        </p:nvCxnSpPr>
        <p:spPr>
          <a:xfrm flipV="1">
            <a:off x="7334373" y="4518115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066800" y="5349766"/>
            <a:ext cx="2608567" cy="914400"/>
            <a:chOff x="1066800" y="4816366"/>
            <a:chExt cx="2608567" cy="914400"/>
          </a:xfrm>
        </p:grpSpPr>
        <p:sp>
          <p:nvSpPr>
            <p:cNvPr id="59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+ 6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962400" y="5362902"/>
            <a:ext cx="2608567" cy="914400"/>
            <a:chOff x="1066800" y="4816366"/>
            <a:chExt cx="2608567" cy="914400"/>
          </a:xfrm>
        </p:grpSpPr>
        <p:sp>
          <p:nvSpPr>
            <p:cNvPr id="62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+ 4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066638" y="5582444"/>
            <a:ext cx="592963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</a:endParaRP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5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71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70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36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5962238" y="5584205"/>
            <a:ext cx="592963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4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 animBg="1"/>
      <p:bldP spid="53" grpId="0" animBg="1"/>
      <p:bldP spid="54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6764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1922772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6826" y="3069639"/>
            <a:ext cx="66479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7 + 1	6 + 2	5 + 3	4 + 4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1 + 7	2 + 6	3 + 5	8 + 0</a:t>
            </a:r>
            <a:endParaRPr lang="vi-VN" sz="3200" b="1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3316" y="3069639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5243" y="3785562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47882" y="3061574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9809" y="3777497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6682" y="306175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8609" y="377767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5482" y="306175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7409" y="377767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8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600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1742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1769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5987"/>
              </p:ext>
            </p:extLst>
          </p:nvPr>
        </p:nvGraphicFramePr>
        <p:xfrm>
          <a:off x="1142998" y="3048001"/>
          <a:ext cx="7315200" cy="20573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692209"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92209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2981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5828" y="45206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133" y="450485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6858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8279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8552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45529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" y="2057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572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4232497" cy="162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5671049" y="2624985"/>
            <a:ext cx="3021468" cy="598379"/>
            <a:chOff x="3524472" y="5334000"/>
            <a:chExt cx="3021468" cy="598379"/>
          </a:xfrm>
        </p:grpSpPr>
        <p:grpSp>
          <p:nvGrpSpPr>
            <p:cNvPr id="35" name="Group 34"/>
            <p:cNvGrpSpPr/>
            <p:nvPr/>
          </p:nvGrpSpPr>
          <p:grpSpPr>
            <a:xfrm>
              <a:off x="3524472" y="5334000"/>
              <a:ext cx="2419128" cy="598379"/>
              <a:chOff x="2803044" y="5410200"/>
              <a:chExt cx="2419128" cy="598379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2803044" y="5410200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413332" y="5413001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022244" y="5416138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632532" y="5418939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5956300" y="5342739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39"/>
          <p:cNvSpPr txBox="1"/>
          <p:nvPr/>
        </p:nvSpPr>
        <p:spPr>
          <a:xfrm>
            <a:off x="5782924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39"/>
          <p:cNvSpPr txBox="1"/>
          <p:nvPr/>
        </p:nvSpPr>
        <p:spPr>
          <a:xfrm>
            <a:off x="7014653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39"/>
          <p:cNvSpPr txBox="1"/>
          <p:nvPr/>
        </p:nvSpPr>
        <p:spPr>
          <a:xfrm>
            <a:off x="8234864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619750" y="5236161"/>
            <a:ext cx="3021468" cy="598379"/>
            <a:chOff x="3524472" y="5334000"/>
            <a:chExt cx="3021468" cy="598379"/>
          </a:xfrm>
        </p:grpSpPr>
        <p:grpSp>
          <p:nvGrpSpPr>
            <p:cNvPr id="45" name="Group 44"/>
            <p:cNvGrpSpPr/>
            <p:nvPr/>
          </p:nvGrpSpPr>
          <p:grpSpPr>
            <a:xfrm>
              <a:off x="3524472" y="5334000"/>
              <a:ext cx="2419128" cy="598379"/>
              <a:chOff x="2803044" y="5410200"/>
              <a:chExt cx="2419128" cy="598379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2803044" y="5410200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3413332" y="5413001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4022244" y="5416138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632532" y="5418939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5956300" y="5342739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Box 39"/>
          <p:cNvSpPr txBox="1"/>
          <p:nvPr/>
        </p:nvSpPr>
        <p:spPr>
          <a:xfrm>
            <a:off x="5731625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39"/>
          <p:cNvSpPr txBox="1"/>
          <p:nvPr/>
        </p:nvSpPr>
        <p:spPr>
          <a:xfrm>
            <a:off x="6963354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39"/>
          <p:cNvSpPr txBox="1"/>
          <p:nvPr/>
        </p:nvSpPr>
        <p:spPr>
          <a:xfrm>
            <a:off x="8187566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3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51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3" y="228600"/>
            <a:ext cx="367896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96002" y="1732002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endParaRPr 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2092656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19490"/>
            <a:ext cx="8458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357765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(VD: </a:t>
            </a:r>
            <a:r>
              <a:rPr lang="en-US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 + 0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0" y="310831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+ 0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3999" y="362260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1" y="311334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95600" y="362763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54063" y="310831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54062" y="362260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25664" y="311334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25663" y="362763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87715" y="3100091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87714" y="3614381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37137" y="442782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37136" y="494211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08738" y="443285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908737" y="494714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67200" y="442782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267199" y="494211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38801" y="443285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638800" y="494714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00852" y="4419600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00851" y="4933890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278</Words>
  <Application>Microsoft Office PowerPoint</Application>
  <PresentationFormat>On-screen Show (4:3)</PresentationFormat>
  <Paragraphs>117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</cp:lastModifiedBy>
  <cp:revision>51</cp:revision>
  <dcterms:created xsi:type="dcterms:W3CDTF">2006-08-16T00:00:00Z</dcterms:created>
  <dcterms:modified xsi:type="dcterms:W3CDTF">2022-11-10T01:37:09Z</dcterms:modified>
</cp:coreProperties>
</file>