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301" r:id="rId3"/>
    <p:sldId id="377" r:id="rId4"/>
    <p:sldId id="302" r:id="rId5"/>
    <p:sldId id="365" r:id="rId6"/>
    <p:sldId id="342" r:id="rId7"/>
    <p:sldId id="378" r:id="rId8"/>
    <p:sldId id="356" r:id="rId9"/>
    <p:sldId id="366" r:id="rId10"/>
    <p:sldId id="367" r:id="rId11"/>
    <p:sldId id="368" r:id="rId12"/>
    <p:sldId id="363" r:id="rId13"/>
    <p:sldId id="35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99"/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40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700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33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642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53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475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376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734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062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930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736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4.xml"/><Relationship Id="rId7" Type="http://schemas.openxmlformats.org/officeDocument/2006/relationships/image" Target="../media/image15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7377" y="1922957"/>
            <a:ext cx="8650287" cy="29238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wrap="square"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 3</a:t>
            </a:r>
            <a:r>
              <a:rPr lang="en-US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PHÉP </a:t>
            </a:r>
            <a:r>
              <a:rPr lang="en-US" sz="32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SỐ CÓ HAI CHỮ SỐ VỚI SỐ CÓ </a:t>
            </a:r>
            <a:r>
              <a:rPr lang="en-US" sz="32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CHỮ CHỮ SỐ</a:t>
            </a:r>
            <a:endParaRPr lang="en-US" sz="32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3335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2101515" y="1"/>
            <a:ext cx="90484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6727237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1" name="Picture 19" descr="1785687ic4msukw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443597"/>
            <a:ext cx="2667000" cy="13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66" y="325437"/>
            <a:ext cx="33914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0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393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cs typeface="Times New Roman" panose="02020603050405020304" pitchFamily="18" charset="0"/>
              </a:rPr>
              <a:t>Thực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Tìm chỗ đỗ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42286" r="8102" b="29524"/>
          <a:stretch/>
        </p:blipFill>
        <p:spPr>
          <a:xfrm>
            <a:off x="1245324" y="2551208"/>
            <a:ext cx="8813075" cy="3762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89417" y="3344091"/>
            <a:ext cx="2577737" cy="1088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89417" y="3666309"/>
            <a:ext cx="2577737" cy="204216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742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069" y="309809"/>
            <a:ext cx="119844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452668" y="839441"/>
            <a:ext cx="59922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7555160" y="839441"/>
            <a:ext cx="4387162" cy="17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85683" y="1328155"/>
            <a:ext cx="7431932" cy="9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247743" y="2272448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29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24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247742" y="227972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914091" y="22668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46787" y="22596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80438" y="228632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37458" y="227965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26984" y="1328155"/>
            <a:ext cx="3002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6983" y="1850290"/>
            <a:ext cx="1225685" cy="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4" t="69503" r="6296" b="8227"/>
          <a:stretch/>
        </p:blipFill>
        <p:spPr>
          <a:xfrm>
            <a:off x="2402745" y="3399364"/>
            <a:ext cx="7688083" cy="3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0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9" y="1519237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1155582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1857376"/>
            <a:ext cx="87630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00539" y="0"/>
            <a:ext cx="3373437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76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861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96838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58140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1475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4447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579814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210176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4897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8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4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8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4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0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0" y="2819400"/>
            <a:ext cx="46038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0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0" y="1447801"/>
            <a:ext cx="4171950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4615018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61690" y="642126"/>
            <a:ext cx="3564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8601" y="195311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3713" y="296894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8185" y="2349246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3570051" y="166783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6214" y="364609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6877" y="363995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89782" y="365308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02036" y="1961031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67148" y="2976865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7061620" y="2357165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399649" y="365401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460312" y="3647878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783217" y="3661000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31655" y="4802078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645610" y="4328160"/>
            <a:ext cx="3416010" cy="2539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4000" dirty="0"/>
              <a:t>30 + 50 = 80  </a:t>
            </a:r>
          </a:p>
          <a:p>
            <a:pPr algn="ctr"/>
            <a:r>
              <a:rPr lang="en-US" sz="4000" dirty="0"/>
              <a:t>   20 + 50 = 70</a:t>
            </a:r>
          </a:p>
          <a:p>
            <a:pPr algn="ctr"/>
            <a:r>
              <a:rPr lang="en-US" sz="4000" dirty="0"/>
              <a:t>   50 + 10 = 60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39633" y="4693216"/>
            <a:ext cx="680936" cy="46519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239633" y="5158412"/>
            <a:ext cx="778213" cy="6200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283407" y="5910316"/>
            <a:ext cx="593388" cy="52089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026640" y="1318786"/>
            <a:ext cx="2183488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+ 41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794329" y="1373003"/>
            <a:ext cx="2183488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+30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4548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41" grpId="0"/>
      <p:bldP spid="43" grpId="0"/>
      <p:bldP spid="44" grpId="0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374" y="1502455"/>
            <a:ext cx="4392613" cy="4312511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r>
                <a:rPr lang="vi-VN" altLang="en-US" dirty="0"/>
                <a:t>          </a:t>
              </a:r>
              <a:r>
                <a:rPr lang="vi-VN" altLang="en-US" dirty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932894" y="2537805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48700" y="3101857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54441"/>
              </p:ext>
            </p:extLst>
          </p:nvPr>
        </p:nvGraphicFramePr>
        <p:xfrm>
          <a:off x="5113220" y="2240257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647495" y="2851519"/>
            <a:ext cx="436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932893" y="3653801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44338" y="3672265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86276" y="3672265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66062" y="3698165"/>
            <a:ext cx="285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,viết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66062" y="2611851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viết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53393" y="4725981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5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68967" y="4713056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5 = 71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1882110"/>
            <a:ext cx="521444" cy="12307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1891100"/>
            <a:ext cx="521444" cy="12307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63" y="1891100"/>
            <a:ext cx="521444" cy="12307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86" y="1887821"/>
            <a:ext cx="521444" cy="12307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71" y="1858116"/>
            <a:ext cx="521444" cy="12307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5" y="3302917"/>
            <a:ext cx="521444" cy="12307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3302222"/>
            <a:ext cx="521444" cy="12307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87115" y="3333649"/>
            <a:ext cx="1781445" cy="1060407"/>
            <a:chOff x="2187115" y="3333649"/>
            <a:chExt cx="1781445" cy="106040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34" y="3349212"/>
              <a:ext cx="247111" cy="10193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5" y="3339961"/>
              <a:ext cx="247111" cy="101931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82" y="3333649"/>
              <a:ext cx="247111" cy="101931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30" y="3333649"/>
              <a:ext cx="247111" cy="101931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68" y="3352800"/>
              <a:ext cx="258227" cy="101931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49" y="3374739"/>
              <a:ext cx="247111" cy="10193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 flipH="1">
            <a:off x="3721449" y="3658710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387389" y="3688012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037440" y="368142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482155" y="3684237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774732" y="370666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E437DD7-F540-4BAC-8C94-58B1003E3FEF}"/>
              </a:ext>
            </a:extLst>
          </p:cNvPr>
          <p:cNvSpPr txBox="1"/>
          <p:nvPr/>
        </p:nvSpPr>
        <p:spPr>
          <a:xfrm>
            <a:off x="8411865" y="4523114"/>
            <a:ext cx="34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71</a:t>
            </a:r>
          </a:p>
        </p:txBody>
      </p:sp>
    </p:spTree>
    <p:extLst>
      <p:ext uri="{BB962C8B-B14F-4D97-AF65-F5344CB8AC3E}">
        <p14:creationId xmlns:p14="http://schemas.microsoft.com/office/powerpoint/2010/main" val="39655249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79561" y="1517577"/>
            <a:ext cx="4392613" cy="4312511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909030" y="2716679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24836" y="3280731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/>
        </p:nvGraphicFramePr>
        <p:xfrm>
          <a:off x="5104008" y="2238099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 flipH="1">
            <a:off x="7718396" y="3047027"/>
            <a:ext cx="127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909029" y="3832675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20474" y="3851139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62412" y="3851139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18172" y="3832675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906505" y="2687155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viết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94296" y="4799528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– 4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96218" y="4768103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34 - 4 = 30 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93797" y="2069909"/>
            <a:ext cx="1322811" cy="1119870"/>
            <a:chOff x="8974686" y="973495"/>
            <a:chExt cx="1573978" cy="145286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513005" y="2067612"/>
            <a:ext cx="1317845" cy="1119870"/>
            <a:chOff x="8974686" y="973495"/>
            <a:chExt cx="1573978" cy="145286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322382" y="3706664"/>
            <a:ext cx="1555882" cy="429925"/>
            <a:chOff x="2666179" y="2730198"/>
            <a:chExt cx="1555882" cy="42992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2930912" y="2067075"/>
            <a:ext cx="1317845" cy="1119870"/>
            <a:chOff x="8974686" y="973495"/>
            <a:chExt cx="1573978" cy="145286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6" name="Straight Connector 125"/>
          <p:cNvCxnSpPr/>
          <p:nvPr/>
        </p:nvCxnSpPr>
        <p:spPr>
          <a:xfrm flipH="1">
            <a:off x="2456863" y="3779842"/>
            <a:ext cx="325423" cy="36235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134315" y="3767089"/>
            <a:ext cx="320367" cy="3695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1821081" y="3721656"/>
            <a:ext cx="237667" cy="39156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1380096" y="3726776"/>
            <a:ext cx="338496" cy="38132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631EA00-B978-4CC4-BF56-E55E292AFC9F}"/>
              </a:ext>
            </a:extLst>
          </p:cNvPr>
          <p:cNvSpPr txBox="1"/>
          <p:nvPr/>
        </p:nvSpPr>
        <p:spPr>
          <a:xfrm>
            <a:off x="8918172" y="4799528"/>
            <a:ext cx="3286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</a:p>
        </p:txBody>
      </p:sp>
    </p:spTree>
    <p:extLst>
      <p:ext uri="{BB962C8B-B14F-4D97-AF65-F5344CB8AC3E}">
        <p14:creationId xmlns:p14="http://schemas.microsoft.com/office/powerpoint/2010/main" val="1556676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700088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9" y="2586039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ư giã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780" y="0"/>
            <a:ext cx="12216780" cy="6714309"/>
          </a:xfrm>
        </p:spPr>
      </p:pic>
    </p:spTree>
    <p:extLst>
      <p:ext uri="{BB962C8B-B14F-4D97-AF65-F5344CB8AC3E}">
        <p14:creationId xmlns:p14="http://schemas.microsoft.com/office/powerpoint/2010/main" val="1607212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044446" y="96442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cs typeface="Times New Roman" panose="02020603050405020304" pitchFamily="18" charset="0"/>
              </a:rPr>
              <a:t>Thực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65916"/>
            <a:ext cx="3721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Bài 1. </a:t>
            </a:r>
            <a:r>
              <a:rPr lang="en-US" altLang="en-US" sz="32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7" y="2360432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24167" y="2408333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635297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4297" y="28938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66967" y="278933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909867" y="4079589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994983" y="4084733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3833" y="4089051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09033" y="4081177"/>
            <a:ext cx="45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2980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72601" y="27414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5277401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29801" y="4036832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971071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513871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7818671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971071" y="408117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0155806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9698606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10003406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0117706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882602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cs typeface="Times New Roman" panose="02020603050405020304" pitchFamily="18" charset="0"/>
              </a:rPr>
              <a:t>Thực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02380" y="2923899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5180" y="3304899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688080" y="4595155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02380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08014" y="2875998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750814" y="3256998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55614" y="4552398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08014" y="4552398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749284" y="2920343"/>
            <a:ext cx="1295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292084" y="330134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8596884" y="4596743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1409979" y="287665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9563" y="3272786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49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0" y="457662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8711184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69563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18 - 5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45180" y="2189519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50814" y="2210132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75 - 3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30361" y="2189519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99 - 9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7861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15" grpId="0"/>
      <p:bldP spid="16" grpId="0"/>
      <p:bldP spid="18" grpId="0"/>
      <p:bldP spid="19" grpId="0"/>
      <p:bldP spid="20" grpId="0"/>
      <p:bldP spid="29" grpId="0"/>
      <p:bldP spid="31" grpId="0"/>
      <p:bldP spid="32" grpId="0"/>
      <p:bldP spid="34" grpId="0"/>
      <p:bldP spid="7" grpId="0" animBg="1"/>
      <p:bldP spid="33" grpId="0" animBg="1"/>
      <p:bldP spid="35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348</Words>
  <Application>Microsoft Office PowerPoint</Application>
  <PresentationFormat>Widescreen</PresentationFormat>
  <Paragraphs>166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   Khám phá</vt:lpstr>
      <vt:lpstr>  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Chinh Nguyen</cp:lastModifiedBy>
  <cp:revision>107</cp:revision>
  <dcterms:created xsi:type="dcterms:W3CDTF">2020-08-16T02:02:21Z</dcterms:created>
  <dcterms:modified xsi:type="dcterms:W3CDTF">2022-03-21T13:36:20Z</dcterms:modified>
</cp:coreProperties>
</file>