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2A01F-E13A-42A4-A96D-22D07161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908A8-8AE8-4512-A245-D242328018B0}"/>
              </a:ext>
            </a:extLst>
          </p:cNvPr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B06D2B-07FA-4D3D-8D85-04A42876D096}"/>
              </a:ext>
            </a:extLst>
          </p:cNvPr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BBD92-E3F9-47B1-AD9C-F791020C570D}"/>
              </a:ext>
            </a:extLst>
          </p:cNvPr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762C9-B453-4580-945A-A69419A8DF7B}"/>
              </a:ext>
            </a:extLst>
          </p:cNvPr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2C7BF-C88D-4BBB-8A00-89254D6AA122}"/>
              </a:ext>
            </a:extLst>
          </p:cNvPr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74F8C-CA56-4A2A-BD8D-53448D9C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0074FE-1132-4763-BDF1-FC93C7AC2C63}"/>
              </a:ext>
            </a:extLst>
          </p:cNvPr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5C2063-C4B3-497B-8C37-7FD20F7F039C}"/>
              </a:ext>
            </a:extLst>
          </p:cNvPr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B007A-D961-4D4D-A73A-546AF268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96B078-D9F0-4965-95BE-FC538E51EE70}"/>
              </a:ext>
            </a:extLst>
          </p:cNvPr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CDD0F3-B3B1-4B5C-8D1C-F4B0878A9312}"/>
              </a:ext>
            </a:extLst>
          </p:cNvPr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D04556-A8F3-4048-8CC3-8E5129C9CE32}"/>
              </a:ext>
            </a:extLst>
          </p:cNvPr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CA2ADC-0F6B-48FE-8072-8143C6CE18B6}"/>
              </a:ext>
            </a:extLst>
          </p:cNvPr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622DF1-C299-488D-BAF4-296907AE36A5}"/>
              </a:ext>
            </a:extLst>
          </p:cNvPr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F1E36D-41C8-4407-9A8C-B5F97E44D4A6}"/>
              </a:ext>
            </a:extLst>
          </p:cNvPr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9238B-C546-45E0-B9DD-39FB52AA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136</Words>
  <Application>Microsoft Office PowerPoint</Application>
  <PresentationFormat>Widescreen</PresentationFormat>
  <Paragraphs>71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hqphuc NTK</cp:lastModifiedBy>
  <cp:revision>47</cp:revision>
  <dcterms:created xsi:type="dcterms:W3CDTF">2020-08-20T03:35:56Z</dcterms:created>
  <dcterms:modified xsi:type="dcterms:W3CDTF">2020-08-20T14:14:54Z</dcterms:modified>
</cp:coreProperties>
</file>